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7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8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9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50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1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6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6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6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6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69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70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71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72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73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74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75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76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77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78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79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80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81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82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83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84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85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86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87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88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89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90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91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92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93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94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95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96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97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98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99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100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101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102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103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104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105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106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107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108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109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110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111.xml" ContentType="application/vnd.openxmlformats-officedocument.drawingml.chart+xml"/>
  <Override PartName="/ppt/charts/chart112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13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14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ppt/charts/chart115.xml" ContentType="application/vnd.openxmlformats-officedocument.drawingml.chart+xml"/>
  <Override PartName="/ppt/charts/style103.xml" ContentType="application/vnd.ms-office.chartstyle+xml"/>
  <Override PartName="/ppt/charts/colors103.xml" ContentType="application/vnd.ms-office.chartcolorstyle+xml"/>
  <Override PartName="/ppt/charts/chart116.xml" ContentType="application/vnd.openxmlformats-officedocument.drawingml.chart+xml"/>
  <Override PartName="/ppt/charts/style104.xml" ContentType="application/vnd.ms-office.chartstyle+xml"/>
  <Override PartName="/ppt/charts/colors104.xml" ContentType="application/vnd.ms-office.chartcolorstyle+xml"/>
  <Override PartName="/ppt/charts/chart117.xml" ContentType="application/vnd.openxmlformats-officedocument.drawingml.chart+xml"/>
  <Override PartName="/ppt/charts/style105.xml" ContentType="application/vnd.ms-office.chartstyle+xml"/>
  <Override PartName="/ppt/charts/colors105.xml" ContentType="application/vnd.ms-office.chartcolorstyle+xml"/>
  <Override PartName="/ppt/charts/chart118.xml" ContentType="application/vnd.openxmlformats-officedocument.drawingml.chart+xml"/>
  <Override PartName="/ppt/charts/style106.xml" ContentType="application/vnd.ms-office.chartstyle+xml"/>
  <Override PartName="/ppt/charts/colors106.xml" ContentType="application/vnd.ms-office.chartcolorstyle+xml"/>
  <Override PartName="/ppt/charts/chart119.xml" ContentType="application/vnd.openxmlformats-officedocument.drawingml.chart+xml"/>
  <Override PartName="/ppt/charts/style107.xml" ContentType="application/vnd.ms-office.chartstyle+xml"/>
  <Override PartName="/ppt/charts/colors107.xml" ContentType="application/vnd.ms-office.chartcolorstyle+xml"/>
  <Override PartName="/ppt/charts/chart120.xml" ContentType="application/vnd.openxmlformats-officedocument.drawingml.chart+xml"/>
  <Override PartName="/ppt/charts/style108.xml" ContentType="application/vnd.ms-office.chartstyle+xml"/>
  <Override PartName="/ppt/charts/colors108.xml" ContentType="application/vnd.ms-office.chartcolorstyle+xml"/>
  <Override PartName="/ppt/charts/chart121.xml" ContentType="application/vnd.openxmlformats-officedocument.drawingml.chart+xml"/>
  <Override PartName="/ppt/charts/style109.xml" ContentType="application/vnd.ms-office.chartstyle+xml"/>
  <Override PartName="/ppt/charts/colors109.xml" ContentType="application/vnd.ms-office.chartcolorstyle+xml"/>
  <Override PartName="/ppt/charts/chart122.xml" ContentType="application/vnd.openxmlformats-officedocument.drawingml.chart+xml"/>
  <Override PartName="/ppt/charts/style110.xml" ContentType="application/vnd.ms-office.chartstyle+xml"/>
  <Override PartName="/ppt/charts/colors110.xml" ContentType="application/vnd.ms-office.chartcolorstyle+xml"/>
  <Override PartName="/ppt/charts/chart123.xml" ContentType="application/vnd.openxmlformats-officedocument.drawingml.chart+xml"/>
  <Override PartName="/ppt/charts/style111.xml" ContentType="application/vnd.ms-office.chartstyle+xml"/>
  <Override PartName="/ppt/charts/colors111.xml" ContentType="application/vnd.ms-office.chartcolorstyle+xml"/>
  <Override PartName="/ppt/charts/chart124.xml" ContentType="application/vnd.openxmlformats-officedocument.drawingml.chart+xml"/>
  <Override PartName="/ppt/charts/style112.xml" ContentType="application/vnd.ms-office.chartstyle+xml"/>
  <Override PartName="/ppt/charts/colors112.xml" ContentType="application/vnd.ms-office.chartcolorstyle+xml"/>
  <Override PartName="/ppt/charts/chart125.xml" ContentType="application/vnd.openxmlformats-officedocument.drawingml.chart+xml"/>
  <Override PartName="/ppt/charts/style113.xml" ContentType="application/vnd.ms-office.chartstyle+xml"/>
  <Override PartName="/ppt/charts/colors113.xml" ContentType="application/vnd.ms-office.chartcolorstyle+xml"/>
  <Override PartName="/ppt/charts/chart126.xml" ContentType="application/vnd.openxmlformats-officedocument.drawingml.chart+xml"/>
  <Override PartName="/ppt/charts/style114.xml" ContentType="application/vnd.ms-office.chartstyle+xml"/>
  <Override PartName="/ppt/charts/colors114.xml" ContentType="application/vnd.ms-office.chartcolorstyle+xml"/>
  <Override PartName="/ppt/charts/chart127.xml" ContentType="application/vnd.openxmlformats-officedocument.drawingml.chart+xml"/>
  <Override PartName="/ppt/charts/style115.xml" ContentType="application/vnd.ms-office.chartstyle+xml"/>
  <Override PartName="/ppt/charts/colors115.xml" ContentType="application/vnd.ms-office.chartcolorstyle+xml"/>
  <Override PartName="/ppt/charts/chart128.xml" ContentType="application/vnd.openxmlformats-officedocument.drawingml.chart+xml"/>
  <Override PartName="/ppt/charts/style116.xml" ContentType="application/vnd.ms-office.chartstyle+xml"/>
  <Override PartName="/ppt/charts/colors116.xml" ContentType="application/vnd.ms-office.chartcolorstyle+xml"/>
  <Override PartName="/ppt/charts/chart129.xml" ContentType="application/vnd.openxmlformats-officedocument.drawingml.chart+xml"/>
  <Override PartName="/ppt/charts/style117.xml" ContentType="application/vnd.ms-office.chartstyle+xml"/>
  <Override PartName="/ppt/charts/colors117.xml" ContentType="application/vnd.ms-office.chartcolorstyle+xml"/>
  <Override PartName="/ppt/charts/chart130.xml" ContentType="application/vnd.openxmlformats-officedocument.drawingml.chart+xml"/>
  <Override PartName="/ppt/charts/style118.xml" ContentType="application/vnd.ms-office.chartstyle+xml"/>
  <Override PartName="/ppt/charts/colors118.xml" ContentType="application/vnd.ms-office.chartcolorstyle+xml"/>
  <Override PartName="/ppt/charts/chart131.xml" ContentType="application/vnd.openxmlformats-officedocument.drawingml.chart+xml"/>
  <Override PartName="/ppt/charts/style119.xml" ContentType="application/vnd.ms-office.chartstyle+xml"/>
  <Override PartName="/ppt/charts/colors119.xml" ContentType="application/vnd.ms-office.chartcolorstyle+xml"/>
  <Override PartName="/ppt/charts/chart132.xml" ContentType="application/vnd.openxmlformats-officedocument.drawingml.chart+xml"/>
  <Override PartName="/ppt/charts/style120.xml" ContentType="application/vnd.ms-office.chartstyle+xml"/>
  <Override PartName="/ppt/charts/colors120.xml" ContentType="application/vnd.ms-office.chartcolorstyle+xml"/>
  <Override PartName="/ppt/charts/chart133.xml" ContentType="application/vnd.openxmlformats-officedocument.drawingml.chart+xml"/>
  <Override PartName="/ppt/charts/style121.xml" ContentType="application/vnd.ms-office.chartstyle+xml"/>
  <Override PartName="/ppt/charts/colors121.xml" ContentType="application/vnd.ms-office.chartcolorstyle+xml"/>
  <Override PartName="/ppt/charts/chart134.xml" ContentType="application/vnd.openxmlformats-officedocument.drawingml.chart+xml"/>
  <Override PartName="/ppt/charts/style122.xml" ContentType="application/vnd.ms-office.chartstyle+xml"/>
  <Override PartName="/ppt/charts/colors122.xml" ContentType="application/vnd.ms-office.chartcolorstyle+xml"/>
  <Override PartName="/ppt/charts/chart135.xml" ContentType="application/vnd.openxmlformats-officedocument.drawingml.chart+xml"/>
  <Override PartName="/ppt/charts/style123.xml" ContentType="application/vnd.ms-office.chartstyle+xml"/>
  <Override PartName="/ppt/charts/colors123.xml" ContentType="application/vnd.ms-office.chartcolorstyle+xml"/>
  <Override PartName="/ppt/charts/chart136.xml" ContentType="application/vnd.openxmlformats-officedocument.drawingml.chart+xml"/>
  <Override PartName="/ppt/charts/style124.xml" ContentType="application/vnd.ms-office.chartstyle+xml"/>
  <Override PartName="/ppt/charts/colors124.xml" ContentType="application/vnd.ms-office.chartcolorstyle+xml"/>
  <Override PartName="/ppt/charts/chart137.xml" ContentType="application/vnd.openxmlformats-officedocument.drawingml.chart+xml"/>
  <Override PartName="/ppt/charts/style125.xml" ContentType="application/vnd.ms-office.chartstyle+xml"/>
  <Override PartName="/ppt/charts/colors125.xml" ContentType="application/vnd.ms-office.chartcolorstyle+xml"/>
  <Override PartName="/ppt/charts/chart138.xml" ContentType="application/vnd.openxmlformats-officedocument.drawingml.chart+xml"/>
  <Override PartName="/ppt/charts/style126.xml" ContentType="application/vnd.ms-office.chartstyle+xml"/>
  <Override PartName="/ppt/charts/colors126.xml" ContentType="application/vnd.ms-office.chartcolorstyle+xml"/>
  <Override PartName="/ppt/charts/chart139.xml" ContentType="application/vnd.openxmlformats-officedocument.drawingml.chart+xml"/>
  <Override PartName="/ppt/charts/style127.xml" ContentType="application/vnd.ms-office.chartstyle+xml"/>
  <Override PartName="/ppt/charts/colors127.xml" ContentType="application/vnd.ms-office.chartcolorstyle+xml"/>
  <Override PartName="/ppt/charts/chart140.xml" ContentType="application/vnd.openxmlformats-officedocument.drawingml.chart+xml"/>
  <Override PartName="/ppt/charts/style128.xml" ContentType="application/vnd.ms-office.chartstyle+xml"/>
  <Override PartName="/ppt/charts/colors128.xml" ContentType="application/vnd.ms-office.chartcolorstyle+xml"/>
  <Override PartName="/ppt/charts/chart141.xml" ContentType="application/vnd.openxmlformats-officedocument.drawingml.chart+xml"/>
  <Override PartName="/ppt/charts/style129.xml" ContentType="application/vnd.ms-office.chartstyle+xml"/>
  <Override PartName="/ppt/charts/colors129.xml" ContentType="application/vnd.ms-office.chartcolorstyle+xml"/>
  <Override PartName="/ppt/charts/chart142.xml" ContentType="application/vnd.openxmlformats-officedocument.drawingml.chart+xml"/>
  <Override PartName="/ppt/charts/style130.xml" ContentType="application/vnd.ms-office.chartstyle+xml"/>
  <Override PartName="/ppt/charts/colors130.xml" ContentType="application/vnd.ms-office.chartcolorstyle+xml"/>
  <Override PartName="/ppt/charts/chart143.xml" ContentType="application/vnd.openxmlformats-officedocument.drawingml.chart+xml"/>
  <Override PartName="/ppt/charts/style131.xml" ContentType="application/vnd.ms-office.chartstyle+xml"/>
  <Override PartName="/ppt/charts/colors131.xml" ContentType="application/vnd.ms-office.chartcolorstyle+xml"/>
  <Override PartName="/ppt/charts/chart144.xml" ContentType="application/vnd.openxmlformats-officedocument.drawingml.chart+xml"/>
  <Override PartName="/ppt/charts/style132.xml" ContentType="application/vnd.ms-office.chartstyle+xml"/>
  <Override PartName="/ppt/charts/colors132.xml" ContentType="application/vnd.ms-office.chartcolorstyle+xml"/>
  <Override PartName="/ppt/charts/chart145.xml" ContentType="application/vnd.openxmlformats-officedocument.drawingml.chart+xml"/>
  <Override PartName="/ppt/charts/style133.xml" ContentType="application/vnd.ms-office.chartstyle+xml"/>
  <Override PartName="/ppt/charts/colors133.xml" ContentType="application/vnd.ms-office.chartcolorstyle+xml"/>
  <Override PartName="/ppt/charts/chart146.xml" ContentType="application/vnd.openxmlformats-officedocument.drawingml.chart+xml"/>
  <Override PartName="/ppt/charts/style134.xml" ContentType="application/vnd.ms-office.chartstyle+xml"/>
  <Override PartName="/ppt/charts/colors134.xml" ContentType="application/vnd.ms-office.chartcolorstyle+xml"/>
  <Override PartName="/ppt/charts/chart147.xml" ContentType="application/vnd.openxmlformats-officedocument.drawingml.chart+xml"/>
  <Override PartName="/ppt/charts/style135.xml" ContentType="application/vnd.ms-office.chartstyle+xml"/>
  <Override PartName="/ppt/charts/colors135.xml" ContentType="application/vnd.ms-office.chartcolorstyle+xml"/>
  <Override PartName="/ppt/charts/chart148.xml" ContentType="application/vnd.openxmlformats-officedocument.drawingml.chart+xml"/>
  <Override PartName="/ppt/charts/style136.xml" ContentType="application/vnd.ms-office.chartstyle+xml"/>
  <Override PartName="/ppt/charts/colors136.xml" ContentType="application/vnd.ms-office.chartcolorstyle+xml"/>
  <Override PartName="/ppt/charts/chart149.xml" ContentType="application/vnd.openxmlformats-officedocument.drawingml.chart+xml"/>
  <Override PartName="/ppt/charts/style137.xml" ContentType="application/vnd.ms-office.chartstyle+xml"/>
  <Override PartName="/ppt/charts/colors137.xml" ContentType="application/vnd.ms-office.chartcolorstyle+xml"/>
  <Override PartName="/ppt/charts/chart150.xml" ContentType="application/vnd.openxmlformats-officedocument.drawingml.chart+xml"/>
  <Override PartName="/ppt/charts/style138.xml" ContentType="application/vnd.ms-office.chartstyle+xml"/>
  <Override PartName="/ppt/charts/colors138.xml" ContentType="application/vnd.ms-office.chartcolorstyle+xml"/>
  <Override PartName="/ppt/charts/chart151.xml" ContentType="application/vnd.openxmlformats-officedocument.drawingml.chart+xml"/>
  <Override PartName="/ppt/charts/style139.xml" ContentType="application/vnd.ms-office.chartstyle+xml"/>
  <Override PartName="/ppt/charts/colors139.xml" ContentType="application/vnd.ms-office.chartcolorstyle+xml"/>
  <Override PartName="/ppt/charts/chart152.xml" ContentType="application/vnd.openxmlformats-officedocument.drawingml.chart+xml"/>
  <Override PartName="/ppt/charts/style140.xml" ContentType="application/vnd.ms-office.chartstyle+xml"/>
  <Override PartName="/ppt/charts/colors140.xml" ContentType="application/vnd.ms-office.chartcolorstyle+xml"/>
  <Override PartName="/ppt/charts/chart153.xml" ContentType="application/vnd.openxmlformats-officedocument.drawingml.chart+xml"/>
  <Override PartName="/ppt/charts/style141.xml" ContentType="application/vnd.ms-office.chartstyle+xml"/>
  <Override PartName="/ppt/charts/colors141.xml" ContentType="application/vnd.ms-office.chartcolorstyle+xml"/>
  <Override PartName="/ppt/charts/chart154.xml" ContentType="application/vnd.openxmlformats-officedocument.drawingml.chart+xml"/>
  <Override PartName="/ppt/charts/style142.xml" ContentType="application/vnd.ms-office.chartstyle+xml"/>
  <Override PartName="/ppt/charts/colors142.xml" ContentType="application/vnd.ms-office.chartcolorstyle+xml"/>
  <Override PartName="/ppt/charts/chart155.xml" ContentType="application/vnd.openxmlformats-officedocument.drawingml.chart+xml"/>
  <Override PartName="/ppt/charts/style143.xml" ContentType="application/vnd.ms-office.chartstyle+xml"/>
  <Override PartName="/ppt/charts/colors143.xml" ContentType="application/vnd.ms-office.chartcolorstyle+xml"/>
  <Override PartName="/ppt/charts/chart156.xml" ContentType="application/vnd.openxmlformats-officedocument.drawingml.chart+xml"/>
  <Override PartName="/ppt/charts/style144.xml" ContentType="application/vnd.ms-office.chartstyle+xml"/>
  <Override PartName="/ppt/charts/colors144.xml" ContentType="application/vnd.ms-office.chartcolorstyle+xml"/>
  <Override PartName="/ppt/charts/chart157.xml" ContentType="application/vnd.openxmlformats-officedocument.drawingml.chart+xml"/>
  <Override PartName="/ppt/charts/style145.xml" ContentType="application/vnd.ms-office.chartstyle+xml"/>
  <Override PartName="/ppt/charts/colors145.xml" ContentType="application/vnd.ms-office.chartcolorstyle+xml"/>
  <Override PartName="/ppt/charts/chart158.xml" ContentType="application/vnd.openxmlformats-officedocument.drawingml.chart+xml"/>
  <Override PartName="/ppt/charts/style146.xml" ContentType="application/vnd.ms-office.chartstyle+xml"/>
  <Override PartName="/ppt/charts/colors146.xml" ContentType="application/vnd.ms-office.chartcolorstyle+xml"/>
  <Override PartName="/ppt/charts/chart159.xml" ContentType="application/vnd.openxmlformats-officedocument.drawingml.chart+xml"/>
  <Override PartName="/ppt/charts/style147.xml" ContentType="application/vnd.ms-office.chartstyle+xml"/>
  <Override PartName="/ppt/charts/colors147.xml" ContentType="application/vnd.ms-office.chartcolorstyle+xml"/>
  <Override PartName="/ppt/charts/chart160.xml" ContentType="application/vnd.openxmlformats-officedocument.drawingml.chart+xml"/>
  <Override PartName="/ppt/charts/style148.xml" ContentType="application/vnd.ms-office.chartstyle+xml"/>
  <Override PartName="/ppt/charts/colors148.xml" ContentType="application/vnd.ms-office.chartcolorstyle+xml"/>
  <Override PartName="/ppt/charts/chart161.xml" ContentType="application/vnd.openxmlformats-officedocument.drawingml.chart+xml"/>
  <Override PartName="/ppt/charts/style149.xml" ContentType="application/vnd.ms-office.chartstyle+xml"/>
  <Override PartName="/ppt/charts/colors149.xml" ContentType="application/vnd.ms-office.chartcolorstyle+xml"/>
  <Override PartName="/ppt/charts/chart162.xml" ContentType="application/vnd.openxmlformats-officedocument.drawingml.chart+xml"/>
  <Override PartName="/ppt/charts/style150.xml" ContentType="application/vnd.ms-office.chartstyle+xml"/>
  <Override PartName="/ppt/charts/colors150.xml" ContentType="application/vnd.ms-office.chartcolorstyle+xml"/>
  <Override PartName="/ppt/charts/chart163.xml" ContentType="application/vnd.openxmlformats-officedocument.drawingml.chart+xml"/>
  <Override PartName="/ppt/charts/style151.xml" ContentType="application/vnd.ms-office.chartstyle+xml"/>
  <Override PartName="/ppt/charts/colors151.xml" ContentType="application/vnd.ms-office.chartcolorstyle+xml"/>
  <Override PartName="/ppt/charts/chart164.xml" ContentType="application/vnd.openxmlformats-officedocument.drawingml.chart+xml"/>
  <Override PartName="/ppt/charts/style152.xml" ContentType="application/vnd.ms-office.chartstyle+xml"/>
  <Override PartName="/ppt/charts/colors152.xml" ContentType="application/vnd.ms-office.chartcolorstyle+xml"/>
  <Override PartName="/ppt/charts/chart165.xml" ContentType="application/vnd.openxmlformats-officedocument.drawingml.chart+xml"/>
  <Override PartName="/ppt/charts/style153.xml" ContentType="application/vnd.ms-office.chartstyle+xml"/>
  <Override PartName="/ppt/charts/colors153.xml" ContentType="application/vnd.ms-office.chartcolorstyle+xml"/>
  <Override PartName="/ppt/charts/chart166.xml" ContentType="application/vnd.openxmlformats-officedocument.drawingml.chart+xml"/>
  <Override PartName="/ppt/charts/style154.xml" ContentType="application/vnd.ms-office.chartstyle+xml"/>
  <Override PartName="/ppt/charts/colors154.xml" ContentType="application/vnd.ms-office.chartcolorstyle+xml"/>
  <Override PartName="/ppt/charts/chart167.xml" ContentType="application/vnd.openxmlformats-officedocument.drawingml.chart+xml"/>
  <Override PartName="/ppt/charts/style155.xml" ContentType="application/vnd.ms-office.chartstyle+xml"/>
  <Override PartName="/ppt/charts/colors155.xml" ContentType="application/vnd.ms-office.chartcolorstyle+xml"/>
  <Override PartName="/ppt/charts/chart168.xml" ContentType="application/vnd.openxmlformats-officedocument.drawingml.chart+xml"/>
  <Override PartName="/ppt/charts/style156.xml" ContentType="application/vnd.ms-office.chartstyle+xml"/>
  <Override PartName="/ppt/charts/colors156.xml" ContentType="application/vnd.ms-office.chartcolorstyle+xml"/>
  <Override PartName="/ppt/charts/chart169.xml" ContentType="application/vnd.openxmlformats-officedocument.drawingml.chart+xml"/>
  <Override PartName="/ppt/charts/style157.xml" ContentType="application/vnd.ms-office.chartstyle+xml"/>
  <Override PartName="/ppt/charts/colors157.xml" ContentType="application/vnd.ms-office.chartcolorstyle+xml"/>
  <Override PartName="/ppt/charts/chart170.xml" ContentType="application/vnd.openxmlformats-officedocument.drawingml.chart+xml"/>
  <Override PartName="/ppt/charts/style158.xml" ContentType="application/vnd.ms-office.chartstyle+xml"/>
  <Override PartName="/ppt/charts/colors15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1"/>
  </p:notesMasterIdLst>
  <p:handoutMasterIdLst>
    <p:handoutMasterId r:id="rId162"/>
  </p:handoutMasterIdLst>
  <p:sldIdLst>
    <p:sldId id="825" r:id="rId2"/>
    <p:sldId id="258" r:id="rId3"/>
    <p:sldId id="264" r:id="rId4"/>
    <p:sldId id="297" r:id="rId5"/>
    <p:sldId id="265" r:id="rId6"/>
    <p:sldId id="266" r:id="rId7"/>
    <p:sldId id="267" r:id="rId8"/>
    <p:sldId id="362" r:id="rId9"/>
    <p:sldId id="278" r:id="rId10"/>
    <p:sldId id="284" r:id="rId11"/>
    <p:sldId id="285" r:id="rId12"/>
    <p:sldId id="286" r:id="rId13"/>
    <p:sldId id="363" r:id="rId14"/>
    <p:sldId id="273" r:id="rId15"/>
    <p:sldId id="274" r:id="rId16"/>
    <p:sldId id="296" r:id="rId17"/>
    <p:sldId id="275" r:id="rId18"/>
    <p:sldId id="276" r:id="rId19"/>
    <p:sldId id="308" r:id="rId20"/>
    <p:sldId id="309" r:id="rId21"/>
    <p:sldId id="310" r:id="rId22"/>
    <p:sldId id="311" r:id="rId23"/>
    <p:sldId id="292" r:id="rId24"/>
    <p:sldId id="294" r:id="rId25"/>
    <p:sldId id="295" r:id="rId26"/>
    <p:sldId id="404" r:id="rId27"/>
    <p:sldId id="405" r:id="rId28"/>
    <p:sldId id="406" r:id="rId29"/>
    <p:sldId id="408" r:id="rId30"/>
    <p:sldId id="317" r:id="rId31"/>
    <p:sldId id="313" r:id="rId32"/>
    <p:sldId id="318" r:id="rId33"/>
    <p:sldId id="319" r:id="rId34"/>
    <p:sldId id="320" r:id="rId35"/>
    <p:sldId id="321" r:id="rId36"/>
    <p:sldId id="322" r:id="rId37"/>
    <p:sldId id="323" r:id="rId38"/>
    <p:sldId id="649" r:id="rId39"/>
    <p:sldId id="650" r:id="rId40"/>
    <p:sldId id="651" r:id="rId41"/>
    <p:sldId id="652" r:id="rId42"/>
    <p:sldId id="653" r:id="rId43"/>
    <p:sldId id="261" r:id="rId44"/>
    <p:sldId id="460" r:id="rId45"/>
    <p:sldId id="456" r:id="rId46"/>
    <p:sldId id="458" r:id="rId47"/>
    <p:sldId id="457" r:id="rId48"/>
    <p:sldId id="459" r:id="rId49"/>
    <p:sldId id="479" r:id="rId50"/>
    <p:sldId id="485" r:id="rId51"/>
    <p:sldId id="487" r:id="rId52"/>
    <p:sldId id="488" r:id="rId53"/>
    <p:sldId id="490" r:id="rId54"/>
    <p:sldId id="489" r:id="rId55"/>
    <p:sldId id="461" r:id="rId56"/>
    <p:sldId id="462" r:id="rId57"/>
    <p:sldId id="463" r:id="rId58"/>
    <p:sldId id="464" r:id="rId59"/>
    <p:sldId id="465" r:id="rId60"/>
    <p:sldId id="500" r:id="rId61"/>
    <p:sldId id="666" r:id="rId62"/>
    <p:sldId id="667" r:id="rId63"/>
    <p:sldId id="491" r:id="rId64"/>
    <p:sldId id="634" r:id="rId65"/>
    <p:sldId id="635" r:id="rId66"/>
    <p:sldId id="664" r:id="rId67"/>
    <p:sldId id="493" r:id="rId68"/>
    <p:sldId id="494" r:id="rId69"/>
    <p:sldId id="495" r:id="rId70"/>
    <p:sldId id="496" r:id="rId71"/>
    <p:sldId id="497" r:id="rId72"/>
    <p:sldId id="498" r:id="rId73"/>
    <p:sldId id="499" r:id="rId74"/>
    <p:sldId id="468" r:id="rId75"/>
    <p:sldId id="502" r:id="rId76"/>
    <p:sldId id="503" r:id="rId77"/>
    <p:sldId id="504" r:id="rId78"/>
    <p:sldId id="505" r:id="rId79"/>
    <p:sldId id="506" r:id="rId80"/>
    <p:sldId id="507" r:id="rId81"/>
    <p:sldId id="508" r:id="rId82"/>
    <p:sldId id="509" r:id="rId83"/>
    <p:sldId id="510" r:id="rId84"/>
    <p:sldId id="511" r:id="rId85"/>
    <p:sldId id="527" r:id="rId86"/>
    <p:sldId id="512" r:id="rId87"/>
    <p:sldId id="513" r:id="rId88"/>
    <p:sldId id="520" r:id="rId89"/>
    <p:sldId id="521" r:id="rId90"/>
    <p:sldId id="522" r:id="rId91"/>
    <p:sldId id="523" r:id="rId92"/>
    <p:sldId id="524" r:id="rId93"/>
    <p:sldId id="526" r:id="rId94"/>
    <p:sldId id="525" r:id="rId95"/>
    <p:sldId id="541" r:id="rId96"/>
    <p:sldId id="542" r:id="rId97"/>
    <p:sldId id="543" r:id="rId98"/>
    <p:sldId id="544" r:id="rId99"/>
    <p:sldId id="545" r:id="rId100"/>
    <p:sldId id="546" r:id="rId101"/>
    <p:sldId id="547" r:id="rId102"/>
    <p:sldId id="548" r:id="rId103"/>
    <p:sldId id="558" r:id="rId104"/>
    <p:sldId id="561" r:id="rId105"/>
    <p:sldId id="562" r:id="rId106"/>
    <p:sldId id="563" r:id="rId107"/>
    <p:sldId id="564" r:id="rId108"/>
    <p:sldId id="566" r:id="rId109"/>
    <p:sldId id="567" r:id="rId110"/>
    <p:sldId id="595" r:id="rId111"/>
    <p:sldId id="578" r:id="rId112"/>
    <p:sldId id="575" r:id="rId113"/>
    <p:sldId id="576" r:id="rId114"/>
    <p:sldId id="579" r:id="rId115"/>
    <p:sldId id="577" r:id="rId116"/>
    <p:sldId id="581" r:id="rId117"/>
    <p:sldId id="596" r:id="rId118"/>
    <p:sldId id="582" r:id="rId119"/>
    <p:sldId id="583" r:id="rId120"/>
    <p:sldId id="584" r:id="rId121"/>
    <p:sldId id="585" r:id="rId122"/>
    <p:sldId id="586" r:id="rId123"/>
    <p:sldId id="592" r:id="rId124"/>
    <p:sldId id="535" r:id="rId125"/>
    <p:sldId id="597" r:id="rId126"/>
    <p:sldId id="598" r:id="rId127"/>
    <p:sldId id="600" r:id="rId128"/>
    <p:sldId id="599" r:id="rId129"/>
    <p:sldId id="601" r:id="rId130"/>
    <p:sldId id="538" r:id="rId131"/>
    <p:sldId id="602" r:id="rId132"/>
    <p:sldId id="604" r:id="rId133"/>
    <p:sldId id="603" r:id="rId134"/>
    <p:sldId id="605" r:id="rId135"/>
    <p:sldId id="607" r:id="rId136"/>
    <p:sldId id="608" r:id="rId137"/>
    <p:sldId id="606" r:id="rId138"/>
    <p:sldId id="609" r:id="rId139"/>
    <p:sldId id="610" r:id="rId140"/>
    <p:sldId id="611" r:id="rId141"/>
    <p:sldId id="612" r:id="rId142"/>
    <p:sldId id="620" r:id="rId143"/>
    <p:sldId id="622" r:id="rId144"/>
    <p:sldId id="623" r:id="rId145"/>
    <p:sldId id="621" r:id="rId146"/>
    <p:sldId id="627" r:id="rId147"/>
    <p:sldId id="631" r:id="rId148"/>
    <p:sldId id="629" r:id="rId149"/>
    <p:sldId id="642" r:id="rId150"/>
    <p:sldId id="645" r:id="rId151"/>
    <p:sldId id="643" r:id="rId152"/>
    <p:sldId id="644" r:id="rId153"/>
    <p:sldId id="654" r:id="rId154"/>
    <p:sldId id="646" r:id="rId155"/>
    <p:sldId id="658" r:id="rId156"/>
    <p:sldId id="655" r:id="rId157"/>
    <p:sldId id="656" r:id="rId158"/>
    <p:sldId id="665" r:id="rId159"/>
    <p:sldId id="624" r:id="rId16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C2A"/>
    <a:srgbClr val="002846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3" autoAdjust="0"/>
    <p:restoredTop sz="94660"/>
  </p:normalViewPr>
  <p:slideViewPr>
    <p:cSldViewPr>
      <p:cViewPr varScale="1">
        <p:scale>
          <a:sx n="149" d="100"/>
          <a:sy n="149" d="100"/>
        </p:scale>
        <p:origin x="408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9.xlsx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0.xlsx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1.xlsx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10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2.xlsx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10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3.xlsx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10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4.xlsx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10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5.xlsx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10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6.xlsx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10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7.xlsx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10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8.xlsx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9.xlsx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_rels/chart1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0.xlsx"/></Relationships>
</file>

<file path=ppt/charts/_rels/chart1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.xlsx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2.xlsx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3.xlsx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4.xlsx"/><Relationship Id="rId2" Type="http://schemas.microsoft.com/office/2011/relationships/chartColorStyle" Target="colors103.xml"/><Relationship Id="rId1" Type="http://schemas.microsoft.com/office/2011/relationships/chartStyle" Target="style103.xml"/></Relationships>
</file>

<file path=ppt/charts/_rels/chart1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5.xlsx"/><Relationship Id="rId2" Type="http://schemas.microsoft.com/office/2011/relationships/chartColorStyle" Target="colors104.xml"/><Relationship Id="rId1" Type="http://schemas.microsoft.com/office/2011/relationships/chartStyle" Target="style104.xml"/></Relationships>
</file>

<file path=ppt/charts/_rels/chart1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6.xlsx"/><Relationship Id="rId2" Type="http://schemas.microsoft.com/office/2011/relationships/chartColorStyle" Target="colors105.xml"/><Relationship Id="rId1" Type="http://schemas.microsoft.com/office/2011/relationships/chartStyle" Target="style105.xml"/></Relationships>
</file>

<file path=ppt/charts/_rels/chart1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7.xlsx"/><Relationship Id="rId2" Type="http://schemas.microsoft.com/office/2011/relationships/chartColorStyle" Target="colors106.xml"/><Relationship Id="rId1" Type="http://schemas.microsoft.com/office/2011/relationships/chartStyle" Target="style106.xml"/></Relationships>
</file>

<file path=ppt/charts/_rels/chart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8.xlsx"/><Relationship Id="rId2" Type="http://schemas.microsoft.com/office/2011/relationships/chartColorStyle" Target="colors107.xml"/><Relationship Id="rId1" Type="http://schemas.microsoft.com/office/2011/relationships/chartStyle" Target="style10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9.xlsx"/><Relationship Id="rId2" Type="http://schemas.microsoft.com/office/2011/relationships/chartColorStyle" Target="colors108.xml"/><Relationship Id="rId1" Type="http://schemas.microsoft.com/office/2011/relationships/chartStyle" Target="style108.xml"/></Relationships>
</file>

<file path=ppt/charts/_rels/chart1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0.xlsx"/><Relationship Id="rId2" Type="http://schemas.microsoft.com/office/2011/relationships/chartColorStyle" Target="colors109.xml"/><Relationship Id="rId1" Type="http://schemas.microsoft.com/office/2011/relationships/chartStyle" Target="style109.xml"/></Relationships>
</file>

<file path=ppt/charts/_rels/chart1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1.xlsx"/><Relationship Id="rId2" Type="http://schemas.microsoft.com/office/2011/relationships/chartColorStyle" Target="colors110.xml"/><Relationship Id="rId1" Type="http://schemas.microsoft.com/office/2011/relationships/chartStyle" Target="style110.xml"/></Relationships>
</file>

<file path=ppt/charts/_rels/chart1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.xlsx"/><Relationship Id="rId2" Type="http://schemas.microsoft.com/office/2011/relationships/chartColorStyle" Target="colors111.xml"/><Relationship Id="rId1" Type="http://schemas.microsoft.com/office/2011/relationships/chartStyle" Target="style111.xml"/></Relationships>
</file>

<file path=ppt/charts/_rels/chart1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3.xlsx"/><Relationship Id="rId2" Type="http://schemas.microsoft.com/office/2011/relationships/chartColorStyle" Target="colors112.xml"/><Relationship Id="rId1" Type="http://schemas.microsoft.com/office/2011/relationships/chartStyle" Target="style112.xml"/></Relationships>
</file>

<file path=ppt/charts/_rels/chart1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4.xlsx"/><Relationship Id="rId2" Type="http://schemas.microsoft.com/office/2011/relationships/chartColorStyle" Target="colors113.xml"/><Relationship Id="rId1" Type="http://schemas.microsoft.com/office/2011/relationships/chartStyle" Target="style113.xml"/></Relationships>
</file>

<file path=ppt/charts/_rels/chart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5.xlsx"/><Relationship Id="rId2" Type="http://schemas.microsoft.com/office/2011/relationships/chartColorStyle" Target="colors114.xml"/><Relationship Id="rId1" Type="http://schemas.microsoft.com/office/2011/relationships/chartStyle" Target="style114.xml"/></Relationships>
</file>

<file path=ppt/charts/_rels/chart1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6.xlsx"/><Relationship Id="rId2" Type="http://schemas.microsoft.com/office/2011/relationships/chartColorStyle" Target="colors115.xml"/><Relationship Id="rId1" Type="http://schemas.microsoft.com/office/2011/relationships/chartStyle" Target="style115.xml"/></Relationships>
</file>

<file path=ppt/charts/_rels/chart1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7.xlsx"/><Relationship Id="rId2" Type="http://schemas.microsoft.com/office/2011/relationships/chartColorStyle" Target="colors116.xml"/><Relationship Id="rId1" Type="http://schemas.microsoft.com/office/2011/relationships/chartStyle" Target="style116.xml"/></Relationships>
</file>

<file path=ppt/charts/_rels/chart1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8.xlsx"/><Relationship Id="rId2" Type="http://schemas.microsoft.com/office/2011/relationships/chartColorStyle" Target="colors117.xml"/><Relationship Id="rId1" Type="http://schemas.microsoft.com/office/2011/relationships/chartStyle" Target="style11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9.xlsx"/><Relationship Id="rId2" Type="http://schemas.microsoft.com/office/2011/relationships/chartColorStyle" Target="colors118.xml"/><Relationship Id="rId1" Type="http://schemas.microsoft.com/office/2011/relationships/chartStyle" Target="style118.xml"/></Relationships>
</file>

<file path=ppt/charts/_rels/chart1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0.xlsx"/><Relationship Id="rId2" Type="http://schemas.microsoft.com/office/2011/relationships/chartColorStyle" Target="colors119.xml"/><Relationship Id="rId1" Type="http://schemas.microsoft.com/office/2011/relationships/chartStyle" Target="style119.xml"/></Relationships>
</file>

<file path=ppt/charts/_rels/chart1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1.xlsx"/><Relationship Id="rId2" Type="http://schemas.microsoft.com/office/2011/relationships/chartColorStyle" Target="colors120.xml"/><Relationship Id="rId1" Type="http://schemas.microsoft.com/office/2011/relationships/chartStyle" Target="style120.xml"/></Relationships>
</file>

<file path=ppt/charts/_rels/chart1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2.xlsx"/><Relationship Id="rId2" Type="http://schemas.microsoft.com/office/2011/relationships/chartColorStyle" Target="colors121.xml"/><Relationship Id="rId1" Type="http://schemas.microsoft.com/office/2011/relationships/chartStyle" Target="style121.xml"/></Relationships>
</file>

<file path=ppt/charts/_rels/chart1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3.xlsx"/><Relationship Id="rId2" Type="http://schemas.microsoft.com/office/2011/relationships/chartColorStyle" Target="colors122.xml"/><Relationship Id="rId1" Type="http://schemas.microsoft.com/office/2011/relationships/chartStyle" Target="style122.xml"/></Relationships>
</file>

<file path=ppt/charts/_rels/chart1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4.xlsx"/><Relationship Id="rId2" Type="http://schemas.microsoft.com/office/2011/relationships/chartColorStyle" Target="colors123.xml"/><Relationship Id="rId1" Type="http://schemas.microsoft.com/office/2011/relationships/chartStyle" Target="style123.xml"/></Relationships>
</file>

<file path=ppt/charts/_rels/chart1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5.xlsx"/><Relationship Id="rId2" Type="http://schemas.microsoft.com/office/2011/relationships/chartColorStyle" Target="colors124.xml"/><Relationship Id="rId1" Type="http://schemas.microsoft.com/office/2011/relationships/chartStyle" Target="style124.xml"/></Relationships>
</file>

<file path=ppt/charts/_rels/chart1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6.xlsx"/><Relationship Id="rId2" Type="http://schemas.microsoft.com/office/2011/relationships/chartColorStyle" Target="colors125.xml"/><Relationship Id="rId1" Type="http://schemas.microsoft.com/office/2011/relationships/chartStyle" Target="style125.xml"/></Relationships>
</file>

<file path=ppt/charts/_rels/chart1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7.xlsx"/><Relationship Id="rId2" Type="http://schemas.microsoft.com/office/2011/relationships/chartColorStyle" Target="colors126.xml"/><Relationship Id="rId1" Type="http://schemas.microsoft.com/office/2011/relationships/chartStyle" Target="style126.xml"/></Relationships>
</file>

<file path=ppt/charts/_rels/chart1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8.xlsx"/><Relationship Id="rId2" Type="http://schemas.microsoft.com/office/2011/relationships/chartColorStyle" Target="colors127.xml"/><Relationship Id="rId1" Type="http://schemas.microsoft.com/office/2011/relationships/chartStyle" Target="style12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9.xlsx"/><Relationship Id="rId2" Type="http://schemas.microsoft.com/office/2011/relationships/chartColorStyle" Target="colors128.xml"/><Relationship Id="rId1" Type="http://schemas.microsoft.com/office/2011/relationships/chartStyle" Target="style128.xml"/></Relationships>
</file>

<file path=ppt/charts/_rels/chart1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0.xlsx"/><Relationship Id="rId2" Type="http://schemas.microsoft.com/office/2011/relationships/chartColorStyle" Target="colors129.xml"/><Relationship Id="rId1" Type="http://schemas.microsoft.com/office/2011/relationships/chartStyle" Target="style129.xml"/></Relationships>
</file>

<file path=ppt/charts/_rels/chart1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1.xlsx"/><Relationship Id="rId2" Type="http://schemas.microsoft.com/office/2011/relationships/chartColorStyle" Target="colors130.xml"/><Relationship Id="rId1" Type="http://schemas.microsoft.com/office/2011/relationships/chartStyle" Target="style130.xml"/></Relationships>
</file>

<file path=ppt/charts/_rels/chart1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2.xlsx"/><Relationship Id="rId2" Type="http://schemas.microsoft.com/office/2011/relationships/chartColorStyle" Target="colors131.xml"/><Relationship Id="rId1" Type="http://schemas.microsoft.com/office/2011/relationships/chartStyle" Target="style131.xml"/></Relationships>
</file>

<file path=ppt/charts/_rels/chart1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3.xlsx"/><Relationship Id="rId2" Type="http://schemas.microsoft.com/office/2011/relationships/chartColorStyle" Target="colors132.xml"/><Relationship Id="rId1" Type="http://schemas.microsoft.com/office/2011/relationships/chartStyle" Target="style132.xml"/></Relationships>
</file>

<file path=ppt/charts/_rels/chart1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4.xlsx"/><Relationship Id="rId2" Type="http://schemas.microsoft.com/office/2011/relationships/chartColorStyle" Target="colors133.xml"/><Relationship Id="rId1" Type="http://schemas.microsoft.com/office/2011/relationships/chartStyle" Target="style133.xml"/></Relationships>
</file>

<file path=ppt/charts/_rels/chart1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5.xlsx"/><Relationship Id="rId2" Type="http://schemas.microsoft.com/office/2011/relationships/chartColorStyle" Target="colors134.xml"/><Relationship Id="rId1" Type="http://schemas.microsoft.com/office/2011/relationships/chartStyle" Target="style134.xml"/></Relationships>
</file>

<file path=ppt/charts/_rels/chart1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6.xlsx"/><Relationship Id="rId2" Type="http://schemas.microsoft.com/office/2011/relationships/chartColorStyle" Target="colors135.xml"/><Relationship Id="rId1" Type="http://schemas.microsoft.com/office/2011/relationships/chartStyle" Target="style135.xml"/></Relationships>
</file>

<file path=ppt/charts/_rels/chart1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7.xlsx"/><Relationship Id="rId2" Type="http://schemas.microsoft.com/office/2011/relationships/chartColorStyle" Target="colors136.xml"/><Relationship Id="rId1" Type="http://schemas.microsoft.com/office/2011/relationships/chartStyle" Target="style136.xml"/></Relationships>
</file>

<file path=ppt/charts/_rels/chart1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8.xlsx"/><Relationship Id="rId2" Type="http://schemas.microsoft.com/office/2011/relationships/chartColorStyle" Target="colors137.xml"/><Relationship Id="rId1" Type="http://schemas.microsoft.com/office/2011/relationships/chartStyle" Target="style137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9.xlsx"/><Relationship Id="rId2" Type="http://schemas.microsoft.com/office/2011/relationships/chartColorStyle" Target="colors138.xml"/><Relationship Id="rId1" Type="http://schemas.microsoft.com/office/2011/relationships/chartStyle" Target="style138.xml"/></Relationships>
</file>

<file path=ppt/charts/_rels/chart1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0.xlsx"/><Relationship Id="rId2" Type="http://schemas.microsoft.com/office/2011/relationships/chartColorStyle" Target="colors139.xml"/><Relationship Id="rId1" Type="http://schemas.microsoft.com/office/2011/relationships/chartStyle" Target="style139.xml"/></Relationships>
</file>

<file path=ppt/charts/_rels/chart1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1.xlsx"/><Relationship Id="rId2" Type="http://schemas.microsoft.com/office/2011/relationships/chartColorStyle" Target="colors140.xml"/><Relationship Id="rId1" Type="http://schemas.microsoft.com/office/2011/relationships/chartStyle" Target="style140.xml"/></Relationships>
</file>

<file path=ppt/charts/_rels/chart1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2.xlsx"/><Relationship Id="rId2" Type="http://schemas.microsoft.com/office/2011/relationships/chartColorStyle" Target="colors141.xml"/><Relationship Id="rId1" Type="http://schemas.microsoft.com/office/2011/relationships/chartStyle" Target="style141.xml"/></Relationships>
</file>

<file path=ppt/charts/_rels/chart1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3.xlsx"/><Relationship Id="rId2" Type="http://schemas.microsoft.com/office/2011/relationships/chartColorStyle" Target="colors142.xml"/><Relationship Id="rId1" Type="http://schemas.microsoft.com/office/2011/relationships/chartStyle" Target="style142.xml"/></Relationships>
</file>

<file path=ppt/charts/_rels/chart1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4.xlsx"/><Relationship Id="rId2" Type="http://schemas.microsoft.com/office/2011/relationships/chartColorStyle" Target="colors143.xml"/><Relationship Id="rId1" Type="http://schemas.microsoft.com/office/2011/relationships/chartStyle" Target="style143.xml"/></Relationships>
</file>

<file path=ppt/charts/_rels/chart1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5.xlsx"/><Relationship Id="rId2" Type="http://schemas.microsoft.com/office/2011/relationships/chartColorStyle" Target="colors144.xml"/><Relationship Id="rId1" Type="http://schemas.microsoft.com/office/2011/relationships/chartStyle" Target="style144.xml"/></Relationships>
</file>

<file path=ppt/charts/_rels/chart1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6.xlsx"/><Relationship Id="rId2" Type="http://schemas.microsoft.com/office/2011/relationships/chartColorStyle" Target="colors145.xml"/><Relationship Id="rId1" Type="http://schemas.microsoft.com/office/2011/relationships/chartStyle" Target="style145.xml"/></Relationships>
</file>

<file path=ppt/charts/_rels/chart1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7.xlsx"/><Relationship Id="rId2" Type="http://schemas.microsoft.com/office/2011/relationships/chartColorStyle" Target="colors146.xml"/><Relationship Id="rId1" Type="http://schemas.microsoft.com/office/2011/relationships/chartStyle" Target="style146.xml"/></Relationships>
</file>

<file path=ppt/charts/_rels/chart1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8.xlsx"/><Relationship Id="rId2" Type="http://schemas.microsoft.com/office/2011/relationships/chartColorStyle" Target="colors147.xml"/><Relationship Id="rId1" Type="http://schemas.microsoft.com/office/2011/relationships/chartStyle" Target="style14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9.xlsx"/><Relationship Id="rId2" Type="http://schemas.microsoft.com/office/2011/relationships/chartColorStyle" Target="colors148.xml"/><Relationship Id="rId1" Type="http://schemas.microsoft.com/office/2011/relationships/chartStyle" Target="style148.xml"/></Relationships>
</file>

<file path=ppt/charts/_rels/chart1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0.xlsx"/><Relationship Id="rId2" Type="http://schemas.microsoft.com/office/2011/relationships/chartColorStyle" Target="colors149.xml"/><Relationship Id="rId1" Type="http://schemas.microsoft.com/office/2011/relationships/chartStyle" Target="style149.xml"/></Relationships>
</file>

<file path=ppt/charts/_rels/chart1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1.xlsx"/><Relationship Id="rId2" Type="http://schemas.microsoft.com/office/2011/relationships/chartColorStyle" Target="colors150.xml"/><Relationship Id="rId1" Type="http://schemas.microsoft.com/office/2011/relationships/chartStyle" Target="style150.xml"/></Relationships>
</file>

<file path=ppt/charts/_rels/chart1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2.xlsx"/><Relationship Id="rId2" Type="http://schemas.microsoft.com/office/2011/relationships/chartColorStyle" Target="colors151.xml"/><Relationship Id="rId1" Type="http://schemas.microsoft.com/office/2011/relationships/chartStyle" Target="style151.xml"/></Relationships>
</file>

<file path=ppt/charts/_rels/chart1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3.xlsx"/><Relationship Id="rId2" Type="http://schemas.microsoft.com/office/2011/relationships/chartColorStyle" Target="colors152.xml"/><Relationship Id="rId1" Type="http://schemas.microsoft.com/office/2011/relationships/chartStyle" Target="style152.xml"/></Relationships>
</file>

<file path=ppt/charts/_rels/chart1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4.xlsx"/><Relationship Id="rId2" Type="http://schemas.microsoft.com/office/2011/relationships/chartColorStyle" Target="colors153.xml"/><Relationship Id="rId1" Type="http://schemas.microsoft.com/office/2011/relationships/chartStyle" Target="style153.xml"/></Relationships>
</file>

<file path=ppt/charts/_rels/chart1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5.xlsx"/><Relationship Id="rId2" Type="http://schemas.microsoft.com/office/2011/relationships/chartColorStyle" Target="colors154.xml"/><Relationship Id="rId1" Type="http://schemas.microsoft.com/office/2011/relationships/chartStyle" Target="style154.xml"/></Relationships>
</file>

<file path=ppt/charts/_rels/chart1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6.xlsx"/><Relationship Id="rId2" Type="http://schemas.microsoft.com/office/2011/relationships/chartColorStyle" Target="colors155.xml"/><Relationship Id="rId1" Type="http://schemas.microsoft.com/office/2011/relationships/chartStyle" Target="style155.xml"/></Relationships>
</file>

<file path=ppt/charts/_rels/chart1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7.xlsx"/><Relationship Id="rId2" Type="http://schemas.microsoft.com/office/2011/relationships/chartColorStyle" Target="colors156.xml"/><Relationship Id="rId1" Type="http://schemas.microsoft.com/office/2011/relationships/chartStyle" Target="style156.xml"/></Relationships>
</file>

<file path=ppt/charts/_rels/chart1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8.xlsx"/><Relationship Id="rId2" Type="http://schemas.microsoft.com/office/2011/relationships/chartColorStyle" Target="colors157.xml"/><Relationship Id="rId1" Type="http://schemas.microsoft.com/office/2011/relationships/chartStyle" Target="style157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9.xlsx"/><Relationship Id="rId2" Type="http://schemas.microsoft.com/office/2011/relationships/chartColorStyle" Target="colors158.xml"/><Relationship Id="rId1" Type="http://schemas.microsoft.com/office/2011/relationships/chartStyle" Target="style158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4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6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7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8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9.xlsx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0.xlsx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6.xlsx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9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0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1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2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3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4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5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6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7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8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9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0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1.xlsx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2.xlsx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3.xlsx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4.xlsx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5.xlsx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6.xlsx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7.xlsx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8.xlsx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56-4005-A46A-2CD6CFA2B9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56-4005-A46A-2CD6CFA2B9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56-4005-A46A-2CD6CFA2B9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1182000"/>
        <c:axId val="651209440"/>
      </c:barChart>
      <c:catAx>
        <c:axId val="65118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09440"/>
        <c:crosses val="autoZero"/>
        <c:auto val="1"/>
        <c:lblAlgn val="ctr"/>
        <c:lblOffset val="100"/>
        <c:noMultiLvlLbl val="0"/>
      </c:catAx>
      <c:valAx>
        <c:axId val="651209440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1820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chemeClr val="tx1">
                    <a:lumMod val="15000"/>
                    <a:lumOff val="8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2BB-411E-A3FF-383C23FA8DDF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BB-411E-A3FF-383C23FA8D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2BB-411E-A3FF-383C23FA8D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ound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2BB-411E-A3FF-383C23FA8DD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14018832"/>
        <c:axId val="614018272"/>
      </c:barChart>
      <c:catAx>
        <c:axId val="61401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18272"/>
        <c:crosses val="autoZero"/>
        <c:auto val="1"/>
        <c:lblAlgn val="ctr"/>
        <c:lblOffset val="100"/>
        <c:noMultiLvlLbl val="0"/>
      </c:catAx>
      <c:valAx>
        <c:axId val="614018272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1883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7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47-4099-8DDA-C7D2413822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7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47-4099-8DDA-C7D2413822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7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47-4099-8DDA-C7D2413822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78236208"/>
        <c:axId val="378236768"/>
      </c:lineChart>
      <c:catAx>
        <c:axId val="378236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36768"/>
        <c:crosses val="autoZero"/>
        <c:auto val="0"/>
        <c:lblAlgn val="ctr"/>
        <c:lblOffset val="100"/>
        <c:noMultiLvlLbl val="0"/>
      </c:catAx>
      <c:valAx>
        <c:axId val="378236768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36208"/>
        <c:crosses val="autoZero"/>
        <c:crossBetween val="between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8A-4091-97F4-67370F6EC4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8A-4091-97F4-67370F6EC4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8A-4091-97F4-67370F6EC4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240128"/>
        <c:axId val="378240688"/>
      </c:lineChart>
      <c:catAx>
        <c:axId val="378240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40688"/>
        <c:crosses val="autoZero"/>
        <c:auto val="0"/>
        <c:lblAlgn val="ctr"/>
        <c:lblOffset val="100"/>
        <c:noMultiLvlLbl val="0"/>
      </c:catAx>
      <c:valAx>
        <c:axId val="378240688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40128"/>
        <c:crosses val="autoZero"/>
        <c:crossBetween val="between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0F-4E4E-B117-C00BA2980E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B0F-4E4E-B117-C00BA2980E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B0F-4E4E-B117-C00BA2980ED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78244048"/>
        <c:axId val="378244608"/>
      </c:lineChart>
      <c:catAx>
        <c:axId val="378244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44608"/>
        <c:crosses val="autoZero"/>
        <c:auto val="0"/>
        <c:lblAlgn val="ctr"/>
        <c:lblOffset val="100"/>
        <c:noMultiLvlLbl val="0"/>
      </c:catAx>
      <c:valAx>
        <c:axId val="378244608"/>
        <c:scaling>
          <c:orientation val="minMax"/>
          <c:max val="1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378244048"/>
        <c:crosses val="autoZero"/>
        <c:crossBetween val="between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FF-449F-A2EB-6E1FEB5D9B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FF-449F-A2EB-6E1FEB5D9BC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FF-449F-A2EB-6E1FEB5D9B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247968"/>
        <c:axId val="378248528"/>
      </c:lineChart>
      <c:catAx>
        <c:axId val="3782479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48528"/>
        <c:crosses val="autoZero"/>
        <c:auto val="0"/>
        <c:lblAlgn val="ctr"/>
        <c:lblOffset val="100"/>
        <c:noMultiLvlLbl val="0"/>
      </c:catAx>
      <c:valAx>
        <c:axId val="378248528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47968"/>
        <c:crosses val="autoZero"/>
        <c:crossBetween val="between"/>
        <c:majorUnit val="150"/>
        <c:minorUnit val="15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F0-4355-B459-64AEA6AE8B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F0-4355-B459-64AEA6AE8B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F0-4355-B459-64AEA6AE8B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378252448"/>
        <c:axId val="378253008"/>
      </c:lineChart>
      <c:catAx>
        <c:axId val="3782524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53008"/>
        <c:crosses val="autoZero"/>
        <c:auto val="0"/>
        <c:lblAlgn val="ctr"/>
        <c:lblOffset val="100"/>
        <c:noMultiLvlLbl val="0"/>
      </c:catAx>
      <c:valAx>
        <c:axId val="378253008"/>
        <c:scaling>
          <c:orientation val="minMax"/>
          <c:max val="1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52448"/>
        <c:crosses val="autoZero"/>
        <c:crossBetween val="between"/>
        <c:majorUnit val="150"/>
        <c:minorUnit val="150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F4-4800-9BC4-18C97396B4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F4-4800-9BC4-18C97396B4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3"/>
              </a:solidFill>
              <a:ln w="9525" cap="flat" cmpd="sng" algn="ctr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F4-4800-9BC4-18C97396B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marker val="1"/>
        <c:smooth val="0"/>
        <c:axId val="378256928"/>
        <c:axId val="378257488"/>
      </c:lineChart>
      <c:catAx>
        <c:axId val="3782569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57488"/>
        <c:crosses val="autoZero"/>
        <c:auto val="0"/>
        <c:lblAlgn val="ctr"/>
        <c:lblOffset val="100"/>
        <c:noMultiLvlLbl val="0"/>
      </c:catAx>
      <c:valAx>
        <c:axId val="378257488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56928"/>
        <c:crosses val="autoZero"/>
        <c:crossBetween val="between"/>
        <c:majorUnit val="150"/>
        <c:minorUnit val="150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A1-4F78-8BBE-D89BEBD029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A1-4F78-8BBE-D89BEBD029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A1-4F78-8BBE-D89BEBD029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261408"/>
        <c:axId val="378261968"/>
      </c:lineChart>
      <c:catAx>
        <c:axId val="378261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61968"/>
        <c:crosses val="autoZero"/>
        <c:auto val="0"/>
        <c:lblAlgn val="ctr"/>
        <c:lblOffset val="100"/>
        <c:noMultiLvlLbl val="0"/>
      </c:catAx>
      <c:valAx>
        <c:axId val="378261968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61408"/>
        <c:crosses val="autoZero"/>
        <c:crossBetween val="between"/>
        <c:majorUnit val="150"/>
        <c:minorUnit val="150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99-4D61-AAC6-DE3C543F3F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99-4D61-AAC6-DE3C543F3FE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99-4D61-AAC6-DE3C543F3FE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78265888"/>
        <c:axId val="665780400"/>
      </c:lineChart>
      <c:catAx>
        <c:axId val="378265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780400"/>
        <c:crosses val="autoZero"/>
        <c:auto val="0"/>
        <c:lblAlgn val="ctr"/>
        <c:lblOffset val="100"/>
        <c:noMultiLvlLbl val="0"/>
      </c:catAx>
      <c:valAx>
        <c:axId val="665780400"/>
        <c:scaling>
          <c:orientation val="minMax"/>
          <c:max val="1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65888"/>
        <c:crosses val="autoZero"/>
        <c:crossBetween val="between"/>
        <c:majorUnit val="150"/>
        <c:minorUnit val="150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7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AB0-4646-B6CB-3DE4839F5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7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B0-4646-B6CB-3DE4839F5F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0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7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AB0-4646-B6CB-3DE4839F5F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65784320"/>
        <c:axId val="665784880"/>
      </c:lineChart>
      <c:catAx>
        <c:axId val="665784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784880"/>
        <c:crosses val="autoZero"/>
        <c:auto val="0"/>
        <c:lblAlgn val="ctr"/>
        <c:lblOffset val="100"/>
        <c:noMultiLvlLbl val="0"/>
      </c:catAx>
      <c:valAx>
        <c:axId val="66578488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784320"/>
        <c:crosses val="autoZero"/>
        <c:crossBetween val="between"/>
        <c:majorUnit val="150"/>
        <c:minorUnit val="150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0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EE-4267-9768-F51BA4BF9C7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EE-4267-9768-F51BA4BF9C7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EE-4267-9768-F51BA4BF9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5788800"/>
        <c:axId val="665789360"/>
      </c:lineChart>
      <c:catAx>
        <c:axId val="665788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789360"/>
        <c:crosses val="autoZero"/>
        <c:auto val="0"/>
        <c:lblAlgn val="ctr"/>
        <c:lblOffset val="100"/>
        <c:noMultiLvlLbl val="0"/>
      </c:catAx>
      <c:valAx>
        <c:axId val="66578936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788800"/>
        <c:crosses val="autoZero"/>
        <c:crossBetween val="between"/>
        <c:majorUnit val="150"/>
        <c:minorUnit val="150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>
                    <a:lumMod val="15000"/>
                    <a:lumOff val="85000"/>
                  </a:schemeClr>
                </a:solidFill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  <a:contourClr>
                  <a:schemeClr val="tx1">
                    <a:lumMod val="15000"/>
                    <a:lumOff val="8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CEB-444D-A872-2F46BC0A1045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EB-444D-A872-2F46BC0A10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EB-444D-A872-2F46BC0A10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CEB-444D-A872-2F46BC0A10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14021632"/>
        <c:axId val="614023312"/>
      </c:barChart>
      <c:catAx>
        <c:axId val="614021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4023312"/>
        <c:crosses val="autoZero"/>
        <c:auto val="1"/>
        <c:lblAlgn val="ctr"/>
        <c:lblOffset val="100"/>
        <c:noMultiLvlLbl val="0"/>
      </c:catAx>
      <c:valAx>
        <c:axId val="614023312"/>
        <c:scaling>
          <c:orientation val="minMax"/>
          <c:max val="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61402163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6E-4E8F-A354-4D4D77FB67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6E-4E8F-A354-4D4D77FB67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6E-4E8F-A354-4D4D77FB67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65791040"/>
        <c:axId val="665794400"/>
      </c:lineChart>
      <c:catAx>
        <c:axId val="665791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794400"/>
        <c:crosses val="autoZero"/>
        <c:auto val="0"/>
        <c:lblAlgn val="ctr"/>
        <c:lblOffset val="100"/>
        <c:noMultiLvlLbl val="0"/>
      </c:catAx>
      <c:valAx>
        <c:axId val="665794400"/>
        <c:scaling>
          <c:orientation val="minMax"/>
          <c:max val="1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665791040"/>
        <c:crosses val="autoZero"/>
        <c:crossBetween val="between"/>
        <c:majorUnit val="150"/>
        <c:minorUnit val="150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9525" cap="flat" cmpd="sng" algn="ctr">
              <a:solidFill>
                <a:schemeClr val="accent1">
                  <a:shade val="95000"/>
                </a:schemeClr>
              </a:solidFill>
              <a:prstDash val="solid"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01-4323-BA4D-1CBBD83F1A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9525" cap="flat" cmpd="sng" algn="ctr">
              <a:solidFill>
                <a:schemeClr val="accent2">
                  <a:shade val="95000"/>
                </a:schemeClr>
              </a:solidFill>
              <a:prstDash val="solid"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01-4323-BA4D-1CBBD83F1A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9525" cap="flat" cmpd="sng" algn="ctr">
              <a:solidFill>
                <a:schemeClr val="accent3">
                  <a:shade val="95000"/>
                </a:schemeClr>
              </a:solidFill>
              <a:prstDash val="solid"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01-4323-BA4D-1CBBD83F1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bg1">
                  <a:lumMod val="85000"/>
                  <a:alpha val="33000"/>
                </a:schemeClr>
              </a:solidFill>
              <a:prstDash val="sysDot"/>
              <a:round/>
            </a:ln>
            <a:effectLst/>
          </c:spPr>
        </c:dropLines>
        <c:marker val="1"/>
        <c:smooth val="0"/>
        <c:axId val="665837520"/>
        <c:axId val="665838080"/>
      </c:lineChart>
      <c:catAx>
        <c:axId val="6658375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38080"/>
        <c:crosses val="autoZero"/>
        <c:auto val="0"/>
        <c:lblAlgn val="ctr"/>
        <c:lblOffset val="100"/>
        <c:noMultiLvlLbl val="0"/>
      </c:catAx>
      <c:valAx>
        <c:axId val="665838080"/>
        <c:scaling>
          <c:orientation val="minMax"/>
          <c:max val="1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37520"/>
        <c:crosses val="autoZero"/>
        <c:crossBetween val="between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1">
    <c:autoUpdate val="0"/>
  </c:externalData>
</c:chartSpace>
</file>

<file path=ppt/charts/chart1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50</c:v>
                </c:pt>
                <c:pt idx="2">
                  <c:v>150</c:v>
                </c:pt>
                <c:pt idx="3">
                  <c:v>500</c:v>
                </c:pt>
                <c:pt idx="4">
                  <c:v>350</c:v>
                </c:pt>
                <c:pt idx="5">
                  <c:v>150</c:v>
                </c:pt>
                <c:pt idx="6">
                  <c:v>160</c:v>
                </c:pt>
                <c:pt idx="7">
                  <c:v>200</c:v>
                </c:pt>
                <c:pt idx="8">
                  <c:v>100</c:v>
                </c:pt>
                <c:pt idx="9">
                  <c:v>50</c:v>
                </c:pt>
                <c:pt idx="10">
                  <c:v>250</c:v>
                </c:pt>
                <c:pt idx="1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44-4EAE-A579-9F011B5F4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44240"/>
        <c:axId val="665844800"/>
      </c:areaChart>
      <c:catAx>
        <c:axId val="6658442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44800"/>
        <c:crosses val="autoZero"/>
        <c:auto val="0"/>
        <c:lblAlgn val="ctr"/>
        <c:lblOffset val="100"/>
        <c:noMultiLvlLbl val="0"/>
      </c:catAx>
      <c:valAx>
        <c:axId val="665844800"/>
        <c:scaling>
          <c:orientation val="minMax"/>
          <c:max val="5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442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50</c:v>
                </c:pt>
                <c:pt idx="2">
                  <c:v>150</c:v>
                </c:pt>
                <c:pt idx="3">
                  <c:v>500</c:v>
                </c:pt>
                <c:pt idx="4">
                  <c:v>350</c:v>
                </c:pt>
                <c:pt idx="5">
                  <c:v>150</c:v>
                </c:pt>
                <c:pt idx="6">
                  <c:v>160</c:v>
                </c:pt>
                <c:pt idx="7">
                  <c:v>200</c:v>
                </c:pt>
                <c:pt idx="8">
                  <c:v>100</c:v>
                </c:pt>
                <c:pt idx="9">
                  <c:v>50</c:v>
                </c:pt>
                <c:pt idx="10">
                  <c:v>250</c:v>
                </c:pt>
                <c:pt idx="1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44-47CE-950A-7370BCB25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axId val="665847040"/>
        <c:axId val="665847600"/>
      </c:areaChart>
      <c:catAx>
        <c:axId val="6658470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47600"/>
        <c:crosses val="autoZero"/>
        <c:auto val="0"/>
        <c:lblAlgn val="ctr"/>
        <c:lblOffset val="100"/>
        <c:noMultiLvlLbl val="0"/>
      </c:catAx>
      <c:valAx>
        <c:axId val="665847600"/>
        <c:scaling>
          <c:orientation val="minMax"/>
          <c:max val="55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4704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0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50</c:v>
                </c:pt>
                <c:pt idx="2">
                  <c:v>150</c:v>
                </c:pt>
                <c:pt idx="3">
                  <c:v>500</c:v>
                </c:pt>
                <c:pt idx="4">
                  <c:v>350</c:v>
                </c:pt>
                <c:pt idx="5">
                  <c:v>150</c:v>
                </c:pt>
                <c:pt idx="6">
                  <c:v>160</c:v>
                </c:pt>
                <c:pt idx="7">
                  <c:v>200</c:v>
                </c:pt>
                <c:pt idx="8">
                  <c:v>100</c:v>
                </c:pt>
                <c:pt idx="9">
                  <c:v>50</c:v>
                </c:pt>
                <c:pt idx="10">
                  <c:v>250</c:v>
                </c:pt>
                <c:pt idx="1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DE-4DC5-B96A-D22D8CD708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665849840"/>
        <c:axId val="665850400"/>
      </c:areaChart>
      <c:catAx>
        <c:axId val="6658498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50400"/>
        <c:crosses val="autoZero"/>
        <c:auto val="0"/>
        <c:lblAlgn val="ctr"/>
        <c:lblOffset val="100"/>
        <c:noMultiLvlLbl val="0"/>
      </c:catAx>
      <c:valAx>
        <c:axId val="665850400"/>
        <c:scaling>
          <c:orientation val="minMax"/>
          <c:max val="55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49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>
          <a:solidFill>
            <a:schemeClr val="bg1">
              <a:lumMod val="50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1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50</c:v>
                </c:pt>
                <c:pt idx="2">
                  <c:v>150</c:v>
                </c:pt>
                <c:pt idx="3">
                  <c:v>500</c:v>
                </c:pt>
                <c:pt idx="4">
                  <c:v>350</c:v>
                </c:pt>
                <c:pt idx="5">
                  <c:v>150</c:v>
                </c:pt>
                <c:pt idx="6">
                  <c:v>160</c:v>
                </c:pt>
                <c:pt idx="7">
                  <c:v>200</c:v>
                </c:pt>
                <c:pt idx="8">
                  <c:v>100</c:v>
                </c:pt>
                <c:pt idx="9">
                  <c:v>50</c:v>
                </c:pt>
                <c:pt idx="10">
                  <c:v>250</c:v>
                </c:pt>
                <c:pt idx="1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C1-44FC-A43E-1D3B1FC73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bg1"/>
              </a:solidFill>
            </a:ln>
            <a:effectLst/>
          </c:spPr>
        </c:dropLines>
        <c:axId val="665852640"/>
        <c:axId val="665853200"/>
      </c:areaChart>
      <c:catAx>
        <c:axId val="665852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53200"/>
        <c:crosses val="autoZero"/>
        <c:auto val="0"/>
        <c:lblAlgn val="ctr"/>
        <c:lblOffset val="100"/>
        <c:noMultiLvlLbl val="0"/>
      </c:catAx>
      <c:valAx>
        <c:axId val="665853200"/>
        <c:scaling>
          <c:orientation val="minMax"/>
          <c:max val="550"/>
          <c:min val="0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526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3"/>
              <c:layout>
                <c:manualLayout>
                  <c:x val="5.8707205537016402E-2"/>
                  <c:y val="-0.418518518518519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32-4885-9ACB-1BA7F7C79EB3}"/>
                </c:ext>
              </c:extLst>
            </c:dLbl>
            <c:dLbl>
              <c:idx val="9"/>
              <c:layout>
                <c:manualLayout>
                  <c:x val="-4.7892720306513398E-2"/>
                  <c:y val="-0.181481481481480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D32-4885-9ACB-1BA7F7C79EB3}"/>
                </c:ext>
              </c:extLst>
            </c:dLbl>
            <c:spPr>
              <a:solidFill>
                <a:schemeClr val="lt1"/>
              </a:solidFill>
              <a:ln w="9575">
                <a:solidFill>
                  <a:schemeClr val="lt1">
                    <a:lumMod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50</c:v>
                </c:pt>
                <c:pt idx="2">
                  <c:v>150</c:v>
                </c:pt>
                <c:pt idx="3">
                  <c:v>500</c:v>
                </c:pt>
                <c:pt idx="4">
                  <c:v>350</c:v>
                </c:pt>
                <c:pt idx="5">
                  <c:v>150</c:v>
                </c:pt>
                <c:pt idx="6">
                  <c:v>160</c:v>
                </c:pt>
                <c:pt idx="7">
                  <c:v>200</c:v>
                </c:pt>
                <c:pt idx="8">
                  <c:v>100</c:v>
                </c:pt>
                <c:pt idx="9">
                  <c:v>50</c:v>
                </c:pt>
                <c:pt idx="10">
                  <c:v>250</c:v>
                </c:pt>
                <c:pt idx="1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32-4885-9ACB-1BA7F7C79EB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bg1"/>
              </a:solidFill>
            </a:ln>
            <a:effectLst/>
          </c:spPr>
        </c:dropLines>
        <c:axId val="665855440"/>
        <c:axId val="665856000"/>
      </c:areaChart>
      <c:catAx>
        <c:axId val="6658554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56000"/>
        <c:crosses val="autoZero"/>
        <c:auto val="0"/>
        <c:lblAlgn val="ctr"/>
        <c:lblOffset val="100"/>
        <c:noMultiLvlLbl val="0"/>
      </c:catAx>
      <c:valAx>
        <c:axId val="665856000"/>
        <c:scaling>
          <c:orientation val="minMax"/>
          <c:max val="550"/>
          <c:min val="0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5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F4-4378-AD31-C44F8BA4F1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F4-4378-AD31-C44F8BA4F1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58800"/>
        <c:axId val="665859360"/>
      </c:areaChart>
      <c:catAx>
        <c:axId val="665858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59360"/>
        <c:crosses val="autoZero"/>
        <c:auto val="0"/>
        <c:lblAlgn val="ctr"/>
        <c:lblOffset val="100"/>
        <c:noMultiLvlLbl val="0"/>
      </c:catAx>
      <c:valAx>
        <c:axId val="66585936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5880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60-4FD2-B796-1253F43D57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60-4FD2-B796-1253F43D57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62160"/>
        <c:axId val="665862720"/>
      </c:areaChart>
      <c:catAx>
        <c:axId val="665862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62720"/>
        <c:crosses val="autoZero"/>
        <c:auto val="0"/>
        <c:lblAlgn val="ctr"/>
        <c:lblOffset val="100"/>
        <c:noMultiLvlLbl val="0"/>
      </c:catAx>
      <c:valAx>
        <c:axId val="66586272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6216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B7-4FFC-9A5B-5D31E114149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B7-4FFC-9A5B-5D31E1141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65520"/>
        <c:axId val="665866080"/>
      </c:areaChart>
      <c:catAx>
        <c:axId val="6658655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66080"/>
        <c:crosses val="autoZero"/>
        <c:auto val="0"/>
        <c:lblAlgn val="ctr"/>
        <c:lblOffset val="100"/>
        <c:noMultiLvlLbl val="0"/>
      </c:catAx>
      <c:valAx>
        <c:axId val="66586608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6552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9-48B1-A1C1-78A82BCFAB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29-48B1-A1C1-78A82BCFAB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29-48B1-A1C1-78A82BCFAB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0"/>
        <c:axId val="614026672"/>
        <c:axId val="614026112"/>
      </c:barChart>
      <c:catAx>
        <c:axId val="614026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26112"/>
        <c:crosses val="autoZero"/>
        <c:auto val="1"/>
        <c:lblAlgn val="ctr"/>
        <c:lblOffset val="100"/>
        <c:noMultiLvlLbl val="0"/>
      </c:catAx>
      <c:valAx>
        <c:axId val="614026112"/>
        <c:scaling>
          <c:orientation val="minMax"/>
          <c:max val="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2667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A-4D6B-97E7-99ED8260E5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6A-4D6B-97E7-99ED8260E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68880"/>
        <c:axId val="665869440"/>
      </c:areaChart>
      <c:catAx>
        <c:axId val="665868880"/>
        <c:scaling>
          <c:orientation val="minMax"/>
        </c:scaling>
        <c:delete val="0"/>
        <c:axPos val="b"/>
        <c:numFmt formatCode="General" sourceLinked="0"/>
        <c:majorTickMark val="out"/>
        <c:minorTickMark val="out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69440"/>
        <c:crosses val="autoZero"/>
        <c:auto val="0"/>
        <c:lblAlgn val="ctr"/>
        <c:lblOffset val="100"/>
        <c:noMultiLvlLbl val="0"/>
      </c:catAx>
      <c:valAx>
        <c:axId val="66586944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6888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1-4E0B-8226-5D3564C492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D1-4E0B-8226-5D3564C492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665872240"/>
        <c:axId val="665872800"/>
      </c:areaChart>
      <c:catAx>
        <c:axId val="6658722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72800"/>
        <c:crosses val="autoZero"/>
        <c:auto val="0"/>
        <c:lblAlgn val="ctr"/>
        <c:lblOffset val="100"/>
        <c:noMultiLvlLbl val="0"/>
      </c:catAx>
      <c:valAx>
        <c:axId val="66587280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7224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>
          <a:solidFill>
            <a:schemeClr val="bg1">
              <a:lumMod val="50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1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4.0168087999011198E-2"/>
                  <c:y val="-0.118518518518518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618-4248-BE18-C865DDBB2429}"/>
                </c:ext>
              </c:extLst>
            </c:dLbl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18-4248-BE18-C865DDBB24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3.0898529230008701E-2"/>
                  <c:y val="1.1111111111111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618-4248-BE18-C865DDBB2429}"/>
                </c:ext>
              </c:extLst>
            </c:dLbl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618-4248-BE18-C865DDBB24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665875600"/>
        <c:axId val="665876160"/>
      </c:areaChart>
      <c:catAx>
        <c:axId val="66587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76160"/>
        <c:crosses val="autoZero"/>
        <c:auto val="0"/>
        <c:lblAlgn val="ctr"/>
        <c:lblOffset val="100"/>
        <c:noMultiLvlLbl val="0"/>
      </c:catAx>
      <c:valAx>
        <c:axId val="66587616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75600"/>
        <c:crosses val="autoZero"/>
        <c:crossBetween val="midCat"/>
        <c:majorUnit val="150"/>
        <c:minorUnit val="1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>
              <a:noFill/>
            </a:ln>
            <a:effectLst>
              <a:innerShdw dist="12700" dir="16200000">
                <a:schemeClr val="lt1"/>
              </a:innerShdw>
            </a:effectLst>
          </c:spPr>
          <c:dLbls>
            <c:dLbl>
              <c:idx val="0"/>
              <c:layout>
                <c:manualLayout>
                  <c:x val="4.0168087999011198E-2"/>
                  <c:y val="-0.1185185185185189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0B7-4DFE-9B3A-67324F3ABE70}"/>
                </c:ext>
              </c:extLst>
            </c:dLbl>
            <c:spPr>
              <a:solidFill>
                <a:srgbClr val="262626">
                  <a:lumMod val="65000"/>
                  <a:lumOff val="35000"/>
                  <a:alpha val="75000"/>
                </a:srgb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B7-4DFE-9B3A-67324F3ABE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>
              <a:noFill/>
            </a:ln>
            <a:effectLst>
              <a:innerShdw dist="12700" dir="16200000">
                <a:schemeClr val="lt1"/>
              </a:innerShdw>
            </a:effectLst>
          </c:spPr>
          <c:dLbls>
            <c:dLbl>
              <c:idx val="0"/>
              <c:layout>
                <c:manualLayout>
                  <c:x val="3.0898529230008701E-2"/>
                  <c:y val="1.11111111111110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0B7-4DFE-9B3A-67324F3ABE70}"/>
                </c:ext>
              </c:extLst>
            </c:dLbl>
            <c:spPr>
              <a:solidFill>
                <a:schemeClr val="dk1">
                  <a:lumMod val="65000"/>
                  <a:lumOff val="35000"/>
                  <a:alpha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B7-4DFE-9B3A-67324F3ABE7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665824640"/>
        <c:axId val="665824080"/>
      </c:areaChart>
      <c:catAx>
        <c:axId val="66582464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24080"/>
        <c:crosses val="autoZero"/>
        <c:auto val="0"/>
        <c:lblAlgn val="ctr"/>
        <c:lblOffset val="100"/>
        <c:noMultiLvlLbl val="0"/>
      </c:catAx>
      <c:valAx>
        <c:axId val="66582408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2464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8B-4567-97C2-2E2448B21E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450</c:v>
                </c:pt>
                <c:pt idx="1">
                  <c:v>800</c:v>
                </c:pt>
                <c:pt idx="2">
                  <c:v>650</c:v>
                </c:pt>
                <c:pt idx="3">
                  <c:v>700</c:v>
                </c:pt>
                <c:pt idx="4">
                  <c:v>500</c:v>
                </c:pt>
                <c:pt idx="5">
                  <c:v>1100</c:v>
                </c:pt>
                <c:pt idx="6">
                  <c:v>700</c:v>
                </c:pt>
                <c:pt idx="7">
                  <c:v>600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8B-4567-97C2-2E2448B21E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550</c:v>
                </c:pt>
                <c:pt idx="3">
                  <c:v>200</c:v>
                </c:pt>
                <c:pt idx="4">
                  <c:v>350</c:v>
                </c:pt>
                <c:pt idx="5">
                  <c:v>500</c:v>
                </c:pt>
                <c:pt idx="6">
                  <c:v>350</c:v>
                </c:pt>
                <c:pt idx="7">
                  <c:v>200</c:v>
                </c:pt>
                <c:pt idx="8">
                  <c:v>150</c:v>
                </c:pt>
                <c:pt idx="9">
                  <c:v>150</c:v>
                </c:pt>
                <c:pt idx="10">
                  <c:v>450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8B-4567-97C2-2E2448B21E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78400"/>
        <c:axId val="665878960"/>
      </c:areaChart>
      <c:catAx>
        <c:axId val="6658784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78960"/>
        <c:crosses val="autoZero"/>
        <c:auto val="0"/>
        <c:lblAlgn val="ctr"/>
        <c:lblOffset val="100"/>
        <c:noMultiLvlLbl val="0"/>
      </c:catAx>
      <c:valAx>
        <c:axId val="66587896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7840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50000"/>
              </a:scheme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C8-4168-8117-60DB167959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50000"/>
              </a:scheme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450</c:v>
                </c:pt>
                <c:pt idx="1">
                  <c:v>800</c:v>
                </c:pt>
                <c:pt idx="2">
                  <c:v>650</c:v>
                </c:pt>
                <c:pt idx="3">
                  <c:v>700</c:v>
                </c:pt>
                <c:pt idx="4">
                  <c:v>500</c:v>
                </c:pt>
                <c:pt idx="5">
                  <c:v>1100</c:v>
                </c:pt>
                <c:pt idx="6">
                  <c:v>700</c:v>
                </c:pt>
                <c:pt idx="7">
                  <c:v>600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C8-4168-8117-60DB167959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550</c:v>
                </c:pt>
                <c:pt idx="3">
                  <c:v>200</c:v>
                </c:pt>
                <c:pt idx="4">
                  <c:v>350</c:v>
                </c:pt>
                <c:pt idx="5">
                  <c:v>500</c:v>
                </c:pt>
                <c:pt idx="6">
                  <c:v>350</c:v>
                </c:pt>
                <c:pt idx="7">
                  <c:v>200</c:v>
                </c:pt>
                <c:pt idx="8">
                  <c:v>150</c:v>
                </c:pt>
                <c:pt idx="9">
                  <c:v>150</c:v>
                </c:pt>
                <c:pt idx="10">
                  <c:v>450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C8-4168-8117-60DB167959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82320"/>
        <c:axId val="665882880"/>
      </c:areaChart>
      <c:catAx>
        <c:axId val="665882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82880"/>
        <c:crosses val="autoZero"/>
        <c:auto val="0"/>
        <c:lblAlgn val="ctr"/>
        <c:lblOffset val="100"/>
        <c:noMultiLvlLbl val="0"/>
      </c:catAx>
      <c:valAx>
        <c:axId val="66588288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8232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B7-40D5-934A-BFC31437A2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450</c:v>
                </c:pt>
                <c:pt idx="1">
                  <c:v>800</c:v>
                </c:pt>
                <c:pt idx="2">
                  <c:v>650</c:v>
                </c:pt>
                <c:pt idx="3">
                  <c:v>700</c:v>
                </c:pt>
                <c:pt idx="4">
                  <c:v>500</c:v>
                </c:pt>
                <c:pt idx="5">
                  <c:v>1100</c:v>
                </c:pt>
                <c:pt idx="6">
                  <c:v>700</c:v>
                </c:pt>
                <c:pt idx="7">
                  <c:v>600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B7-40D5-934A-BFC31437A2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550</c:v>
                </c:pt>
                <c:pt idx="3">
                  <c:v>200</c:v>
                </c:pt>
                <c:pt idx="4">
                  <c:v>350</c:v>
                </c:pt>
                <c:pt idx="5">
                  <c:v>500</c:v>
                </c:pt>
                <c:pt idx="6">
                  <c:v>350</c:v>
                </c:pt>
                <c:pt idx="7">
                  <c:v>200</c:v>
                </c:pt>
                <c:pt idx="8">
                  <c:v>150</c:v>
                </c:pt>
                <c:pt idx="9">
                  <c:v>150</c:v>
                </c:pt>
                <c:pt idx="10">
                  <c:v>450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B7-40D5-934A-BFC31437A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86240"/>
        <c:axId val="665886800"/>
      </c:areaChart>
      <c:catAx>
        <c:axId val="665886240"/>
        <c:scaling>
          <c:orientation val="minMax"/>
        </c:scaling>
        <c:delete val="0"/>
        <c:axPos val="b"/>
        <c:numFmt formatCode="General" sourceLinked="0"/>
        <c:majorTickMark val="out"/>
        <c:minorTickMark val="out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86800"/>
        <c:crosses val="autoZero"/>
        <c:auto val="0"/>
        <c:lblAlgn val="ctr"/>
        <c:lblOffset val="100"/>
        <c:noMultiLvlLbl val="0"/>
      </c:catAx>
      <c:valAx>
        <c:axId val="66588680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8624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1-432D-849D-2F91872362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450</c:v>
                </c:pt>
                <c:pt idx="1">
                  <c:v>800</c:v>
                </c:pt>
                <c:pt idx="2">
                  <c:v>650</c:v>
                </c:pt>
                <c:pt idx="3">
                  <c:v>700</c:v>
                </c:pt>
                <c:pt idx="4">
                  <c:v>500</c:v>
                </c:pt>
                <c:pt idx="5">
                  <c:v>1100</c:v>
                </c:pt>
                <c:pt idx="6">
                  <c:v>700</c:v>
                </c:pt>
                <c:pt idx="7">
                  <c:v>600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41-432D-849D-2F91872362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50000"/>
                    <a:satMod val="300000"/>
                  </a:schemeClr>
                </a:gs>
                <a:gs pos="35000">
                  <a:schemeClr val="accent3">
                    <a:tint val="37000"/>
                    <a:satMod val="300000"/>
                  </a:schemeClr>
                </a:gs>
                <a:gs pos="100000">
                  <a:schemeClr val="accent3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550</c:v>
                </c:pt>
                <c:pt idx="3">
                  <c:v>200</c:v>
                </c:pt>
                <c:pt idx="4">
                  <c:v>350</c:v>
                </c:pt>
                <c:pt idx="5">
                  <c:v>500</c:v>
                </c:pt>
                <c:pt idx="6">
                  <c:v>350</c:v>
                </c:pt>
                <c:pt idx="7">
                  <c:v>200</c:v>
                </c:pt>
                <c:pt idx="8">
                  <c:v>150</c:v>
                </c:pt>
                <c:pt idx="9">
                  <c:v>150</c:v>
                </c:pt>
                <c:pt idx="10">
                  <c:v>450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41-432D-849D-2F91872362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90160"/>
        <c:axId val="665890720"/>
      </c:areaChart>
      <c:catAx>
        <c:axId val="665890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90720"/>
        <c:crosses val="autoZero"/>
        <c:auto val="0"/>
        <c:lblAlgn val="ctr"/>
        <c:lblOffset val="100"/>
        <c:noMultiLvlLbl val="0"/>
      </c:catAx>
      <c:valAx>
        <c:axId val="66589072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9016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89-46ED-B37A-052AE8FDEC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450</c:v>
                </c:pt>
                <c:pt idx="1">
                  <c:v>800</c:v>
                </c:pt>
                <c:pt idx="2">
                  <c:v>650</c:v>
                </c:pt>
                <c:pt idx="3">
                  <c:v>700</c:v>
                </c:pt>
                <c:pt idx="4">
                  <c:v>500</c:v>
                </c:pt>
                <c:pt idx="5">
                  <c:v>1100</c:v>
                </c:pt>
                <c:pt idx="6">
                  <c:v>700</c:v>
                </c:pt>
                <c:pt idx="7">
                  <c:v>600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89-46ED-B37A-052AE8FDEC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550</c:v>
                </c:pt>
                <c:pt idx="3">
                  <c:v>200</c:v>
                </c:pt>
                <c:pt idx="4">
                  <c:v>350</c:v>
                </c:pt>
                <c:pt idx="5">
                  <c:v>500</c:v>
                </c:pt>
                <c:pt idx="6">
                  <c:v>350</c:v>
                </c:pt>
                <c:pt idx="7">
                  <c:v>200</c:v>
                </c:pt>
                <c:pt idx="8">
                  <c:v>150</c:v>
                </c:pt>
                <c:pt idx="9">
                  <c:v>150</c:v>
                </c:pt>
                <c:pt idx="10">
                  <c:v>450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89-46ED-B37A-052AE8FDE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894080"/>
        <c:axId val="665894640"/>
      </c:areaChart>
      <c:catAx>
        <c:axId val="66589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94640"/>
        <c:crosses val="autoZero"/>
        <c:auto val="0"/>
        <c:lblAlgn val="ctr"/>
        <c:lblOffset val="100"/>
        <c:noMultiLvlLbl val="0"/>
      </c:catAx>
      <c:valAx>
        <c:axId val="66589464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94080"/>
        <c:crosses val="autoZero"/>
        <c:crossBetween val="midCat"/>
        <c:majorUnit val="150"/>
        <c:minorUnit val="1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F-4F5E-A39C-B8915FD6D0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450</c:v>
                </c:pt>
                <c:pt idx="1">
                  <c:v>800</c:v>
                </c:pt>
                <c:pt idx="2">
                  <c:v>650</c:v>
                </c:pt>
                <c:pt idx="3">
                  <c:v>700</c:v>
                </c:pt>
                <c:pt idx="4">
                  <c:v>500</c:v>
                </c:pt>
                <c:pt idx="5">
                  <c:v>1100</c:v>
                </c:pt>
                <c:pt idx="6">
                  <c:v>700</c:v>
                </c:pt>
                <c:pt idx="7">
                  <c:v>600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F-4F5E-A39C-B8915FD6D0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550</c:v>
                </c:pt>
                <c:pt idx="3">
                  <c:v>200</c:v>
                </c:pt>
                <c:pt idx="4">
                  <c:v>350</c:v>
                </c:pt>
                <c:pt idx="5">
                  <c:v>500</c:v>
                </c:pt>
                <c:pt idx="6">
                  <c:v>350</c:v>
                </c:pt>
                <c:pt idx="7">
                  <c:v>200</c:v>
                </c:pt>
                <c:pt idx="8">
                  <c:v>150</c:v>
                </c:pt>
                <c:pt idx="9">
                  <c:v>150</c:v>
                </c:pt>
                <c:pt idx="10">
                  <c:v>450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F-4F5E-A39C-B8915FD6D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665898000"/>
        <c:axId val="665898560"/>
      </c:areaChart>
      <c:catAx>
        <c:axId val="6658980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1" i="0" u="none" strike="noStrike" kern="1200" cap="all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98560"/>
        <c:crosses val="autoZero"/>
        <c:auto val="0"/>
        <c:lblAlgn val="ctr"/>
        <c:lblOffset val="100"/>
        <c:noMultiLvlLbl val="0"/>
      </c:catAx>
      <c:valAx>
        <c:axId val="66589856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89800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>
          <a:solidFill>
            <a:schemeClr val="bg1">
              <a:lumMod val="65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8-4D65-8238-E361429D73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150</c:v>
                </c:pt>
                <c:pt idx="2">
                  <c:v>100</c:v>
                </c:pt>
                <c:pt idx="3">
                  <c:v>50</c:v>
                </c:pt>
                <c:pt idx="4">
                  <c:v>150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8-4D65-8238-E361429D73D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78-4D65-8238-E361429D73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14029472"/>
        <c:axId val="614031152"/>
      </c:barChart>
      <c:catAx>
        <c:axId val="61402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31152"/>
        <c:crosses val="autoZero"/>
        <c:auto val="1"/>
        <c:lblAlgn val="ctr"/>
        <c:lblOffset val="100"/>
        <c:noMultiLvlLbl val="0"/>
      </c:catAx>
      <c:valAx>
        <c:axId val="614031152"/>
        <c:scaling>
          <c:orientation val="minMax"/>
          <c:max val="50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2947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550</c:v>
                </c:pt>
                <c:pt idx="3">
                  <c:v>200</c:v>
                </c:pt>
                <c:pt idx="4">
                  <c:v>350</c:v>
                </c:pt>
                <c:pt idx="5">
                  <c:v>500</c:v>
                </c:pt>
                <c:pt idx="6">
                  <c:v>350</c:v>
                </c:pt>
                <c:pt idx="7">
                  <c:v>200</c:v>
                </c:pt>
                <c:pt idx="8">
                  <c:v>150</c:v>
                </c:pt>
                <c:pt idx="9">
                  <c:v>150</c:v>
                </c:pt>
                <c:pt idx="10">
                  <c:v>450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76-4C36-8536-365D5237AA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450</c:v>
                </c:pt>
                <c:pt idx="1">
                  <c:v>800</c:v>
                </c:pt>
                <c:pt idx="2">
                  <c:v>650</c:v>
                </c:pt>
                <c:pt idx="3">
                  <c:v>700</c:v>
                </c:pt>
                <c:pt idx="4">
                  <c:v>500</c:v>
                </c:pt>
                <c:pt idx="5">
                  <c:v>1100</c:v>
                </c:pt>
                <c:pt idx="6">
                  <c:v>700</c:v>
                </c:pt>
                <c:pt idx="7">
                  <c:v>600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76-4C36-8536-365D5237AA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1500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76-4C36-8536-365D5237A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01920"/>
        <c:axId val="665902480"/>
      </c:areaChart>
      <c:catAx>
        <c:axId val="665901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02480"/>
        <c:crosses val="autoZero"/>
        <c:auto val="0"/>
        <c:lblAlgn val="ctr"/>
        <c:lblOffset val="100"/>
        <c:noMultiLvlLbl val="0"/>
      </c:catAx>
      <c:valAx>
        <c:axId val="66590248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0192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  <a:sp3d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550</c:v>
                </c:pt>
                <c:pt idx="3">
                  <c:v>200</c:v>
                </c:pt>
                <c:pt idx="4">
                  <c:v>350</c:v>
                </c:pt>
                <c:pt idx="5">
                  <c:v>500</c:v>
                </c:pt>
                <c:pt idx="6">
                  <c:v>350</c:v>
                </c:pt>
                <c:pt idx="7">
                  <c:v>200</c:v>
                </c:pt>
                <c:pt idx="8">
                  <c:v>150</c:v>
                </c:pt>
                <c:pt idx="9">
                  <c:v>150</c:v>
                </c:pt>
                <c:pt idx="10">
                  <c:v>450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C-45EF-B580-9847F4095A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  <a:sp3d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450</c:v>
                </c:pt>
                <c:pt idx="1">
                  <c:v>800</c:v>
                </c:pt>
                <c:pt idx="2">
                  <c:v>650</c:v>
                </c:pt>
                <c:pt idx="3">
                  <c:v>700</c:v>
                </c:pt>
                <c:pt idx="4">
                  <c:v>500</c:v>
                </c:pt>
                <c:pt idx="5">
                  <c:v>1100</c:v>
                </c:pt>
                <c:pt idx="6">
                  <c:v>700</c:v>
                </c:pt>
                <c:pt idx="7">
                  <c:v>600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C-45EF-B580-9847F4095A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  <a:sp3d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1500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C-45EF-B580-9847F4095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05840"/>
        <c:axId val="665906400"/>
      </c:areaChart>
      <c:catAx>
        <c:axId val="665905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out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600" b="0" i="0" u="none" strike="noStrike" kern="1200" cap="all" spc="12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06400"/>
        <c:crosses val="autoZero"/>
        <c:auto val="0"/>
        <c:lblAlgn val="ctr"/>
        <c:lblOffset val="100"/>
        <c:noMultiLvlLbl val="0"/>
      </c:catAx>
      <c:valAx>
        <c:axId val="66590640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0584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5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550</c:v>
                </c:pt>
                <c:pt idx="3">
                  <c:v>200</c:v>
                </c:pt>
                <c:pt idx="4">
                  <c:v>350</c:v>
                </c:pt>
                <c:pt idx="5">
                  <c:v>500</c:v>
                </c:pt>
                <c:pt idx="6">
                  <c:v>350</c:v>
                </c:pt>
                <c:pt idx="7">
                  <c:v>200</c:v>
                </c:pt>
                <c:pt idx="8">
                  <c:v>150</c:v>
                </c:pt>
                <c:pt idx="9">
                  <c:v>150</c:v>
                </c:pt>
                <c:pt idx="10">
                  <c:v>450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0A-4779-878B-7D4B9D1BF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450</c:v>
                </c:pt>
                <c:pt idx="1">
                  <c:v>800</c:v>
                </c:pt>
                <c:pt idx="2">
                  <c:v>650</c:v>
                </c:pt>
                <c:pt idx="3">
                  <c:v>700</c:v>
                </c:pt>
                <c:pt idx="4">
                  <c:v>500</c:v>
                </c:pt>
                <c:pt idx="5">
                  <c:v>1100</c:v>
                </c:pt>
                <c:pt idx="6">
                  <c:v>700</c:v>
                </c:pt>
                <c:pt idx="7">
                  <c:v>600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0A-4779-878B-7D4B9D1BF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1500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0A-4779-878B-7D4B9D1BF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09760"/>
        <c:axId val="665910320"/>
      </c:areaChart>
      <c:catAx>
        <c:axId val="665909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10320"/>
        <c:crosses val="autoZero"/>
        <c:auto val="0"/>
        <c:lblAlgn val="ctr"/>
        <c:lblOffset val="100"/>
        <c:noMultiLvlLbl val="0"/>
      </c:catAx>
      <c:valAx>
        <c:axId val="66591032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09760"/>
        <c:crosses val="autoZero"/>
        <c:crossBetween val="midCat"/>
        <c:majorUnit val="150"/>
        <c:minorUnit val="1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800"/>
      </a:pPr>
      <a:endParaRPr lang="zh-CN"/>
    </a:p>
  </c:txPr>
  <c:externalData r:id="rId3">
    <c:autoUpdate val="0"/>
  </c:externalData>
</c:chartSpace>
</file>

<file path=ppt/charts/chart1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35000"/>
              </a:schemeClr>
            </a:solidFill>
            <a:ln w="9525">
              <a:solidFill>
                <a:schemeClr val="accent1"/>
              </a:solidFill>
            </a:ln>
            <a:effectLst/>
            <a:sp3d contourW="9525">
              <a:contourClr>
                <a:schemeClr val="accent1"/>
              </a:contourClr>
            </a:sp3d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</c:v>
                </c:pt>
                <c:pt idx="1">
                  <c:v>400</c:v>
                </c:pt>
                <c:pt idx="2">
                  <c:v>550</c:v>
                </c:pt>
                <c:pt idx="3">
                  <c:v>200</c:v>
                </c:pt>
                <c:pt idx="4">
                  <c:v>350</c:v>
                </c:pt>
                <c:pt idx="5">
                  <c:v>500</c:v>
                </c:pt>
                <c:pt idx="6">
                  <c:v>350</c:v>
                </c:pt>
                <c:pt idx="7">
                  <c:v>200</c:v>
                </c:pt>
                <c:pt idx="8">
                  <c:v>150</c:v>
                </c:pt>
                <c:pt idx="9">
                  <c:v>150</c:v>
                </c:pt>
                <c:pt idx="10">
                  <c:v>450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2-4350-91B9-63A7E1A01E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35000"/>
              </a:schemeClr>
            </a:solidFill>
            <a:ln w="9525">
              <a:solidFill>
                <a:schemeClr val="accent2"/>
              </a:solidFill>
            </a:ln>
            <a:effectLst/>
            <a:sp3d contourW="9525">
              <a:contourClr>
                <a:schemeClr val="accent2"/>
              </a:contourClr>
            </a:sp3d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450</c:v>
                </c:pt>
                <c:pt idx="1">
                  <c:v>800</c:v>
                </c:pt>
                <c:pt idx="2">
                  <c:v>650</c:v>
                </c:pt>
                <c:pt idx="3">
                  <c:v>700</c:v>
                </c:pt>
                <c:pt idx="4">
                  <c:v>500</c:v>
                </c:pt>
                <c:pt idx="5">
                  <c:v>1100</c:v>
                </c:pt>
                <c:pt idx="6">
                  <c:v>700</c:v>
                </c:pt>
                <c:pt idx="7">
                  <c:v>600</c:v>
                </c:pt>
                <c:pt idx="8">
                  <c:v>500</c:v>
                </c:pt>
                <c:pt idx="9">
                  <c:v>800</c:v>
                </c:pt>
                <c:pt idx="10">
                  <c:v>1000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C2-4350-91B9-63A7E1A01E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35000"/>
              </a:schemeClr>
            </a:solidFill>
            <a:ln w="9525">
              <a:solidFill>
                <a:schemeClr val="accent3"/>
              </a:solidFill>
            </a:ln>
            <a:effectLst/>
            <a:sp3d contourW="9525">
              <a:contourClr>
                <a:schemeClr val="accent3"/>
              </a:contourClr>
            </a:sp3d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1500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C2-4350-91B9-63A7E1A01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13680"/>
        <c:axId val="665914240"/>
      </c:areaChart>
      <c:catAx>
        <c:axId val="665913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>
            <a:solidFill>
              <a:schemeClr val="tx1">
                <a:lumMod val="5000"/>
                <a:lumOff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14240"/>
        <c:crosses val="autoZero"/>
        <c:auto val="0"/>
        <c:lblAlgn val="ctr"/>
        <c:lblOffset val="100"/>
        <c:noMultiLvlLbl val="0"/>
      </c:catAx>
      <c:valAx>
        <c:axId val="665914240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>
            <a:solidFill>
              <a:schemeClr val="tx1">
                <a:lumMod val="5000"/>
                <a:lumOff val="9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7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13680"/>
        <c:crosses val="autoZero"/>
        <c:crossBetween val="midCat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39</c:v>
                </c:pt>
                <c:pt idx="1">
                  <c:v>87</c:v>
                </c:pt>
                <c:pt idx="2">
                  <c:v>48</c:v>
                </c:pt>
                <c:pt idx="3">
                  <c:v>96</c:v>
                </c:pt>
                <c:pt idx="4">
                  <c:v>36</c:v>
                </c:pt>
                <c:pt idx="5">
                  <c:v>92</c:v>
                </c:pt>
                <c:pt idx="6">
                  <c:v>68</c:v>
                </c:pt>
                <c:pt idx="7">
                  <c:v>21</c:v>
                </c:pt>
                <c:pt idx="8">
                  <c:v>85</c:v>
                </c:pt>
                <c:pt idx="9">
                  <c:v>82</c:v>
                </c:pt>
                <c:pt idx="10">
                  <c:v>63</c:v>
                </c:pt>
                <c:pt idx="11">
                  <c:v>66</c:v>
                </c:pt>
                <c:pt idx="12">
                  <c:v>31</c:v>
                </c:pt>
                <c:pt idx="13">
                  <c:v>26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80</c:v>
                </c:pt>
                <c:pt idx="1">
                  <c:v>137</c:v>
                </c:pt>
                <c:pt idx="2">
                  <c:v>109</c:v>
                </c:pt>
                <c:pt idx="3">
                  <c:v>189</c:v>
                </c:pt>
                <c:pt idx="4">
                  <c:v>76</c:v>
                </c:pt>
                <c:pt idx="5">
                  <c:v>135</c:v>
                </c:pt>
                <c:pt idx="6">
                  <c:v>81</c:v>
                </c:pt>
                <c:pt idx="7">
                  <c:v>37</c:v>
                </c:pt>
                <c:pt idx="8">
                  <c:v>112</c:v>
                </c:pt>
                <c:pt idx="9">
                  <c:v>126</c:v>
                </c:pt>
                <c:pt idx="10">
                  <c:v>154</c:v>
                </c:pt>
                <c:pt idx="11">
                  <c:v>123</c:v>
                </c:pt>
                <c:pt idx="12">
                  <c:v>62</c:v>
                </c:pt>
                <c:pt idx="13">
                  <c:v>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8F-4382-B44D-2B38ACE75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16480"/>
        <c:axId val="665917040"/>
      </c:scatterChart>
      <c:valAx>
        <c:axId val="66591648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17040"/>
        <c:crosses val="autoZero"/>
        <c:crossBetween val="midCat"/>
      </c:valAx>
      <c:valAx>
        <c:axId val="665917040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164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marker>
            <c:symbol val="circle"/>
            <c:size val="17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39</c:v>
                </c:pt>
                <c:pt idx="1">
                  <c:v>87</c:v>
                </c:pt>
                <c:pt idx="2">
                  <c:v>48</c:v>
                </c:pt>
                <c:pt idx="3">
                  <c:v>96</c:v>
                </c:pt>
                <c:pt idx="4">
                  <c:v>36</c:v>
                </c:pt>
                <c:pt idx="5">
                  <c:v>92</c:v>
                </c:pt>
                <c:pt idx="6">
                  <c:v>68</c:v>
                </c:pt>
                <c:pt idx="7">
                  <c:v>21</c:v>
                </c:pt>
                <c:pt idx="8">
                  <c:v>85</c:v>
                </c:pt>
                <c:pt idx="9">
                  <c:v>82</c:v>
                </c:pt>
                <c:pt idx="10">
                  <c:v>63</c:v>
                </c:pt>
                <c:pt idx="11">
                  <c:v>66</c:v>
                </c:pt>
                <c:pt idx="12">
                  <c:v>31</c:v>
                </c:pt>
                <c:pt idx="13">
                  <c:v>26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80</c:v>
                </c:pt>
                <c:pt idx="1">
                  <c:v>137</c:v>
                </c:pt>
                <c:pt idx="2">
                  <c:v>109</c:v>
                </c:pt>
                <c:pt idx="3">
                  <c:v>189</c:v>
                </c:pt>
                <c:pt idx="4">
                  <c:v>76</c:v>
                </c:pt>
                <c:pt idx="5">
                  <c:v>135</c:v>
                </c:pt>
                <c:pt idx="6">
                  <c:v>81</c:v>
                </c:pt>
                <c:pt idx="7">
                  <c:v>37</c:v>
                </c:pt>
                <c:pt idx="8">
                  <c:v>112</c:v>
                </c:pt>
                <c:pt idx="9">
                  <c:v>126</c:v>
                </c:pt>
                <c:pt idx="10">
                  <c:v>154</c:v>
                </c:pt>
                <c:pt idx="11">
                  <c:v>123</c:v>
                </c:pt>
                <c:pt idx="12">
                  <c:v>62</c:v>
                </c:pt>
                <c:pt idx="13">
                  <c:v>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C8-446D-BE21-8D9852E11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19280"/>
        <c:axId val="665919840"/>
      </c:scatterChart>
      <c:valAx>
        <c:axId val="66591928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19840"/>
        <c:crosses val="autoZero"/>
        <c:crossBetween val="midCat"/>
      </c:valAx>
      <c:valAx>
        <c:axId val="66591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19280"/>
        <c:crosses val="autoZero"/>
        <c:crossBetween val="midCat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17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39</c:v>
                </c:pt>
                <c:pt idx="1">
                  <c:v>87</c:v>
                </c:pt>
                <c:pt idx="2">
                  <c:v>48</c:v>
                </c:pt>
                <c:pt idx="3">
                  <c:v>96</c:v>
                </c:pt>
                <c:pt idx="4">
                  <c:v>36</c:v>
                </c:pt>
                <c:pt idx="5">
                  <c:v>92</c:v>
                </c:pt>
                <c:pt idx="6">
                  <c:v>68</c:v>
                </c:pt>
                <c:pt idx="7">
                  <c:v>21</c:v>
                </c:pt>
                <c:pt idx="8">
                  <c:v>85</c:v>
                </c:pt>
                <c:pt idx="9">
                  <c:v>82</c:v>
                </c:pt>
                <c:pt idx="10">
                  <c:v>63</c:v>
                </c:pt>
                <c:pt idx="11">
                  <c:v>66</c:v>
                </c:pt>
                <c:pt idx="12">
                  <c:v>31</c:v>
                </c:pt>
                <c:pt idx="13">
                  <c:v>26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80</c:v>
                </c:pt>
                <c:pt idx="1">
                  <c:v>137</c:v>
                </c:pt>
                <c:pt idx="2">
                  <c:v>109</c:v>
                </c:pt>
                <c:pt idx="3">
                  <c:v>189</c:v>
                </c:pt>
                <c:pt idx="4">
                  <c:v>76</c:v>
                </c:pt>
                <c:pt idx="5">
                  <c:v>135</c:v>
                </c:pt>
                <c:pt idx="6">
                  <c:v>81</c:v>
                </c:pt>
                <c:pt idx="7">
                  <c:v>37</c:v>
                </c:pt>
                <c:pt idx="8">
                  <c:v>112</c:v>
                </c:pt>
                <c:pt idx="9">
                  <c:v>126</c:v>
                </c:pt>
                <c:pt idx="10">
                  <c:v>154</c:v>
                </c:pt>
                <c:pt idx="11">
                  <c:v>123</c:v>
                </c:pt>
                <c:pt idx="12">
                  <c:v>62</c:v>
                </c:pt>
                <c:pt idx="13">
                  <c:v>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BE-440A-AD9E-672F7BC0F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22080"/>
        <c:axId val="665922640"/>
      </c:scatterChart>
      <c:valAx>
        <c:axId val="66592208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22640"/>
        <c:crosses val="autoZero"/>
        <c:crossBetween val="midCat"/>
      </c:valAx>
      <c:valAx>
        <c:axId val="66592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22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39</c:v>
                </c:pt>
                <c:pt idx="1">
                  <c:v>87</c:v>
                </c:pt>
                <c:pt idx="2">
                  <c:v>48</c:v>
                </c:pt>
                <c:pt idx="3">
                  <c:v>96</c:v>
                </c:pt>
                <c:pt idx="4">
                  <c:v>36</c:v>
                </c:pt>
                <c:pt idx="5">
                  <c:v>92</c:v>
                </c:pt>
                <c:pt idx="6">
                  <c:v>68</c:v>
                </c:pt>
                <c:pt idx="7">
                  <c:v>21</c:v>
                </c:pt>
                <c:pt idx="8">
                  <c:v>85</c:v>
                </c:pt>
                <c:pt idx="9">
                  <c:v>82</c:v>
                </c:pt>
                <c:pt idx="10">
                  <c:v>63</c:v>
                </c:pt>
                <c:pt idx="11">
                  <c:v>66</c:v>
                </c:pt>
                <c:pt idx="12">
                  <c:v>31</c:v>
                </c:pt>
                <c:pt idx="13">
                  <c:v>26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80</c:v>
                </c:pt>
                <c:pt idx="1">
                  <c:v>137</c:v>
                </c:pt>
                <c:pt idx="2">
                  <c:v>109</c:v>
                </c:pt>
                <c:pt idx="3">
                  <c:v>189</c:v>
                </c:pt>
                <c:pt idx="4">
                  <c:v>76</c:v>
                </c:pt>
                <c:pt idx="5">
                  <c:v>135</c:v>
                </c:pt>
                <c:pt idx="6">
                  <c:v>81</c:v>
                </c:pt>
                <c:pt idx="7">
                  <c:v>37</c:v>
                </c:pt>
                <c:pt idx="8">
                  <c:v>112</c:v>
                </c:pt>
                <c:pt idx="9">
                  <c:v>126</c:v>
                </c:pt>
                <c:pt idx="10">
                  <c:v>154</c:v>
                </c:pt>
                <c:pt idx="11">
                  <c:v>123</c:v>
                </c:pt>
                <c:pt idx="12">
                  <c:v>62</c:v>
                </c:pt>
                <c:pt idx="13">
                  <c:v>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F7-4748-B1C4-D6EB8D542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26000"/>
        <c:axId val="665926560"/>
      </c:scatterChar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Sheet1!$E$4:$E$5</c:f>
              <c:numCache>
                <c:formatCode>General</c:formatCode>
                <c:ptCount val="2"/>
                <c:pt idx="0">
                  <c:v>5</c:v>
                </c:pt>
                <c:pt idx="1">
                  <c:v>150</c:v>
                </c:pt>
              </c:numCache>
            </c:numRef>
          </c:xVal>
          <c:yVal>
            <c:numRef>
              <c:f>Sheet1!$F$4:$F$5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FF7-4748-B1C4-D6EB8D5424F1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Sheet1!$E$6:$E$7</c:f>
              <c:numCache>
                <c:formatCode>General</c:formatCode>
                <c:ptCount val="2"/>
                <c:pt idx="0">
                  <c:v>75</c:v>
                </c:pt>
                <c:pt idx="1">
                  <c:v>75</c:v>
                </c:pt>
              </c:numCache>
            </c:numRef>
          </c:xVal>
          <c:yVal>
            <c:numRef>
              <c:f>Sheet1!$F$6:$F$7</c:f>
              <c:numCache>
                <c:formatCode>General</c:formatCode>
                <c:ptCount val="2"/>
                <c:pt idx="0">
                  <c:v>5</c:v>
                </c:pt>
                <c:pt idx="1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FF7-4748-B1C4-D6EB8D5424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26000"/>
        <c:axId val="665926560"/>
      </c:scatterChart>
      <c:valAx>
        <c:axId val="665926000"/>
        <c:scaling>
          <c:orientation val="minMax"/>
          <c:max val="15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26560"/>
        <c:crosses val="autoZero"/>
        <c:crossBetween val="midCat"/>
      </c:valAx>
      <c:valAx>
        <c:axId val="665926560"/>
        <c:scaling>
          <c:orientation val="minMax"/>
          <c:max val="2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260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39</c:v>
                </c:pt>
                <c:pt idx="1">
                  <c:v>87</c:v>
                </c:pt>
                <c:pt idx="2">
                  <c:v>48</c:v>
                </c:pt>
                <c:pt idx="3">
                  <c:v>96</c:v>
                </c:pt>
                <c:pt idx="4">
                  <c:v>36</c:v>
                </c:pt>
                <c:pt idx="5">
                  <c:v>92</c:v>
                </c:pt>
                <c:pt idx="6">
                  <c:v>68</c:v>
                </c:pt>
                <c:pt idx="7">
                  <c:v>21</c:v>
                </c:pt>
                <c:pt idx="8">
                  <c:v>85</c:v>
                </c:pt>
                <c:pt idx="9">
                  <c:v>82</c:v>
                </c:pt>
                <c:pt idx="10">
                  <c:v>63</c:v>
                </c:pt>
                <c:pt idx="11">
                  <c:v>66</c:v>
                </c:pt>
                <c:pt idx="12">
                  <c:v>31</c:v>
                </c:pt>
                <c:pt idx="13">
                  <c:v>26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80</c:v>
                </c:pt>
                <c:pt idx="1">
                  <c:v>137</c:v>
                </c:pt>
                <c:pt idx="2">
                  <c:v>109</c:v>
                </c:pt>
                <c:pt idx="3">
                  <c:v>189</c:v>
                </c:pt>
                <c:pt idx="4">
                  <c:v>76</c:v>
                </c:pt>
                <c:pt idx="5">
                  <c:v>135</c:v>
                </c:pt>
                <c:pt idx="6">
                  <c:v>81</c:v>
                </c:pt>
                <c:pt idx="7">
                  <c:v>37</c:v>
                </c:pt>
                <c:pt idx="8">
                  <c:v>112</c:v>
                </c:pt>
                <c:pt idx="9">
                  <c:v>126</c:v>
                </c:pt>
                <c:pt idx="10">
                  <c:v>154</c:v>
                </c:pt>
                <c:pt idx="11">
                  <c:v>123</c:v>
                </c:pt>
                <c:pt idx="12">
                  <c:v>62</c:v>
                </c:pt>
                <c:pt idx="13">
                  <c:v>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E7-43FE-835B-BB089B7FB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29920"/>
        <c:axId val="665930480"/>
      </c:scatterChar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Sheet1!$E$4:$E$5</c:f>
              <c:numCache>
                <c:formatCode>General</c:formatCode>
                <c:ptCount val="2"/>
                <c:pt idx="0">
                  <c:v>5</c:v>
                </c:pt>
                <c:pt idx="1">
                  <c:v>150</c:v>
                </c:pt>
              </c:numCache>
            </c:numRef>
          </c:xVal>
          <c:yVal>
            <c:numRef>
              <c:f>Sheet1!$F$4:$F$5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1E7-43FE-835B-BB089B7FBE71}"/>
            </c:ext>
          </c:extLst>
        </c:ser>
        <c:ser>
          <c:idx val="2"/>
          <c:order val="2"/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Sheet1!$E$6:$E$7</c:f>
              <c:numCache>
                <c:formatCode>General</c:formatCode>
                <c:ptCount val="2"/>
                <c:pt idx="0">
                  <c:v>75</c:v>
                </c:pt>
                <c:pt idx="1">
                  <c:v>75</c:v>
                </c:pt>
              </c:numCache>
            </c:numRef>
          </c:xVal>
          <c:yVal>
            <c:numRef>
              <c:f>Sheet1!$F$6:$F$7</c:f>
              <c:numCache>
                <c:formatCode>General</c:formatCode>
                <c:ptCount val="2"/>
                <c:pt idx="0">
                  <c:v>5</c:v>
                </c:pt>
                <c:pt idx="1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1E7-43FE-835B-BB089B7FB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29920"/>
        <c:axId val="665930480"/>
      </c:scatterChart>
      <c:valAx>
        <c:axId val="665929920"/>
        <c:scaling>
          <c:orientation val="minMax"/>
          <c:max val="1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30480"/>
        <c:crosses val="autoZero"/>
        <c:crossBetween val="midCat"/>
      </c:valAx>
      <c:valAx>
        <c:axId val="665930480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29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8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Sheet1!$A$2:$A$15</c:f>
              <c:numCache>
                <c:formatCode>General</c:formatCode>
                <c:ptCount val="14"/>
                <c:pt idx="0">
                  <c:v>39</c:v>
                </c:pt>
                <c:pt idx="1">
                  <c:v>87</c:v>
                </c:pt>
                <c:pt idx="2">
                  <c:v>48</c:v>
                </c:pt>
                <c:pt idx="3">
                  <c:v>96</c:v>
                </c:pt>
                <c:pt idx="4">
                  <c:v>36</c:v>
                </c:pt>
                <c:pt idx="5">
                  <c:v>92</c:v>
                </c:pt>
                <c:pt idx="6">
                  <c:v>68</c:v>
                </c:pt>
                <c:pt idx="7">
                  <c:v>21</c:v>
                </c:pt>
                <c:pt idx="8">
                  <c:v>85</c:v>
                </c:pt>
                <c:pt idx="9">
                  <c:v>82</c:v>
                </c:pt>
                <c:pt idx="10">
                  <c:v>63</c:v>
                </c:pt>
                <c:pt idx="11">
                  <c:v>66</c:v>
                </c:pt>
                <c:pt idx="12">
                  <c:v>31</c:v>
                </c:pt>
                <c:pt idx="13">
                  <c:v>26</c:v>
                </c:pt>
              </c:numCache>
            </c:numRef>
          </c:xVal>
          <c:yVal>
            <c:numRef>
              <c:f>Sheet1!$B$2:$B$15</c:f>
              <c:numCache>
                <c:formatCode>General</c:formatCode>
                <c:ptCount val="14"/>
                <c:pt idx="0">
                  <c:v>80</c:v>
                </c:pt>
                <c:pt idx="1">
                  <c:v>137</c:v>
                </c:pt>
                <c:pt idx="2">
                  <c:v>109</c:v>
                </c:pt>
                <c:pt idx="3">
                  <c:v>189</c:v>
                </c:pt>
                <c:pt idx="4">
                  <c:v>76</c:v>
                </c:pt>
                <c:pt idx="5">
                  <c:v>135</c:v>
                </c:pt>
                <c:pt idx="6">
                  <c:v>81</c:v>
                </c:pt>
                <c:pt idx="7">
                  <c:v>37</c:v>
                </c:pt>
                <c:pt idx="8">
                  <c:v>112</c:v>
                </c:pt>
                <c:pt idx="9">
                  <c:v>126</c:v>
                </c:pt>
                <c:pt idx="10">
                  <c:v>154</c:v>
                </c:pt>
                <c:pt idx="11">
                  <c:v>123</c:v>
                </c:pt>
                <c:pt idx="12">
                  <c:v>62</c:v>
                </c:pt>
                <c:pt idx="13">
                  <c:v>124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BF-4F52-BBF4-999FCE722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33840"/>
        <c:axId val="665934400"/>
      </c:scatterChart>
      <c:scatterChart>
        <c:scatterStyle val="smoothMarker"/>
        <c:varyColors val="0"/>
        <c:ser>
          <c:idx val="1"/>
          <c:order val="1"/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Sheet1!$E$4:$E$5</c:f>
              <c:numCache>
                <c:formatCode>General</c:formatCode>
                <c:ptCount val="2"/>
                <c:pt idx="0">
                  <c:v>5</c:v>
                </c:pt>
                <c:pt idx="1">
                  <c:v>150</c:v>
                </c:pt>
              </c:numCache>
            </c:numRef>
          </c:xVal>
          <c:yVal>
            <c:numRef>
              <c:f>Sheet1!$F$4:$F$5</c:f>
              <c:numCache>
                <c:formatCode>General</c:formatCode>
                <c:ptCount val="2"/>
                <c:pt idx="0">
                  <c:v>100</c:v>
                </c:pt>
                <c:pt idx="1">
                  <c:v>100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DBF-4F52-BBF4-999FCE722D07}"/>
            </c:ext>
          </c:extLst>
        </c:ser>
        <c:ser>
          <c:idx val="2"/>
          <c:order val="2"/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Sheet1!$E$6:$E$7</c:f>
              <c:numCache>
                <c:formatCode>General</c:formatCode>
                <c:ptCount val="2"/>
                <c:pt idx="0">
                  <c:v>75</c:v>
                </c:pt>
                <c:pt idx="1">
                  <c:v>75</c:v>
                </c:pt>
              </c:numCache>
            </c:numRef>
          </c:xVal>
          <c:yVal>
            <c:numRef>
              <c:f>Sheet1!$F$6:$F$7</c:f>
              <c:numCache>
                <c:formatCode>General</c:formatCode>
                <c:ptCount val="2"/>
                <c:pt idx="0">
                  <c:v>5</c:v>
                </c:pt>
                <c:pt idx="1">
                  <c:v>200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DBF-4F52-BBF4-999FCE722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5933840"/>
        <c:axId val="665934400"/>
      </c:scatterChart>
      <c:valAx>
        <c:axId val="665933840"/>
        <c:scaling>
          <c:orientation val="minMax"/>
          <c:max val="15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34400"/>
        <c:crosses val="autoZero"/>
        <c:crossBetween val="midCat"/>
      </c:valAx>
      <c:valAx>
        <c:axId val="665934400"/>
        <c:scaling>
          <c:orientation val="minMax"/>
          <c:max val="2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3384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31-49DF-B657-5B0063BD37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150</c:v>
                </c:pt>
                <c:pt idx="2">
                  <c:v>100</c:v>
                </c:pt>
                <c:pt idx="3">
                  <c:v>50</c:v>
                </c:pt>
                <c:pt idx="4">
                  <c:v>150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31-49DF-B657-5B0063BD37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31-49DF-B657-5B0063BD37E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14034512"/>
        <c:axId val="614033952"/>
      </c:barChart>
      <c:catAx>
        <c:axId val="6140345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33952"/>
        <c:crosses val="autoZero"/>
        <c:auto val="1"/>
        <c:lblAlgn val="ctr"/>
        <c:lblOffset val="100"/>
        <c:noMultiLvlLbl val="0"/>
      </c:catAx>
      <c:valAx>
        <c:axId val="614033952"/>
        <c:scaling>
          <c:orientation val="minMax"/>
          <c:max val="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61403451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Sheet1!$A$2:$A$11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Sheet1!$C$2:$C$11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D8C4-4024-9F65-9C2B173FF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665936640"/>
        <c:axId val="665937200"/>
      </c:bubbleChart>
      <c:valAx>
        <c:axId val="66593664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37200"/>
        <c:crosses val="autoZero"/>
        <c:crossBetween val="midCat"/>
      </c:valAx>
      <c:valAx>
        <c:axId val="6659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3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gradFill>
              <a:gsLst>
                <a:gs pos="0">
                  <a:schemeClr val="accent1">
                    <a:alpha val="75000"/>
                  </a:schemeClr>
                </a:gs>
                <a:gs pos="100000">
                  <a:schemeClr val="accent1">
                    <a:lumMod val="75000"/>
                    <a:alpha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Sheet1!$A$2:$A$11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Sheet1!$C$2:$C$11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D17F-497C-84BB-706C14A4909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665939440"/>
        <c:axId val="665940000"/>
      </c:bubbleChart>
      <c:valAx>
        <c:axId val="66593944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dk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40000"/>
        <c:crosses val="autoZero"/>
        <c:crossBetween val="midCat"/>
      </c:valAx>
      <c:valAx>
        <c:axId val="665940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dk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3944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1">
                  <a:alpha val="75000"/>
                </a:schemeClr>
              </a:solidFill>
            </a:ln>
            <a:effectLst>
              <a:innerShdw blurRad="114300">
                <a:schemeClr val="accent1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Sheet1!$A$2:$A$11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Sheet1!$C$2:$C$11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3BCC-4A5C-B052-E1E75E2B15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665942240"/>
        <c:axId val="665942800"/>
      </c:bubbleChart>
      <c:valAx>
        <c:axId val="665942240"/>
        <c:scaling>
          <c:orientation val="minMax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42800"/>
        <c:crosses val="autoZero"/>
        <c:crossBetween val="midCat"/>
      </c:valAx>
      <c:valAx>
        <c:axId val="665942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42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19050">
              <a:solidFill>
                <a:schemeClr val="lt1">
                  <a:alpha val="7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Sheet1!$A$2:$A$11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Sheet1!$C$2:$C$11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86F7-4D25-A747-451AA6AA05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665945040"/>
        <c:axId val="665945600"/>
      </c:bubbleChart>
      <c:valAx>
        <c:axId val="66594504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lt1">
                <a:alpha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45600"/>
        <c:crosses val="autoZero"/>
        <c:crossBetween val="midCat"/>
      </c:valAx>
      <c:valAx>
        <c:axId val="66594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lt1">
                <a:alpha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45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Sheet1!$A$4:$A$13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Sheet1!$B$4:$B$13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Sheet1!$C$4:$C$13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D1CA-4878-9BCA-20B0A59B9A85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Sheet1!$E$4:$E$13</c:f>
              <c:numCache>
                <c:formatCode>General</c:formatCode>
                <c:ptCount val="10"/>
                <c:pt idx="0">
                  <c:v>46</c:v>
                </c:pt>
                <c:pt idx="1">
                  <c:v>19</c:v>
                </c:pt>
                <c:pt idx="2">
                  <c:v>16</c:v>
                </c:pt>
                <c:pt idx="3">
                  <c:v>32</c:v>
                </c:pt>
                <c:pt idx="4">
                  <c:v>34</c:v>
                </c:pt>
                <c:pt idx="5">
                  <c:v>73</c:v>
                </c:pt>
                <c:pt idx="6">
                  <c:v>80</c:v>
                </c:pt>
                <c:pt idx="7">
                  <c:v>17</c:v>
                </c:pt>
                <c:pt idx="8">
                  <c:v>37</c:v>
                </c:pt>
                <c:pt idx="9">
                  <c:v>61</c:v>
                </c:pt>
              </c:numCache>
            </c:numRef>
          </c:xVal>
          <c:yVal>
            <c:numRef>
              <c:f>Sheet1!$F$4:$F$13</c:f>
              <c:numCache>
                <c:formatCode>General</c:formatCode>
                <c:ptCount val="10"/>
                <c:pt idx="0">
                  <c:v>55</c:v>
                </c:pt>
                <c:pt idx="1">
                  <c:v>76</c:v>
                </c:pt>
                <c:pt idx="2">
                  <c:v>15</c:v>
                </c:pt>
                <c:pt idx="3">
                  <c:v>94</c:v>
                </c:pt>
                <c:pt idx="4">
                  <c:v>11</c:v>
                </c:pt>
                <c:pt idx="5">
                  <c:v>99</c:v>
                </c:pt>
                <c:pt idx="6">
                  <c:v>74</c:v>
                </c:pt>
                <c:pt idx="7">
                  <c:v>75</c:v>
                </c:pt>
                <c:pt idx="8">
                  <c:v>36</c:v>
                </c:pt>
                <c:pt idx="9">
                  <c:v>69</c:v>
                </c:pt>
              </c:numCache>
            </c:numRef>
          </c:yVal>
          <c:bubbleSize>
            <c:numRef>
              <c:f>Sheet1!$G$4:$G$13</c:f>
              <c:numCache>
                <c:formatCode>General</c:formatCode>
                <c:ptCount val="10"/>
                <c:pt idx="0">
                  <c:v>13</c:v>
                </c:pt>
                <c:pt idx="1">
                  <c:v>2</c:v>
                </c:pt>
                <c:pt idx="2">
                  <c:v>8</c:v>
                </c:pt>
                <c:pt idx="3">
                  <c:v>1</c:v>
                </c:pt>
                <c:pt idx="4">
                  <c:v>3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D1CA-4878-9BCA-20B0A59B9A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665948400"/>
        <c:axId val="665948960"/>
      </c:bubbleChart>
      <c:valAx>
        <c:axId val="665948400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48960"/>
        <c:crosses val="autoZero"/>
        <c:crossBetween val="midCat"/>
      </c:valAx>
      <c:valAx>
        <c:axId val="66594896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484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South</c:v>
                </c:pt>
              </c:strCache>
            </c:strRef>
          </c:tx>
          <c:spPr>
            <a:gradFill>
              <a:gsLst>
                <a:gs pos="0">
                  <a:schemeClr val="accent2">
                    <a:alpha val="75000"/>
                  </a:schemeClr>
                </a:gs>
                <a:gs pos="100000">
                  <a:schemeClr val="accent2">
                    <a:lumMod val="75000"/>
                    <a:alpha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Sheet1!$A$4:$A$13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Sheet1!$B$4:$B$13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Sheet1!$C$4:$C$13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2523-4A4C-AC7B-23CB960A16E9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North</c:v>
                </c:pt>
              </c:strCache>
            </c:strRef>
          </c:tx>
          <c:spPr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3">
                    <a:lumMod val="75000"/>
                    <a:alpha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Sheet1!$E$4:$E$13</c:f>
              <c:numCache>
                <c:formatCode>General</c:formatCode>
                <c:ptCount val="10"/>
                <c:pt idx="0">
                  <c:v>46</c:v>
                </c:pt>
                <c:pt idx="1">
                  <c:v>19</c:v>
                </c:pt>
                <c:pt idx="2">
                  <c:v>16</c:v>
                </c:pt>
                <c:pt idx="3">
                  <c:v>32</c:v>
                </c:pt>
                <c:pt idx="4">
                  <c:v>34</c:v>
                </c:pt>
                <c:pt idx="5">
                  <c:v>73</c:v>
                </c:pt>
                <c:pt idx="6">
                  <c:v>80</c:v>
                </c:pt>
                <c:pt idx="7">
                  <c:v>17</c:v>
                </c:pt>
                <c:pt idx="8">
                  <c:v>37</c:v>
                </c:pt>
                <c:pt idx="9">
                  <c:v>61</c:v>
                </c:pt>
              </c:numCache>
            </c:numRef>
          </c:xVal>
          <c:yVal>
            <c:numRef>
              <c:f>Sheet1!$F$4:$F$13</c:f>
              <c:numCache>
                <c:formatCode>General</c:formatCode>
                <c:ptCount val="10"/>
                <c:pt idx="0">
                  <c:v>55</c:v>
                </c:pt>
                <c:pt idx="1">
                  <c:v>76</c:v>
                </c:pt>
                <c:pt idx="2">
                  <c:v>15</c:v>
                </c:pt>
                <c:pt idx="3">
                  <c:v>94</c:v>
                </c:pt>
                <c:pt idx="4">
                  <c:v>11</c:v>
                </c:pt>
                <c:pt idx="5">
                  <c:v>99</c:v>
                </c:pt>
                <c:pt idx="6">
                  <c:v>74</c:v>
                </c:pt>
                <c:pt idx="7">
                  <c:v>75</c:v>
                </c:pt>
                <c:pt idx="8">
                  <c:v>36</c:v>
                </c:pt>
                <c:pt idx="9">
                  <c:v>69</c:v>
                </c:pt>
              </c:numCache>
            </c:numRef>
          </c:yVal>
          <c:bubbleSize>
            <c:numRef>
              <c:f>Sheet1!$G$4:$G$13</c:f>
              <c:numCache>
                <c:formatCode>General</c:formatCode>
                <c:ptCount val="10"/>
                <c:pt idx="0">
                  <c:v>13</c:v>
                </c:pt>
                <c:pt idx="1">
                  <c:v>2</c:v>
                </c:pt>
                <c:pt idx="2">
                  <c:v>8</c:v>
                </c:pt>
                <c:pt idx="3">
                  <c:v>1</c:v>
                </c:pt>
                <c:pt idx="4">
                  <c:v>3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2523-4A4C-AC7B-23CB960A16E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665951760"/>
        <c:axId val="665952320"/>
      </c:bubbleChart>
      <c:valAx>
        <c:axId val="665951760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dk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52320"/>
        <c:crosses val="autoZero"/>
        <c:crossBetween val="midCat"/>
      </c:valAx>
      <c:valAx>
        <c:axId val="6659523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dk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5176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South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2">
                  <a:alpha val="75000"/>
                </a:schemeClr>
              </a:solidFill>
            </a:ln>
            <a:effectLst>
              <a:innerShdw blurRad="114300">
                <a:schemeClr val="accent2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Sheet1!$A$4:$A$13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Sheet1!$B$4:$B$13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Sheet1!$C$4:$C$13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556-42CA-84C2-5E2CAFA3E898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North</c:v>
                </c:pt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3">
                  <a:alpha val="75000"/>
                </a:schemeClr>
              </a:solidFill>
            </a:ln>
            <a:effectLst>
              <a:innerShdw blurRad="114300">
                <a:schemeClr val="accent3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Sheet1!$E$4:$E$13</c:f>
              <c:numCache>
                <c:formatCode>General</c:formatCode>
                <c:ptCount val="10"/>
                <c:pt idx="0">
                  <c:v>46</c:v>
                </c:pt>
                <c:pt idx="1">
                  <c:v>19</c:v>
                </c:pt>
                <c:pt idx="2">
                  <c:v>16</c:v>
                </c:pt>
                <c:pt idx="3">
                  <c:v>32</c:v>
                </c:pt>
                <c:pt idx="4">
                  <c:v>34</c:v>
                </c:pt>
                <c:pt idx="5">
                  <c:v>73</c:v>
                </c:pt>
                <c:pt idx="6">
                  <c:v>80</c:v>
                </c:pt>
                <c:pt idx="7">
                  <c:v>17</c:v>
                </c:pt>
                <c:pt idx="8">
                  <c:v>37</c:v>
                </c:pt>
                <c:pt idx="9">
                  <c:v>61</c:v>
                </c:pt>
              </c:numCache>
            </c:numRef>
          </c:xVal>
          <c:yVal>
            <c:numRef>
              <c:f>Sheet1!$F$4:$F$13</c:f>
              <c:numCache>
                <c:formatCode>General</c:formatCode>
                <c:ptCount val="10"/>
                <c:pt idx="0">
                  <c:v>55</c:v>
                </c:pt>
                <c:pt idx="1">
                  <c:v>76</c:v>
                </c:pt>
                <c:pt idx="2">
                  <c:v>15</c:v>
                </c:pt>
                <c:pt idx="3">
                  <c:v>94</c:v>
                </c:pt>
                <c:pt idx="4">
                  <c:v>11</c:v>
                </c:pt>
                <c:pt idx="5">
                  <c:v>99</c:v>
                </c:pt>
                <c:pt idx="6">
                  <c:v>74</c:v>
                </c:pt>
                <c:pt idx="7">
                  <c:v>75</c:v>
                </c:pt>
                <c:pt idx="8">
                  <c:v>36</c:v>
                </c:pt>
                <c:pt idx="9">
                  <c:v>69</c:v>
                </c:pt>
              </c:numCache>
            </c:numRef>
          </c:yVal>
          <c:bubbleSize>
            <c:numRef>
              <c:f>Sheet1!$G$4:$G$13</c:f>
              <c:numCache>
                <c:formatCode>General</c:formatCode>
                <c:ptCount val="10"/>
                <c:pt idx="0">
                  <c:v>13</c:v>
                </c:pt>
                <c:pt idx="1">
                  <c:v>2</c:v>
                </c:pt>
                <c:pt idx="2">
                  <c:v>8</c:v>
                </c:pt>
                <c:pt idx="3">
                  <c:v>1</c:v>
                </c:pt>
                <c:pt idx="4">
                  <c:v>3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F556-42CA-84C2-5E2CAFA3E8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665959600"/>
        <c:axId val="665960160"/>
      </c:bubbleChart>
      <c:valAx>
        <c:axId val="665959600"/>
        <c:scaling>
          <c:orientation val="minMax"/>
          <c:max val="11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60160"/>
        <c:crosses val="autoZero"/>
        <c:crossBetween val="midCat"/>
      </c:valAx>
      <c:valAx>
        <c:axId val="66596016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59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Calibri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Sheet1!$A$4:$A$13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Sheet1!$B$4:$B$13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Sheet1!$C$4:$C$13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85E0-4BAC-8273-6734FD3A1E15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Calibri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Sheet1!$E$4:$E$13</c:f>
              <c:numCache>
                <c:formatCode>General</c:formatCode>
                <c:ptCount val="10"/>
                <c:pt idx="0">
                  <c:v>46</c:v>
                </c:pt>
                <c:pt idx="1">
                  <c:v>19</c:v>
                </c:pt>
                <c:pt idx="2">
                  <c:v>16</c:v>
                </c:pt>
                <c:pt idx="3">
                  <c:v>32</c:v>
                </c:pt>
                <c:pt idx="4">
                  <c:v>34</c:v>
                </c:pt>
                <c:pt idx="5">
                  <c:v>73</c:v>
                </c:pt>
                <c:pt idx="6">
                  <c:v>80</c:v>
                </c:pt>
                <c:pt idx="7">
                  <c:v>17</c:v>
                </c:pt>
                <c:pt idx="8">
                  <c:v>37</c:v>
                </c:pt>
                <c:pt idx="9">
                  <c:v>61</c:v>
                </c:pt>
              </c:numCache>
            </c:numRef>
          </c:xVal>
          <c:yVal>
            <c:numRef>
              <c:f>Sheet1!$F$4:$F$13</c:f>
              <c:numCache>
                <c:formatCode>General</c:formatCode>
                <c:ptCount val="10"/>
                <c:pt idx="0">
                  <c:v>55</c:v>
                </c:pt>
                <c:pt idx="1">
                  <c:v>76</c:v>
                </c:pt>
                <c:pt idx="2">
                  <c:v>15</c:v>
                </c:pt>
                <c:pt idx="3">
                  <c:v>94</c:v>
                </c:pt>
                <c:pt idx="4">
                  <c:v>11</c:v>
                </c:pt>
                <c:pt idx="5">
                  <c:v>99</c:v>
                </c:pt>
                <c:pt idx="6">
                  <c:v>74</c:v>
                </c:pt>
                <c:pt idx="7">
                  <c:v>75</c:v>
                </c:pt>
                <c:pt idx="8">
                  <c:v>36</c:v>
                </c:pt>
                <c:pt idx="9">
                  <c:v>69</c:v>
                </c:pt>
              </c:numCache>
            </c:numRef>
          </c:yVal>
          <c:bubbleSize>
            <c:numRef>
              <c:f>Sheet1!$G$4:$G$13</c:f>
              <c:numCache>
                <c:formatCode>General</c:formatCode>
                <c:ptCount val="10"/>
                <c:pt idx="0">
                  <c:v>13</c:v>
                </c:pt>
                <c:pt idx="1">
                  <c:v>2</c:v>
                </c:pt>
                <c:pt idx="2">
                  <c:v>8</c:v>
                </c:pt>
                <c:pt idx="3">
                  <c:v>1</c:v>
                </c:pt>
                <c:pt idx="4">
                  <c:v>3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85E0-4BAC-8273-6734FD3A1E1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665962960"/>
        <c:axId val="665963520"/>
      </c:bubbleChart>
      <c:valAx>
        <c:axId val="665962960"/>
        <c:scaling>
          <c:orientation val="minMax"/>
          <c:max val="11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63520"/>
        <c:crosses val="autoZero"/>
        <c:crossBetween val="midCat"/>
      </c:valAx>
      <c:valAx>
        <c:axId val="66596352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62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Sheet1!$A$4:$A$13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Sheet1!$B$4:$B$13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Sheet1!$C$4:$C$13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7BBC-46FA-A2DA-52B357D2EF93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Sheet1!$E$4:$E$13</c:f>
              <c:numCache>
                <c:formatCode>General</c:formatCode>
                <c:ptCount val="10"/>
                <c:pt idx="0">
                  <c:v>46</c:v>
                </c:pt>
                <c:pt idx="1">
                  <c:v>19</c:v>
                </c:pt>
                <c:pt idx="2">
                  <c:v>16</c:v>
                </c:pt>
                <c:pt idx="3">
                  <c:v>32</c:v>
                </c:pt>
                <c:pt idx="4">
                  <c:v>34</c:v>
                </c:pt>
                <c:pt idx="5">
                  <c:v>73</c:v>
                </c:pt>
                <c:pt idx="6">
                  <c:v>80</c:v>
                </c:pt>
                <c:pt idx="7">
                  <c:v>17</c:v>
                </c:pt>
                <c:pt idx="8">
                  <c:v>37</c:v>
                </c:pt>
                <c:pt idx="9">
                  <c:v>61</c:v>
                </c:pt>
              </c:numCache>
            </c:numRef>
          </c:xVal>
          <c:yVal>
            <c:numRef>
              <c:f>Sheet1!$F$4:$F$13</c:f>
              <c:numCache>
                <c:formatCode>General</c:formatCode>
                <c:ptCount val="10"/>
                <c:pt idx="0">
                  <c:v>55</c:v>
                </c:pt>
                <c:pt idx="1">
                  <c:v>76</c:v>
                </c:pt>
                <c:pt idx="2">
                  <c:v>15</c:v>
                </c:pt>
                <c:pt idx="3">
                  <c:v>94</c:v>
                </c:pt>
                <c:pt idx="4">
                  <c:v>11</c:v>
                </c:pt>
                <c:pt idx="5">
                  <c:v>99</c:v>
                </c:pt>
                <c:pt idx="6">
                  <c:v>74</c:v>
                </c:pt>
                <c:pt idx="7">
                  <c:v>75</c:v>
                </c:pt>
                <c:pt idx="8">
                  <c:v>36</c:v>
                </c:pt>
                <c:pt idx="9">
                  <c:v>69</c:v>
                </c:pt>
              </c:numCache>
            </c:numRef>
          </c:yVal>
          <c:bubbleSize>
            <c:numRef>
              <c:f>Sheet1!$G$4:$G$13</c:f>
              <c:numCache>
                <c:formatCode>General</c:formatCode>
                <c:ptCount val="10"/>
                <c:pt idx="0">
                  <c:v>13</c:v>
                </c:pt>
                <c:pt idx="1">
                  <c:v>2</c:v>
                </c:pt>
                <c:pt idx="2">
                  <c:v>8</c:v>
                </c:pt>
                <c:pt idx="3">
                  <c:v>1</c:v>
                </c:pt>
                <c:pt idx="4">
                  <c:v>3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1-7BBC-46FA-A2DA-52B357D2E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665966320"/>
        <c:axId val="665966880"/>
      </c:bubbleChart>
      <c:valAx>
        <c:axId val="665966320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66880"/>
        <c:crosses val="autoZero"/>
        <c:crossBetween val="midCat"/>
      </c:valAx>
      <c:valAx>
        <c:axId val="66596688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66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South</c:v>
                </c:pt>
              </c:strCache>
            </c:strRef>
          </c:tx>
          <c:spPr>
            <a:gradFill>
              <a:gsLst>
                <a:gs pos="0">
                  <a:schemeClr val="accent2">
                    <a:alpha val="75000"/>
                  </a:schemeClr>
                </a:gs>
                <a:gs pos="100000">
                  <a:schemeClr val="accent2">
                    <a:lumMod val="75000"/>
                    <a:alpha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Sheet1!$A$4:$A$13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Sheet1!$B$4:$B$13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Sheet1!$C$4:$C$13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2DAC-4533-96F8-19513C550C54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North</c:v>
                </c:pt>
              </c:strCache>
            </c:strRef>
          </c:tx>
          <c:spPr>
            <a:gradFill>
              <a:gsLst>
                <a:gs pos="0">
                  <a:schemeClr val="accent3">
                    <a:alpha val="75000"/>
                  </a:schemeClr>
                </a:gs>
                <a:gs pos="100000">
                  <a:schemeClr val="accent3">
                    <a:lumMod val="75000"/>
                    <a:alpha val="75000"/>
                  </a:schemeClr>
                </a:gs>
              </a:gsLst>
              <a:lin ang="27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Sheet1!$E$4:$E$13</c:f>
              <c:numCache>
                <c:formatCode>General</c:formatCode>
                <c:ptCount val="10"/>
                <c:pt idx="0">
                  <c:v>46</c:v>
                </c:pt>
                <c:pt idx="1">
                  <c:v>19</c:v>
                </c:pt>
                <c:pt idx="2">
                  <c:v>16</c:v>
                </c:pt>
                <c:pt idx="3">
                  <c:v>32</c:v>
                </c:pt>
                <c:pt idx="4">
                  <c:v>34</c:v>
                </c:pt>
                <c:pt idx="5">
                  <c:v>73</c:v>
                </c:pt>
                <c:pt idx="6">
                  <c:v>80</c:v>
                </c:pt>
                <c:pt idx="7">
                  <c:v>17</c:v>
                </c:pt>
                <c:pt idx="8">
                  <c:v>37</c:v>
                </c:pt>
                <c:pt idx="9">
                  <c:v>61</c:v>
                </c:pt>
              </c:numCache>
            </c:numRef>
          </c:xVal>
          <c:yVal>
            <c:numRef>
              <c:f>Sheet1!$F$4:$F$13</c:f>
              <c:numCache>
                <c:formatCode>General</c:formatCode>
                <c:ptCount val="10"/>
                <c:pt idx="0">
                  <c:v>55</c:v>
                </c:pt>
                <c:pt idx="1">
                  <c:v>76</c:v>
                </c:pt>
                <c:pt idx="2">
                  <c:v>15</c:v>
                </c:pt>
                <c:pt idx="3">
                  <c:v>94</c:v>
                </c:pt>
                <c:pt idx="4">
                  <c:v>11</c:v>
                </c:pt>
                <c:pt idx="5">
                  <c:v>99</c:v>
                </c:pt>
                <c:pt idx="6">
                  <c:v>74</c:v>
                </c:pt>
                <c:pt idx="7">
                  <c:v>75</c:v>
                </c:pt>
                <c:pt idx="8">
                  <c:v>36</c:v>
                </c:pt>
                <c:pt idx="9">
                  <c:v>69</c:v>
                </c:pt>
              </c:numCache>
            </c:numRef>
          </c:yVal>
          <c:bubbleSize>
            <c:numRef>
              <c:f>Sheet1!$G$4:$G$13</c:f>
              <c:numCache>
                <c:formatCode>General</c:formatCode>
                <c:ptCount val="10"/>
                <c:pt idx="0">
                  <c:v>13</c:v>
                </c:pt>
                <c:pt idx="1">
                  <c:v>2</c:v>
                </c:pt>
                <c:pt idx="2">
                  <c:v>8</c:v>
                </c:pt>
                <c:pt idx="3">
                  <c:v>1</c:v>
                </c:pt>
                <c:pt idx="4">
                  <c:v>3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1-2DAC-4533-96F8-19513C550C5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665969680"/>
        <c:axId val="665970240"/>
      </c:bubbleChart>
      <c:valAx>
        <c:axId val="665969680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dk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70240"/>
        <c:crosses val="autoZero"/>
        <c:crossBetween val="midCat"/>
      </c:valAx>
      <c:valAx>
        <c:axId val="66597024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dk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69680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1-4313-8FAF-339943E5AF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150</c:v>
                </c:pt>
                <c:pt idx="2">
                  <c:v>100</c:v>
                </c:pt>
                <c:pt idx="3">
                  <c:v>50</c:v>
                </c:pt>
                <c:pt idx="4">
                  <c:v>150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71-4313-8FAF-339943E5AF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71-4313-8FAF-339943E5AF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14037312"/>
        <c:axId val="614038992"/>
      </c:barChart>
      <c:catAx>
        <c:axId val="614037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38992"/>
        <c:crosses val="autoZero"/>
        <c:auto val="1"/>
        <c:lblAlgn val="ctr"/>
        <c:lblOffset val="100"/>
        <c:noMultiLvlLbl val="0"/>
      </c:catAx>
      <c:valAx>
        <c:axId val="614038992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3731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South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2">
                  <a:alpha val="75000"/>
                </a:schemeClr>
              </a:solidFill>
            </a:ln>
            <a:effectLst>
              <a:innerShdw blurRad="114300">
                <a:schemeClr val="accent2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Sheet1!$A$4:$A$13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Sheet1!$B$4:$B$13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Sheet1!$C$4:$C$13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292B-4F19-ABF0-C4DD76E6C831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North</c:v>
                </c:pt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3">
                  <a:alpha val="75000"/>
                </a:schemeClr>
              </a:solidFill>
            </a:ln>
            <a:effectLst>
              <a:innerShdw blurRad="114300">
                <a:schemeClr val="accent3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Sheet1!$E$4:$E$13</c:f>
              <c:numCache>
                <c:formatCode>General</c:formatCode>
                <c:ptCount val="10"/>
                <c:pt idx="0">
                  <c:v>46</c:v>
                </c:pt>
                <c:pt idx="1">
                  <c:v>19</c:v>
                </c:pt>
                <c:pt idx="2">
                  <c:v>16</c:v>
                </c:pt>
                <c:pt idx="3">
                  <c:v>32</c:v>
                </c:pt>
                <c:pt idx="4">
                  <c:v>34</c:v>
                </c:pt>
                <c:pt idx="5">
                  <c:v>73</c:v>
                </c:pt>
                <c:pt idx="6">
                  <c:v>80</c:v>
                </c:pt>
                <c:pt idx="7">
                  <c:v>17</c:v>
                </c:pt>
                <c:pt idx="8">
                  <c:v>37</c:v>
                </c:pt>
                <c:pt idx="9">
                  <c:v>61</c:v>
                </c:pt>
              </c:numCache>
            </c:numRef>
          </c:xVal>
          <c:yVal>
            <c:numRef>
              <c:f>Sheet1!$F$4:$F$13</c:f>
              <c:numCache>
                <c:formatCode>General</c:formatCode>
                <c:ptCount val="10"/>
                <c:pt idx="0">
                  <c:v>55</c:v>
                </c:pt>
                <c:pt idx="1">
                  <c:v>76</c:v>
                </c:pt>
                <c:pt idx="2">
                  <c:v>15</c:v>
                </c:pt>
                <c:pt idx="3">
                  <c:v>94</c:v>
                </c:pt>
                <c:pt idx="4">
                  <c:v>11</c:v>
                </c:pt>
                <c:pt idx="5">
                  <c:v>99</c:v>
                </c:pt>
                <c:pt idx="6">
                  <c:v>74</c:v>
                </c:pt>
                <c:pt idx="7">
                  <c:v>75</c:v>
                </c:pt>
                <c:pt idx="8">
                  <c:v>36</c:v>
                </c:pt>
                <c:pt idx="9">
                  <c:v>69</c:v>
                </c:pt>
              </c:numCache>
            </c:numRef>
          </c:yVal>
          <c:bubbleSize>
            <c:numRef>
              <c:f>Sheet1!$G$4:$G$13</c:f>
              <c:numCache>
                <c:formatCode>General</c:formatCode>
                <c:ptCount val="10"/>
                <c:pt idx="0">
                  <c:v>13</c:v>
                </c:pt>
                <c:pt idx="1">
                  <c:v>2</c:v>
                </c:pt>
                <c:pt idx="2">
                  <c:v>8</c:v>
                </c:pt>
                <c:pt idx="3">
                  <c:v>1</c:v>
                </c:pt>
                <c:pt idx="4">
                  <c:v>3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1-292B-4F19-ABF0-C4DD76E6C8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665973040"/>
        <c:axId val="665973600"/>
      </c:bubbleChart>
      <c:valAx>
        <c:axId val="665973040"/>
        <c:scaling>
          <c:orientation val="minMax"/>
          <c:max val="11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73600"/>
        <c:crosses val="autoZero"/>
        <c:crossBetween val="midCat"/>
      </c:valAx>
      <c:valAx>
        <c:axId val="66597360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730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1"/>
          <c:order val="0"/>
          <c:tx>
            <c:strRef>
              <c:f>Sheet1!$A$1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Calibri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Sheet1!$A$4:$A$13</c:f>
              <c:numCache>
                <c:formatCode>General</c:formatCode>
                <c:ptCount val="10"/>
                <c:pt idx="0">
                  <c:v>51</c:v>
                </c:pt>
                <c:pt idx="1">
                  <c:v>60</c:v>
                </c:pt>
                <c:pt idx="2">
                  <c:v>49</c:v>
                </c:pt>
                <c:pt idx="3">
                  <c:v>92</c:v>
                </c:pt>
                <c:pt idx="4">
                  <c:v>73</c:v>
                </c:pt>
                <c:pt idx="5">
                  <c:v>13</c:v>
                </c:pt>
                <c:pt idx="6">
                  <c:v>48</c:v>
                </c:pt>
                <c:pt idx="7">
                  <c:v>96</c:v>
                </c:pt>
                <c:pt idx="8">
                  <c:v>97</c:v>
                </c:pt>
                <c:pt idx="9">
                  <c:v>30</c:v>
                </c:pt>
              </c:numCache>
            </c:numRef>
          </c:xVal>
          <c:yVal>
            <c:numRef>
              <c:f>Sheet1!$B$4:$B$13</c:f>
              <c:numCache>
                <c:formatCode>General</c:formatCode>
                <c:ptCount val="10"/>
                <c:pt idx="0">
                  <c:v>95</c:v>
                </c:pt>
                <c:pt idx="1">
                  <c:v>37</c:v>
                </c:pt>
                <c:pt idx="2">
                  <c:v>81</c:v>
                </c:pt>
                <c:pt idx="3">
                  <c:v>90</c:v>
                </c:pt>
                <c:pt idx="4">
                  <c:v>63</c:v>
                </c:pt>
                <c:pt idx="5">
                  <c:v>31</c:v>
                </c:pt>
                <c:pt idx="6">
                  <c:v>78</c:v>
                </c:pt>
                <c:pt idx="7">
                  <c:v>77</c:v>
                </c:pt>
                <c:pt idx="8">
                  <c:v>48</c:v>
                </c:pt>
                <c:pt idx="9">
                  <c:v>43</c:v>
                </c:pt>
              </c:numCache>
            </c:numRef>
          </c:yVal>
          <c:bubbleSize>
            <c:numRef>
              <c:f>Sheet1!$C$4:$C$13</c:f>
              <c:numCache>
                <c:formatCode>General</c:formatCode>
                <c:ptCount val="10"/>
                <c:pt idx="0">
                  <c:v>8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6</c:v>
                </c:pt>
                <c:pt idx="5">
                  <c:v>5</c:v>
                </c:pt>
                <c:pt idx="6">
                  <c:v>10</c:v>
                </c:pt>
                <c:pt idx="7">
                  <c:v>8</c:v>
                </c:pt>
                <c:pt idx="8">
                  <c:v>4</c:v>
                </c:pt>
                <c:pt idx="9">
                  <c:v>9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3398-4B9C-AF81-9A6A3F0D080F}"/>
            </c:ext>
          </c:extLst>
        </c:ser>
        <c:ser>
          <c:idx val="2"/>
          <c:order val="1"/>
          <c:tx>
            <c:strRef>
              <c:f>Sheet1!$E$1</c:f>
              <c:strCache>
                <c:ptCount val="1"/>
                <c:pt idx="0">
                  <c:v>North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Calibri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Sheet1!$E$4:$E$13</c:f>
              <c:numCache>
                <c:formatCode>General</c:formatCode>
                <c:ptCount val="10"/>
                <c:pt idx="0">
                  <c:v>46</c:v>
                </c:pt>
                <c:pt idx="1">
                  <c:v>19</c:v>
                </c:pt>
                <c:pt idx="2">
                  <c:v>16</c:v>
                </c:pt>
                <c:pt idx="3">
                  <c:v>32</c:v>
                </c:pt>
                <c:pt idx="4">
                  <c:v>34</c:v>
                </c:pt>
                <c:pt idx="5">
                  <c:v>73</c:v>
                </c:pt>
                <c:pt idx="6">
                  <c:v>80</c:v>
                </c:pt>
                <c:pt idx="7">
                  <c:v>17</c:v>
                </c:pt>
                <c:pt idx="8">
                  <c:v>37</c:v>
                </c:pt>
                <c:pt idx="9">
                  <c:v>61</c:v>
                </c:pt>
              </c:numCache>
            </c:numRef>
          </c:xVal>
          <c:yVal>
            <c:numRef>
              <c:f>Sheet1!$F$4:$F$13</c:f>
              <c:numCache>
                <c:formatCode>General</c:formatCode>
                <c:ptCount val="10"/>
                <c:pt idx="0">
                  <c:v>55</c:v>
                </c:pt>
                <c:pt idx="1">
                  <c:v>76</c:v>
                </c:pt>
                <c:pt idx="2">
                  <c:v>15</c:v>
                </c:pt>
                <c:pt idx="3">
                  <c:v>94</c:v>
                </c:pt>
                <c:pt idx="4">
                  <c:v>11</c:v>
                </c:pt>
                <c:pt idx="5">
                  <c:v>99</c:v>
                </c:pt>
                <c:pt idx="6">
                  <c:v>74</c:v>
                </c:pt>
                <c:pt idx="7">
                  <c:v>75</c:v>
                </c:pt>
                <c:pt idx="8">
                  <c:v>36</c:v>
                </c:pt>
                <c:pt idx="9">
                  <c:v>69</c:v>
                </c:pt>
              </c:numCache>
            </c:numRef>
          </c:yVal>
          <c:bubbleSize>
            <c:numRef>
              <c:f>Sheet1!$G$4:$G$13</c:f>
              <c:numCache>
                <c:formatCode>General</c:formatCode>
                <c:ptCount val="10"/>
                <c:pt idx="0">
                  <c:v>13</c:v>
                </c:pt>
                <c:pt idx="1">
                  <c:v>2</c:v>
                </c:pt>
                <c:pt idx="2">
                  <c:v>8</c:v>
                </c:pt>
                <c:pt idx="3">
                  <c:v>1</c:v>
                </c:pt>
                <c:pt idx="4">
                  <c:v>3</c:v>
                </c:pt>
                <c:pt idx="5">
                  <c:v>10</c:v>
                </c:pt>
                <c:pt idx="6">
                  <c:v>7</c:v>
                </c:pt>
                <c:pt idx="7">
                  <c:v>3</c:v>
                </c:pt>
                <c:pt idx="8">
                  <c:v>2</c:v>
                </c:pt>
                <c:pt idx="9">
                  <c:v>7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1-3398-4B9C-AF81-9A6A3F0D080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665976400"/>
        <c:axId val="665976960"/>
      </c:bubbleChart>
      <c:valAx>
        <c:axId val="665976400"/>
        <c:scaling>
          <c:orientation val="minMax"/>
          <c:max val="11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76960"/>
        <c:crosses val="autoZero"/>
        <c:crossBetween val="midCat"/>
      </c:valAx>
      <c:valAx>
        <c:axId val="665976960"/>
        <c:scaling>
          <c:orientation val="minMax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76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B1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Sheet1!$C$3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Sheet1!$D$3</c:f>
              <c:numCache>
                <c:formatCode>0%</c:formatCode>
                <c:ptCount val="1"/>
                <c:pt idx="0">
                  <c:v>0.2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821-416F-AEC5-38ED083DF508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B2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Sheet1!$B$4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Sheet1!$C$4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Sheet1!$D$4</c:f>
              <c:numCache>
                <c:formatCode>0%</c:formatCode>
                <c:ptCount val="1"/>
                <c:pt idx="0">
                  <c:v>0.15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F821-416F-AEC5-38ED083DF508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B3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Sheet1!$C$5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bubbleSize>
            <c:numRef>
              <c:f>Sheet1!$D$5</c:f>
              <c:numCache>
                <c:formatCode>0%</c:formatCode>
                <c:ptCount val="1"/>
                <c:pt idx="0">
                  <c:v>0.05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F821-416F-AEC5-38ED083DF508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B4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Sheet1!$B$6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Sheet1!$C$6</c:f>
              <c:numCache>
                <c:formatCode>General</c:formatCode>
                <c:ptCount val="1"/>
                <c:pt idx="0">
                  <c:v>2</c:v>
                </c:pt>
              </c:numCache>
            </c:numRef>
          </c:yVal>
          <c:bubbleSize>
            <c:numRef>
              <c:f>Sheet1!$D$6</c:f>
              <c:numCache>
                <c:formatCode>0%</c:formatCode>
                <c:ptCount val="1"/>
                <c:pt idx="0">
                  <c:v>0.1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F821-416F-AEC5-38ED083DF508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B5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Sheet1!$B$7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Sheet1!$C$7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Sheet1!$D$7</c:f>
              <c:numCache>
                <c:formatCode>0%</c:formatCode>
                <c:ptCount val="1"/>
                <c:pt idx="0">
                  <c:v>0.02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F821-416F-AEC5-38ED083DF508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B6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Sheet1!$B$8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Sheet1!$C$8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Sheet1!$D$8</c:f>
              <c:numCache>
                <c:formatCode>0%</c:formatCode>
                <c:ptCount val="1"/>
                <c:pt idx="0">
                  <c:v>0.17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F821-416F-AEC5-38ED083DF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20"/>
        <c:showNegBubbles val="0"/>
        <c:axId val="665982000"/>
        <c:axId val="665982560"/>
      </c:bubbleChart>
      <c:valAx>
        <c:axId val="665982000"/>
        <c:scaling>
          <c:orientation val="minMax"/>
          <c:max val="7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82560"/>
        <c:crossesAt val="2.5"/>
        <c:crossBetween val="midCat"/>
      </c:valAx>
      <c:valAx>
        <c:axId val="665982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82000"/>
        <c:crossesAt val="3.5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Sheet1!$C$3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Sheet1!$D$3</c:f>
              <c:numCache>
                <c:formatCode>0%</c:formatCode>
                <c:ptCount val="1"/>
                <c:pt idx="0">
                  <c:v>0.2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F5E-4610-ABCC-5661EEE5B829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Sheet1!$B$4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Sheet1!$C$4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Sheet1!$D$4</c:f>
              <c:numCache>
                <c:formatCode>0%</c:formatCode>
                <c:ptCount val="1"/>
                <c:pt idx="0">
                  <c:v>0.15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CF5E-4610-ABCC-5661EEE5B829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B3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Sheet1!$C$5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bubbleSize>
            <c:numRef>
              <c:f>Sheet1!$D$5</c:f>
              <c:numCache>
                <c:formatCode>0%</c:formatCode>
                <c:ptCount val="1"/>
                <c:pt idx="0">
                  <c:v>0.05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CF5E-4610-ABCC-5661EEE5B829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B4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51000"/>
                    <a:satMod val="130000"/>
                  </a:schemeClr>
                </a:gs>
                <a:gs pos="80000">
                  <a:schemeClr val="accent4">
                    <a:shade val="93000"/>
                    <a:satMod val="130000"/>
                  </a:schemeClr>
                </a:gs>
                <a:gs pos="100000">
                  <a:schemeClr val="accent4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Sheet1!$B$6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Sheet1!$C$6</c:f>
              <c:numCache>
                <c:formatCode>General</c:formatCode>
                <c:ptCount val="1"/>
                <c:pt idx="0">
                  <c:v>2</c:v>
                </c:pt>
              </c:numCache>
            </c:numRef>
          </c:yVal>
          <c:bubbleSize>
            <c:numRef>
              <c:f>Sheet1!$D$6</c:f>
              <c:numCache>
                <c:formatCode>0%</c:formatCode>
                <c:ptCount val="1"/>
                <c:pt idx="0">
                  <c:v>0.1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CF5E-4610-ABCC-5661EEE5B829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B5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Sheet1!$B$7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Sheet1!$C$7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Sheet1!$D$7</c:f>
              <c:numCache>
                <c:formatCode>0%</c:formatCode>
                <c:ptCount val="1"/>
                <c:pt idx="0">
                  <c:v>0.02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CF5E-4610-ABCC-5661EEE5B829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B6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51000"/>
                    <a:satMod val="130000"/>
                  </a:schemeClr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Sheet1!$B$8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Sheet1!$C$8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Sheet1!$D$8</c:f>
              <c:numCache>
                <c:formatCode>0%</c:formatCode>
                <c:ptCount val="1"/>
                <c:pt idx="0">
                  <c:v>0.17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CF5E-4610-ABCC-5661EEE5B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20"/>
        <c:showNegBubbles val="0"/>
        <c:axId val="665987600"/>
        <c:axId val="665988160"/>
      </c:bubbleChart>
      <c:valAx>
        <c:axId val="665987600"/>
        <c:scaling>
          <c:orientation val="minMax"/>
          <c:max val="7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88160"/>
        <c:crossesAt val="2.5"/>
        <c:crossBetween val="midCat"/>
      </c:valAx>
      <c:valAx>
        <c:axId val="665988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87600"/>
        <c:crossesAt val="3.5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B1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1">
                  <a:alpha val="75000"/>
                </a:schemeClr>
              </a:solidFill>
            </a:ln>
            <a:effectLst>
              <a:innerShdw blurRad="114300">
                <a:schemeClr val="accent1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Sheet1!$C$3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Sheet1!$D$3</c:f>
              <c:numCache>
                <c:formatCode>0%</c:formatCode>
                <c:ptCount val="1"/>
                <c:pt idx="0">
                  <c:v>0.2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6A3B-47EC-B7A1-329968B4EDE7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B2</c:v>
                </c:pt>
              </c:strCache>
            </c:strRef>
          </c:tx>
          <c:spPr>
            <a:pattFill prst="ltUp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2">
                  <a:alpha val="75000"/>
                </a:schemeClr>
              </a:solidFill>
            </a:ln>
            <a:effectLst>
              <a:innerShdw blurRad="114300">
                <a:schemeClr val="accent2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Sheet1!$B$4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Sheet1!$C$4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Sheet1!$D$4</c:f>
              <c:numCache>
                <c:formatCode>0%</c:formatCode>
                <c:ptCount val="1"/>
                <c:pt idx="0">
                  <c:v>0.15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6A3B-47EC-B7A1-329968B4EDE7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B3</c:v>
                </c:pt>
              </c:strCache>
            </c:strRef>
          </c:tx>
          <c:spPr>
            <a:pattFill prst="ltUp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3">
                  <a:alpha val="75000"/>
                </a:schemeClr>
              </a:solidFill>
            </a:ln>
            <a:effectLst>
              <a:innerShdw blurRad="114300">
                <a:schemeClr val="accent3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Sheet1!$C$5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bubbleSize>
            <c:numRef>
              <c:f>Sheet1!$D$5</c:f>
              <c:numCache>
                <c:formatCode>0%</c:formatCode>
                <c:ptCount val="1"/>
                <c:pt idx="0">
                  <c:v>0.05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6A3B-47EC-B7A1-329968B4EDE7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B4</c:v>
                </c:pt>
              </c:strCache>
            </c:strRef>
          </c:tx>
          <c:spPr>
            <a:pattFill prst="ltUpDiag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4">
                  <a:alpha val="75000"/>
                </a:schemeClr>
              </a:solidFill>
            </a:ln>
            <a:effectLst>
              <a:innerShdw blurRad="114300">
                <a:schemeClr val="accent4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Sheet1!$B$6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Sheet1!$C$6</c:f>
              <c:numCache>
                <c:formatCode>General</c:formatCode>
                <c:ptCount val="1"/>
                <c:pt idx="0">
                  <c:v>2</c:v>
                </c:pt>
              </c:numCache>
            </c:numRef>
          </c:yVal>
          <c:bubbleSize>
            <c:numRef>
              <c:f>Sheet1!$D$6</c:f>
              <c:numCache>
                <c:formatCode>0%</c:formatCode>
                <c:ptCount val="1"/>
                <c:pt idx="0">
                  <c:v>0.1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6A3B-47EC-B7A1-329968B4EDE7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B5</c:v>
                </c:pt>
              </c:strCache>
            </c:strRef>
          </c:tx>
          <c:spPr>
            <a:pattFill prst="ltUpDiag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5">
                  <a:alpha val="75000"/>
                </a:schemeClr>
              </a:solidFill>
            </a:ln>
            <a:effectLst>
              <a:innerShdw blurRad="114300">
                <a:schemeClr val="accent5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Sheet1!$B$7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Sheet1!$C$7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Sheet1!$D$7</c:f>
              <c:numCache>
                <c:formatCode>0%</c:formatCode>
                <c:ptCount val="1"/>
                <c:pt idx="0">
                  <c:v>0.02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4-6A3B-47EC-B7A1-329968B4EDE7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B6</c:v>
                </c:pt>
              </c:strCache>
            </c:strRef>
          </c:tx>
          <c:spPr>
            <a:pattFill prst="ltUpDiag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 w="9525" cap="flat" cmpd="sng" algn="ctr">
              <a:solidFill>
                <a:schemeClr val="accent6">
                  <a:alpha val="75000"/>
                </a:schemeClr>
              </a:solidFill>
            </a:ln>
            <a:effectLst>
              <a:innerShdw blurRad="114300">
                <a:schemeClr val="accent6">
                  <a:alpha val="7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Sheet1!$B$8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Sheet1!$C$8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Sheet1!$D$8</c:f>
              <c:numCache>
                <c:formatCode>0%</c:formatCode>
                <c:ptCount val="1"/>
                <c:pt idx="0">
                  <c:v>0.17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6A3B-47EC-B7A1-329968B4EDE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bubbleScale val="120"/>
        <c:showNegBubbles val="0"/>
        <c:axId val="665993200"/>
        <c:axId val="665993760"/>
      </c:bubbleChart>
      <c:valAx>
        <c:axId val="665993200"/>
        <c:scaling>
          <c:orientation val="minMax"/>
          <c:max val="7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93760"/>
        <c:crossesAt val="2.5"/>
        <c:crossBetween val="midCat"/>
      </c:valAx>
      <c:valAx>
        <c:axId val="665993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93200"/>
        <c:crossesAt val="3.5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B1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Sheet1!$B$3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Sheet1!$C$3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Sheet1!$D$3</c:f>
              <c:numCache>
                <c:formatCode>0%</c:formatCode>
                <c:ptCount val="1"/>
                <c:pt idx="0">
                  <c:v>0.2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2208-49DC-AB2C-6A701F06C58F}"/>
            </c:ext>
          </c:extLst>
        </c:ser>
        <c:ser>
          <c:idx val="1"/>
          <c:order val="1"/>
          <c:tx>
            <c:strRef>
              <c:f>Sheet1!$A$4</c:f>
              <c:strCache>
                <c:ptCount val="1"/>
                <c:pt idx="0">
                  <c:v>B2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Sheet1!$B$4</c:f>
              <c:numCache>
                <c:formatCode>General</c:formatCode>
                <c:ptCount val="1"/>
                <c:pt idx="0">
                  <c:v>2</c:v>
                </c:pt>
              </c:numCache>
            </c:numRef>
          </c:xVal>
          <c:yVal>
            <c:numRef>
              <c:f>Sheet1!$C$4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Sheet1!$D$4</c:f>
              <c:numCache>
                <c:formatCode>0%</c:formatCode>
                <c:ptCount val="1"/>
                <c:pt idx="0">
                  <c:v>0.15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1-2208-49DC-AB2C-6A701F06C58F}"/>
            </c:ext>
          </c:extLst>
        </c:ser>
        <c:ser>
          <c:idx val="2"/>
          <c:order val="2"/>
          <c:tx>
            <c:strRef>
              <c:f>Sheet1!$A$5</c:f>
              <c:strCache>
                <c:ptCount val="1"/>
                <c:pt idx="0">
                  <c:v>B3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Sheet1!$B$5</c:f>
              <c:numCache>
                <c:formatCode>General</c:formatCode>
                <c:ptCount val="1"/>
                <c:pt idx="0">
                  <c:v>5</c:v>
                </c:pt>
              </c:numCache>
            </c:numRef>
          </c:xVal>
          <c:yVal>
            <c:numRef>
              <c:f>Sheet1!$C$5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bubbleSize>
            <c:numRef>
              <c:f>Sheet1!$D$5</c:f>
              <c:numCache>
                <c:formatCode>0%</c:formatCode>
                <c:ptCount val="1"/>
                <c:pt idx="0">
                  <c:v>0.05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2-2208-49DC-AB2C-6A701F06C58F}"/>
            </c:ext>
          </c:extLst>
        </c:ser>
        <c:ser>
          <c:idx val="3"/>
          <c:order val="3"/>
          <c:tx>
            <c:strRef>
              <c:f>Sheet1!$A$6</c:f>
              <c:strCache>
                <c:ptCount val="1"/>
                <c:pt idx="0">
                  <c:v>B4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Sheet1!$B$6</c:f>
              <c:numCache>
                <c:formatCode>General</c:formatCode>
                <c:ptCount val="1"/>
                <c:pt idx="0">
                  <c:v>4</c:v>
                </c:pt>
              </c:numCache>
            </c:numRef>
          </c:xVal>
          <c:yVal>
            <c:numRef>
              <c:f>Sheet1!$C$6</c:f>
              <c:numCache>
                <c:formatCode>General</c:formatCode>
                <c:ptCount val="1"/>
                <c:pt idx="0">
                  <c:v>2</c:v>
                </c:pt>
              </c:numCache>
            </c:numRef>
          </c:yVal>
          <c:bubbleSize>
            <c:numRef>
              <c:f>Sheet1!$D$6</c:f>
              <c:numCache>
                <c:formatCode>0%</c:formatCode>
                <c:ptCount val="1"/>
                <c:pt idx="0">
                  <c:v>0.1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3-2208-49DC-AB2C-6A701F06C58F}"/>
            </c:ext>
          </c:extLst>
        </c:ser>
        <c:ser>
          <c:idx val="4"/>
          <c:order val="4"/>
          <c:tx>
            <c:strRef>
              <c:f>Sheet1!$A$7</c:f>
              <c:strCache>
                <c:ptCount val="1"/>
                <c:pt idx="0">
                  <c:v>B5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Sheet1!$B$7</c:f>
              <c:numCache>
                <c:formatCode>General</c:formatCode>
                <c:ptCount val="1"/>
                <c:pt idx="0">
                  <c:v>3</c:v>
                </c:pt>
              </c:numCache>
            </c:numRef>
          </c:xVal>
          <c:yVal>
            <c:numRef>
              <c:f>Sheet1!$C$7</c:f>
              <c:numCache>
                <c:formatCode>General</c:formatCode>
                <c:ptCount val="1"/>
                <c:pt idx="0">
                  <c:v>3</c:v>
                </c:pt>
              </c:numCache>
            </c:numRef>
          </c:yVal>
          <c:bubbleSize>
            <c:numRef>
              <c:f>Sheet1!$D$7</c:f>
              <c:numCache>
                <c:formatCode>0%</c:formatCode>
                <c:ptCount val="1"/>
                <c:pt idx="0">
                  <c:v>0.02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4-2208-49DC-AB2C-6A701F06C58F}"/>
            </c:ext>
          </c:extLst>
        </c:ser>
        <c:ser>
          <c:idx val="5"/>
          <c:order val="5"/>
          <c:tx>
            <c:strRef>
              <c:f>Sheet1!$A$8</c:f>
              <c:strCache>
                <c:ptCount val="1"/>
                <c:pt idx="0">
                  <c:v>B6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Sheet1!$B$8</c:f>
              <c:numCache>
                <c:formatCode>General</c:formatCode>
                <c:ptCount val="1"/>
                <c:pt idx="0">
                  <c:v>1</c:v>
                </c:pt>
              </c:numCache>
            </c:numRef>
          </c:xVal>
          <c:yVal>
            <c:numRef>
              <c:f>Sheet1!$C$8</c:f>
              <c:numCache>
                <c:formatCode>General</c:formatCode>
                <c:ptCount val="1"/>
                <c:pt idx="0">
                  <c:v>4</c:v>
                </c:pt>
              </c:numCache>
            </c:numRef>
          </c:yVal>
          <c:bubbleSize>
            <c:numRef>
              <c:f>Sheet1!$D$8</c:f>
              <c:numCache>
                <c:formatCode>0%</c:formatCode>
                <c:ptCount val="1"/>
                <c:pt idx="0">
                  <c:v>0.17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5-2208-49DC-AB2C-6A701F06C5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20"/>
        <c:showNegBubbles val="0"/>
        <c:axId val="665998800"/>
        <c:axId val="665999360"/>
      </c:bubbleChart>
      <c:valAx>
        <c:axId val="665998800"/>
        <c:scaling>
          <c:orientation val="minMax"/>
          <c:max val="7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99360"/>
        <c:crossesAt val="2.5"/>
        <c:crossBetween val="midCat"/>
      </c:valAx>
      <c:valAx>
        <c:axId val="665999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998800"/>
        <c:crossesAt val="3.5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20000</c:v>
                </c:pt>
                <c:pt idx="1">
                  <c:v>22000</c:v>
                </c:pt>
                <c:pt idx="2">
                  <c:v>20000</c:v>
                </c:pt>
                <c:pt idx="3">
                  <c:v>19000</c:v>
                </c:pt>
                <c:pt idx="4">
                  <c:v>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6C-4148-B116-52AEC9C537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Television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50000</c:v>
                </c:pt>
                <c:pt idx="1">
                  <c:v>56000</c:v>
                </c:pt>
                <c:pt idx="2">
                  <c:v>90000</c:v>
                </c:pt>
                <c:pt idx="3">
                  <c:v>90000</c:v>
                </c:pt>
                <c:pt idx="4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6C-4148-B116-52AEC9C537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30000</c:v>
                </c:pt>
                <c:pt idx="1">
                  <c:v>40000</c:v>
                </c:pt>
                <c:pt idx="2">
                  <c:v>60000</c:v>
                </c:pt>
                <c:pt idx="3">
                  <c:v>50000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6C-4148-B116-52AEC9C537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Internet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50000</c:v>
                </c:pt>
                <c:pt idx="3">
                  <c:v>90000</c:v>
                </c:pt>
                <c:pt idx="4">
                  <c:v>111000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A6C-4148-B116-52AEC9C537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003280"/>
        <c:axId val="666003840"/>
      </c:radarChart>
      <c:catAx>
        <c:axId val="6660032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03840"/>
        <c:crosses val="autoZero"/>
        <c:auto val="1"/>
        <c:lblAlgn val="ctr"/>
        <c:lblOffset val="100"/>
        <c:noMultiLvlLbl val="0"/>
      </c:catAx>
      <c:valAx>
        <c:axId val="66600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20000</c:v>
                </c:pt>
                <c:pt idx="1">
                  <c:v>22000</c:v>
                </c:pt>
                <c:pt idx="2">
                  <c:v>20000</c:v>
                </c:pt>
                <c:pt idx="3">
                  <c:v>19000</c:v>
                </c:pt>
                <c:pt idx="4">
                  <c:v>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7-4B06-9E84-E879C2267B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Television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50000</c:v>
                </c:pt>
                <c:pt idx="1">
                  <c:v>56000</c:v>
                </c:pt>
                <c:pt idx="2">
                  <c:v>90000</c:v>
                </c:pt>
                <c:pt idx="3">
                  <c:v>90000</c:v>
                </c:pt>
                <c:pt idx="4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87-4B06-9E84-E879C2267B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30000</c:v>
                </c:pt>
                <c:pt idx="1">
                  <c:v>40000</c:v>
                </c:pt>
                <c:pt idx="2">
                  <c:v>60000</c:v>
                </c:pt>
                <c:pt idx="3">
                  <c:v>50000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87-4B06-9E84-E879C2267B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Internet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50000</c:v>
                </c:pt>
                <c:pt idx="3">
                  <c:v>90000</c:v>
                </c:pt>
                <c:pt idx="4">
                  <c:v>111000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87-4B06-9E84-E879C2267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007760"/>
        <c:axId val="666008320"/>
      </c:radarChart>
      <c:catAx>
        <c:axId val="666007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08320"/>
        <c:crosses val="autoZero"/>
        <c:auto val="1"/>
        <c:lblAlgn val="ctr"/>
        <c:lblOffset val="100"/>
        <c:noMultiLvlLbl val="0"/>
      </c:catAx>
      <c:valAx>
        <c:axId val="66600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0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Print</c:v>
                </c:pt>
              </c:strCache>
            </c:strRef>
          </c:tx>
          <c:spPr>
            <a:ln w="25400" cap="rnd" cmpd="sng" algn="ctr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20000</c:v>
                </c:pt>
                <c:pt idx="1">
                  <c:v>22000</c:v>
                </c:pt>
                <c:pt idx="2">
                  <c:v>20000</c:v>
                </c:pt>
                <c:pt idx="3">
                  <c:v>19000</c:v>
                </c:pt>
                <c:pt idx="4">
                  <c:v>19000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3-49A9-B787-A14B0B561B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Television</c:v>
                </c:pt>
              </c:strCache>
            </c:strRef>
          </c:tx>
          <c:spPr>
            <a:ln w="25400" cap="rnd" cmpd="sng" algn="ctr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50000</c:v>
                </c:pt>
                <c:pt idx="1">
                  <c:v>56000</c:v>
                </c:pt>
                <c:pt idx="2">
                  <c:v>90000</c:v>
                </c:pt>
                <c:pt idx="3">
                  <c:v>90000</c:v>
                </c:pt>
                <c:pt idx="4">
                  <c:v>100000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B3-49A9-B787-A14B0B561BF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Radio</c:v>
                </c:pt>
              </c:strCache>
            </c:strRef>
          </c:tx>
          <c:spPr>
            <a:ln w="25400" cap="rnd" cmpd="sng" algn="ctr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30000</c:v>
                </c:pt>
                <c:pt idx="1">
                  <c:v>40000</c:v>
                </c:pt>
                <c:pt idx="2">
                  <c:v>60000</c:v>
                </c:pt>
                <c:pt idx="3">
                  <c:v>50000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B3-49A9-B787-A14B0B561BF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Internet</c:v>
                </c:pt>
              </c:strCache>
            </c:strRef>
          </c:tx>
          <c:spPr>
            <a:ln w="25400" cap="rnd" cmpd="sng" algn="ctr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10000</c:v>
                </c:pt>
                <c:pt idx="1">
                  <c:v>15000</c:v>
                </c:pt>
                <c:pt idx="2">
                  <c:v>50000</c:v>
                </c:pt>
                <c:pt idx="3">
                  <c:v>90000</c:v>
                </c:pt>
                <c:pt idx="4">
                  <c:v>111000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B3-49A9-B787-A14B0B561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012240"/>
        <c:axId val="666012800"/>
      </c:radarChart>
      <c:catAx>
        <c:axId val="66601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12800"/>
        <c:crosses val="autoZero"/>
        <c:auto val="1"/>
        <c:lblAlgn val="ctr"/>
        <c:lblOffset val="100"/>
        <c:noMultiLvlLbl val="0"/>
      </c:catAx>
      <c:valAx>
        <c:axId val="666012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1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2044</c:v>
                </c:pt>
                <c:pt idx="1">
                  <c:v>1450</c:v>
                </c:pt>
                <c:pt idx="2">
                  <c:v>3560</c:v>
                </c:pt>
                <c:pt idx="3">
                  <c:v>2295</c:v>
                </c:pt>
                <c:pt idx="4">
                  <c:v>2356</c:v>
                </c:pt>
                <c:pt idx="5">
                  <c:v>4175</c:v>
                </c:pt>
                <c:pt idx="6">
                  <c:v>2300</c:v>
                </c:pt>
                <c:pt idx="7">
                  <c:v>3168</c:v>
                </c:pt>
                <c:pt idx="8">
                  <c:v>3209</c:v>
                </c:pt>
                <c:pt idx="9">
                  <c:v>3600</c:v>
                </c:pt>
                <c:pt idx="10">
                  <c:v>2298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1-4518-9A5C-335F5F1D1A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2951</c:v>
                </c:pt>
                <c:pt idx="1">
                  <c:v>1014</c:v>
                </c:pt>
                <c:pt idx="2">
                  <c:v>4599</c:v>
                </c:pt>
                <c:pt idx="3">
                  <c:v>1374</c:v>
                </c:pt>
                <c:pt idx="4">
                  <c:v>4519</c:v>
                </c:pt>
                <c:pt idx="5">
                  <c:v>3380</c:v>
                </c:pt>
                <c:pt idx="6">
                  <c:v>2132</c:v>
                </c:pt>
                <c:pt idx="7">
                  <c:v>2376</c:v>
                </c:pt>
                <c:pt idx="8">
                  <c:v>4954</c:v>
                </c:pt>
                <c:pt idx="9">
                  <c:v>4663</c:v>
                </c:pt>
                <c:pt idx="10">
                  <c:v>4260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71-4518-9A5C-335F5F1D1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666016160"/>
        <c:axId val="66601672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Profits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</c:numCache>
            </c:num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500</c:v>
                </c:pt>
                <c:pt idx="1">
                  <c:v>1200</c:v>
                </c:pt>
                <c:pt idx="2">
                  <c:v>1532</c:v>
                </c:pt>
                <c:pt idx="3">
                  <c:v>2877</c:v>
                </c:pt>
                <c:pt idx="4">
                  <c:v>1206</c:v>
                </c:pt>
                <c:pt idx="5">
                  <c:v>3478</c:v>
                </c:pt>
                <c:pt idx="6">
                  <c:v>1151</c:v>
                </c:pt>
                <c:pt idx="7">
                  <c:v>2500</c:v>
                </c:pt>
                <c:pt idx="8">
                  <c:v>1500</c:v>
                </c:pt>
                <c:pt idx="9">
                  <c:v>1200</c:v>
                </c:pt>
                <c:pt idx="10">
                  <c:v>3587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71-4518-9A5C-335F5F1D1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016160"/>
        <c:axId val="666016720"/>
      </c:lineChart>
      <c:catAx>
        <c:axId val="66601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16720"/>
        <c:crosses val="autoZero"/>
        <c:auto val="1"/>
        <c:lblAlgn val="ctr"/>
        <c:lblOffset val="100"/>
        <c:noMultiLvlLbl val="0"/>
      </c:catAx>
      <c:valAx>
        <c:axId val="666016720"/>
        <c:scaling>
          <c:orientation val="minMax"/>
          <c:max val="8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16160"/>
        <c:crosses val="autoZero"/>
        <c:crossBetween val="between"/>
        <c:majorUnit val="700"/>
        <c:min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BE-46F3-BC56-BA4DB17B3C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150</c:v>
                </c:pt>
                <c:pt idx="2">
                  <c:v>100</c:v>
                </c:pt>
                <c:pt idx="3">
                  <c:v>50</c:v>
                </c:pt>
                <c:pt idx="4">
                  <c:v>150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BE-46F3-BC56-BA4DB17B3C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BE-46F3-BC56-BA4DB17B3C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14072592"/>
        <c:axId val="614072032"/>
      </c:barChart>
      <c:catAx>
        <c:axId val="61407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72032"/>
        <c:crosses val="autoZero"/>
        <c:auto val="1"/>
        <c:lblAlgn val="ctr"/>
        <c:lblOffset val="100"/>
        <c:noMultiLvlLbl val="0"/>
      </c:catAx>
      <c:valAx>
        <c:axId val="614072032"/>
        <c:scaling>
          <c:orientation val="minMax"/>
          <c:max val="500"/>
          <c:min val="0"/>
        </c:scaling>
        <c:delete val="0"/>
        <c:axPos val="l"/>
        <c:majorGridlines>
          <c:spPr>
            <a:ln>
              <a:noFill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1407259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Volume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BD-4B3D-BCA1-F63590D3B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6021200"/>
        <c:axId val="6660206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Median Sales Price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"$"#,##0</c:formatCode>
                <c:ptCount val="12"/>
                <c:pt idx="0">
                  <c:v>338578</c:v>
                </c:pt>
                <c:pt idx="1">
                  <c:v>391425</c:v>
                </c:pt>
                <c:pt idx="2">
                  <c:v>349787</c:v>
                </c:pt>
                <c:pt idx="3">
                  <c:v>298325</c:v>
                </c:pt>
                <c:pt idx="4">
                  <c:v>132654</c:v>
                </c:pt>
                <c:pt idx="5">
                  <c:v>108362</c:v>
                </c:pt>
                <c:pt idx="6">
                  <c:v>283654</c:v>
                </c:pt>
                <c:pt idx="7">
                  <c:v>343659</c:v>
                </c:pt>
                <c:pt idx="8">
                  <c:v>225632</c:v>
                </c:pt>
                <c:pt idx="9">
                  <c:v>148265</c:v>
                </c:pt>
                <c:pt idx="10">
                  <c:v>148113</c:v>
                </c:pt>
                <c:pt idx="11">
                  <c:v>151356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BD-4B3D-BCA1-F63590D3B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020080"/>
        <c:axId val="666019520"/>
      </c:lineChart>
      <c:catAx>
        <c:axId val="66602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19520"/>
        <c:crosses val="autoZero"/>
        <c:auto val="0"/>
        <c:lblAlgn val="ctr"/>
        <c:lblOffset val="100"/>
        <c:noMultiLvlLbl val="0"/>
      </c:catAx>
      <c:valAx>
        <c:axId val="66601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20080"/>
        <c:crosses val="autoZero"/>
        <c:crossBetween val="between"/>
      </c:valAx>
      <c:catAx>
        <c:axId val="666021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6020640"/>
        <c:crosses val="autoZero"/>
        <c:auto val="1"/>
        <c:lblAlgn val="ctr"/>
        <c:lblOffset val="100"/>
        <c:noMultiLvlLbl val="0"/>
      </c:catAx>
      <c:valAx>
        <c:axId val="6660206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21200"/>
        <c:crosses val="max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DB-4BC5-A4CA-8040890BA53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DB-4BC5-A4CA-8040890BA53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DB-4BC5-A4CA-8040890BA53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DB-4BC5-A4CA-8040890BA53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DB-4BC5-A4CA-8040890BA53C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500</c:v>
                </c:pt>
                <c:pt idx="5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DB-4BC5-A4CA-8040890BA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66023440"/>
        <c:axId val="666024000"/>
      </c:barChart>
      <c:catAx>
        <c:axId val="6660234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66024000"/>
        <c:crossesAt val="0"/>
        <c:auto val="1"/>
        <c:lblAlgn val="ctr"/>
        <c:lblOffset val="100"/>
        <c:noMultiLvlLbl val="0"/>
      </c:catAx>
      <c:valAx>
        <c:axId val="66602400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234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C5-43FE-8B12-8425E58872E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DC5-43FE-8B12-8425E58872E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DC5-43FE-8B12-8425E58872E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DC5-43FE-8B12-8425E58872E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DC5-43FE-8B12-8425E58872E8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DC5-43FE-8B12-8425E58872E8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200</c:v>
                </c:pt>
                <c:pt idx="1">
                  <c:v>350</c:v>
                </c:pt>
                <c:pt idx="2">
                  <c:v>150</c:v>
                </c:pt>
                <c:pt idx="3">
                  <c:v>350</c:v>
                </c:pt>
                <c:pt idx="4">
                  <c:v>450</c:v>
                </c:pt>
                <c:pt idx="5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DC5-43FE-8B12-8425E5887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666026240"/>
        <c:axId val="666026800"/>
      </c:barChart>
      <c:catAx>
        <c:axId val="666026240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666026800"/>
        <c:crosses val="autoZero"/>
        <c:auto val="1"/>
        <c:lblAlgn val="ctr"/>
        <c:lblOffset val="100"/>
        <c:noMultiLvlLbl val="0"/>
      </c:catAx>
      <c:valAx>
        <c:axId val="666026800"/>
        <c:scaling>
          <c:orientation val="maxMin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262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Goal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13</c:v>
                </c:pt>
                <c:pt idx="4">
                  <c:v>15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6-4564-9B0E-2F980AD22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axId val="666029600"/>
        <c:axId val="666030160"/>
      </c:barChart>
      <c:barChart>
        <c:barDir val="bar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</c:v>
                </c:pt>
                <c:pt idx="1">
                  <c:v>16</c:v>
                </c:pt>
                <c:pt idx="2">
                  <c:v>23</c:v>
                </c:pt>
                <c:pt idx="3">
                  <c:v>24</c:v>
                </c:pt>
                <c:pt idx="4">
                  <c:v>21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6-4564-9B0E-2F980AD225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66031280"/>
        <c:axId val="666030720"/>
      </c:barChart>
      <c:catAx>
        <c:axId val="666029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30160"/>
        <c:crosses val="autoZero"/>
        <c:auto val="1"/>
        <c:lblAlgn val="ctr"/>
        <c:lblOffset val="100"/>
        <c:noMultiLvlLbl val="0"/>
      </c:catAx>
      <c:valAx>
        <c:axId val="666030160"/>
        <c:scaling>
          <c:orientation val="minMax"/>
          <c:max val="3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29600"/>
        <c:crosses val="autoZero"/>
        <c:crossBetween val="between"/>
        <c:majorUnit val="5"/>
      </c:valAx>
      <c:valAx>
        <c:axId val="666030720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31280"/>
        <c:crosses val="max"/>
        <c:crossBetween val="between"/>
      </c:valAx>
      <c:catAx>
        <c:axId val="66603128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6660307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Goal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13</c:v>
                </c:pt>
                <c:pt idx="4">
                  <c:v>15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FE-466F-BF5E-356FCA2651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6"/>
        <c:overlap val="100"/>
        <c:axId val="666034080"/>
        <c:axId val="666034640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</c:v>
                </c:pt>
                <c:pt idx="1">
                  <c:v>16</c:v>
                </c:pt>
                <c:pt idx="2">
                  <c:v>23</c:v>
                </c:pt>
                <c:pt idx="3">
                  <c:v>24</c:v>
                </c:pt>
                <c:pt idx="4">
                  <c:v>21</c:v>
                </c:pt>
                <c:pt idx="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FE-466F-BF5E-356FCA2651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4"/>
        <c:overlap val="100"/>
        <c:axId val="666035760"/>
        <c:axId val="666035200"/>
      </c:barChart>
      <c:catAx>
        <c:axId val="66603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34640"/>
        <c:crosses val="autoZero"/>
        <c:auto val="1"/>
        <c:lblAlgn val="ctr"/>
        <c:lblOffset val="100"/>
        <c:noMultiLvlLbl val="0"/>
      </c:catAx>
      <c:valAx>
        <c:axId val="666034640"/>
        <c:scaling>
          <c:orientation val="minMax"/>
          <c:max val="3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34080"/>
        <c:crosses val="autoZero"/>
        <c:crossBetween val="between"/>
        <c:majorUnit val="5"/>
      </c:valAx>
      <c:catAx>
        <c:axId val="6660357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6035200"/>
        <c:crosses val="autoZero"/>
        <c:auto val="1"/>
        <c:lblAlgn val="ctr"/>
        <c:lblOffset val="100"/>
        <c:noMultiLvlLbl val="0"/>
      </c:catAx>
      <c:valAx>
        <c:axId val="66603520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3576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&lt;21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&gt;70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-0.17</c:v>
                </c:pt>
                <c:pt idx="1">
                  <c:v>-0.23</c:v>
                </c:pt>
                <c:pt idx="2">
                  <c:v>-0.27</c:v>
                </c:pt>
                <c:pt idx="3">
                  <c:v>-0.18</c:v>
                </c:pt>
                <c:pt idx="4">
                  <c:v>-7.0000000000000007E-2</c:v>
                </c:pt>
                <c:pt idx="5">
                  <c:v>-0.05</c:v>
                </c:pt>
                <c:pt idx="6">
                  <c:v>-0.03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2D-435E-BF0C-386169DFFC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&lt;21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&gt;70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0.18</c:v>
                </c:pt>
                <c:pt idx="1">
                  <c:v>0.25</c:v>
                </c:pt>
                <c:pt idx="2">
                  <c:v>0.28000000000000003</c:v>
                </c:pt>
                <c:pt idx="3">
                  <c:v>0.17</c:v>
                </c:pt>
                <c:pt idx="4">
                  <c:v>0.09</c:v>
                </c:pt>
                <c:pt idx="5">
                  <c:v>0.02</c:v>
                </c:pt>
                <c:pt idx="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2D-435E-BF0C-386169DFF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666038560"/>
        <c:axId val="666039120"/>
      </c:barChart>
      <c:catAx>
        <c:axId val="666038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39120"/>
        <c:crosses val="autoZero"/>
        <c:auto val="1"/>
        <c:lblAlgn val="ctr"/>
        <c:lblOffset val="100"/>
        <c:noMultiLvlLbl val="0"/>
      </c:catAx>
      <c:valAx>
        <c:axId val="666039120"/>
        <c:scaling>
          <c:orientation val="minMax"/>
          <c:max val="0.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;0%;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3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Invisible 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5000</c:v>
                </c:pt>
                <c:pt idx="2">
                  <c:v>4000</c:v>
                </c:pt>
                <c:pt idx="3">
                  <c:v>2000</c:v>
                </c:pt>
                <c:pt idx="4">
                  <c:v>1000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7-49FA-8F8F-45B585CE3A7B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Visible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637-49FA-8F8F-45B585CE3A7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637-49FA-8F8F-45B585CE3A7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637-49FA-8F8F-45B585CE3A7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4637-49FA-8F8F-45B585CE3A7B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4637-49FA-8F8F-45B585CE3A7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4637-49FA-8F8F-45B585CE3A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10000</c:v>
                </c:pt>
                <c:pt idx="1">
                  <c:v>5000</c:v>
                </c:pt>
                <c:pt idx="2">
                  <c:v>1000</c:v>
                </c:pt>
                <c:pt idx="3">
                  <c:v>2000</c:v>
                </c:pt>
                <c:pt idx="4">
                  <c:v>1000</c:v>
                </c:pt>
                <c:pt idx="5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4637-49FA-8F8F-45B585CE3A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666041920"/>
        <c:axId val="422535184"/>
      </c:barChart>
      <c:catAx>
        <c:axId val="66604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35184"/>
        <c:crosses val="autoZero"/>
        <c:auto val="1"/>
        <c:lblAlgn val="ctr"/>
        <c:lblOffset val="100"/>
        <c:noMultiLvlLbl val="0"/>
      </c:catAx>
      <c:valAx>
        <c:axId val="422535184"/>
        <c:scaling>
          <c:orientation val="minMax"/>
          <c:max val="1000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6041920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accent1"/>
                </a:solidFill>
                <a:round/>
                <a:headEnd type="oval"/>
              </a:ln>
              <a:effectLst/>
            </c:spPr>
          </c:errBar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</c:v>
                </c:pt>
                <c:pt idx="1">
                  <c:v>66</c:v>
                </c:pt>
                <c:pt idx="2">
                  <c:v>82</c:v>
                </c:pt>
                <c:pt idx="3">
                  <c:v>50</c:v>
                </c:pt>
                <c:pt idx="4">
                  <c:v>95</c:v>
                </c:pt>
                <c:pt idx="5">
                  <c:v>65</c:v>
                </c:pt>
                <c:pt idx="6">
                  <c:v>78</c:v>
                </c:pt>
                <c:pt idx="7">
                  <c:v>45</c:v>
                </c:pt>
                <c:pt idx="8">
                  <c:v>50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C7-4DF5-B04C-601E711370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1181440"/>
        <c:axId val="651205520"/>
      </c:barChart>
      <c:catAx>
        <c:axId val="65118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05520"/>
        <c:crosses val="autoZero"/>
        <c:auto val="1"/>
        <c:lblAlgn val="ctr"/>
        <c:lblOffset val="100"/>
        <c:noMultiLvlLbl val="0"/>
      </c:catAx>
      <c:valAx>
        <c:axId val="651205520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18144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minus"/>
            <c:errValType val="percentage"/>
            <c:noEndCap val="1"/>
            <c:val val="100"/>
            <c:spPr>
              <a:noFill/>
              <a:ln w="9525" cap="flat" cmpd="sng" algn="ctr">
                <a:solidFill>
                  <a:schemeClr val="accent1"/>
                </a:solidFill>
                <a:round/>
                <a:headEnd type="oval"/>
              </a:ln>
              <a:effectLst/>
            </c:spPr>
          </c:errBars>
          <c:cat>
            <c:strRef>
              <c:f>Sheet1!$A$2:$A$11</c:f>
              <c:strCache>
                <c:ptCount val="10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</c:v>
                </c:pt>
                <c:pt idx="1">
                  <c:v>66</c:v>
                </c:pt>
                <c:pt idx="2">
                  <c:v>82</c:v>
                </c:pt>
                <c:pt idx="3">
                  <c:v>50</c:v>
                </c:pt>
                <c:pt idx="4">
                  <c:v>95</c:v>
                </c:pt>
                <c:pt idx="5">
                  <c:v>65</c:v>
                </c:pt>
                <c:pt idx="6">
                  <c:v>78</c:v>
                </c:pt>
                <c:pt idx="7">
                  <c:v>45</c:v>
                </c:pt>
                <c:pt idx="8">
                  <c:v>50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2B-4453-A56B-8FFD898928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22538544"/>
        <c:axId val="422537424"/>
      </c:barChart>
      <c:catAx>
        <c:axId val="422538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37424"/>
        <c:crosses val="autoZero"/>
        <c:auto val="1"/>
        <c:lblAlgn val="ctr"/>
        <c:lblOffset val="100"/>
        <c:noMultiLvlLbl val="0"/>
      </c:catAx>
      <c:valAx>
        <c:axId val="422537424"/>
        <c:scaling>
          <c:orientation val="minMax"/>
          <c:max val="1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3854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13</c:v>
                </c:pt>
                <c:pt idx="4">
                  <c:v>18</c:v>
                </c:pt>
                <c:pt idx="5">
                  <c:v>21</c:v>
                </c:pt>
                <c:pt idx="6">
                  <c:v>20</c:v>
                </c:pt>
                <c:pt idx="7">
                  <c:v>16</c:v>
                </c:pt>
                <c:pt idx="8">
                  <c:v>10</c:v>
                </c:pt>
                <c:pt idx="9">
                  <c:v>5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023-4B0E-B0F6-666A103788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5</c:v>
                </c:pt>
                <c:pt idx="2">
                  <c:v>10</c:v>
                </c:pt>
                <c:pt idx="3">
                  <c:v>16</c:v>
                </c:pt>
                <c:pt idx="4">
                  <c:v>22</c:v>
                </c:pt>
                <c:pt idx="5">
                  <c:v>25</c:v>
                </c:pt>
                <c:pt idx="6">
                  <c:v>24</c:v>
                </c:pt>
                <c:pt idx="7">
                  <c:v>20</c:v>
                </c:pt>
                <c:pt idx="8">
                  <c:v>15</c:v>
                </c:pt>
                <c:pt idx="9">
                  <c:v>10</c:v>
                </c:pt>
                <c:pt idx="10">
                  <c:v>5</c:v>
                </c:pt>
                <c:pt idx="11">
                  <c:v>3.5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023-4B0E-B0F6-666A103788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13</c:v>
                </c:pt>
                <c:pt idx="3">
                  <c:v>19</c:v>
                </c:pt>
                <c:pt idx="4">
                  <c:v>25</c:v>
                </c:pt>
                <c:pt idx="5">
                  <c:v>29</c:v>
                </c:pt>
                <c:pt idx="6">
                  <c:v>28</c:v>
                </c:pt>
                <c:pt idx="7">
                  <c:v>25</c:v>
                </c:pt>
                <c:pt idx="8">
                  <c:v>20</c:v>
                </c:pt>
                <c:pt idx="9">
                  <c:v>15</c:v>
                </c:pt>
                <c:pt idx="10">
                  <c:v>10</c:v>
                </c:pt>
                <c:pt idx="11">
                  <c:v>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023-4B0E-B0F6-666A103788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8616320"/>
        <c:axId val="418616880"/>
      </c:lineChart>
      <c:catAx>
        <c:axId val="418616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8616880"/>
        <c:crosses val="autoZero"/>
        <c:auto val="0"/>
        <c:lblAlgn val="ctr"/>
        <c:lblOffset val="100"/>
        <c:noMultiLvlLbl val="0"/>
      </c:catAx>
      <c:valAx>
        <c:axId val="418616880"/>
        <c:scaling>
          <c:orientation val="minMax"/>
          <c:max val="35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8616320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DF-4F24-9A7E-A26E0E4BA1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150</c:v>
                </c:pt>
                <c:pt idx="2">
                  <c:v>100</c:v>
                </c:pt>
                <c:pt idx="3">
                  <c:v>50</c:v>
                </c:pt>
                <c:pt idx="4">
                  <c:v>150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DF-4F24-9A7E-A26E0E4BA1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DF-4F24-9A7E-A26E0E4BA17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561757408"/>
        <c:axId val="561712048"/>
      </c:barChart>
      <c:catAx>
        <c:axId val="56175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1712048"/>
        <c:crosses val="autoZero"/>
        <c:auto val="1"/>
        <c:lblAlgn val="ctr"/>
        <c:lblOffset val="100"/>
        <c:noMultiLvlLbl val="0"/>
      </c:catAx>
      <c:valAx>
        <c:axId val="561712048"/>
        <c:scaling>
          <c:orientation val="minMax"/>
          <c:max val="50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6175740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2.75</c:v>
                </c:pt>
                <c:pt idx="1">
                  <c:v>5.5</c:v>
                </c:pt>
                <c:pt idx="2">
                  <c:v>8.25</c:v>
                </c:pt>
                <c:pt idx="3">
                  <c:v>11</c:v>
                </c:pt>
                <c:pt idx="4">
                  <c:v>13.75</c:v>
                </c:pt>
                <c:pt idx="5">
                  <c:v>16.5</c:v>
                </c:pt>
                <c:pt idx="6">
                  <c:v>19.25</c:v>
                </c:pt>
                <c:pt idx="7">
                  <c:v>22</c:v>
                </c:pt>
                <c:pt idx="8">
                  <c:v>24.75</c:v>
                </c:pt>
                <c:pt idx="9">
                  <c:v>27.5</c:v>
                </c:pt>
                <c:pt idx="10">
                  <c:v>33.25</c:v>
                </c:pt>
                <c:pt idx="11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0-45AC-8D59-9530E1933F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4</c:v>
                </c:pt>
                <c:pt idx="2">
                  <c:v>8</c:v>
                </c:pt>
                <c:pt idx="3">
                  <c:v>15</c:v>
                </c:pt>
                <c:pt idx="4">
                  <c:v>9</c:v>
                </c:pt>
                <c:pt idx="5">
                  <c:v>25</c:v>
                </c:pt>
                <c:pt idx="6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D0-45AC-8D59-9530E1933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8619680"/>
        <c:axId val="418620240"/>
      </c:lineChart>
      <c:catAx>
        <c:axId val="4186196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8620240"/>
        <c:crosses val="autoZero"/>
        <c:auto val="0"/>
        <c:lblAlgn val="ctr"/>
        <c:lblOffset val="100"/>
        <c:noMultiLvlLbl val="0"/>
      </c:catAx>
      <c:valAx>
        <c:axId val="418620240"/>
        <c:scaling>
          <c:orientation val="minMax"/>
          <c:max val="3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861968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83-41EF-8F26-F57E2E58B2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150</c:v>
                </c:pt>
                <c:pt idx="2">
                  <c:v>100</c:v>
                </c:pt>
                <c:pt idx="3">
                  <c:v>50</c:v>
                </c:pt>
                <c:pt idx="4">
                  <c:v>150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83-41EF-8F26-F57E2E58B2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83-41EF-8F26-F57E2E58B2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79541168"/>
        <c:axId val="279568048"/>
      </c:barChart>
      <c:catAx>
        <c:axId val="27954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9568048"/>
        <c:crosses val="autoZero"/>
        <c:auto val="1"/>
        <c:lblAlgn val="ctr"/>
        <c:lblOffset val="100"/>
        <c:noMultiLvlLbl val="0"/>
      </c:catAx>
      <c:valAx>
        <c:axId val="279568048"/>
        <c:scaling>
          <c:orientation val="minMax"/>
          <c:max val="50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ysDot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9541168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8F-439B-AFE3-2F0BE152F9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150</c:v>
                </c:pt>
                <c:pt idx="2">
                  <c:v>100</c:v>
                </c:pt>
                <c:pt idx="3">
                  <c:v>50</c:v>
                </c:pt>
                <c:pt idx="4">
                  <c:v>150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8F-439B-AFE3-2F0BE152F9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8F-439B-AFE3-2F0BE152F9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325295072"/>
        <c:axId val="651226800"/>
      </c:barChart>
      <c:catAx>
        <c:axId val="32529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26800"/>
        <c:crosses val="autoZero"/>
        <c:auto val="1"/>
        <c:lblAlgn val="ctr"/>
        <c:lblOffset val="100"/>
        <c:noMultiLvlLbl val="0"/>
      </c:catAx>
      <c:valAx>
        <c:axId val="651226800"/>
        <c:scaling>
          <c:orientation val="minMax"/>
          <c:max val="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32529507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7-42AA-8EBA-73BED1E515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7-42AA-8EBA-73BED1E515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7-42AA-8EBA-73BED1E515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51212240"/>
        <c:axId val="651213360"/>
      </c:barChart>
      <c:catAx>
        <c:axId val="651212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13360"/>
        <c:crosses val="autoZero"/>
        <c:auto val="1"/>
        <c:lblAlgn val="ctr"/>
        <c:lblOffset val="100"/>
        <c:noMultiLvlLbl val="0"/>
      </c:catAx>
      <c:valAx>
        <c:axId val="651213360"/>
        <c:scaling>
          <c:orientation val="minMax"/>
          <c:max val="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6512122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94-4524-B317-D83E4DD5F2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150</c:v>
                </c:pt>
                <c:pt idx="2">
                  <c:v>100</c:v>
                </c:pt>
                <c:pt idx="3">
                  <c:v>50</c:v>
                </c:pt>
                <c:pt idx="4">
                  <c:v>150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94-4524-B317-D83E4DD5F2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94-4524-B317-D83E4DD5F21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322033680"/>
        <c:axId val="304183104"/>
      </c:barChart>
      <c:catAx>
        <c:axId val="32203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4183104"/>
        <c:crosses val="autoZero"/>
        <c:auto val="1"/>
        <c:lblAlgn val="ctr"/>
        <c:lblOffset val="100"/>
        <c:noMultiLvlLbl val="0"/>
      </c:catAx>
      <c:valAx>
        <c:axId val="304183104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203368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81-4E0B-B1BC-5B7BF63527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150</c:v>
                </c:pt>
                <c:pt idx="2">
                  <c:v>100</c:v>
                </c:pt>
                <c:pt idx="3">
                  <c:v>50</c:v>
                </c:pt>
                <c:pt idx="4">
                  <c:v>150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81-4E0B-B1BC-5B7BF63527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81-4E0B-B1BC-5B7BF635271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471601120"/>
        <c:axId val="471601680"/>
      </c:barChart>
      <c:catAx>
        <c:axId val="47160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01680"/>
        <c:crosses val="autoZero"/>
        <c:auto val="1"/>
        <c:lblAlgn val="ctr"/>
        <c:lblOffset val="100"/>
        <c:noMultiLvlLbl val="0"/>
      </c:catAx>
      <c:valAx>
        <c:axId val="471601680"/>
        <c:scaling>
          <c:orientation val="minMax"/>
          <c:max val="500"/>
          <c:min val="0"/>
        </c:scaling>
        <c:delete val="0"/>
        <c:axPos val="l"/>
        <c:majorGridlines>
          <c:spPr>
            <a:ln>
              <a:noFill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0112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D-479E-958C-BCA59B364F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ED-479E-958C-BCA59B364F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ED-479E-958C-BCA59B364F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27"/>
        <c:overlap val="-48"/>
        <c:axId val="471612880"/>
        <c:axId val="471613440"/>
      </c:barChart>
      <c:catAx>
        <c:axId val="4716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13440"/>
        <c:crosses val="autoZero"/>
        <c:auto val="1"/>
        <c:lblAlgn val="ctr"/>
        <c:lblOffset val="100"/>
        <c:noMultiLvlLbl val="0"/>
      </c:catAx>
      <c:valAx>
        <c:axId val="471613440"/>
        <c:scaling>
          <c:orientation val="minMax"/>
          <c:max val="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1288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C1-4ABF-9224-A03AE2CE01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C1-4ABF-9224-A03AE2CE011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C1-4ABF-9224-A03AE2CE01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71621280"/>
        <c:axId val="471621840"/>
      </c:barChart>
      <c:catAx>
        <c:axId val="471621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21840"/>
        <c:crosses val="autoZero"/>
        <c:auto val="1"/>
        <c:lblAlgn val="ctr"/>
        <c:lblOffset val="100"/>
        <c:noMultiLvlLbl val="0"/>
      </c:catAx>
      <c:valAx>
        <c:axId val="47162184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2128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97-44BD-9780-3418464D2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97-44BD-9780-3418464D2B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97-44BD-9780-3418464D2B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71625200"/>
        <c:axId val="471625760"/>
      </c:barChart>
      <c:catAx>
        <c:axId val="471625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25760"/>
        <c:crosses val="autoZero"/>
        <c:auto val="1"/>
        <c:lblAlgn val="ctr"/>
        <c:lblOffset val="100"/>
        <c:noMultiLvlLbl val="0"/>
      </c:catAx>
      <c:valAx>
        <c:axId val="47162576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252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77-412B-ACA3-59DDD8220C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77-412B-ACA3-59DDD8220C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77-412B-ACA3-59DDD8220C9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471629120"/>
        <c:axId val="471629680"/>
      </c:barChart>
      <c:catAx>
        <c:axId val="471629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29680"/>
        <c:crosses val="autoZero"/>
        <c:auto val="1"/>
        <c:lblAlgn val="ctr"/>
        <c:lblOffset val="100"/>
        <c:noMultiLvlLbl val="0"/>
      </c:catAx>
      <c:valAx>
        <c:axId val="47162968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2912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Vert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rgbClr r="0" g="0" b="0"/>
              </a:inn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9-4F5A-AAFA-AFA8DFC76F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Vert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rgbClr r="0" g="0" b="0"/>
              </a:inn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D9-4F5A-AAFA-AFA8DFC76F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Vert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rgbClr r="0" g="0" b="0"/>
              </a:inn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D9-4F5A-AAFA-AFA8DFC76F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27"/>
        <c:axId val="471633040"/>
        <c:axId val="471633600"/>
      </c:barChart>
      <c:catAx>
        <c:axId val="471633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33600"/>
        <c:crosses val="autoZero"/>
        <c:auto val="1"/>
        <c:lblAlgn val="ctr"/>
        <c:lblOffset val="100"/>
        <c:noMultiLvlLbl val="0"/>
      </c:catAx>
      <c:valAx>
        <c:axId val="471633600"/>
        <c:scaling>
          <c:orientation val="minMax"/>
          <c:max val="500"/>
          <c:min val="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330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A-42D0-BEC7-15E0F4E846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3A-42D0-BEC7-15E0F4E846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3A-42D0-BEC7-15E0F4E846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471636960"/>
        <c:axId val="471637520"/>
      </c:barChart>
      <c:catAx>
        <c:axId val="471636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37520"/>
        <c:crosses val="autoZero"/>
        <c:auto val="1"/>
        <c:lblAlgn val="ctr"/>
        <c:lblOffset val="100"/>
        <c:noMultiLvlLbl val="0"/>
      </c:catAx>
      <c:valAx>
        <c:axId val="47163752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36960"/>
        <c:crosses val="autoZero"/>
        <c:crossBetween val="between"/>
        <c:maj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7-4ACF-97B6-0BE6B3DCE0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67-4ACF-97B6-0BE6B3DCE0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67-4ACF-97B6-0BE6B3DCE00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71644800"/>
        <c:axId val="471645360"/>
      </c:barChart>
      <c:catAx>
        <c:axId val="471644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45360"/>
        <c:crosses val="autoZero"/>
        <c:auto val="1"/>
        <c:lblAlgn val="ctr"/>
        <c:lblOffset val="100"/>
        <c:noMultiLvlLbl val="0"/>
      </c:catAx>
      <c:valAx>
        <c:axId val="47164536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448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DF-46D5-8311-01FE68A579D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DF-46D5-8311-01FE68A579D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DF-46D5-8311-01FE68A579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656560"/>
        <c:axId val="471657120"/>
      </c:barChart>
      <c:catAx>
        <c:axId val="47165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57120"/>
        <c:crosses val="autoZero"/>
        <c:auto val="1"/>
        <c:lblAlgn val="ctr"/>
        <c:lblOffset val="100"/>
        <c:noMultiLvlLbl val="0"/>
      </c:catAx>
      <c:valAx>
        <c:axId val="471657120"/>
        <c:scaling>
          <c:orientation val="minMax"/>
          <c:max val="500"/>
          <c:min val="0"/>
        </c:scaling>
        <c:delete val="0"/>
        <c:axPos val="b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5656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BD-489A-BBC8-CF00D8B49D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BD-489A-BBC8-CF00D8B49D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BD-489A-BBC8-CF00D8B49D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51217280"/>
        <c:axId val="651217840"/>
      </c:barChart>
      <c:catAx>
        <c:axId val="65121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17840"/>
        <c:crosses val="autoZero"/>
        <c:auto val="1"/>
        <c:lblAlgn val="ctr"/>
        <c:lblOffset val="100"/>
        <c:noMultiLvlLbl val="0"/>
      </c:catAx>
      <c:valAx>
        <c:axId val="651217840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1728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08-49AC-974D-97BB019E54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08-49AC-974D-97BB019E54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08-49AC-974D-97BB019E54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660480"/>
        <c:axId val="471661040"/>
      </c:barChart>
      <c:catAx>
        <c:axId val="47166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61040"/>
        <c:crosses val="autoZero"/>
        <c:auto val="1"/>
        <c:lblAlgn val="ctr"/>
        <c:lblOffset val="100"/>
        <c:noMultiLvlLbl val="0"/>
      </c:catAx>
      <c:valAx>
        <c:axId val="47166104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60480"/>
        <c:crosses val="autoZero"/>
        <c:crossBetween val="between"/>
        <c:maj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18-4546-9745-39B9B26DBB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18-4546-9745-39B9B26DBB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18-4546-9745-39B9B26DBB7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471672240"/>
        <c:axId val="471672800"/>
      </c:barChart>
      <c:catAx>
        <c:axId val="471672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72800"/>
        <c:crosses val="autoZero"/>
        <c:auto val="1"/>
        <c:lblAlgn val="ctr"/>
        <c:lblOffset val="100"/>
        <c:noMultiLvlLbl val="0"/>
      </c:catAx>
      <c:valAx>
        <c:axId val="47167280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722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B5-4DED-9097-60715D5808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B5-4DED-9097-60715D5808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B5-4DED-9097-60715D5808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71676160"/>
        <c:axId val="471676720"/>
      </c:barChart>
      <c:catAx>
        <c:axId val="47167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76720"/>
        <c:crosses val="autoZero"/>
        <c:auto val="1"/>
        <c:lblAlgn val="ctr"/>
        <c:lblOffset val="100"/>
        <c:noMultiLvlLbl val="0"/>
      </c:catAx>
      <c:valAx>
        <c:axId val="471676720"/>
        <c:scaling>
          <c:orientation val="minMax"/>
          <c:max val="50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47167616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6C-434B-A8A9-C28001A1EB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ltDnDiag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solidFill>
                <a:schemeClr val="accent2"/>
              </a:solidFill>
            </a:ln>
            <a:effectLst/>
            <a:sp3d>
              <a:contourClr>
                <a:schemeClr val="accent2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6C-434B-A8A9-C28001A1EB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ltDnDiag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solidFill>
                <a:schemeClr val="accent3"/>
              </a:solidFill>
            </a:ln>
            <a:effectLst/>
            <a:sp3d>
              <a:contourClr>
                <a:schemeClr val="accent3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6C-434B-A8A9-C28001A1EB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680080"/>
        <c:axId val="471680640"/>
      </c:barChart>
      <c:catAx>
        <c:axId val="4716800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80640"/>
        <c:crosses val="autoZero"/>
        <c:auto val="1"/>
        <c:lblAlgn val="ctr"/>
        <c:lblOffset val="100"/>
        <c:noMultiLvlLbl val="0"/>
      </c:catAx>
      <c:valAx>
        <c:axId val="471680640"/>
        <c:scaling>
          <c:orientation val="minMax"/>
          <c:max val="500"/>
          <c:min val="0"/>
        </c:scaling>
        <c:delete val="0"/>
        <c:axPos val="b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8008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C3-485E-A8A9-40EC4822CC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C3-485E-A8A9-40EC4822CC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C3-485E-A8A9-40EC4822CC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684000"/>
        <c:axId val="471684560"/>
      </c:barChart>
      <c:catAx>
        <c:axId val="47168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84560"/>
        <c:crosses val="autoZero"/>
        <c:auto val="1"/>
        <c:lblAlgn val="ctr"/>
        <c:lblOffset val="100"/>
        <c:noMultiLvlLbl val="0"/>
      </c:catAx>
      <c:valAx>
        <c:axId val="47168456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84000"/>
        <c:crosses val="autoZero"/>
        <c:crossBetween val="between"/>
        <c:maj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27-42BE-9907-3C14BB84CF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27-42BE-9907-3C14BB84CF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27-42BE-9907-3C14BB84CFE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471687920"/>
        <c:axId val="471688480"/>
      </c:barChart>
      <c:catAx>
        <c:axId val="471687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88480"/>
        <c:crosses val="autoZero"/>
        <c:auto val="1"/>
        <c:lblAlgn val="ctr"/>
        <c:lblOffset val="100"/>
        <c:noMultiLvlLbl val="0"/>
      </c:catAx>
      <c:valAx>
        <c:axId val="47168848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8792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56-469B-9824-9E115CA391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50</c:v>
                </c:pt>
                <c:pt idx="2">
                  <c:v>200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56-469B-9824-9E115CA391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250</c:v>
                </c:pt>
                <c:pt idx="1">
                  <c:v>200</c:v>
                </c:pt>
                <c:pt idx="2">
                  <c:v>100</c:v>
                </c:pt>
                <c:pt idx="3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56-469B-9824-9E115CA391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1691840"/>
        <c:axId val="471692400"/>
      </c:barChart>
      <c:catAx>
        <c:axId val="471691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92400"/>
        <c:crosses val="autoZero"/>
        <c:auto val="1"/>
        <c:lblAlgn val="ctr"/>
        <c:lblOffset val="100"/>
        <c:noMultiLvlLbl val="0"/>
      </c:catAx>
      <c:valAx>
        <c:axId val="471692400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16918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-150</c:v>
                </c:pt>
                <c:pt idx="1">
                  <c:v>-350</c:v>
                </c:pt>
                <c:pt idx="2">
                  <c:v>-200</c:v>
                </c:pt>
                <c:pt idx="3">
                  <c:v>-350</c:v>
                </c:pt>
                <c:pt idx="4">
                  <c:v>-50</c:v>
                </c:pt>
                <c:pt idx="5">
                  <c:v>-450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2-4E8B-9D1C-F1E03EC419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2-4E8B-9D1C-F1E03EC4190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4189984"/>
        <c:axId val="424190544"/>
      </c:barChart>
      <c:catAx>
        <c:axId val="42418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190544"/>
        <c:crosses val="autoZero"/>
        <c:auto val="1"/>
        <c:lblAlgn val="ctr"/>
        <c:lblOffset val="100"/>
        <c:noMultiLvlLbl val="0"/>
      </c:catAx>
      <c:valAx>
        <c:axId val="424190544"/>
        <c:scaling>
          <c:orientation val="minMax"/>
          <c:max val="500"/>
          <c:min val="-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18998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-150</c:v>
                </c:pt>
                <c:pt idx="1">
                  <c:v>-350</c:v>
                </c:pt>
                <c:pt idx="2">
                  <c:v>-200</c:v>
                </c:pt>
                <c:pt idx="3">
                  <c:v>-350</c:v>
                </c:pt>
                <c:pt idx="4">
                  <c:v>-50</c:v>
                </c:pt>
                <c:pt idx="5">
                  <c:v>-450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7A-4065-8EF7-6933D45836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7A-4065-8EF7-6933D45836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424193344"/>
        <c:axId val="424193904"/>
      </c:barChart>
      <c:catAx>
        <c:axId val="424193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193904"/>
        <c:crosses val="autoZero"/>
        <c:auto val="1"/>
        <c:lblAlgn val="ctr"/>
        <c:lblOffset val="100"/>
        <c:noMultiLvlLbl val="0"/>
      </c:catAx>
      <c:valAx>
        <c:axId val="424193904"/>
        <c:scaling>
          <c:orientation val="minMax"/>
          <c:max val="500"/>
          <c:min val="-500"/>
        </c:scaling>
        <c:delete val="1"/>
        <c:axPos val="l"/>
        <c:numFmt formatCode="General" sourceLinked="0"/>
        <c:majorTickMark val="none"/>
        <c:minorTickMark val="none"/>
        <c:tickLblPos val="nextTo"/>
        <c:crossAx val="42419334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-150</c:v>
                </c:pt>
                <c:pt idx="1">
                  <c:v>-350</c:v>
                </c:pt>
                <c:pt idx="2">
                  <c:v>-200</c:v>
                </c:pt>
                <c:pt idx="3">
                  <c:v>-350</c:v>
                </c:pt>
                <c:pt idx="4">
                  <c:v>-50</c:v>
                </c:pt>
                <c:pt idx="5">
                  <c:v>-450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F8-4AB5-978C-C164E706B9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F8-4AB5-978C-C164E706B9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24196704"/>
        <c:axId val="424197264"/>
      </c:barChart>
      <c:catAx>
        <c:axId val="42419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197264"/>
        <c:crosses val="autoZero"/>
        <c:auto val="1"/>
        <c:lblAlgn val="ctr"/>
        <c:lblOffset val="100"/>
        <c:noMultiLvlLbl val="0"/>
      </c:catAx>
      <c:valAx>
        <c:axId val="424197264"/>
        <c:scaling>
          <c:orientation val="minMax"/>
          <c:max val="500"/>
          <c:min val="-500"/>
        </c:scaling>
        <c:delete val="0"/>
        <c:axPos val="l"/>
        <c:numFmt formatCode="#,##0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19670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89-4A66-8797-16F35B4ACF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89-4A66-8797-16F35B4ACF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89-4A66-8797-16F35B4ACFB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51221200"/>
        <c:axId val="651221760"/>
      </c:barChart>
      <c:catAx>
        <c:axId val="651221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21760"/>
        <c:crosses val="autoZero"/>
        <c:auto val="1"/>
        <c:lblAlgn val="ctr"/>
        <c:lblOffset val="100"/>
        <c:noMultiLvlLbl val="0"/>
      </c:catAx>
      <c:valAx>
        <c:axId val="651221760"/>
        <c:scaling>
          <c:orientation val="minMax"/>
          <c:max val="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2120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-150</c:v>
                </c:pt>
                <c:pt idx="1">
                  <c:v>-350</c:v>
                </c:pt>
                <c:pt idx="2">
                  <c:v>-200</c:v>
                </c:pt>
                <c:pt idx="3">
                  <c:v>-350</c:v>
                </c:pt>
                <c:pt idx="4">
                  <c:v>-50</c:v>
                </c:pt>
                <c:pt idx="5">
                  <c:v>-450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F-44A9-B173-3E51EDDBCF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BF-44A9-B173-3E51EDDBCF4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4200064"/>
        <c:axId val="424200624"/>
      </c:barChart>
      <c:catAx>
        <c:axId val="42420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200624"/>
        <c:crosses val="autoZero"/>
        <c:auto val="1"/>
        <c:lblAlgn val="ctr"/>
        <c:lblOffset val="100"/>
        <c:noMultiLvlLbl val="0"/>
      </c:catAx>
      <c:valAx>
        <c:axId val="424200624"/>
        <c:scaling>
          <c:orientation val="minMax"/>
          <c:max val="500"/>
          <c:min val="-5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20006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-150</c:v>
                </c:pt>
                <c:pt idx="1">
                  <c:v>-350</c:v>
                </c:pt>
                <c:pt idx="2">
                  <c:v>-200</c:v>
                </c:pt>
                <c:pt idx="3">
                  <c:v>-350</c:v>
                </c:pt>
                <c:pt idx="4">
                  <c:v>-50</c:v>
                </c:pt>
                <c:pt idx="5">
                  <c:v>-450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3-4BA6-A936-A68CADD8F7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B3-4BA6-A936-A68CADD8F7B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24203424"/>
        <c:axId val="424203984"/>
      </c:barChart>
      <c:catAx>
        <c:axId val="42420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203984"/>
        <c:crosses val="autoZero"/>
        <c:auto val="1"/>
        <c:lblAlgn val="ctr"/>
        <c:lblOffset val="100"/>
        <c:noMultiLvlLbl val="0"/>
      </c:catAx>
      <c:valAx>
        <c:axId val="424203984"/>
        <c:scaling>
          <c:orientation val="minMax"/>
          <c:max val="500"/>
          <c:min val="-5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420342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E4E-48D4-96F2-61D5C4F77E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E4E-48D4-96F2-61D5C4F77E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4E-48D4-96F2-61D5C4F77E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4E-48D4-96F2-61D5C4F77E6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E4E-48D4-96F2-61D5C4F77E6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E4E-48D4-96F2-61D5C4F77E69}"/>
              </c:ext>
            </c:extLst>
          </c:dPt>
          <c:dLbls>
            <c:dLbl>
              <c:idx val="1"/>
              <c:layout>
                <c:manualLayout>
                  <c:x val="-9.4205371067746999E-2"/>
                  <c:y val="-0.196601049868767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E4E-48D4-96F2-61D5C4F77E69}"/>
                </c:ext>
              </c:extLst>
            </c:dLbl>
            <c:dLbl>
              <c:idx val="2"/>
              <c:layout>
                <c:manualLayout>
                  <c:x val="8.4541823576400804E-2"/>
                  <c:y val="-0.17848510783978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4E-48D4-96F2-61D5C4F77E69}"/>
                </c:ext>
              </c:extLst>
            </c:dLbl>
            <c:dLbl>
              <c:idx val="3"/>
              <c:layout>
                <c:manualLayout>
                  <c:x val="0.147427250941458"/>
                  <c:y val="-3.76423599224010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E4E-48D4-96F2-61D5C4F77E69}"/>
                </c:ext>
              </c:extLst>
            </c:dLbl>
            <c:dLbl>
              <c:idx val="4"/>
              <c:layout>
                <c:manualLayout>
                  <c:x val="0.108647152801552"/>
                  <c:y val="9.962398721898889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E4E-48D4-96F2-61D5C4F77E69}"/>
                </c:ext>
              </c:extLst>
            </c:dLbl>
            <c:dLbl>
              <c:idx val="5"/>
              <c:layout>
                <c:manualLayout>
                  <c:x val="7.0956673894024103E-2"/>
                  <c:y val="0.150634485906652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E4E-48D4-96F2-61D5C4F77E69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E4E-48D4-96F2-61D5C4F77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0D-4803-8BCA-181BED121C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0D-4803-8BCA-181BED121C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0D-4803-8BCA-181BED121C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0D-4803-8BCA-181BED121C2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50D-4803-8BCA-181BED121C2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50D-4803-8BCA-181BED121C2B}"/>
              </c:ext>
            </c:extLst>
          </c:dPt>
          <c:dLbls>
            <c:dLbl>
              <c:idx val="1"/>
              <c:layout>
                <c:manualLayout>
                  <c:x val="-9.4364563125261494E-2"/>
                  <c:y val="-0.15072235535775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0D-4803-8BCA-181BED121C2B}"/>
                </c:ext>
              </c:extLst>
            </c:dLbl>
            <c:dLbl>
              <c:idx val="2"/>
              <c:layout>
                <c:manualLayout>
                  <c:x val="8.9531933508311498E-2"/>
                  <c:y val="-0.172461485792537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0D-4803-8BCA-181BED121C2B}"/>
                </c:ext>
              </c:extLst>
            </c:dLbl>
            <c:dLbl>
              <c:idx val="3"/>
              <c:layout>
                <c:manualLayout>
                  <c:x val="0.147586442998973"/>
                  <c:y val="-3.55406253566130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0D-4803-8BCA-181BED121C2B}"/>
                </c:ext>
              </c:extLst>
            </c:dLbl>
            <c:dLbl>
              <c:idx val="4"/>
              <c:layout>
                <c:manualLayout>
                  <c:x val="0.113637262733463"/>
                  <c:y val="8.63596941686636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0D-4803-8BCA-181BED121C2B}"/>
                </c:ext>
              </c:extLst>
            </c:dLbl>
            <c:dLbl>
              <c:idx val="5"/>
              <c:layout>
                <c:manualLayout>
                  <c:x val="7.3466278671687799E-2"/>
                  <c:y val="0.14098767545361199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0D-4803-8BCA-181BED121C2B}"/>
                </c:ext>
              </c:extLst>
            </c:dLbl>
            <c:numFmt formatCode="0%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50D-4803-8BCA-181BED121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BC9-4B93-8945-CCE2CCEDAE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BC9-4B93-8945-CCE2CCEDAE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BC9-4B93-8945-CCE2CCEDAE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BC9-4B93-8945-CCE2CCEDAE1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BC9-4B93-8945-CCE2CCEDAE1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BC9-4B93-8945-CCE2CCEDAE19}"/>
              </c:ext>
            </c:extLst>
          </c:dPt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DBC9-4B93-8945-CCE2CCEDAE19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DBC9-4B93-8945-CCE2CCEDAE19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DBC9-4B93-8945-CCE2CCEDAE19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DBC9-4B93-8945-CCE2CCEDAE19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BC9-4B93-8945-CCE2CCEDAE19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DBC9-4B93-8945-CCE2CCEDAE19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BC9-4B93-8945-CCE2CCEDAE19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31-4684-A29D-44A67752D34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31-4684-A29D-44A67752D3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431-4684-A29D-44A67752D34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431-4684-A29D-44A67752D34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431-4684-A29D-44A67752D34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431-4684-A29D-44A67752D34A}"/>
              </c:ext>
            </c:extLst>
          </c:dPt>
          <c:dLbls>
            <c:dLbl>
              <c:idx val="0"/>
              <c:layout>
                <c:manualLayout>
                  <c:x val="-7.2464719084027497E-3"/>
                  <c:y val="-9.2391304347826095E-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FFC000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284301418844401"/>
                      <c:h val="0.1087872304005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431-4684-A29D-44A67752D34A}"/>
                </c:ext>
              </c:extLst>
            </c:dLbl>
            <c:dLbl>
              <c:idx val="1"/>
              <c:layout>
                <c:manualLayout>
                  <c:x val="4.34783559663737E-2"/>
                  <c:y val="1.4492753623188401E-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FF3F5F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318916657157"/>
                      <c:h val="0.1051640419947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431-4684-A29D-44A67752D34A}"/>
                </c:ext>
              </c:extLst>
            </c:dLbl>
            <c:dLbl>
              <c:idx val="2"/>
              <c:layout>
                <c:manualLayout>
                  <c:x val="-3.3816425120772903E-2"/>
                  <c:y val="1.47167066073263E-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02859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13595039750499"/>
                      <c:h val="9.79176651831565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431-4684-A29D-44A67752D34A}"/>
                </c:ext>
              </c:extLst>
            </c:dLbl>
            <c:dLbl>
              <c:idx val="3"/>
              <c:layout>
                <c:manualLayout>
                  <c:x val="-4.10628019323672E-2"/>
                  <c:y val="-7.2463625470729195E-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01B59C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03838107193099"/>
                      <c:h val="0.1124104188063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1431-4684-A29D-44A67752D34A}"/>
                </c:ext>
              </c:extLst>
            </c:dLbl>
            <c:dLbl>
              <c:idx val="4"/>
              <c:layout>
                <c:manualLayout>
                  <c:x val="-4.3478260869565202E-2"/>
                  <c:y val="-7.2463768115942403E-3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73655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03838107193099"/>
                      <c:h val="0.1051640419947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1431-4684-A29D-44A67752D34A}"/>
                </c:ext>
              </c:extLst>
            </c:dLbl>
            <c:dLbl>
              <c:idx val="5"/>
              <c:layout>
                <c:manualLayout>
                  <c:x val="-1.4492753623188401E-2"/>
                  <c:y val="-4.5289855072463803E-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3BC7E2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03838107193099"/>
                      <c:h val="9.42944767773593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1431-4684-A29D-44A67752D34A}"/>
                </c:ext>
              </c:extLst>
            </c:dLbl>
            <c:numFmt formatCode="0%" sourceLinked="0"/>
            <c:spPr>
              <a:solidFill>
                <a:srgbClr val="FFFFFF"/>
              </a:solidFill>
              <a:ln>
                <a:solidFill>
                  <a:srgbClr val="FFC000"/>
                </a:solidFill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431-4684-A29D-44A67752D34A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B87-4530-AABF-1F60327F02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B87-4530-AABF-1F60327F02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B87-4530-AABF-1F60327F02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B87-4530-AABF-1F60327F02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B87-4530-AABF-1F60327F02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B87-4530-AABF-1F60327F0206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B87-4530-AABF-1F60327F0206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FF3-4D2F-8380-E2B0782D93CE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FF3-4D2F-8380-E2B0782D93CE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FF3-4D2F-8380-E2B0782D93CE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FF3-4D2F-8380-E2B0782D93CE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FF3-4D2F-8380-E2B0782D93CE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FF3-4D2F-8380-E2B0782D93CE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FF3-4D2F-8380-E2B0782D93CE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2D-40D2-8C4B-550BBB44C3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2D-40D2-8C4B-550BBB44C3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F2D-40D2-8C4B-550BBB44C3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F2D-40D2-8C4B-550BBB44C3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F2D-40D2-8C4B-550BBB44C3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F2D-40D2-8C4B-550BBB44C3CC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F2D-40D2-8C4B-550BBB44C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50"/>
        <c:splitType val="pos"/>
        <c:splitPos val="2"/>
        <c:secondPieSize val="5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ash"/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AB-4101-9E53-A27DB53E66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AB-4101-9E53-A27DB53E66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AB-4101-9E53-A27DB53E66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AB-4101-9E53-A27DB53E66D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AB-4101-9E53-A27DB53E66D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8AB-4101-9E53-A27DB53E66D1}"/>
              </c:ext>
            </c:extLst>
          </c:dPt>
          <c:dLbls>
            <c:numFmt formatCode="0%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8AB-4101-9E53-A27DB53E66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splitType val="pos"/>
        <c:splitPos val="2"/>
        <c:secondPieSize val="5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ash"/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6B-4ADC-9F6F-8D4EFED5D4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6B-4ADC-9F6F-8D4EFED5D44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6B-4ADC-9F6F-8D4EFED5D44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51225120"/>
        <c:axId val="651225680"/>
      </c:barChart>
      <c:catAx>
        <c:axId val="65122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25680"/>
        <c:crosses val="autoZero"/>
        <c:auto val="1"/>
        <c:lblAlgn val="ctr"/>
        <c:lblOffset val="100"/>
        <c:noMultiLvlLbl val="0"/>
      </c:catAx>
      <c:valAx>
        <c:axId val="651225680"/>
        <c:scaling>
          <c:orientation val="minMax"/>
          <c:max val="50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122512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5DA-4E06-88B1-DA04ACAE687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5DA-4E06-88B1-DA04ACAE687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5DA-4E06-88B1-DA04ACAE687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5DA-4E06-88B1-DA04ACAE687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5DA-4E06-88B1-DA04ACAE687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5DA-4E06-88B1-DA04ACAE6878}"/>
              </c:ext>
            </c:extLst>
          </c:dPt>
          <c:dLbls>
            <c:numFmt formatCode="0%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5DA-4E06-88B1-DA04ACAE6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splitType val="pos"/>
        <c:splitPos val="2"/>
        <c:secondPieSize val="5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5ABF-4732-96C8-5A28BE83B6EC}"/>
              </c:ext>
            </c:extLst>
          </c:dPt>
          <c:dPt>
            <c:idx val="1"/>
            <c:bubble3D val="0"/>
            <c:spPr>
              <a:pattFill prst="ltUpDiag">
                <a:fgClr>
                  <a:schemeClr val="accent2"/>
                </a:fgClr>
                <a:bgClr>
                  <a:schemeClr val="accent2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5ABF-4732-96C8-5A28BE83B6EC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5ABF-4732-96C8-5A28BE83B6EC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5ABF-4732-96C8-5A28BE83B6EC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5ABF-4732-96C8-5A28BE83B6EC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5ABF-4732-96C8-5A28BE83B6EC}"/>
              </c:ext>
            </c:extLst>
          </c:dPt>
          <c:dLbls>
            <c:numFmt formatCode="0%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ABF-4732-96C8-5A28BE83B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splitType val="pos"/>
        <c:splitPos val="2"/>
        <c:secondPieSize val="50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46-4A73-8B46-E9FDE48416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46-4A73-8B46-E9FDE48416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46-4A73-8B46-E9FDE48416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246-4A73-8B46-E9FDE484161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246-4A73-8B46-E9FDE484161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246-4A73-8B46-E9FDE4841610}"/>
              </c:ext>
            </c:extLst>
          </c:dPt>
          <c:dLbls>
            <c:dLbl>
              <c:idx val="0"/>
              <c:layout>
                <c:manualLayout>
                  <c:x val="-4.7169811320754698E-3"/>
                  <c:y val="4.3478260869565202E-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FFC000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46-4A73-8B46-E9FDE4841610}"/>
                </c:ext>
              </c:extLst>
            </c:dLbl>
            <c:dLbl>
              <c:idx val="1"/>
              <c:layout>
                <c:manualLayout>
                  <c:x val="7.2463768115942004E-3"/>
                  <c:y val="-6.5217391304347894E-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FF3F5F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46-4A73-8B46-E9FDE4841610}"/>
                </c:ext>
              </c:extLst>
            </c:dLbl>
            <c:dLbl>
              <c:idx val="2"/>
              <c:layout>
                <c:manualLayout>
                  <c:x val="-7.7044025157232701E-2"/>
                  <c:y val="-7.2463768115942004E-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02859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46-4A73-8B46-E9FDE4841610}"/>
                </c:ext>
              </c:extLst>
            </c:dLbl>
            <c:dLbl>
              <c:idx val="3"/>
              <c:layout>
                <c:manualLayout>
                  <c:x val="0.223270440251572"/>
                  <c:y val="0.184782608695652"/>
                </c:manualLayout>
              </c:layout>
              <c:numFmt formatCode="0%" sourceLinked="0"/>
              <c:spPr>
                <a:solidFill>
                  <a:srgbClr val="FFFFFF"/>
                </a:solidFill>
                <a:ln w="9525" cap="flat" cmpd="sng" algn="ctr">
                  <a:solidFill>
                    <a:srgbClr val="3BC7E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69137"/>
                        <a:gd name="adj2" fmla="val -203417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7-2246-4A73-8B46-E9FDE4841610}"/>
                </c:ext>
              </c:extLst>
            </c:dLbl>
            <c:dLbl>
              <c:idx val="4"/>
              <c:layout>
                <c:manualLayout>
                  <c:x val="1.5723270440251599E-3"/>
                  <c:y val="-6.5217391304347894E-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73655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246-4A73-8B46-E9FDE4841610}"/>
                </c:ext>
              </c:extLst>
            </c:dLbl>
            <c:dLbl>
              <c:idx val="5"/>
              <c:layout>
                <c:manualLayout>
                  <c:x val="-5.6603773584905703E-2"/>
                  <c:y val="0.373188405797101"/>
                </c:manualLayout>
              </c:layout>
              <c:numFmt formatCode="0%" sourceLinked="0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7332"/>
                        <a:gd name="adj2" fmla="val -247695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B-2246-4A73-8B46-E9FDE4841610}"/>
                </c:ext>
              </c:extLst>
            </c:dLbl>
            <c:numFmt formatCode="0%" sourceLinked="0"/>
            <c:spPr>
              <a:solidFill>
                <a:srgbClr val="FFFFFF"/>
              </a:solidFill>
              <a:ln>
                <a:solidFill>
                  <a:srgbClr val="FFC000"/>
                </a:solidFill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246-4A73-8B46-E9FDE4841610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gapWidth val="50"/>
        <c:splitType val="pos"/>
        <c:splitPos val="2"/>
        <c:secondPieSize val="5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olid"/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63-4E75-8895-A5CE74D635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63-4E75-8895-A5CE74D635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63-4E75-8895-A5CE74D63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263-4E75-8895-A5CE74D635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263-4E75-8895-A5CE74D6351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2263-4E75-8895-A5CE74D63513}"/>
              </c:ext>
            </c:extLst>
          </c:dPt>
          <c:dLbls>
            <c:dLbl>
              <c:idx val="0"/>
              <c:layout>
                <c:manualLayout>
                  <c:x val="7.5183752022282502E-2"/>
                  <c:y val="-0.22024278215223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63-4E75-8895-A5CE74D63513}"/>
                </c:ext>
              </c:extLst>
            </c:dLbl>
            <c:dLbl>
              <c:idx val="1"/>
              <c:layout>
                <c:manualLayout>
                  <c:x val="6.9903178738368404E-2"/>
                  <c:y val="0.118606641561109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63-4E75-8895-A5CE74D63513}"/>
                </c:ext>
              </c:extLst>
            </c:dLbl>
            <c:dLbl>
              <c:idx val="2"/>
              <c:layout>
                <c:manualLayout>
                  <c:x val="-2.5684021984517E-2"/>
                  <c:y val="0.205315531210773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63-4E75-8895-A5CE74D63513}"/>
                </c:ext>
              </c:extLst>
            </c:dLbl>
            <c:dLbl>
              <c:idx val="3"/>
              <c:layout>
                <c:manualLayout>
                  <c:x val="6.0955963292925699E-2"/>
                  <c:y val="-5.65240214538400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263-4E75-8895-A5CE74D63513}"/>
                </c:ext>
              </c:extLst>
            </c:dLbl>
            <c:dLbl>
              <c:idx val="4"/>
              <c:layout>
                <c:manualLayout>
                  <c:x val="-6.2501612713979804E-2"/>
                  <c:y val="4.92776446422457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263-4E75-8895-A5CE74D63513}"/>
                </c:ext>
              </c:extLst>
            </c:dLbl>
            <c:dLbl>
              <c:idx val="5"/>
              <c:layout>
                <c:manualLayout>
                  <c:x val="-0.10969704833176"/>
                  <c:y val="-3.623188405797100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263-4E75-8895-A5CE74D63513}"/>
                </c:ext>
              </c:extLst>
            </c:dLbl>
            <c:numFmt formatCode="0%" sourceLinked="0"/>
            <c:spPr>
              <a:solidFill>
                <a:schemeClr val="lt1">
                  <a:alpha val="75000"/>
                </a:schemeClr>
              </a:solidFill>
              <a:ln w="9525"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263-4E75-8895-A5CE74D6351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gapWidth val="50"/>
        <c:splitType val="pos"/>
        <c:splitPos val="2"/>
        <c:secondPieSize val="50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498-44F8-9F36-6809E9C14D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498-44F8-9F36-6809E9C14D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498-44F8-9F36-6809E9C14D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498-44F8-9F36-6809E9C14DF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8498-44F8-9F36-6809E9C14DF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498-44F8-9F36-6809E9C14DF3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98-44F8-9F36-6809E9C14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EC9-41E4-9784-3B68FA82F4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EC9-41E4-9784-3B68FA82F4E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EC9-41E4-9784-3B68FA82F4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EC9-41E4-9784-3B68FA82F4E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5EC9-41E4-9784-3B68FA82F4E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5EC9-41E4-9784-3B68FA82F4EC}"/>
              </c:ext>
            </c:extLst>
          </c:dPt>
          <c:dLbls>
            <c:dLbl>
              <c:idx val="0"/>
              <c:layout>
                <c:manualLayout>
                  <c:x val="-0.201881205066758"/>
                  <c:y val="3.23285404541822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EC9-41E4-9784-3B68FA82F4EC}"/>
                </c:ext>
              </c:extLst>
            </c:dLbl>
            <c:dLbl>
              <c:idx val="1"/>
              <c:layout>
                <c:manualLayout>
                  <c:x val="-0.117549925824489"/>
                  <c:y val="-0.256033036631291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EC9-41E4-9784-3B68FA82F4EC}"/>
                </c:ext>
              </c:extLst>
            </c:dLbl>
            <c:dLbl>
              <c:idx val="2"/>
              <c:layout>
                <c:manualLayout>
                  <c:x val="0.110303739206512"/>
                  <c:y val="-0.256033036631291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C9-41E4-9784-3B68FA82F4EC}"/>
                </c:ext>
              </c:extLst>
            </c:dLbl>
            <c:dLbl>
              <c:idx val="3"/>
              <c:layout>
                <c:manualLayout>
                  <c:x val="0.17807086614173201"/>
                  <c:y val="-0.14791652402145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EC9-41E4-9784-3B68FA82F4EC}"/>
                </c:ext>
              </c:extLst>
            </c:dLbl>
            <c:dLbl>
              <c:idx val="4"/>
              <c:layout>
                <c:manualLayout>
                  <c:x val="0.16215337213283099"/>
                  <c:y val="6.079025447905969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EC9-41E4-9784-3B68FA82F4EC}"/>
                </c:ext>
              </c:extLst>
            </c:dLbl>
            <c:dLbl>
              <c:idx val="5"/>
              <c:layout>
                <c:manualLayout>
                  <c:x val="9.51483510213397E-2"/>
                  <c:y val="0.133891361405911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EC9-41E4-9784-3B68FA82F4EC}"/>
                </c:ext>
              </c:extLst>
            </c:dLbl>
            <c:numFmt formatCode="0%" sourceLinked="0"/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C9-41E4-9784-3B68FA82F4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B411-479E-A4DF-3F48B10DAA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B411-479E-A4DF-3F48B10DAA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B411-479E-A4DF-3F48B10DAA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B411-479E-A4DF-3F48B10DAA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B411-479E-A4DF-3F48B10DAA9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B411-479E-A4DF-3F48B10DAA93}"/>
              </c:ext>
            </c:extLst>
          </c:dPt>
          <c:dLbls>
            <c:dLbl>
              <c:idx val="0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B411-479E-A4DF-3F48B10DAA93}"/>
                </c:ext>
              </c:extLst>
            </c:dLbl>
            <c:dLbl>
              <c:idx val="1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B411-479E-A4DF-3F48B10DAA93}"/>
                </c:ext>
              </c:extLst>
            </c:dLbl>
            <c:dLbl>
              <c:idx val="2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B411-479E-A4DF-3F48B10DAA93}"/>
                </c:ext>
              </c:extLst>
            </c:dLbl>
            <c:dLbl>
              <c:idx val="3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B411-479E-A4DF-3F48B10DAA93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B411-479E-A4DF-3F48B10DAA93}"/>
                </c:ext>
              </c:extLst>
            </c:dLbl>
            <c:dLbl>
              <c:idx val="5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B411-479E-A4DF-3F48B10DAA93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411-479E-A4DF-3F48B10DAA93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DEDC-45F1-9BFE-D9893D3B46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DEDC-45F1-9BFE-D9893D3B46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DEDC-45F1-9BFE-D9893D3B46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DEDC-45F1-9BFE-D9893D3B46E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DEDC-45F1-9BFE-D9893D3B46E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DEDC-45F1-9BFE-D9893D3B46EA}"/>
              </c:ext>
            </c:extLst>
          </c:dPt>
          <c:dLbls>
            <c:dLbl>
              <c:idx val="0"/>
              <c:layout>
                <c:manualLayout>
                  <c:x val="-7.2464719084027497E-3"/>
                  <c:y val="-9.2391304347826095E-2"/>
                </c:manualLayout>
              </c:layout>
              <c:spPr>
                <a:solidFill>
                  <a:srgbClr val="FFFFFF"/>
                </a:solidFill>
                <a:ln>
                  <a:solidFill>
                    <a:srgbClr val="FEB834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284301418844401"/>
                      <c:h val="0.1087872304005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EDC-45F1-9BFE-D9893D3B46EA}"/>
                </c:ext>
              </c:extLst>
            </c:dLbl>
            <c:dLbl>
              <c:idx val="1"/>
              <c:layout>
                <c:manualLayout>
                  <c:x val="4.34783559663737E-2"/>
                  <c:y val="1.4492753623188401E-2"/>
                </c:manualLayout>
              </c:layout>
              <c:spPr>
                <a:solidFill>
                  <a:srgbClr val="FFFFFF"/>
                </a:solidFill>
                <a:ln>
                  <a:solidFill>
                    <a:srgbClr val="FF3F5F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9318916657157"/>
                      <c:h val="0.1051640419947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EDC-45F1-9BFE-D9893D3B46EA}"/>
                </c:ext>
              </c:extLst>
            </c:dLbl>
            <c:dLbl>
              <c:idx val="2"/>
              <c:layout>
                <c:manualLayout>
                  <c:x val="-3.3816425120772903E-2"/>
                  <c:y val="1.47167066073263E-2"/>
                </c:manualLayout>
              </c:layout>
              <c:spPr>
                <a:solidFill>
                  <a:srgbClr val="FFFFFF"/>
                </a:solidFill>
                <a:ln>
                  <a:solidFill>
                    <a:srgbClr val="02859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13595039750499"/>
                      <c:h val="9.79176651831565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EDC-45F1-9BFE-D9893D3B46EA}"/>
                </c:ext>
              </c:extLst>
            </c:dLbl>
            <c:dLbl>
              <c:idx val="3"/>
              <c:layout>
                <c:manualLayout>
                  <c:x val="-1.8314946208647001E-2"/>
                  <c:y val="-0.25724623416638098"/>
                </c:manualLayout>
              </c:layout>
              <c:spPr>
                <a:solidFill>
                  <a:srgbClr val="FFFFFF"/>
                </a:solidFill>
                <a:ln>
                  <a:solidFill>
                    <a:srgbClr val="01B59C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03838107193099"/>
                      <c:h val="0.1124104188063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EDC-45F1-9BFE-D9893D3B46EA}"/>
                </c:ext>
              </c:extLst>
            </c:dLbl>
            <c:dLbl>
              <c:idx val="4"/>
              <c:layout>
                <c:manualLayout>
                  <c:x val="3.6231884057971002E-2"/>
                  <c:y val="-0.101449275362319"/>
                </c:manualLayout>
              </c:layout>
              <c:spPr>
                <a:solidFill>
                  <a:srgbClr val="FFFFFF"/>
                </a:solidFill>
                <a:ln>
                  <a:solidFill>
                    <a:srgbClr val="73655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03838107193099"/>
                      <c:h val="0.1051640419947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DEDC-45F1-9BFE-D9893D3B46EA}"/>
                </c:ext>
              </c:extLst>
            </c:dLbl>
            <c:dLbl>
              <c:idx val="5"/>
              <c:layout>
                <c:manualLayout>
                  <c:x val="8.7275028121484896E-2"/>
                  <c:y val="-2.2487447221271301E-2"/>
                </c:manualLayout>
              </c:layout>
              <c:spPr>
                <a:solidFill>
                  <a:srgbClr val="FFFFFF"/>
                </a:solidFill>
                <a:ln>
                  <a:solidFill>
                    <a:srgbClr val="3BC7E2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03838107193099"/>
                      <c:h val="9.42944767773593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DEDC-45F1-9BFE-D9893D3B46EA}"/>
                </c:ext>
              </c:extLst>
            </c:dLbl>
            <c:spPr>
              <a:solidFill>
                <a:srgbClr val="FFFFFF"/>
              </a:solidFill>
              <a:ln>
                <a:solidFill>
                  <a:schemeClr val="accent4"/>
                </a:solidFill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EDC-45F1-9BFE-D9893D3B46EA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hPercent val="10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1-B403-458F-A1C6-71DBAE91C1D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B403-458F-A1C6-71DBAE91C1D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B403-458F-A1C6-71DBAE91C1D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B403-458F-A1C6-71DBAE91C1D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9-B403-458F-A1C6-71DBAE91C1D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B-B403-458F-A1C6-71DBAE91C1DD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403-458F-A1C6-71DBAE91C1DD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hPercent val="100"/>
      <c:rotY val="0"/>
      <c:depthPercent val="100"/>
      <c:rAngAx val="0"/>
      <c:perspective val="0"/>
    </c:view3D>
    <c:floor>
      <c:thickness val="0"/>
      <c:spPr>
        <a:noFill/>
        <a:ln>
          <a:noFill/>
        </a:ln>
        <a:effectLst/>
      </c:spPr>
    </c:floor>
    <c:sideWall>
      <c:thickness val="0"/>
      <c:spPr>
        <a:noFill/>
        <a:ln>
          <a:noFill/>
        </a:ln>
        <a:effectLst/>
      </c:spPr>
    </c:sideWall>
    <c:backWall>
      <c:thickness val="0"/>
      <c:spPr>
        <a:noFill/>
        <a:ln>
          <a:noFill/>
        </a:ln>
        <a:effectLst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prstMaterial="matte">
              <a:bevelB h="0"/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B h="0"/>
              </a:sp3d>
            </c:spPr>
            <c:extLst>
              <c:ext xmlns:c16="http://schemas.microsoft.com/office/drawing/2014/chart" uri="{C3380CC4-5D6E-409C-BE32-E72D297353CC}">
                <c16:uniqueId val="{00000001-8FF9-4D40-8158-48A0840418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B h="0"/>
              </a:sp3d>
            </c:spPr>
            <c:extLst>
              <c:ext xmlns:c16="http://schemas.microsoft.com/office/drawing/2014/chart" uri="{C3380CC4-5D6E-409C-BE32-E72D297353CC}">
                <c16:uniqueId val="{00000003-8FF9-4D40-8158-48A0840418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B h="0"/>
              </a:sp3d>
            </c:spPr>
            <c:extLst>
              <c:ext xmlns:c16="http://schemas.microsoft.com/office/drawing/2014/chart" uri="{C3380CC4-5D6E-409C-BE32-E72D297353CC}">
                <c16:uniqueId val="{00000005-8FF9-4D40-8158-48A0840418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B h="0"/>
              </a:sp3d>
            </c:spPr>
            <c:extLst>
              <c:ext xmlns:c16="http://schemas.microsoft.com/office/drawing/2014/chart" uri="{C3380CC4-5D6E-409C-BE32-E72D297353CC}">
                <c16:uniqueId val="{00000007-8FF9-4D40-8158-48A08404186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B h="0"/>
              </a:sp3d>
            </c:spPr>
            <c:extLst>
              <c:ext xmlns:c16="http://schemas.microsoft.com/office/drawing/2014/chart" uri="{C3380CC4-5D6E-409C-BE32-E72D297353CC}">
                <c16:uniqueId val="{00000009-8FF9-4D40-8158-48A08404186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>
                <a:bevelB h="0"/>
              </a:sp3d>
            </c:spPr>
            <c:extLst>
              <c:ext xmlns:c16="http://schemas.microsoft.com/office/drawing/2014/chart" uri="{C3380CC4-5D6E-409C-BE32-E72D297353CC}">
                <c16:uniqueId val="{0000000B-8FF9-4D40-8158-48A08404186B}"/>
              </c:ext>
            </c:extLst>
          </c:dPt>
          <c:dLbls>
            <c:spPr>
              <a:solidFill>
                <a:srgbClr val="FFFFFF">
                  <a:alpha val="75000"/>
                </a:srgbClr>
              </a:solidFill>
              <a:ln w="9525">
                <a:solidFill>
                  <a:srgbClr val="262626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FF9-4D40-8158-48A0840418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83-490D-A072-E824364565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83-490D-A072-E8243645657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83-490D-A072-E824364565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651229040"/>
        <c:axId val="651229600"/>
      </c:barChart>
      <c:catAx>
        <c:axId val="65122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29600"/>
        <c:crosses val="autoZero"/>
        <c:auto val="1"/>
        <c:lblAlgn val="ctr"/>
        <c:lblOffset val="100"/>
        <c:noMultiLvlLbl val="0"/>
      </c:catAx>
      <c:valAx>
        <c:axId val="651229600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2904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7F-481A-8E29-EC41E6F532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77F-481A-8E29-EC41E6F532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77F-481A-8E29-EC41E6F5324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77F-481A-8E29-EC41E6F5324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77F-481A-8E29-EC41E6F5324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77F-481A-8E29-EC41E6F53240}"/>
              </c:ext>
            </c:extLst>
          </c:dPt>
          <c:dPt>
            <c:idx val="6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77F-481A-8E29-EC41E6F53240}"/>
              </c:ext>
            </c:extLst>
          </c:dPt>
          <c:dLbls>
            <c:dLbl>
              <c:idx val="0"/>
              <c:layout>
                <c:manualLayout>
                  <c:x val="-1.00179270936811E-2"/>
                  <c:y val="-4.5080674884917099E-2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FEB834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677F-481A-8E29-EC41E6F53240}"/>
                </c:ext>
              </c:extLst>
            </c:dLbl>
            <c:dLbl>
              <c:idx val="1"/>
              <c:layout>
                <c:manualLayout>
                  <c:x val="1.8366199671748601E-2"/>
                  <c:y val="-2.2540337442458501E-2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FF3F5F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677F-481A-8E29-EC41E6F53240}"/>
                </c:ext>
              </c:extLst>
            </c:dLbl>
            <c:dLbl>
              <c:idx val="2"/>
              <c:layout>
                <c:manualLayout>
                  <c:x val="-1.50268906405215E-2"/>
                  <c:y val="-2.5044819380509498E-2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02859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677F-481A-8E29-EC41E6F53240}"/>
                </c:ext>
              </c:extLst>
            </c:dLbl>
            <c:dLbl>
              <c:idx val="3"/>
              <c:layout>
                <c:manualLayout>
                  <c:x val="2.3375163218589099E-2"/>
                  <c:y val="-2.5044819380509498E-2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01B59C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677F-481A-8E29-EC41E6F53240}"/>
                </c:ext>
              </c:extLst>
            </c:dLbl>
            <c:dLbl>
              <c:idx val="4"/>
              <c:layout>
                <c:manualLayout>
                  <c:x val="2.3375163218589099E-2"/>
                  <c:y val="-3.0053783256611399E-2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73655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677F-481A-8E29-EC41E6F53240}"/>
                </c:ext>
              </c:extLst>
            </c:dLbl>
            <c:dLbl>
              <c:idx val="5"/>
              <c:layout>
                <c:manualLayout>
                  <c:x val="2.6714472249816101E-2"/>
                  <c:y val="-5.7603084575171902E-2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3BC7E2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677F-481A-8E29-EC41E6F5324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77F-481A-8E29-EC41E6F53240}"/>
                </c:ext>
              </c:extLst>
            </c:dLbl>
            <c:spPr>
              <a:solidFill>
                <a:prstClr val="white"/>
              </a:solidFill>
              <a:ln>
                <a:solidFill>
                  <a:srgbClr val="FEB834"/>
                </a:solidFill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77F-481A-8E29-EC41E6F532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</c:pieChart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ayout>
        <c:manualLayout>
          <c:xMode val="edge"/>
          <c:yMode val="edge"/>
          <c:x val="0.189550355465502"/>
          <c:y val="0.52608595421452098"/>
          <c:w val="0.60648386009399502"/>
          <c:h val="5.0656598254869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87-49E3-97C2-2B3A3390E6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87-49E3-97C2-2B3A3390E6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87-49E3-97C2-2B3A3390E6B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387-49E3-97C2-2B3A3390E6B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387-49E3-97C2-2B3A3390E6B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387-49E3-97C2-2B3A3390E6BE}"/>
              </c:ext>
            </c:extLst>
          </c:dPt>
          <c:dPt>
            <c:idx val="6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B387-49E3-97C2-2B3A3390E6BE}"/>
              </c:ext>
            </c:extLst>
          </c:dPt>
          <c:dLbls>
            <c:dLbl>
              <c:idx val="0"/>
              <c:layout>
                <c:manualLayout>
                  <c:x val="-0.11687581609294501"/>
                  <c:y val="-5.25941206990699E-2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FEB834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74826"/>
                        <a:gd name="adj2" fmla="val 110817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1-B387-49E3-97C2-2B3A3390E6BE}"/>
                </c:ext>
              </c:extLst>
            </c:dLbl>
            <c:dLbl>
              <c:idx val="1"/>
              <c:layout>
                <c:manualLayout>
                  <c:x val="-7.3464798686994195E-2"/>
                  <c:y val="-0.13524202465475099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FF3F5F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6783"/>
                        <a:gd name="adj2" fmla="val 284960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3-B387-49E3-97C2-2B3A3390E6BE}"/>
                </c:ext>
              </c:extLst>
            </c:dLbl>
            <c:dLbl>
              <c:idx val="2"/>
              <c:layout>
                <c:manualLayout>
                  <c:x val="6.6786180624540198E-2"/>
                  <c:y val="-0.150268916283057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02859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2530"/>
                        <a:gd name="adj2" fmla="val 316622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5-B387-49E3-97C2-2B3A3390E6BE}"/>
                </c:ext>
              </c:extLst>
            </c:dLbl>
            <c:dLbl>
              <c:idx val="3"/>
              <c:layout>
                <c:manualLayout>
                  <c:x val="9.8509616421196794E-2"/>
                  <c:y val="-0.13524202465475099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01B59C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65085"/>
                        <a:gd name="adj2" fmla="val 284960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7-B387-49E3-97C2-2B3A3390E6BE}"/>
                </c:ext>
              </c:extLst>
            </c:dLbl>
            <c:dLbl>
              <c:idx val="4"/>
              <c:layout>
                <c:manualLayout>
                  <c:x val="0.111866852546105"/>
                  <c:y val="-0.10268375946008899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73655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3910"/>
                        <a:gd name="adj2" fmla="val 216358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9-B387-49E3-97C2-2B3A3390E6BE}"/>
                </c:ext>
              </c:extLst>
            </c:dLbl>
            <c:dLbl>
              <c:idx val="5"/>
              <c:layout>
                <c:manualLayout>
                  <c:x val="0.13357236124908001"/>
                  <c:y val="-6.7621012327375593E-2"/>
                </c:manualLayout>
              </c:layout>
              <c:spPr>
                <a:solidFill>
                  <a:prstClr val="white"/>
                </a:solidFill>
                <a:ln>
                  <a:solidFill>
                    <a:srgbClr val="3BC7E2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33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88251"/>
                        <a:gd name="adj2" fmla="val 142480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B-B387-49E3-97C2-2B3A3390E6B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387-49E3-97C2-2B3A3390E6B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0.3</c:v>
                </c:pt>
                <c:pt idx="1">
                  <c:v>0.2</c:v>
                </c:pt>
                <c:pt idx="2">
                  <c:v>0.2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387-49E3-97C2-2B3A3390E6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50"/>
      </c:doughnutChart>
      <c:spPr>
        <a:noFill/>
        <a:ln>
          <a:noFill/>
        </a:ln>
        <a:effectLst/>
      </c:spPr>
    </c:plotArea>
    <c:legend>
      <c:legendPos val="b"/>
      <c:legendEntry>
        <c:idx val="6"/>
        <c:delete val="1"/>
      </c:legendEntry>
      <c:layout>
        <c:manualLayout>
          <c:xMode val="edge"/>
          <c:yMode val="edge"/>
          <c:x val="0.189550355465502"/>
          <c:y val="0.52608595421452098"/>
          <c:w val="0.60648386009399502"/>
          <c:h val="5.0656598254869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FB8-4AC4-A7BB-3E5C7C1E08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FB8-4AC4-A7BB-3E5C7C1E08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FB8-4AC4-A7BB-3E5C7C1E085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FB8-4AC4-A7BB-3E5C7C1E085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FB8-4AC4-A7BB-3E5C7C1E085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FB8-4AC4-A7BB-3E5C7C1E085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FB8-4AC4-A7BB-3E5C7C1E0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2017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1E-46F4-BF41-FCF6B62ABE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1E-46F4-BF41-FCF6B62ABE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1E-46F4-BF41-FCF6B62ABE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11E-46F4-BF41-FCF6B62ABE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11E-46F4-BF41-FCF6B62ABE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11E-46F4-BF41-FCF6B62ABEA8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331</c:v>
                </c:pt>
                <c:pt idx="1">
                  <c:v>160</c:v>
                </c:pt>
                <c:pt idx="2">
                  <c:v>300</c:v>
                </c:pt>
                <c:pt idx="3">
                  <c:v>475</c:v>
                </c:pt>
                <c:pt idx="4">
                  <c:v>256</c:v>
                </c:pt>
                <c:pt idx="5">
                  <c:v>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11E-46F4-BF41-FCF6B62ABE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 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1E-46F4-BF41-FCF6B62ABE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1E-46F4-BF41-FCF6B62ABE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111E-46F4-BF41-FCF6B62ABEA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111E-46F4-BF41-FCF6B62ABEA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111E-46F4-BF41-FCF6B62ABEA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111E-46F4-BF41-FCF6B62ABEA8}"/>
              </c:ext>
            </c:extLst>
          </c:dPt>
          <c:dLbls>
            <c:dLbl>
              <c:idx val="0"/>
              <c:layout>
                <c:manualLayout>
                  <c:x val="8.4541062801932396E-2"/>
                  <c:y val="-0.1014492753623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111E-46F4-BF41-FCF6B62ABEA8}"/>
                </c:ext>
              </c:extLst>
            </c:dLbl>
            <c:dLbl>
              <c:idx val="1"/>
              <c:layout>
                <c:manualLayout>
                  <c:x val="0.106280193236715"/>
                  <c:y val="-6.159420289855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11E-46F4-BF41-FCF6B62ABEA8}"/>
                </c:ext>
              </c:extLst>
            </c:dLbl>
            <c:dLbl>
              <c:idx val="2"/>
              <c:layout>
                <c:manualLayout>
                  <c:x val="8.4541062801932396E-2"/>
                  <c:y val="9.420289855072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11E-46F4-BF41-FCF6B62ABEA8}"/>
                </c:ext>
              </c:extLst>
            </c:dLbl>
            <c:dLbl>
              <c:idx val="3"/>
              <c:layout>
                <c:manualLayout>
                  <c:x val="-6.5217391304347894E-2"/>
                  <c:y val="9.42028985507245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11E-46F4-BF41-FCF6B62ABEA8}"/>
                </c:ext>
              </c:extLst>
            </c:dLbl>
            <c:dLbl>
              <c:idx val="4"/>
              <c:layout>
                <c:manualLayout>
                  <c:x val="-9.1787439613526603E-2"/>
                  <c:y val="6.5217391304347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11E-46F4-BF41-FCF6B62ABEA8}"/>
                </c:ext>
              </c:extLst>
            </c:dLbl>
            <c:dLbl>
              <c:idx val="5"/>
              <c:layout>
                <c:manualLayout>
                  <c:x val="-0.101449275362319"/>
                  <c:y val="-0.11956521739130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11E-46F4-BF41-FCF6B62ABEA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360</c:v>
                </c:pt>
                <c:pt idx="2">
                  <c:v>150</c:v>
                </c:pt>
                <c:pt idx="3">
                  <c:v>260</c:v>
                </c:pt>
                <c:pt idx="4">
                  <c:v>230</c:v>
                </c:pt>
                <c:pt idx="5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111E-46F4-BF41-FCF6B62AB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2017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60-40C0-85BE-1A2D2E384C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60-40C0-85BE-1A2D2E384C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60-40C0-85BE-1A2D2E384C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60-40C0-85BE-1A2D2E384C5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260-40C0-85BE-1A2D2E384C5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260-40C0-85BE-1A2D2E384C5C}"/>
              </c:ext>
            </c:extLst>
          </c:dPt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331</c:v>
                </c:pt>
                <c:pt idx="1">
                  <c:v>160</c:v>
                </c:pt>
                <c:pt idx="2">
                  <c:v>300</c:v>
                </c:pt>
                <c:pt idx="3">
                  <c:v>475</c:v>
                </c:pt>
                <c:pt idx="4">
                  <c:v>256</c:v>
                </c:pt>
                <c:pt idx="5">
                  <c:v>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260-40C0-85BE-1A2D2E384C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 2018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9260-40C0-85BE-1A2D2E384C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9260-40C0-85BE-1A2D2E384C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260-40C0-85BE-1A2D2E384C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9260-40C0-85BE-1A2D2E384C5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9260-40C0-85BE-1A2D2E384C5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9260-40C0-85BE-1A2D2E384C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250</c:v>
                </c:pt>
                <c:pt idx="1">
                  <c:v>360</c:v>
                </c:pt>
                <c:pt idx="2">
                  <c:v>150</c:v>
                </c:pt>
                <c:pt idx="3">
                  <c:v>260</c:v>
                </c:pt>
                <c:pt idx="4">
                  <c:v>230</c:v>
                </c:pt>
                <c:pt idx="5">
                  <c:v>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9260-40C0-85BE-1A2D2E384C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 2019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9260-40C0-85BE-1A2D2E384C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9260-40C0-85BE-1A2D2E384C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9260-40C0-85BE-1A2D2E384C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9260-40C0-85BE-1A2D2E384C5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9260-40C0-85BE-1A2D2E384C5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9260-40C0-85BE-1A2D2E384C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200</c:v>
                </c:pt>
                <c:pt idx="1">
                  <c:v>320</c:v>
                </c:pt>
                <c:pt idx="2">
                  <c:v>200</c:v>
                </c:pt>
                <c:pt idx="3">
                  <c:v>210</c:v>
                </c:pt>
                <c:pt idx="4">
                  <c:v>200</c:v>
                </c:pt>
                <c:pt idx="5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9260-40C0-85BE-1A2D2E384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 2017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15-40C1-A688-EF5155B4784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15-40C1-A688-EF5155B47849}"/>
              </c:ext>
            </c:extLst>
          </c:dPt>
          <c:dLbls>
            <c:dLbl>
              <c:idx val="0"/>
              <c:layout>
                <c:manualLayout>
                  <c:x val="0.25845420137700198"/>
                  <c:y val="5.61594202898551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50" b="1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159952831982906E-2"/>
                      <c:h val="7.98017231541709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015-40C1-A688-EF5155B4784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015-40C1-A688-EF5155B4784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15-40C1-A688-EF5155B478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 2018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015-40C1-A688-EF5155B4784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F015-40C1-A688-EF5155B47849}"/>
              </c:ext>
            </c:extLst>
          </c:dPt>
          <c:dLbls>
            <c:dLbl>
              <c:idx val="0"/>
              <c:layout>
                <c:manualLayout>
                  <c:x val="0.211352657004831"/>
                  <c:y val="-3.6231884057971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406329643577196E-2"/>
                      <c:h val="7.617853474837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F015-40C1-A688-EF5155B4784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015-40C1-A688-EF5155B4784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5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015-40C1-A688-EF5155B478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Sales 2019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015-40C1-A688-EF5155B4784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015-40C1-A688-EF5155B47849}"/>
              </c:ext>
            </c:extLst>
          </c:dPt>
          <c:dLbls>
            <c:dLbl>
              <c:idx val="0"/>
              <c:layout>
                <c:manualLayout>
                  <c:x val="0.173913043478261"/>
                  <c:y val="-9.78260869565217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821788580775205E-2"/>
                      <c:h val="8.3424911559968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F015-40C1-A688-EF5155B4784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015-40C1-A688-EF5155B4784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5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015-40C1-A688-EF5155B4784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Sales 2020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F015-40C1-A688-EF5155B4784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F015-40C1-A688-EF5155B47849}"/>
              </c:ext>
            </c:extLst>
          </c:dPt>
          <c:dLbls>
            <c:dLbl>
              <c:idx val="0"/>
              <c:layout>
                <c:manualLayout>
                  <c:x val="0.15700483091787401"/>
                  <c:y val="-0.12318840579710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652706455171404E-2"/>
                      <c:h val="8.342491155996800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F015-40C1-A688-EF5155B47849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5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015-40C1-A688-EF5155B478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CEE-4E24-9090-19251AD1DC8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CEE-4E24-9090-19251AD1DC8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CEE-4E24-9090-19251AD1DC8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CEE-4E24-9090-19251AD1DC8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CEE-4E24-9090-19251AD1DC8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CEE-4E24-9090-19251AD1DC89}"/>
              </c:ext>
            </c:extLst>
          </c:dPt>
          <c:dLbls>
            <c:dLbl>
              <c:idx val="0"/>
              <c:layout>
                <c:manualLayout>
                  <c:x val="0.18599033816425101"/>
                  <c:y val="-0.173913043478261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CEE-4E24-9090-19251AD1DC89}"/>
                </c:ext>
              </c:extLst>
            </c:dLbl>
            <c:dLbl>
              <c:idx val="1"/>
              <c:layout>
                <c:manualLayout>
                  <c:x val="0.12801932367149799"/>
                  <c:y val="0.126811594202899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CEE-4E24-9090-19251AD1DC89}"/>
                </c:ext>
              </c:extLst>
            </c:dLbl>
            <c:dLbl>
              <c:idx val="2"/>
              <c:layout>
                <c:manualLayout>
                  <c:x val="-0.14975845410628"/>
                  <c:y val="0.13405797101449299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CEE-4E24-9090-19251AD1DC89}"/>
                </c:ext>
              </c:extLst>
            </c:dLbl>
            <c:dLbl>
              <c:idx val="3"/>
              <c:layout>
                <c:manualLayout>
                  <c:x val="-0.16666666666666699"/>
                  <c:y val="7.2463768115942004E-2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CEE-4E24-9090-19251AD1DC89}"/>
                </c:ext>
              </c:extLst>
            </c:dLbl>
            <c:dLbl>
              <c:idx val="4"/>
              <c:layout>
                <c:manualLayout>
                  <c:x val="-0.18357487922705301"/>
                  <c:y val="-9.4202898550724598E-2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CEE-4E24-9090-19251AD1DC89}"/>
                </c:ext>
              </c:extLst>
            </c:dLbl>
            <c:dLbl>
              <c:idx val="5"/>
              <c:layout>
                <c:manualLayout>
                  <c:x val="-0.173913043478261"/>
                  <c:y val="-0.19202898550724601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CEE-4E24-9090-19251AD1DC89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CEE-4E24-9090-19251AD1DC89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0A-4774-8B47-00F47A7EF40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0A-4774-8B47-00F47A7EF40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0A-4774-8B47-00F47A7EF40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0A-4774-8B47-00F47A7EF40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E0A-4774-8B47-00F47A7EF40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E0A-4774-8B47-00F47A7EF406}"/>
              </c:ext>
            </c:extLst>
          </c:dPt>
          <c:dLbls>
            <c:dLbl>
              <c:idx val="0"/>
              <c:layout>
                <c:manualLayout>
                  <c:x val="0.14734290007227299"/>
                  <c:y val="-0.17210144927536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FFC000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284301418844401"/>
                      <c:h val="0.1087872304005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E0A-4774-8B47-00F47A7EF406}"/>
                </c:ext>
              </c:extLst>
            </c:dLbl>
            <c:dLbl>
              <c:idx val="1"/>
              <c:layout>
                <c:manualLayout>
                  <c:x val="0.21497594050743701"/>
                  <c:y val="9.4202898550724501E-2"/>
                </c:manualLayout>
              </c:layout>
              <c:numFmt formatCode="0%" sourceLinked="0"/>
              <c:spPr>
                <a:solidFill>
                  <a:srgbClr val="FFFFFF"/>
                </a:solidFill>
                <a:ln w="9525" cap="flat" cmpd="sng" algn="ctr">
                  <a:solidFill>
                    <a:srgbClr val="FF3F5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1378"/>
                        <a:gd name="adj2" fmla="val -77622"/>
                      </a:avLst>
                    </a:prstGeom>
                  </c15:spPr>
                  <c15:layout>
                    <c:manualLayout>
                      <c:w val="0.189318916657157"/>
                      <c:h val="0.1051640419947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E0A-4774-8B47-00F47A7EF406}"/>
                </c:ext>
              </c:extLst>
            </c:dLbl>
            <c:dLbl>
              <c:idx val="2"/>
              <c:layout>
                <c:manualLayout>
                  <c:x val="-0.202898550724638"/>
                  <c:y val="0.112542793563848"/>
                </c:manualLayout>
              </c:layout>
              <c:numFmt formatCode="0%" sourceLinked="0"/>
              <c:spPr>
                <a:solidFill>
                  <a:srgbClr val="FFFFFF"/>
                </a:solidFill>
                <a:ln w="9525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0845"/>
                        <a:gd name="adj2" fmla="val -121355"/>
                      </a:avLst>
                    </a:prstGeom>
                  </c15:spPr>
                  <c15:layout>
                    <c:manualLayout>
                      <c:w val="0.18413595039750499"/>
                      <c:h val="9.791766518315650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E0A-4774-8B47-00F47A7EF406}"/>
                </c:ext>
              </c:extLst>
            </c:dLbl>
            <c:dLbl>
              <c:idx val="3"/>
              <c:layout>
                <c:manualLayout>
                  <c:x val="-0.17874396135265699"/>
                  <c:y val="-0.112318697934497"/>
                </c:manualLayout>
              </c:layout>
              <c:numFmt formatCode="0%" sourceLinked="0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76629"/>
                        <a:gd name="adj2" fmla="val 113899"/>
                      </a:avLst>
                    </a:prstGeom>
                  </c15:spPr>
                  <c15:layout>
                    <c:manualLayout>
                      <c:w val="0.18403838107193099"/>
                      <c:h val="0.1124104188063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4E0A-4774-8B47-00F47A7EF406}"/>
                </c:ext>
              </c:extLst>
            </c:dLbl>
            <c:dLbl>
              <c:idx val="4"/>
              <c:layout>
                <c:manualLayout>
                  <c:x val="-0.16666666666666699"/>
                  <c:y val="-9.0579710144927605E-2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73655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03838107193099"/>
                      <c:h val="0.10516404199475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4E0A-4774-8B47-00F47A7EF406}"/>
                </c:ext>
              </c:extLst>
            </c:dLbl>
            <c:dLbl>
              <c:idx val="5"/>
              <c:layout>
                <c:manualLayout>
                  <c:x val="-0.15458937198067599"/>
                  <c:y val="-0.15036231884057999"/>
                </c:manualLayout>
              </c:layout>
              <c:numFmt formatCode="0%" sourceLinked="0"/>
              <c:spPr>
                <a:solidFill>
                  <a:srgbClr val="FFFFFF"/>
                </a:solidFill>
                <a:ln>
                  <a:solidFill>
                    <a:srgbClr val="3BC7E2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1" i="0" u="none" strike="noStrike" kern="120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403838107193099"/>
                      <c:h val="9.42944767773593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4E0A-4774-8B47-00F47A7EF406}"/>
                </c:ext>
              </c:extLst>
            </c:dLbl>
            <c:numFmt formatCode="0%" sourceLinked="0"/>
            <c:spPr>
              <a:solidFill>
                <a:srgbClr val="FFFFFF"/>
              </a:solidFill>
              <a:ln>
                <a:solidFill>
                  <a:srgbClr val="FFC000"/>
                </a:solidFill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E0A-4774-8B47-00F47A7EF406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77-4CB7-8EC4-730F003368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77-4CB7-8EC4-730F003368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77-4CB7-8EC4-730F003368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77-4CB7-8EC4-730F0033685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077-4CB7-8EC4-730F0033685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077-4CB7-8EC4-730F0033685E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077-4CB7-8EC4-730F0033685E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/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7B-4524-9AE1-3AA027123B7E}"/>
              </c:ext>
            </c:extLst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7B-4524-9AE1-3AA027123B7E}"/>
              </c:ext>
            </c:extLst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7B-4524-9AE1-3AA027123B7E}"/>
              </c:ext>
            </c:extLst>
          </c:dPt>
          <c:dPt>
            <c:idx val="3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7B-4524-9AE1-3AA027123B7E}"/>
              </c:ext>
            </c:extLst>
          </c:dPt>
          <c:dPt>
            <c:idx val="4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F7B-4524-9AE1-3AA027123B7E}"/>
              </c:ext>
            </c:extLst>
          </c:dPt>
          <c:dPt>
            <c:idx val="5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F7B-4524-9AE1-3AA027123B7E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0.35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  <c:pt idx="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F7B-4524-9AE1-3AA027123B7E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BE-430D-AD9A-88535E7C18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BE-430D-AD9A-88535E7C18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BE-430D-AD9A-88535E7C18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651232960"/>
        <c:axId val="651233520"/>
      </c:barChart>
      <c:catAx>
        <c:axId val="651232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33520"/>
        <c:crosses val="autoZero"/>
        <c:auto val="1"/>
        <c:lblAlgn val="ctr"/>
        <c:lblOffset val="100"/>
        <c:noMultiLvlLbl val="0"/>
      </c:catAx>
      <c:valAx>
        <c:axId val="651233520"/>
        <c:scaling>
          <c:orientation val="minMax"/>
          <c:max val="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3296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2D-44AB-8B97-050B1AE4190D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2D-44AB-8B97-050B1AE4190D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2D-44AB-8B97-050B1AE41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76-4016-AB32-69F0F5F64D07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76-4016-AB32-69F0F5F64D07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0.45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76-4016-AB32-69F0F5F64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014-4CE9-8653-EA51C83D19E4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014-4CE9-8653-EA51C83D19E4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014-4CE9-8653-EA51C83D1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24B-4005-88B3-C01F58C99AB4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24B-4005-88B3-C01F58C99AB4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4B-4005-88B3-C01F58C99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FC5-4D67-9E40-A6B65330A713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FC5-4D67-9E40-A6B65330A713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C5-4D67-9E40-A6B65330A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A6-4DD4-B227-0ED2ECDBC677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A6-4DD4-B227-0ED2ECDBC677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0.45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A6-4DD4-B227-0ED2ECDBC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34-4148-A13C-8BD6A3943F30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34-4148-A13C-8BD6A3943F30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34-4148-A13C-8BD6A3943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CB-4B0C-9A39-1A4FB6418CAD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CB-4B0C-9A39-1A4FB6418CAD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CB-4B0C-9A39-1A4FB6418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6C-4539-99C2-E842DE6D8A0C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6C-4539-99C2-E842DE6D8A0C}"/>
              </c:ext>
            </c:extLst>
          </c:dPt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0.35</c:v>
                </c:pt>
                <c:pt idx="1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36C-4539-99C2-E842DE6D8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90-4916-BB09-14BFA6EDEFB3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390-4916-BB09-14BFA6EDEFB3}"/>
              </c:ext>
            </c:extLst>
          </c:dPt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0.45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390-4916-BB09-14BFA6EDE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F0-4074-9EFD-C915E40E2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0-4074-9EFD-C915E40E26A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F0-4074-9EFD-C915E40E26A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51236880"/>
        <c:axId val="651237440"/>
      </c:barChart>
      <c:catAx>
        <c:axId val="65123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37440"/>
        <c:crosses val="autoZero"/>
        <c:auto val="1"/>
        <c:lblAlgn val="ctr"/>
        <c:lblOffset val="100"/>
        <c:noMultiLvlLbl val="0"/>
      </c:catAx>
      <c:valAx>
        <c:axId val="651237440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3688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DA2-4584-88A5-7F7755C98B20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DA2-4584-88A5-7F7755C98B20}"/>
              </c:ext>
            </c:extLst>
          </c:dPt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A2-4584-88A5-7F7755C98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70-41AC-8C65-1AB77331763F}"/>
              </c:ext>
            </c:extLst>
          </c:dPt>
          <c:dPt>
            <c:idx val="1"/>
            <c:bubble3D val="0"/>
            <c:spPr>
              <a:solidFill>
                <a:schemeClr val="tx1">
                  <a:lumMod val="10000"/>
                  <a:lumOff val="90000"/>
                </a:schemeClr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70-41AC-8C65-1AB77331763F}"/>
              </c:ext>
            </c:extLst>
          </c:dPt>
          <c:dLbls>
            <c:spPr>
              <a:solidFill>
                <a:schemeClr val="lt1"/>
              </a:solidFill>
              <a:ln>
                <a:solidFill>
                  <a:schemeClr val="dk1">
                    <a:lumMod val="25000"/>
                    <a:lumOff val="7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2st Qtr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0.85</c:v>
                </c:pt>
                <c:pt idx="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70-41AC-8C65-1AB773317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50</c:v>
                </c:pt>
                <c:pt idx="2">
                  <c:v>150</c:v>
                </c:pt>
                <c:pt idx="3">
                  <c:v>500</c:v>
                </c:pt>
                <c:pt idx="4">
                  <c:v>350</c:v>
                </c:pt>
                <c:pt idx="5">
                  <c:v>150</c:v>
                </c:pt>
                <c:pt idx="6">
                  <c:v>160</c:v>
                </c:pt>
                <c:pt idx="7">
                  <c:v>200</c:v>
                </c:pt>
                <c:pt idx="8">
                  <c:v>100</c:v>
                </c:pt>
                <c:pt idx="9">
                  <c:v>10</c:v>
                </c:pt>
                <c:pt idx="10">
                  <c:v>250</c:v>
                </c:pt>
                <c:pt idx="11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0B-4170-BE27-8EBE28D9F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525664"/>
        <c:axId val="422526224"/>
      </c:lineChart>
      <c:catAx>
        <c:axId val="422525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26224"/>
        <c:crosses val="autoZero"/>
        <c:auto val="0"/>
        <c:lblAlgn val="ctr"/>
        <c:lblOffset val="100"/>
        <c:noMultiLvlLbl val="0"/>
      </c:catAx>
      <c:valAx>
        <c:axId val="422526224"/>
        <c:scaling>
          <c:orientation val="minMax"/>
          <c:max val="5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2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50</c:v>
                </c:pt>
                <c:pt idx="2">
                  <c:v>150</c:v>
                </c:pt>
                <c:pt idx="3">
                  <c:v>500</c:v>
                </c:pt>
                <c:pt idx="4">
                  <c:v>350</c:v>
                </c:pt>
                <c:pt idx="5">
                  <c:v>150</c:v>
                </c:pt>
                <c:pt idx="6">
                  <c:v>160</c:v>
                </c:pt>
                <c:pt idx="7">
                  <c:v>200</c:v>
                </c:pt>
                <c:pt idx="8">
                  <c:v>100</c:v>
                </c:pt>
                <c:pt idx="9">
                  <c:v>10</c:v>
                </c:pt>
                <c:pt idx="10">
                  <c:v>250</c:v>
                </c:pt>
                <c:pt idx="11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25-4811-865A-1689B8A63D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422528464"/>
        <c:axId val="422529024"/>
      </c:lineChart>
      <c:catAx>
        <c:axId val="4225284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29024"/>
        <c:crosses val="autoZero"/>
        <c:auto val="0"/>
        <c:lblAlgn val="ctr"/>
        <c:lblOffset val="100"/>
        <c:noMultiLvlLbl val="0"/>
      </c:catAx>
      <c:valAx>
        <c:axId val="422529024"/>
        <c:scaling>
          <c:orientation val="minMax"/>
          <c:max val="55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28464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50</c:v>
                </c:pt>
                <c:pt idx="2">
                  <c:v>150</c:v>
                </c:pt>
                <c:pt idx="3">
                  <c:v>500</c:v>
                </c:pt>
                <c:pt idx="4">
                  <c:v>350</c:v>
                </c:pt>
                <c:pt idx="5">
                  <c:v>150</c:v>
                </c:pt>
                <c:pt idx="6">
                  <c:v>160</c:v>
                </c:pt>
                <c:pt idx="7">
                  <c:v>200</c:v>
                </c:pt>
                <c:pt idx="8">
                  <c:v>100</c:v>
                </c:pt>
                <c:pt idx="9">
                  <c:v>10</c:v>
                </c:pt>
                <c:pt idx="10">
                  <c:v>250</c:v>
                </c:pt>
                <c:pt idx="11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27-4C4E-8363-D9BA9DDD4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531264"/>
        <c:axId val="422531824"/>
      </c:lineChart>
      <c:catAx>
        <c:axId val="422531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31824"/>
        <c:crosses val="autoZero"/>
        <c:auto val="0"/>
        <c:lblAlgn val="ctr"/>
        <c:lblOffset val="100"/>
        <c:noMultiLvlLbl val="0"/>
      </c:catAx>
      <c:valAx>
        <c:axId val="422531824"/>
        <c:scaling>
          <c:orientation val="minMax"/>
          <c:max val="55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3126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50</c:v>
                </c:pt>
                <c:pt idx="2">
                  <c:v>150</c:v>
                </c:pt>
                <c:pt idx="3">
                  <c:v>500</c:v>
                </c:pt>
                <c:pt idx="4">
                  <c:v>350</c:v>
                </c:pt>
                <c:pt idx="5">
                  <c:v>150</c:v>
                </c:pt>
                <c:pt idx="6">
                  <c:v>160</c:v>
                </c:pt>
                <c:pt idx="7">
                  <c:v>200</c:v>
                </c:pt>
                <c:pt idx="8">
                  <c:v>100</c:v>
                </c:pt>
                <c:pt idx="9">
                  <c:v>10</c:v>
                </c:pt>
                <c:pt idx="10">
                  <c:v>250</c:v>
                </c:pt>
                <c:pt idx="11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AC-48E0-87A8-583EA7B50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534064"/>
        <c:axId val="422534624"/>
      </c:lineChart>
      <c:catAx>
        <c:axId val="422534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34624"/>
        <c:crosses val="autoZero"/>
        <c:auto val="0"/>
        <c:lblAlgn val="ctr"/>
        <c:lblOffset val="100"/>
        <c:noMultiLvlLbl val="0"/>
      </c:catAx>
      <c:valAx>
        <c:axId val="422534624"/>
        <c:scaling>
          <c:orientation val="minMax"/>
          <c:max val="550"/>
          <c:min val="0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3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3"/>
              <c:layout>
                <c:manualLayout>
                  <c:x val="-5.8887730802281497E-2"/>
                  <c:y val="-6.29629629629629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8AF-4221-876B-418385AF266C}"/>
                </c:ext>
              </c:extLst>
            </c:dLbl>
            <c:dLbl>
              <c:idx val="9"/>
              <c:layout>
                <c:manualLayout>
                  <c:x val="2.3615843208698001E-2"/>
                  <c:y val="-2.962962962962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8AF-4221-876B-418385AF266C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262626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</c:v>
                </c:pt>
                <c:pt idx="1">
                  <c:v>50</c:v>
                </c:pt>
                <c:pt idx="2">
                  <c:v>150</c:v>
                </c:pt>
                <c:pt idx="3">
                  <c:v>500</c:v>
                </c:pt>
                <c:pt idx="4">
                  <c:v>350</c:v>
                </c:pt>
                <c:pt idx="5">
                  <c:v>150</c:v>
                </c:pt>
                <c:pt idx="6">
                  <c:v>160</c:v>
                </c:pt>
                <c:pt idx="7">
                  <c:v>200</c:v>
                </c:pt>
                <c:pt idx="8">
                  <c:v>100</c:v>
                </c:pt>
                <c:pt idx="9">
                  <c:v>10</c:v>
                </c:pt>
                <c:pt idx="10">
                  <c:v>250</c:v>
                </c:pt>
                <c:pt idx="11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AF-4221-876B-418385AF26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2541344"/>
        <c:axId val="422541904"/>
      </c:lineChart>
      <c:catAx>
        <c:axId val="422541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41904"/>
        <c:crosses val="autoZero"/>
        <c:auto val="0"/>
        <c:lblAlgn val="ctr"/>
        <c:lblOffset val="100"/>
        <c:noMultiLvlLbl val="0"/>
      </c:catAx>
      <c:valAx>
        <c:axId val="422541904"/>
        <c:scaling>
          <c:orientation val="minMax"/>
          <c:max val="55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4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0E-4CC2-ACC5-4276A8F8B5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0E-4CC2-ACC5-4276A8F8B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544704"/>
        <c:axId val="422545264"/>
      </c:lineChart>
      <c:catAx>
        <c:axId val="4225447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45264"/>
        <c:crosses val="autoZero"/>
        <c:auto val="0"/>
        <c:lblAlgn val="ctr"/>
        <c:lblOffset val="100"/>
        <c:noMultiLvlLbl val="0"/>
      </c:catAx>
      <c:valAx>
        <c:axId val="422545264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44704"/>
        <c:crosses val="autoZero"/>
        <c:crossBetween val="between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7F-4277-B3F4-27B54ED688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7F-4277-B3F4-27B54ED688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78642272"/>
        <c:axId val="378642832"/>
      </c:lineChart>
      <c:catAx>
        <c:axId val="378642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642832"/>
        <c:crosses val="autoZero"/>
        <c:auto val="0"/>
        <c:lblAlgn val="ctr"/>
        <c:lblOffset val="100"/>
        <c:noMultiLvlLbl val="0"/>
      </c:catAx>
      <c:valAx>
        <c:axId val="378642832"/>
        <c:scaling>
          <c:orientation val="minMax"/>
          <c:max val="1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642272"/>
        <c:crosses val="autoZero"/>
        <c:crossBetween val="between"/>
        <c:majorUnit val="150"/>
        <c:minorUnit val="15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2E-4570-8315-819EAAF374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2E-4570-8315-819EAAF374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78646192"/>
        <c:axId val="378645632"/>
      </c:lineChart>
      <c:catAx>
        <c:axId val="3786461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645632"/>
        <c:crosses val="autoZero"/>
        <c:auto val="0"/>
        <c:lblAlgn val="ctr"/>
        <c:lblOffset val="100"/>
        <c:noMultiLvlLbl val="0"/>
      </c:catAx>
      <c:valAx>
        <c:axId val="378645632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646192"/>
        <c:crosses val="autoZero"/>
        <c:crossBetween val="between"/>
        <c:majorUnit val="150"/>
        <c:minorUnit val="15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150</c:v>
                </c:pt>
                <c:pt idx="1">
                  <c:v>350</c:v>
                </c:pt>
                <c:pt idx="2">
                  <c:v>200</c:v>
                </c:pt>
                <c:pt idx="3">
                  <c:v>350</c:v>
                </c:pt>
                <c:pt idx="4">
                  <c:v>50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A9-430A-8D81-AE9A9B7EC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180</c:v>
                </c:pt>
                <c:pt idx="1">
                  <c:v>400</c:v>
                </c:pt>
                <c:pt idx="2">
                  <c:v>450</c:v>
                </c:pt>
                <c:pt idx="3">
                  <c:v>450</c:v>
                </c:pt>
                <c:pt idx="4">
                  <c:v>150</c:v>
                </c:pt>
                <c:pt idx="5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A9-430A-8D81-AE9A9B7EC5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250</c:v>
                </c:pt>
                <c:pt idx="1">
                  <c:v>450</c:v>
                </c:pt>
                <c:pt idx="2">
                  <c:v>350</c:v>
                </c:pt>
                <c:pt idx="3">
                  <c:v>500</c:v>
                </c:pt>
                <c:pt idx="4">
                  <c:v>400</c:v>
                </c:pt>
                <c:pt idx="5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EA9-430A-8D81-AE9A9B7EC5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51244720"/>
        <c:axId val="651245280"/>
      </c:barChart>
      <c:catAx>
        <c:axId val="65124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1245280"/>
        <c:crosses val="autoZero"/>
        <c:auto val="1"/>
        <c:lblAlgn val="ctr"/>
        <c:lblOffset val="100"/>
        <c:noMultiLvlLbl val="0"/>
      </c:catAx>
      <c:valAx>
        <c:axId val="651245280"/>
        <c:scaling>
          <c:orientation val="minMax"/>
          <c:max val="500"/>
          <c:min val="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1244720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8E-42A4-8044-10597E4E42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8E-42A4-8044-10597E4E42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203728"/>
        <c:axId val="378204288"/>
      </c:lineChart>
      <c:catAx>
        <c:axId val="3782037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04288"/>
        <c:crosses val="autoZero"/>
        <c:auto val="0"/>
        <c:lblAlgn val="ctr"/>
        <c:lblOffset val="100"/>
        <c:noMultiLvlLbl val="0"/>
      </c:catAx>
      <c:valAx>
        <c:axId val="378204288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03728"/>
        <c:crosses val="autoZero"/>
        <c:crossBetween val="between"/>
        <c:majorUnit val="150"/>
        <c:minorUnit val="1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11-4862-8E88-FE7633DE45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411-4862-8E88-FE7633DE4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207088"/>
        <c:axId val="378207648"/>
      </c:lineChart>
      <c:catAx>
        <c:axId val="378207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07648"/>
        <c:crosses val="autoZero"/>
        <c:auto val="0"/>
        <c:lblAlgn val="ctr"/>
        <c:lblOffset val="100"/>
        <c:noMultiLvlLbl val="0"/>
      </c:catAx>
      <c:valAx>
        <c:axId val="378207648"/>
        <c:scaling>
          <c:orientation val="minMax"/>
          <c:max val="1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07088"/>
        <c:crosses val="autoZero"/>
        <c:crossBetween val="between"/>
        <c:majorUnit val="150"/>
        <c:minorUnit val="150"/>
      </c:valAx>
      <c:spPr>
        <a:solidFill>
          <a:schemeClr val="bg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30-421E-8EDE-7CE2B4ABFD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30-421E-8EDE-7CE2B4ABFD9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78210448"/>
        <c:axId val="378211008"/>
      </c:lineChart>
      <c:catAx>
        <c:axId val="3782104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11008"/>
        <c:crosses val="autoZero"/>
        <c:auto val="0"/>
        <c:lblAlgn val="ctr"/>
        <c:lblOffset val="100"/>
        <c:noMultiLvlLbl val="0"/>
      </c:catAx>
      <c:valAx>
        <c:axId val="378211008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10448"/>
        <c:crosses val="autoZero"/>
        <c:crossBetween val="between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FF-4E41-A3B5-E1383C1325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FF-4E41-A3B5-E1383C132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213808"/>
        <c:axId val="378214368"/>
      </c:lineChart>
      <c:catAx>
        <c:axId val="378213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14368"/>
        <c:crosses val="autoZero"/>
        <c:auto val="0"/>
        <c:lblAlgn val="ctr"/>
        <c:lblOffset val="100"/>
        <c:noMultiLvlLbl val="0"/>
      </c:catAx>
      <c:valAx>
        <c:axId val="378214368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13808"/>
        <c:crosses val="autoZero"/>
        <c:crossBetween val="between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1.0814485230503001E-2"/>
                  <c:y val="4.444444444444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47C-4EA0-8EBA-577C8FE5EA0F}"/>
                </c:ext>
              </c:extLst>
            </c:dLbl>
            <c:dLbl>
              <c:idx val="1"/>
              <c:layout>
                <c:manualLayout>
                  <c:x val="-1.0814485230503001E-2"/>
                  <c:y val="4.44444444444443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7C-4EA0-8EBA-577C8FE5EA0F}"/>
                </c:ext>
              </c:extLst>
            </c:dLbl>
            <c:dLbl>
              <c:idx val="3"/>
              <c:layout>
                <c:manualLayout>
                  <c:x val="-4.6347793845013001E-3"/>
                  <c:y val="-4.07407407407407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47C-4EA0-8EBA-577C8FE5EA0F}"/>
                </c:ext>
              </c:extLst>
            </c:dLbl>
            <c:dLbl>
              <c:idx val="4"/>
              <c:layout>
                <c:manualLayout>
                  <c:x val="-6.1797058460017302E-3"/>
                  <c:y val="-4.07407407407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7C-4EA0-8EBA-577C8FE5EA0F}"/>
                </c:ext>
              </c:extLst>
            </c:dLbl>
            <c:dLbl>
              <c:idx val="5"/>
              <c:layout>
                <c:manualLayout>
                  <c:x val="-1.0814485230503001E-2"/>
                  <c:y val="4.814814814814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7C-4EA0-8EBA-577C8FE5EA0F}"/>
                </c:ext>
              </c:extLst>
            </c:dLbl>
            <c:dLbl>
              <c:idx val="6"/>
              <c:layout>
                <c:manualLayout>
                  <c:x val="-4.6347793845014102E-3"/>
                  <c:y val="4.07407407407407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7C-4EA0-8EBA-577C8FE5EA0F}"/>
                </c:ext>
              </c:extLst>
            </c:dLbl>
            <c:dLbl>
              <c:idx val="7"/>
              <c:layout>
                <c:manualLayout>
                  <c:x val="-4.6347793845013001E-3"/>
                  <c:y val="-4.07407407407407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7C-4EA0-8EBA-577C8FE5EA0F}"/>
                </c:ext>
              </c:extLst>
            </c:dLbl>
            <c:dLbl>
              <c:idx val="8"/>
              <c:layout>
                <c:manualLayout>
                  <c:x val="-1.54492646150043E-2"/>
                  <c:y val="-6.29629629629629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47C-4EA0-8EBA-577C8FE5EA0F}"/>
                </c:ext>
              </c:extLst>
            </c:dLbl>
            <c:dLbl>
              <c:idx val="9"/>
              <c:layout>
                <c:manualLayout>
                  <c:x val="-3.0898529230008699E-3"/>
                  <c:y val="4.07407407407407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47C-4EA0-8EBA-577C8FE5EA0F}"/>
                </c:ext>
              </c:extLst>
            </c:dLbl>
            <c:dLbl>
              <c:idx val="10"/>
              <c:layout>
                <c:manualLayout>
                  <c:x val="-9.2695587690025897E-3"/>
                  <c:y val="4.8148148148148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47C-4EA0-8EBA-577C8FE5EA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47C-4EA0-8EBA-577C8FE5EA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dLbl>
              <c:idx val="0"/>
              <c:layout>
                <c:manualLayout>
                  <c:x val="-1.6994191076504801E-2"/>
                  <c:y val="-5.185185185185189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47C-4EA0-8EBA-577C8FE5EA0F}"/>
                </c:ext>
              </c:extLst>
            </c:dLbl>
            <c:dLbl>
              <c:idx val="1"/>
              <c:layout>
                <c:manualLayout>
                  <c:x val="0"/>
                  <c:y val="5.5555555555555601E-2"/>
                </c:manualLayout>
              </c:layout>
              <c:spPr>
                <a:solidFill>
                  <a:srgbClr val="FFFFFF"/>
                </a:solidFill>
                <a:ln>
                  <a:solidFill>
                    <a:srgbClr val="262626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C-B47C-4EA0-8EBA-577C8FE5EA0F}"/>
                </c:ext>
              </c:extLst>
            </c:dLbl>
            <c:dLbl>
              <c:idx val="2"/>
              <c:layout>
                <c:manualLayout>
                  <c:x val="-1.3904338153503899E-2"/>
                  <c:y val="-4.81481481481481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47C-4EA0-8EBA-577C8FE5EA0F}"/>
                </c:ext>
              </c:extLst>
            </c:dLbl>
            <c:dLbl>
              <c:idx val="4"/>
              <c:layout>
                <c:manualLayout>
                  <c:x val="0"/>
                  <c:y val="2.962962962962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B47C-4EA0-8EBA-577C8FE5EA0F}"/>
                </c:ext>
              </c:extLst>
            </c:dLbl>
            <c:dLbl>
              <c:idx val="5"/>
              <c:layout>
                <c:manualLayout>
                  <c:x val="-9.2695587690025897E-3"/>
                  <c:y val="-4.07407407407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47C-4EA0-8EBA-577C8FE5EA0F}"/>
                </c:ext>
              </c:extLst>
            </c:dLbl>
            <c:dLbl>
              <c:idx val="11"/>
              <c:layout>
                <c:manualLayout>
                  <c:x val="-7.1066617229019899E-2"/>
                  <c:y val="-3.8877223680373302E-2"/>
                </c:manualLayout>
              </c:layout>
              <c:spPr>
                <a:solidFill>
                  <a:srgbClr val="FFFFFF"/>
                </a:solidFill>
                <a:ln>
                  <a:solidFill>
                    <a:srgbClr val="262626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zh-CN" sz="10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10-B47C-4EA0-8EBA-577C8FE5EA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B47C-4EA0-8EBA-577C8FE5EA0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78217168"/>
        <c:axId val="378217728"/>
      </c:lineChart>
      <c:catAx>
        <c:axId val="37821716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17728"/>
        <c:crosses val="autoZero"/>
        <c:auto val="0"/>
        <c:lblAlgn val="ctr"/>
        <c:lblOffset val="100"/>
        <c:noMultiLvlLbl val="0"/>
      </c:catAx>
      <c:valAx>
        <c:axId val="378217728"/>
        <c:scaling>
          <c:orientation val="minMax"/>
          <c:max val="15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378217168"/>
        <c:crosses val="autoZero"/>
        <c:crossBetween val="between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73-421A-80E1-44F1A4B9DA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73-421A-80E1-44F1A4B9DA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73-421A-80E1-44F1A4B9D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2514464"/>
        <c:axId val="422516704"/>
      </c:lineChart>
      <c:catAx>
        <c:axId val="4225144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16704"/>
        <c:crosses val="autoZero"/>
        <c:auto val="0"/>
        <c:lblAlgn val="ctr"/>
        <c:lblOffset val="100"/>
        <c:noMultiLvlLbl val="0"/>
      </c:catAx>
      <c:valAx>
        <c:axId val="422516704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2514464"/>
        <c:crosses val="autoZero"/>
        <c:crossBetween val="between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49-43E4-8100-1015778AC5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49-43E4-8100-1015778AC5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49-43E4-8100-1015778AC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78220528"/>
        <c:axId val="378221088"/>
      </c:lineChart>
      <c:catAx>
        <c:axId val="3782205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21088"/>
        <c:crosses val="autoZero"/>
        <c:auto val="0"/>
        <c:lblAlgn val="ctr"/>
        <c:lblOffset val="100"/>
        <c:noMultiLvlLbl val="0"/>
      </c:catAx>
      <c:valAx>
        <c:axId val="378221088"/>
        <c:scaling>
          <c:orientation val="minMax"/>
          <c:max val="1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20528"/>
        <c:crosses val="autoZero"/>
        <c:crossBetween val="between"/>
        <c:majorUnit val="150"/>
        <c:minorUnit val="15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7E-4136-8289-AE511AB5DD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7E-4136-8289-AE511AB5DDD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7E-4136-8289-AE511AB5DD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378224448"/>
        <c:axId val="378225008"/>
      </c:lineChart>
      <c:catAx>
        <c:axId val="3782244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25008"/>
        <c:crosses val="autoZero"/>
        <c:auto val="0"/>
        <c:lblAlgn val="ctr"/>
        <c:lblOffset val="100"/>
        <c:noMultiLvlLbl val="0"/>
      </c:catAx>
      <c:valAx>
        <c:axId val="378225008"/>
        <c:scaling>
          <c:orientation val="minMax"/>
          <c:max val="1500"/>
          <c:min val="0"/>
        </c:scaling>
        <c:delete val="0"/>
        <c:axPos val="l"/>
        <c:majorGridlines>
          <c:spPr>
            <a:ln>
              <a:solidFill>
                <a:schemeClr val="dk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24448"/>
        <c:crosses val="autoZero"/>
        <c:crossBetween val="between"/>
        <c:majorUnit val="150"/>
        <c:minorUnit val="150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18-4676-8604-C581C61A35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18-4676-8604-C581C61A35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18-4676-8604-C581C61A3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8228368"/>
        <c:axId val="378228928"/>
      </c:lineChart>
      <c:catAx>
        <c:axId val="378228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28928"/>
        <c:crosses val="autoZero"/>
        <c:auto val="0"/>
        <c:lblAlgn val="ctr"/>
        <c:lblOffset val="100"/>
        <c:noMultiLvlLbl val="0"/>
      </c:catAx>
      <c:valAx>
        <c:axId val="378228928"/>
        <c:scaling>
          <c:orientation val="minMax"/>
          <c:max val="1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28368"/>
        <c:crosses val="autoZero"/>
        <c:crossBetween val="between"/>
        <c:majorUnit val="150"/>
        <c:minorUnit val="1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300</c:v>
                </c:pt>
                <c:pt idx="1">
                  <c:v>350</c:v>
                </c:pt>
                <c:pt idx="2">
                  <c:v>450</c:v>
                </c:pt>
                <c:pt idx="3">
                  <c:v>700</c:v>
                </c:pt>
                <c:pt idx="4">
                  <c:v>550</c:v>
                </c:pt>
                <c:pt idx="5">
                  <c:v>350</c:v>
                </c:pt>
                <c:pt idx="6">
                  <c:v>360</c:v>
                </c:pt>
                <c:pt idx="7">
                  <c:v>500</c:v>
                </c:pt>
                <c:pt idx="8">
                  <c:v>300</c:v>
                </c:pt>
                <c:pt idx="9">
                  <c:v>350</c:v>
                </c:pt>
                <c:pt idx="10">
                  <c:v>550</c:v>
                </c:pt>
                <c:pt idx="11">
                  <c:v>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3B-4159-A79F-79B6FB2421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900</c:v>
                </c:pt>
                <c:pt idx="1">
                  <c:v>750</c:v>
                </c:pt>
                <c:pt idx="2">
                  <c:v>1100</c:v>
                </c:pt>
                <c:pt idx="3">
                  <c:v>1100</c:v>
                </c:pt>
                <c:pt idx="4">
                  <c:v>1300</c:v>
                </c:pt>
                <c:pt idx="5">
                  <c:v>1350</c:v>
                </c:pt>
                <c:pt idx="6">
                  <c:v>1200</c:v>
                </c:pt>
                <c:pt idx="7">
                  <c:v>800</c:v>
                </c:pt>
                <c:pt idx="8">
                  <c:v>1000</c:v>
                </c:pt>
                <c:pt idx="9">
                  <c:v>1350</c:v>
                </c:pt>
                <c:pt idx="10">
                  <c:v>1200</c:v>
                </c:pt>
                <c:pt idx="11">
                  <c:v>1450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3B-4159-A79F-79B6FB2421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Abr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150</c:v>
                </c:pt>
                <c:pt idx="1">
                  <c:v>600</c:v>
                </c:pt>
                <c:pt idx="2">
                  <c:v>550</c:v>
                </c:pt>
                <c:pt idx="3">
                  <c:v>1300</c:v>
                </c:pt>
                <c:pt idx="4">
                  <c:v>750</c:v>
                </c:pt>
                <c:pt idx="5">
                  <c:v>850</c:v>
                </c:pt>
                <c:pt idx="6">
                  <c:v>200</c:v>
                </c:pt>
                <c:pt idx="7">
                  <c:v>200</c:v>
                </c:pt>
                <c:pt idx="8">
                  <c:v>150</c:v>
                </c:pt>
                <c:pt idx="9">
                  <c:v>850</c:v>
                </c:pt>
                <c:pt idx="10">
                  <c:v>950</c:v>
                </c:pt>
                <c:pt idx="11">
                  <c:v>750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03B-4159-A79F-79B6FB2421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8232288"/>
        <c:axId val="378232848"/>
      </c:lineChart>
      <c:catAx>
        <c:axId val="378232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32848"/>
        <c:crosses val="autoZero"/>
        <c:auto val="0"/>
        <c:lblAlgn val="ctr"/>
        <c:lblOffset val="100"/>
        <c:noMultiLvlLbl val="0"/>
      </c:catAx>
      <c:valAx>
        <c:axId val="378232848"/>
        <c:scaling>
          <c:orientation val="minMax"/>
          <c:max val="1500"/>
          <c:min val="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78232288"/>
        <c:crosses val="autoZero"/>
        <c:crossBetween val="between"/>
        <c:majorUnit val="150"/>
        <c:minorUnit val="15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zh-CN" sz="10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10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2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1195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1195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1195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0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cs:styleClr val="auto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0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cs:styleClr val="auto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0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7.xml><?xml version="1.0" encoding="utf-8"?>
<cs:chartStyle xmlns:cs="http://schemas.microsoft.com/office/drawing/2012/chartStyle" xmlns:a="http://schemas.openxmlformats.org/drawingml/2006/main" id="280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08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109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1195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1195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1195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charts/style110.xml><?xml version="1.0" encoding="utf-8"?>
<cs:chartStyle xmlns:cs="http://schemas.microsoft.com/office/drawing/2012/chartStyle" xmlns:a="http://schemas.openxmlformats.org/drawingml/2006/main" id="28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1.xml><?xml version="1.0" encoding="utf-8"?>
<cs:chartStyle xmlns:cs="http://schemas.microsoft.com/office/drawing/2012/chartStyle" xmlns:a="http://schemas.openxmlformats.org/drawingml/2006/main" id="279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effectLst>
        <a:innerShdw dist="12700" dir="16200000">
          <a:schemeClr val="lt1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4.xml><?xml version="1.0" encoding="utf-8"?>
<cs:chartStyle xmlns:cs="http://schemas.microsoft.com/office/drawing/2012/chartStyle" xmlns:a="http://schemas.openxmlformats.org/drawingml/2006/main" id="27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b="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tx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lt1"/>
      </a:solidFill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solidFill>
        <a:schemeClr val="lt1"/>
      </a:solidFill>
    </cs:spPr>
  </cs:wall>
</cs:chartStyle>
</file>

<file path=ppt/charts/style115.xml><?xml version="1.0" encoding="utf-8"?>
<cs:chartStyle xmlns:cs="http://schemas.microsoft.com/office/drawing/2012/chartStyle" xmlns:a="http://schemas.openxmlformats.org/drawingml/2006/main" id="280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16.xml><?xml version="1.0" encoding="utf-8"?>
<cs:chartStyle xmlns:cs="http://schemas.microsoft.com/office/drawing/2012/chartStyle" xmlns:a="http://schemas.openxmlformats.org/drawingml/2006/main" id="28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7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1195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1195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1195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9.xml><?xml version="1.0" encoding="utf-8"?>
<cs:chartStyle xmlns:cs="http://schemas.microsoft.com/office/drawing/2012/chartStyle" xmlns:a="http://schemas.openxmlformats.org/drawingml/2006/main" id="313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cap="all" spc="12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lt1">
            <a:lumMod val="85000"/>
          </a:schemeClr>
        </a:solidFill>
      </a:ln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spPr>
      <a:ln w="6350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20.xml><?xml version="1.0" encoding="utf-8"?>
<cs:chartStyle xmlns:cs="http://schemas.microsoft.com/office/drawing/2012/chartStyle" xmlns:a="http://schemas.openxmlformats.org/drawingml/2006/main" id="28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1.xml><?xml version="1.0" encoding="utf-8"?>
<cs:chartStyle xmlns:cs="http://schemas.microsoft.com/office/drawing/2012/chartStyle" xmlns:a="http://schemas.openxmlformats.org/drawingml/2006/main" id="312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5000"/>
            <a:lumOff val="95000"/>
          </a:schemeClr>
        </a:solidFill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35000"/>
        </a:schemeClr>
      </a:solidFill>
      <a:ln w="9525">
        <a:solidFill>
          <a:schemeClr val="phClr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35000"/>
        </a:schemeClr>
      </a:solidFill>
      <a:ln w="9525"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  <a:ln>
        <a:solidFill>
          <a:schemeClr val="phClr">
            <a:lumMod val="7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5000"/>
            <a:lumOff val="95000"/>
          </a:schemeClr>
        </a:solidFill>
      </a:ln>
    </cs:spPr>
    <cs:defRPr sz="1195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1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5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5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124.xml><?xml version="1.0" encoding="utf-8"?>
<cs:chartStyle xmlns:cs="http://schemas.microsoft.com/office/drawing/2012/chartStyle" xmlns:a="http://schemas.openxmlformats.org/drawingml/2006/main" id="247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>
            <a:alpha val="25000"/>
          </a:schemeClr>
        </a:solidFill>
        <a:round/>
      </a:ln>
    </cs:spPr>
    <cs:defRPr sz="1195" b="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8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9.xml><?xml version="1.0" encoding="utf-8"?>
<cs:chartStyle xmlns:cs="http://schemas.microsoft.com/office/drawing/2012/chartStyle" xmlns:a="http://schemas.openxmlformats.org/drawingml/2006/main" id="273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>
        <a:solidFill>
          <a:schemeClr val="dk1">
            <a:lumMod val="25000"/>
            <a:lumOff val="75000"/>
          </a:schemeClr>
        </a:solidFill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0">
            <a:schemeClr val="phClr">
              <a:alpha val="75000"/>
            </a:schemeClr>
          </a:gs>
          <a:gs pos="100000">
            <a:schemeClr val="phClr">
              <a:lumMod val="75000"/>
              <a:alpha val="75000"/>
            </a:schemeClr>
          </a:gs>
        </a:gsLst>
        <a:lin ang="2700000" scaled="1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0">
            <a:schemeClr val="phClr">
              <a:alpha val="75000"/>
            </a:schemeClr>
          </a:gs>
          <a:gs pos="100000">
            <a:schemeClr val="phClr">
              <a:lumMod val="75000"/>
              <a:alpha val="75000"/>
            </a:schemeClr>
          </a:gs>
        </a:gsLst>
        <a:lin ang="2700000" scaled="1"/>
      </a:gra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50000"/>
        <a:lumOff val="50000"/>
      </a:schemeClr>
    </cs:fontRef>
    <cs:spPr>
      <a:ln>
        <a:solidFill>
          <a:schemeClr val="dk1">
            <a:lumMod val="25000"/>
            <a:lumOff val="75000"/>
          </a:schemeClr>
        </a:solidFill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>
        <a:solidFill>
          <a:schemeClr val="dk1">
            <a:lumMod val="25000"/>
            <a:lumOff val="75000"/>
          </a:schemeClr>
        </a:solidFill>
      </a:ln>
    </cs:spPr>
    <cs:defRPr sz="1195" kern="1200"/>
    <cs:bodyPr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0.xml><?xml version="1.0" encoding="utf-8"?>
<cs:chartStyle xmlns:cs="http://schemas.microsoft.com/office/drawing/2012/chartStyle" xmlns:a="http://schemas.openxmlformats.org/drawingml/2006/main" id="27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 cap="flat" cmpd="sng" algn="ctr">
        <a:solidFill>
          <a:schemeClr val="phClr">
            <a:alpha val="75000"/>
          </a:schemeClr>
        </a:solidFill>
      </a:ln>
      <a:effectLst>
        <a:innerShdw blurRad="114300">
          <a:schemeClr val="phClr">
            <a:alpha val="70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 cap="flat" cmpd="sng" algn="ctr">
        <a:solidFill>
          <a:schemeClr val="phClr">
            <a:alpha val="75000"/>
          </a:schemeClr>
        </a:solidFill>
      </a:ln>
      <a:effectLst>
        <a:innerShdw blurRad="114300">
          <a:schemeClr val="phClr">
            <a:alpha val="70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1.xml><?xml version="1.0" encoding="utf-8"?>
<cs:chartStyle xmlns:cs="http://schemas.microsoft.com/office/drawing/2012/chartStyle" xmlns:a="http://schemas.openxmlformats.org/drawingml/2006/main" id="275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/>
    <cs:fillRef idx="0"/>
    <cs:effectRef idx="0"/>
    <cs:fontRef idx="minor">
      <a:schemeClr val="lt1"/>
    </cs:fontRef>
    <cs:spPr>
      <a:ln w="12700">
        <a:solidFill>
          <a:schemeClr val="lt1"/>
        </a:solidFill>
      </a:ln>
    </cs:spPr>
    <cs:defRPr sz="1195" b="1" kern="1200"/>
  </cs:categoryAxis>
  <cs:chartArea>
    <cs:lnRef idx="0">
      <cs:styleClr val="0"/>
    </cs:lnRef>
    <cs:fillRef idx="0">
      <cs:styleClr val="0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5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60000"/>
            <a:lumOff val="40000"/>
          </a:schemeClr>
        </a:bgClr>
      </a:pattFill>
      <a:ln w="19050">
        <a:solidFill>
          <a:schemeClr val="lt1">
            <a:alpha val="7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pattFill prst="ltUpDiag">
        <a:fgClr>
          <a:schemeClr val="phClr"/>
        </a:fgClr>
        <a:bgClr>
          <a:schemeClr val="phClr">
            <a:lumMod val="60000"/>
            <a:lumOff val="40000"/>
          </a:schemeClr>
        </a:bgClr>
      </a:pattFill>
      <a:ln w="19050">
        <a:solidFill>
          <a:schemeClr val="lt1">
            <a:alpha val="70000"/>
          </a:schemeClr>
        </a:solidFill>
      </a:ln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gradFill>
          <a:gsLst>
            <a:gs pos="79000">
              <a:schemeClr val="phClr"/>
            </a:gs>
            <a:gs pos="0">
              <a:schemeClr val="lt1">
                <a:alpha val="6000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alpha val="24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alpha val="24000"/>
            <a:lumOff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spPr>
      <a:ln>
        <a:solidFill>
          <a:schemeClr val="lt1">
            <a:alpha val="50000"/>
          </a:schemeClr>
        </a:solidFill>
        <a:round/>
      </a:ln>
    </cs:spPr>
    <cs:defRPr sz="1195" b="0" kern="1200"/>
  </cs:valueAxis>
  <cs:wall>
    <cs:lnRef idx="0"/>
    <cs:fillRef idx="0"/>
    <cs:effectRef idx="0"/>
    <cs:fontRef idx="minor">
      <a:schemeClr val="tx1"/>
    </cs:fontRef>
  </cs:wall>
</cs:chartStyle>
</file>

<file path=ppt/charts/style13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3.xml><?xml version="1.0" encoding="utf-8"?>
<cs:chartStyle xmlns:cs="http://schemas.microsoft.com/office/drawing/2012/chartStyle" xmlns:a="http://schemas.openxmlformats.org/drawingml/2006/main" id="273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>
        <a:solidFill>
          <a:schemeClr val="dk1">
            <a:lumMod val="25000"/>
            <a:lumOff val="75000"/>
          </a:schemeClr>
        </a:solidFill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0">
            <a:schemeClr val="phClr">
              <a:alpha val="75000"/>
            </a:schemeClr>
          </a:gs>
          <a:gs pos="100000">
            <a:schemeClr val="phClr">
              <a:lumMod val="75000"/>
              <a:alpha val="75000"/>
            </a:schemeClr>
          </a:gs>
        </a:gsLst>
        <a:lin ang="2700000" scaled="1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0">
            <a:schemeClr val="phClr">
              <a:alpha val="75000"/>
            </a:schemeClr>
          </a:gs>
          <a:gs pos="100000">
            <a:schemeClr val="phClr">
              <a:lumMod val="75000"/>
              <a:alpha val="75000"/>
            </a:schemeClr>
          </a:gs>
        </a:gsLst>
        <a:lin ang="2700000" scaled="1"/>
      </a:gra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50000"/>
        <a:lumOff val="50000"/>
      </a:schemeClr>
    </cs:fontRef>
    <cs:spPr>
      <a:ln>
        <a:solidFill>
          <a:schemeClr val="dk1">
            <a:lumMod val="25000"/>
            <a:lumOff val="75000"/>
          </a:schemeClr>
        </a:solidFill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>
        <a:solidFill>
          <a:schemeClr val="dk1">
            <a:lumMod val="25000"/>
            <a:lumOff val="75000"/>
          </a:schemeClr>
        </a:solidFill>
      </a:ln>
    </cs:spPr>
    <cs:defRPr sz="1195" kern="1200"/>
    <cs:bodyPr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4.xml><?xml version="1.0" encoding="utf-8"?>
<cs:chartStyle xmlns:cs="http://schemas.microsoft.com/office/drawing/2012/chartStyle" xmlns:a="http://schemas.openxmlformats.org/drawingml/2006/main" id="27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 cap="flat" cmpd="sng" algn="ctr">
        <a:solidFill>
          <a:schemeClr val="phClr">
            <a:alpha val="75000"/>
          </a:schemeClr>
        </a:solidFill>
      </a:ln>
      <a:effectLst>
        <a:innerShdw blurRad="114300">
          <a:schemeClr val="phClr">
            <a:alpha val="70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 cap="flat" cmpd="sng" algn="ctr">
        <a:solidFill>
          <a:schemeClr val="phClr">
            <a:alpha val="75000"/>
          </a:schemeClr>
        </a:solidFill>
      </a:ln>
      <a:effectLst>
        <a:innerShdw blurRad="114300">
          <a:schemeClr val="phClr">
            <a:alpha val="70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5.xml><?xml version="1.0" encoding="utf-8"?>
<cs:chartStyle xmlns:cs="http://schemas.microsoft.com/office/drawing/2012/chartStyle" xmlns:a="http://schemas.openxmlformats.org/drawingml/2006/main" id="272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i="0" u="none" strike="noStrike" kern="1200" baseline="0">
      <a:latin typeface="Calibri"/>
    </cs:defRPr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6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7.xml><?xml version="1.0" encoding="utf-8"?>
<cs:chartStyle xmlns:cs="http://schemas.microsoft.com/office/drawing/2012/chartStyle" xmlns:a="http://schemas.openxmlformats.org/drawingml/2006/main" id="273">
  <cs:axisTitle>
    <cs:lnRef idx="0"/>
    <cs:fillRef idx="0"/>
    <cs:effectRef idx="0"/>
    <cs:fontRef idx="minor">
      <a:schemeClr val="dk1">
        <a:lumMod val="50000"/>
        <a:lumOff val="50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>
        <a:solidFill>
          <a:schemeClr val="dk1">
            <a:lumMod val="25000"/>
            <a:lumOff val="75000"/>
          </a:schemeClr>
        </a:solidFill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0">
            <a:schemeClr val="phClr">
              <a:alpha val="75000"/>
            </a:schemeClr>
          </a:gs>
          <a:gs pos="100000">
            <a:schemeClr val="phClr">
              <a:lumMod val="75000"/>
              <a:alpha val="75000"/>
            </a:schemeClr>
          </a:gs>
        </a:gsLst>
        <a:lin ang="2700000" scaled="1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0">
            <a:schemeClr val="phClr">
              <a:alpha val="75000"/>
            </a:schemeClr>
          </a:gs>
          <a:gs pos="100000">
            <a:schemeClr val="phClr">
              <a:lumMod val="75000"/>
              <a:alpha val="75000"/>
            </a:schemeClr>
          </a:gs>
        </a:gsLst>
        <a:lin ang="2700000" scaled="1"/>
      </a:gra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50000"/>
        <a:lumOff val="50000"/>
      </a:schemeClr>
    </cs:fontRef>
    <cs:spPr>
      <a:ln>
        <a:solidFill>
          <a:schemeClr val="dk1">
            <a:lumMod val="25000"/>
            <a:lumOff val="75000"/>
          </a:schemeClr>
        </a:solidFill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>
        <a:solidFill>
          <a:schemeClr val="dk1">
            <a:lumMod val="25000"/>
            <a:lumOff val="75000"/>
          </a:schemeClr>
        </a:solidFill>
      </a:ln>
    </cs:spPr>
    <cs:defRPr sz="1195" kern="1200"/>
    <cs:bodyPr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8.xml><?xml version="1.0" encoding="utf-8"?>
<cs:chartStyle xmlns:cs="http://schemas.microsoft.com/office/drawing/2012/chartStyle" xmlns:a="http://schemas.openxmlformats.org/drawingml/2006/main" id="27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 cap="flat" cmpd="sng" algn="ctr">
        <a:solidFill>
          <a:schemeClr val="phClr">
            <a:alpha val="75000"/>
          </a:schemeClr>
        </a:solidFill>
      </a:ln>
      <a:effectLst>
        <a:innerShdw blurRad="114300">
          <a:schemeClr val="phClr">
            <a:alpha val="70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 cap="flat" cmpd="sng" algn="ctr">
        <a:solidFill>
          <a:schemeClr val="phClr">
            <a:alpha val="75000"/>
          </a:schemeClr>
        </a:solidFill>
      </a:ln>
      <a:effectLst>
        <a:innerShdw blurRad="114300">
          <a:schemeClr val="phClr">
            <a:alpha val="70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39.xml><?xml version="1.0" encoding="utf-8"?>
<cs:chartStyle xmlns:cs="http://schemas.microsoft.com/office/drawing/2012/chartStyle" xmlns:a="http://schemas.openxmlformats.org/drawingml/2006/main" id="272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i="0" u="none" strike="noStrike" kern="1200" baseline="0">
      <a:latin typeface="Calibri"/>
    </cs:defRPr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4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142.xml><?xml version="1.0" encoding="utf-8"?>
<cs:chartStyle xmlns:cs="http://schemas.microsoft.com/office/drawing/2012/chartStyle" xmlns:a="http://schemas.openxmlformats.org/drawingml/2006/main" id="27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 cap="flat" cmpd="sng" algn="ctr">
        <a:solidFill>
          <a:schemeClr val="phClr">
            <a:alpha val="75000"/>
          </a:schemeClr>
        </a:solidFill>
      </a:ln>
      <a:effectLst>
        <a:innerShdw blurRad="114300">
          <a:schemeClr val="phClr">
            <a:alpha val="70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9525" cap="flat" cmpd="sng" algn="ctr">
        <a:solidFill>
          <a:schemeClr val="phClr">
            <a:alpha val="75000"/>
          </a:schemeClr>
        </a:solidFill>
      </a:ln>
      <a:effectLst>
        <a:innerShdw blurRad="114300">
          <a:schemeClr val="phClr">
            <a:alpha val="70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4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4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6.xml><?xml version="1.0" encoding="utf-8"?>
<cs:chartStyle xmlns:cs="http://schemas.microsoft.com/office/drawing/2012/chartStyle" xmlns:a="http://schemas.openxmlformats.org/drawingml/2006/main" id="3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50196"/>
        </a:schemeClr>
      </a:solidFill>
      <a:ln w="25400">
        <a:solidFill>
          <a:schemeClr val="phClr"/>
        </a:solidFill>
        <a:prstDash val="sysDot"/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5400" cap="rnd" cmpd="sng" algn="ctr">
        <a:solidFill>
          <a:schemeClr val="phClr"/>
        </a:solidFill>
        <a:prstDash val="sysDot"/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1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5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5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Vert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9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5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336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5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5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5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5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5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5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3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6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6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5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7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cs:styleClr val="auto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5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7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8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9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8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8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8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8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6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7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8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89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90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9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9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3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3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6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97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98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9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5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5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3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3E9E0-D922-418E-8BFA-E41C87CB1E68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D2F9E-D167-4ED3-83EC-AE46EA34BE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1" y="883821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黑体" panose="02010609060101010101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381001" y="341314"/>
            <a:ext cx="8368363" cy="495383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8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9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0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1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3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4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5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6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8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9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0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1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2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3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4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5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6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8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9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1.xml"/><Relationship Id="rId2" Type="http://schemas.openxmlformats.org/officeDocument/2006/relationships/chart" Target="../charts/chart130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3.xml"/><Relationship Id="rId2" Type="http://schemas.openxmlformats.org/officeDocument/2006/relationships/chart" Target="../charts/chart132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2.xml"/><Relationship Id="rId2" Type="http://schemas.openxmlformats.org/officeDocument/2006/relationships/chart" Target="../charts/chart16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3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4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5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6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7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8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9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3.xml"/><Relationship Id="rId4" Type="http://schemas.openxmlformats.org/officeDocument/2006/relationships/chart" Target="../charts/chart7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7.xml"/><Relationship Id="rId4" Type="http://schemas.openxmlformats.org/officeDocument/2006/relationships/chart" Target="../charts/chart7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9.xml"/><Relationship Id="rId2" Type="http://schemas.openxmlformats.org/officeDocument/2006/relationships/chart" Target="../charts/chart7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81.xml"/><Relationship Id="rId4" Type="http://schemas.openxmlformats.org/officeDocument/2006/relationships/chart" Target="../charts/chart8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3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1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4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9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0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2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3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5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6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B15280-495D-8D72-7EBA-67152A36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18" y="35835"/>
            <a:ext cx="8368363" cy="49538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图表使用方法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FC2DB-3E2E-BE3B-1484-562369074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561962"/>
            <a:ext cx="8991600" cy="44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586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El"/>
        </p:bldSub>
      </p:bldGraphic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graphicEl>
                                              <a:chart seriesIdx="2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graphicEl>
                                              <a:chart seriesIdx="2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" presetClass="entr" presetSubtype="1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graphicEl>
                                              <a:chart seriesIdx="2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graphicEl>
                                              <a:chart seriesIdx="2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El"/>
        </p:bldSub>
      </p:bldGraphic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151033"/>
          <a:ext cx="403402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15336" y="1151033"/>
          <a:ext cx="403402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  <p:bldGraphic spid="5" grpId="0">
        <p:bldSub>
          <a:bldChart bld="series"/>
        </p:bldSub>
      </p:bldGraphic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151033"/>
          <a:ext cx="403402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715336" y="1151033"/>
          <a:ext cx="4034028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  <p:bldGraphic spid="5" grpId="0">
        <p:bldSub>
          <a:bldChart bld="series"/>
        </p:bldSub>
      </p:bldGraphic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24800" y="14935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4800" y="409575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1540" y="14935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1540" y="409575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24800" y="14935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4800" y="409575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1540" y="14935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1540" y="409575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924800" y="14935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4800" y="409575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1540" y="149352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1540" y="409575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Q3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Chart bld="series"/>
        </p:bldSub>
      </p:bldGraphic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4" name="Chart 13"/>
          <p:cNvGraphicFramePr/>
          <p:nvPr/>
        </p:nvGraphicFramePr>
        <p:xfrm>
          <a:off x="457200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Sub>
          <a:bldChart bld="series"/>
        </p:bldSub>
      </p:bldGraphic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5" name="Chart 4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Chart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Chart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Back-to-Back Bar (Butterfly) Chart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5241470" y="1362075"/>
          <a:ext cx="349838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04148" y="1362075"/>
          <a:ext cx="349838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86200" y="1574071"/>
            <a:ext cx="134462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Category 6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0" y="2078407"/>
            <a:ext cx="134462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Category 5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86200" y="2582743"/>
            <a:ext cx="134462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Category 4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3087079"/>
            <a:ext cx="134462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Category 3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86200" y="3591415"/>
            <a:ext cx="134462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Category 2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6200" y="4095750"/>
            <a:ext cx="1344624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Category 1	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  <p:bldGraphic spid="5" grpId="0">
        <p:bldSub>
          <a:bldChart bld="category"/>
        </p:bldSub>
      </p:bldGraphic>
      <p:bldP spid="3" grpId="0"/>
      <p:bldP spid="10" grpId="0"/>
      <p:bldP spid="11" grpId="0"/>
      <p:bldP spid="12" grpId="0"/>
      <p:bldP spid="13" grpId="0"/>
      <p:bldP spid="14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Thermometer Chart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Thermometer Chart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Histogram Chart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Chart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Lollipop Chart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El"/>
        </p:bldSub>
      </p:bldGraphic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Lollipop Chart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El"/>
        </p:bldSub>
      </p:bldGraphic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Spline Series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With a Trend Line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507792" y="142875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El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El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El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El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" presetClass="entr" presetSubtype="2" accel="40000" decel="6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El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El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El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387819" y="1276350"/>
          <a:ext cx="8368363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387819" y="1276350"/>
          <a:ext cx="8368363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El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533400" y="1276350"/>
          <a:ext cx="8077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464018" y="1276350"/>
          <a:ext cx="8215964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248120" y="1276350"/>
          <a:ext cx="6934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387819" y="1276350"/>
          <a:ext cx="8368363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graphicEl>
                                              <a:chart seriesIdx="2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chart seriesIdx="2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graphicEl>
                                              <a:chart seriesIdx="2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2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chart seriesIdx="2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">
                                            <p:graphicEl>
                                              <a:chart seriesIdx="2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El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387819" y="1276350"/>
          <a:ext cx="8368363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768818" y="1581150"/>
          <a:ext cx="7606364" cy="507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768818" y="1581150"/>
          <a:ext cx="7606364" cy="5070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 uiExpand="1">
        <p:bldSub>
          <a:bldChart bld="series"/>
        </p:bldSub>
      </p:bldGraphic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1943100" y="1276350"/>
          <a:ext cx="5257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387819" y="1276350"/>
          <a:ext cx="8368363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387819" y="1276350"/>
          <a:ext cx="8368363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Sub>
          <a:bldChart bld="category"/>
        </p:bldSub>
      </p:bldGraphic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2286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23622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4958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6294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2286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23622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4958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6294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20" name="Chart 19"/>
          <p:cNvGraphicFramePr/>
          <p:nvPr/>
        </p:nvGraphicFramePr>
        <p:xfrm>
          <a:off x="2286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23622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44958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/>
          <p:cNvGraphicFramePr/>
          <p:nvPr/>
        </p:nvGraphicFramePr>
        <p:xfrm>
          <a:off x="6629401" y="1515967"/>
          <a:ext cx="2285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series"/>
        </p:bldSub>
      </p:bldGraphic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464018" y="1371600"/>
          <a:ext cx="821596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category"/>
        </p:bldSub>
      </p:bldGraphic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SlideSalad- Data Chart Monster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461772" y="1371600"/>
          <a:ext cx="822045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Default Theme">
  <a:themeElements>
    <a:clrScheme name="SlideSalad Theme 7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EB834"/>
      </a:accent1>
      <a:accent2>
        <a:srgbClr val="FF3F5F"/>
      </a:accent2>
      <a:accent3>
        <a:srgbClr val="028599"/>
      </a:accent3>
      <a:accent4>
        <a:srgbClr val="01B59C"/>
      </a:accent4>
      <a:accent5>
        <a:srgbClr val="73655D"/>
      </a:accent5>
      <a:accent6>
        <a:srgbClr val="3BC7E2"/>
      </a:accent6>
      <a:hlink>
        <a:srgbClr val="0066CC"/>
      </a:hlink>
      <a:folHlink>
        <a:srgbClr val="29B5E5"/>
      </a:folHlink>
    </a:clrScheme>
    <a:fontScheme name="Custom 27">
      <a:majorFont>
        <a:latin typeface="黑体"/>
        <a:ea typeface=""/>
        <a:cs typeface=""/>
      </a:majorFont>
      <a:minorFont>
        <a:latin typeface="黑体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1303</Words>
  <Application>Microsoft Office PowerPoint</Application>
  <PresentationFormat>全屏显示(16:9)</PresentationFormat>
  <Paragraphs>351</Paragraphs>
  <Slides>159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159</vt:i4>
      </vt:variant>
    </vt:vector>
  </HeadingPairs>
  <TitlesOfParts>
    <vt:vector size="163" baseType="lpstr">
      <vt:lpstr>黑体</vt:lpstr>
      <vt:lpstr>Arial</vt:lpstr>
      <vt:lpstr>Calibri</vt:lpstr>
      <vt:lpstr>Default Theme</vt:lpstr>
      <vt:lpstr>图表使用方法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SlideSalad- Data Chart Monster</vt:lpstr>
      <vt:lpstr>Combination Chart</vt:lpstr>
      <vt:lpstr>Combination Chart</vt:lpstr>
      <vt:lpstr>Back-to-Back Bar (Butterfly) Chart</vt:lpstr>
      <vt:lpstr>Horizontal Thermometer Chart</vt:lpstr>
      <vt:lpstr>Vertical Thermometer Chart</vt:lpstr>
      <vt:lpstr>Comparative Histogram Chart</vt:lpstr>
      <vt:lpstr>Waterfall Chart</vt:lpstr>
      <vt:lpstr>Vertical Lollipop Chart</vt:lpstr>
      <vt:lpstr>Horizontal Lollipop Chart</vt:lpstr>
      <vt:lpstr>Spline Series</vt:lpstr>
      <vt:lpstr>Chart With a Trend 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High Tech</dc:creator>
  <cp:lastModifiedBy>1 1</cp:lastModifiedBy>
  <cp:revision>494</cp:revision>
  <dcterms:created xsi:type="dcterms:W3CDTF">2015-09-08T18:46:00Z</dcterms:created>
  <dcterms:modified xsi:type="dcterms:W3CDTF">2022-09-09T15:41:46Z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988A471C83084CB5A2C4F823F5DF9DF4</vt:lpwstr>
  </property>
  <property fmtid="{D5CDD505-2E9C-101B-9397-08002B2CF9AE}" pid="3" name="KSOProductBuildVer">
    <vt:lpwstr>2052-11.1.0.10700</vt:lpwstr>
  </property>
</Properties>
</file>