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9" r:id="rId5"/>
    <p:sldId id="258" r:id="rId6"/>
    <p:sldId id="263" r:id="rId7"/>
    <p:sldId id="269" r:id="rId8"/>
    <p:sldId id="260" r:id="rId9"/>
    <p:sldId id="264" r:id="rId10"/>
    <p:sldId id="270" r:id="rId11"/>
    <p:sldId id="261" r:id="rId12"/>
    <p:sldId id="267" r:id="rId13"/>
    <p:sldId id="271" r:id="rId14"/>
    <p:sldId id="268" r:id="rId15"/>
    <p:sldId id="265" r:id="rId16"/>
    <p:sldId id="272" r:id="rId17"/>
    <p:sldId id="266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B49B"/>
    <a:srgbClr val="FAFAFA"/>
    <a:srgbClr val="74757A"/>
    <a:srgbClr val="707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汉仪劲楷简" panose="00020600040101010101" charset="-122"/>
              <a:ea typeface="汉仪劲楷简" panose="00020600040101010101" charset="-122"/>
              <a:cs typeface="汉仪劲楷简" panose="0002060004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汉仪劲楷简" panose="00020600040101010101" charset="-122"/>
              </a:rPr>
            </a:fld>
            <a:endParaRPr lang="zh-CN" altLang="en-US">
              <a:latin typeface="汉仪劲楷简" panose="0002060004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汉仪劲楷简" panose="00020600040101010101" charset="-122"/>
              <a:ea typeface="汉仪劲楷简" panose="00020600040101010101" charset="-122"/>
              <a:cs typeface="汉仪劲楷简" panose="000206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汉仪劲楷简" panose="00020600040101010101" charset="-122"/>
              </a:rPr>
            </a:fld>
            <a:endParaRPr lang="zh-CN" altLang="en-US">
              <a:latin typeface="汉仪劲楷简" panose="0002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汉仪劲楷简" panose="00020600040101010101" charset="-122"/>
                <a:ea typeface="汉仪劲楷简" panose="00020600040101010101" charset="-122"/>
                <a:cs typeface="汉仪劲楷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汉仪劲楷简" panose="00020600040101010101" charset="-122"/>
                <a:ea typeface="汉仪劲楷简" panose="00020600040101010101" charset="-122"/>
                <a:cs typeface="汉仪劲楷简" panose="00020600040101010101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汉仪劲楷简" panose="00020600040101010101" charset="-122"/>
                <a:ea typeface="汉仪劲楷简" panose="00020600040101010101" charset="-122"/>
                <a:cs typeface="汉仪劲楷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汉仪劲楷简" panose="00020600040101010101" charset="-122"/>
                <a:ea typeface="汉仪劲楷简" panose="00020600040101010101" charset="-122"/>
                <a:cs typeface="汉仪劲楷简" panose="00020600040101010101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汉仪劲楷简" panose="00020600040101010101" charset="-122"/>
        <a:ea typeface="汉仪劲楷简" panose="00020600040101010101" charset="-122"/>
        <a:cs typeface="汉仪劲楷简" panose="0002060004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汉仪劲楷简" panose="00020600040101010101" charset="-122"/>
        <a:ea typeface="汉仪劲楷简" panose="00020600040101010101" charset="-122"/>
        <a:cs typeface="汉仪劲楷简" panose="0002060004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汉仪劲楷简" panose="00020600040101010101" charset="-122"/>
        <a:ea typeface="汉仪劲楷简" panose="00020600040101010101" charset="-122"/>
        <a:cs typeface="汉仪劲楷简" panose="0002060004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汉仪劲楷简" panose="00020600040101010101" charset="-122"/>
        <a:ea typeface="汉仪劲楷简" panose="00020600040101010101" charset="-122"/>
        <a:cs typeface="汉仪劲楷简" panose="0002060004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汉仪劲楷简" panose="00020600040101010101" charset="-122"/>
        <a:ea typeface="汉仪劲楷简" panose="00020600040101010101" charset="-122"/>
        <a:cs typeface="汉仪劲楷简" panose="0002060004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562687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劲楷简" panose="00020600040101010101" charset="-122"/>
                <a:ea typeface="汉仪劲楷简" panose="00020600040101010101" charset="-122"/>
                <a:cs typeface="汉仪劲楷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劲楷简" panose="00020600040101010101" charset="-122"/>
                <a:ea typeface="汉仪劲楷简" panose="00020600040101010101" charset="-122"/>
                <a:cs typeface="汉仪劲楷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劲楷简" panose="00020600040101010101" charset="-122"/>
                <a:ea typeface="汉仪劲楷简" panose="00020600040101010101" charset="-122"/>
                <a:cs typeface="汉仪劲楷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劲楷简" panose="00020600040101010101" charset="-122"/>
          <a:ea typeface="汉仪劲楷简" panose="00020600040101010101" charset="-122"/>
          <a:cs typeface="汉仪劲楷简" panose="00020600040101010101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劲楷简" panose="00020600040101010101" charset="-122"/>
          <a:ea typeface="汉仪劲楷简" panose="00020600040101010101" charset="-122"/>
          <a:cs typeface="汉仪劲楷简" panose="00020600040101010101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劲楷简" panose="00020600040101010101" charset="-122"/>
          <a:ea typeface="汉仪劲楷简" panose="00020600040101010101" charset="-122"/>
          <a:cs typeface="汉仪劲楷简" panose="00020600040101010101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劲楷简" panose="00020600040101010101" charset="-122"/>
          <a:ea typeface="汉仪劲楷简" panose="00020600040101010101" charset="-122"/>
          <a:cs typeface="汉仪劲楷简" panose="00020600040101010101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劲楷简" panose="00020600040101010101" charset="-122"/>
          <a:ea typeface="汉仪劲楷简" panose="00020600040101010101" charset="-122"/>
          <a:cs typeface="汉仪劲楷简" panose="00020600040101010101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劲楷简" panose="00020600040101010101" charset="-122"/>
          <a:ea typeface="汉仪劲楷简" panose="00020600040101010101" charset="-122"/>
          <a:cs typeface="汉仪劲楷简" panose="0002060004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svg"/><Relationship Id="rId7" Type="http://schemas.openxmlformats.org/officeDocument/2006/relationships/image" Target="../media/image10.png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2.svg"/><Relationship Id="rId3" Type="http://schemas.openxmlformats.org/officeDocument/2006/relationships/image" Target="../media/image5.png"/><Relationship Id="rId2" Type="http://schemas.openxmlformats.org/officeDocument/2006/relationships/image" Target="../media/image1.sv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2.svg"/><Relationship Id="rId3" Type="http://schemas.openxmlformats.org/officeDocument/2006/relationships/image" Target="../media/image5.png"/><Relationship Id="rId2" Type="http://schemas.openxmlformats.org/officeDocument/2006/relationships/image" Target="../media/image1.sv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.svg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5.png"/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190750"/>
            <a:ext cx="12192000" cy="2477135"/>
          </a:xfrm>
          <a:prstGeom prst="rect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04160" y="2615565"/>
            <a:ext cx="6583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>
                <a:solidFill>
                  <a:schemeClr val="bg1"/>
                </a:solidFill>
                <a:cs typeface="+mn-ea"/>
                <a:sym typeface="+mn-lt"/>
              </a:rPr>
              <a:t>研究生复试介绍</a:t>
            </a:r>
            <a:endParaRPr lang="zh-CN" altLang="en-US" sz="72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3832225" y="1463675"/>
            <a:ext cx="5638800" cy="3943350"/>
          </a:xfrm>
          <a:custGeom>
            <a:avLst/>
            <a:gdLst>
              <a:gd name="connsiteX0" fmla="*/ 0 w 8880"/>
              <a:gd name="connsiteY0" fmla="*/ 1145 h 6870"/>
              <a:gd name="connsiteX1" fmla="*/ 0 w 8880"/>
              <a:gd name="connsiteY1" fmla="*/ 0 h 6870"/>
              <a:gd name="connsiteX2" fmla="*/ 8880 w 8880"/>
              <a:gd name="connsiteY2" fmla="*/ 0 h 6870"/>
              <a:gd name="connsiteX3" fmla="*/ 8880 w 8880"/>
              <a:gd name="connsiteY3" fmla="*/ 6870 h 6870"/>
              <a:gd name="connsiteX4" fmla="*/ 0 w 8880"/>
              <a:gd name="connsiteY4" fmla="*/ 6870 h 6870"/>
              <a:gd name="connsiteX5" fmla="*/ 0 w 8880"/>
              <a:gd name="connsiteY5" fmla="*/ 5046 h 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0" h="6870">
                <a:moveTo>
                  <a:pt x="0" y="1145"/>
                </a:moveTo>
                <a:lnTo>
                  <a:pt x="0" y="0"/>
                </a:lnTo>
                <a:lnTo>
                  <a:pt x="8880" y="0"/>
                </a:lnTo>
                <a:lnTo>
                  <a:pt x="8880" y="6870"/>
                </a:lnTo>
                <a:lnTo>
                  <a:pt x="0" y="6870"/>
                </a:lnTo>
                <a:lnTo>
                  <a:pt x="0" y="5046"/>
                </a:lnTo>
              </a:path>
            </a:pathLst>
          </a:custGeom>
          <a:noFill/>
          <a:ln w="57150">
            <a:solidFill>
              <a:srgbClr val="C7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610600" y="5130800"/>
            <a:ext cx="457200" cy="552450"/>
          </a:xfrm>
          <a:prstGeom prst="round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15560" y="3814445"/>
            <a:ext cx="2385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cs typeface="+mn-ea"/>
                <a:sym typeface="+mn-lt"/>
              </a:rPr>
              <a:t>复试人：</a:t>
            </a:r>
            <a:r>
              <a:rPr lang="en-US" altLang="zh-CN" sz="2400" b="1">
                <a:solidFill>
                  <a:schemeClr val="bg1"/>
                </a:solidFill>
                <a:cs typeface="+mn-ea"/>
                <a:sym typeface="+mn-lt"/>
              </a:rPr>
              <a:t>XXX</a:t>
            </a:r>
            <a:endParaRPr lang="en-US" altLang="zh-CN" sz="2400" b="1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77900" y="1962150"/>
            <a:ext cx="2781935" cy="3593465"/>
          </a:xfrm>
          <a:prstGeom prst="roundRect">
            <a:avLst>
              <a:gd name="adj" fmla="val 0"/>
            </a:avLst>
          </a:prstGeom>
          <a:noFill/>
          <a:ln>
            <a:solidFill>
              <a:srgbClr val="747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489450" y="1962150"/>
            <a:ext cx="2781935" cy="3593465"/>
          </a:xfrm>
          <a:prstGeom prst="roundRect">
            <a:avLst>
              <a:gd name="adj" fmla="val 0"/>
            </a:avLst>
          </a:prstGeom>
          <a:noFill/>
          <a:ln>
            <a:solidFill>
              <a:srgbClr val="747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001000" y="1962150"/>
            <a:ext cx="2781935" cy="3593465"/>
          </a:xfrm>
          <a:prstGeom prst="roundRect">
            <a:avLst>
              <a:gd name="adj" fmla="val 0"/>
            </a:avLst>
          </a:prstGeom>
          <a:noFill/>
          <a:ln>
            <a:solidFill>
              <a:srgbClr val="7475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353185" y="2131060"/>
            <a:ext cx="2032000" cy="711200"/>
          </a:xfrm>
          <a:prstGeom prst="wedgeRectCallout">
            <a:avLst>
              <a:gd name="adj1" fmla="val -9593"/>
              <a:gd name="adj2" fmla="val 60714"/>
            </a:avLst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4850765" y="2194560"/>
            <a:ext cx="2032000" cy="711200"/>
          </a:xfrm>
          <a:prstGeom prst="wedgeRectCallout">
            <a:avLst>
              <a:gd name="adj1" fmla="val -9593"/>
              <a:gd name="adj2" fmla="val 60714"/>
            </a:avLst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8375650" y="2131060"/>
            <a:ext cx="2032000" cy="711200"/>
          </a:xfrm>
          <a:prstGeom prst="wedgeRectCallout">
            <a:avLst>
              <a:gd name="adj1" fmla="val -9593"/>
              <a:gd name="adj2" fmla="val 60714"/>
            </a:avLst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07185" y="2225675"/>
            <a:ext cx="152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cs typeface="+mn-ea"/>
                <a:sym typeface="+mn-lt"/>
              </a:rPr>
              <a:t>80%</a:t>
            </a:r>
            <a:endParaRPr lang="en-US" altLang="zh-CN" sz="280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23485" y="2289175"/>
            <a:ext cx="152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cs typeface="+mn-ea"/>
                <a:sym typeface="+mn-lt"/>
              </a:rPr>
              <a:t>64%</a:t>
            </a:r>
            <a:endParaRPr lang="en-US" altLang="zh-CN" sz="280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602345" y="2225675"/>
            <a:ext cx="152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cs typeface="+mn-ea"/>
                <a:sym typeface="+mn-lt"/>
              </a:rPr>
              <a:t>93%</a:t>
            </a:r>
            <a:endParaRPr lang="en-US" altLang="zh-CN" sz="280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15695" y="3495675"/>
            <a:ext cx="2421255" cy="1751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请在此处添加具体内容，文字尽量言简意赅，简单说明即可。请在此处添加具体内容，文字尽量言简意赅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00785" y="295592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在此添加标题</a:t>
            </a:r>
            <a:endParaRPr lang="zh-CN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27245" y="3584575"/>
            <a:ext cx="2421255" cy="1751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请在此处添加具体内容，文字尽量言简意赅，简单说明即可。请在此处添加具体内容，文字尽量言简意赅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12335" y="304482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在此添加标题</a:t>
            </a:r>
            <a:endParaRPr lang="zh-CN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38795" y="3571875"/>
            <a:ext cx="2421255" cy="1751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请在此处添加具体内容，文字尽量言简意赅，简单说明即可。请在此处添加具体内容，文字尽量言简意赅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23885" y="303212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在此添加标题</a:t>
            </a:r>
            <a:endParaRPr lang="zh-CN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404360" y="39116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cs typeface="+mn-ea"/>
                <a:sym typeface="+mn-lt"/>
              </a:rPr>
              <a:t>校园生活经历</a:t>
            </a:r>
            <a:endParaRPr lang="zh-CN" altLang="en-US" sz="2800" b="1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073650" y="1623060"/>
            <a:ext cx="2184400" cy="3771900"/>
            <a:chOff x="8140" y="2856"/>
            <a:chExt cx="3440" cy="5940"/>
          </a:xfrm>
        </p:grpSpPr>
        <p:sp>
          <p:nvSpPr>
            <p:cNvPr id="10" name="流程图: 终止 9"/>
            <p:cNvSpPr/>
            <p:nvPr/>
          </p:nvSpPr>
          <p:spPr>
            <a:xfrm>
              <a:off x="8140" y="2856"/>
              <a:ext cx="1900" cy="1260"/>
            </a:xfrm>
            <a:prstGeom prst="flowChartTerminator">
              <a:avLst/>
            </a:prstGeom>
            <a:solidFill>
              <a:srgbClr val="747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blipFill>
                  <a:blip r:embed="rId1"/>
                  <a:stretch>
                    <a:fillRect/>
                  </a:stretch>
                </a:blipFill>
                <a:cs typeface="+mn-ea"/>
                <a:sym typeface="+mn-lt"/>
              </a:endParaRPr>
            </a:p>
          </p:txBody>
        </p:sp>
        <p:sp>
          <p:nvSpPr>
            <p:cNvPr id="11" name="流程图: 终止 10"/>
            <p:cNvSpPr/>
            <p:nvPr/>
          </p:nvSpPr>
          <p:spPr>
            <a:xfrm>
              <a:off x="9400" y="4416"/>
              <a:ext cx="1900" cy="1260"/>
            </a:xfrm>
            <a:prstGeom prst="flowChartTerminator">
              <a:avLst/>
            </a:prstGeom>
            <a:solidFill>
              <a:srgbClr val="C7B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blipFill>
                  <a:blip r:embed="rId1"/>
                  <a:stretch>
                    <a:fillRect/>
                  </a:stretch>
                </a:blipFill>
                <a:cs typeface="+mn-ea"/>
                <a:sym typeface="+mn-lt"/>
              </a:endParaRPr>
            </a:p>
          </p:txBody>
        </p:sp>
        <p:sp>
          <p:nvSpPr>
            <p:cNvPr id="12" name="流程图: 终止 11"/>
            <p:cNvSpPr/>
            <p:nvPr/>
          </p:nvSpPr>
          <p:spPr>
            <a:xfrm>
              <a:off x="8140" y="5976"/>
              <a:ext cx="1900" cy="1260"/>
            </a:xfrm>
            <a:prstGeom prst="flowChartTerminator">
              <a:avLst/>
            </a:prstGeom>
            <a:solidFill>
              <a:srgbClr val="C7B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blipFill>
                  <a:blip r:embed="rId1"/>
                  <a:stretch>
                    <a:fillRect/>
                  </a:stretch>
                </a:blipFill>
                <a:cs typeface="+mn-ea"/>
                <a:sym typeface="+mn-lt"/>
              </a:endParaRPr>
            </a:p>
          </p:txBody>
        </p:sp>
        <p:sp>
          <p:nvSpPr>
            <p:cNvPr id="13" name="流程图: 终止 12"/>
            <p:cNvSpPr/>
            <p:nvPr/>
          </p:nvSpPr>
          <p:spPr>
            <a:xfrm>
              <a:off x="9680" y="7536"/>
              <a:ext cx="1900" cy="1260"/>
            </a:xfrm>
            <a:prstGeom prst="flowChartTerminator">
              <a:avLst/>
            </a:prstGeom>
            <a:solidFill>
              <a:srgbClr val="747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blipFill>
                  <a:blip r:embed="rId1"/>
                  <a:stretch>
                    <a:fillRect/>
                  </a:stretch>
                </a:blip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003800" y="1686560"/>
            <a:ext cx="2184400" cy="3771900"/>
            <a:chOff x="8140" y="2856"/>
            <a:chExt cx="3440" cy="5940"/>
          </a:xfrm>
          <a:blipFill rotWithShape="1">
            <a:blip r:embed="rId1"/>
            <a:stretch>
              <a:fillRect l="-5000" r="-5000"/>
            </a:stretch>
          </a:blipFill>
        </p:grpSpPr>
        <p:sp>
          <p:nvSpPr>
            <p:cNvPr id="3" name="流程图: 终止 2"/>
            <p:cNvSpPr/>
            <p:nvPr/>
          </p:nvSpPr>
          <p:spPr>
            <a:xfrm>
              <a:off x="8140" y="2856"/>
              <a:ext cx="1900" cy="1260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blipFill>
                  <a:blip r:embed="rId1"/>
                  <a:stretch>
                    <a:fillRect/>
                  </a:stretch>
                </a:blipFill>
                <a:cs typeface="+mn-ea"/>
                <a:sym typeface="+mn-lt"/>
              </a:endParaRPr>
            </a:p>
          </p:txBody>
        </p:sp>
        <p:sp>
          <p:nvSpPr>
            <p:cNvPr id="4" name="流程图: 终止 3"/>
            <p:cNvSpPr/>
            <p:nvPr/>
          </p:nvSpPr>
          <p:spPr>
            <a:xfrm>
              <a:off x="9400" y="4416"/>
              <a:ext cx="1900" cy="1260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blipFill>
                  <a:blip r:embed="rId1"/>
                  <a:stretch>
                    <a:fillRect/>
                  </a:stretch>
                </a:blipFill>
                <a:cs typeface="+mn-ea"/>
                <a:sym typeface="+mn-lt"/>
              </a:endParaRPr>
            </a:p>
          </p:txBody>
        </p:sp>
        <p:sp>
          <p:nvSpPr>
            <p:cNvPr id="5" name="流程图: 终止 4"/>
            <p:cNvSpPr/>
            <p:nvPr/>
          </p:nvSpPr>
          <p:spPr>
            <a:xfrm>
              <a:off x="8140" y="5976"/>
              <a:ext cx="1900" cy="1260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blipFill>
                  <a:blip r:embed="rId1"/>
                  <a:stretch>
                    <a:fillRect/>
                  </a:stretch>
                </a:blipFill>
                <a:cs typeface="+mn-ea"/>
                <a:sym typeface="+mn-lt"/>
              </a:endParaRPr>
            </a:p>
          </p:txBody>
        </p:sp>
        <p:sp>
          <p:nvSpPr>
            <p:cNvPr id="6" name="流程图: 终止 5"/>
            <p:cNvSpPr/>
            <p:nvPr/>
          </p:nvSpPr>
          <p:spPr>
            <a:xfrm>
              <a:off x="9680" y="7536"/>
              <a:ext cx="1900" cy="1260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blipFill>
                  <a:blip r:embed="rId1"/>
                  <a:stretch>
                    <a:fillRect/>
                  </a:stretch>
                </a:blipFill>
                <a:cs typeface="+mn-ea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7010400" y="1921510"/>
            <a:ext cx="3742055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10400" y="147256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  <a:endParaRPr lang="zh-CN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58050" y="3902710"/>
            <a:ext cx="3742055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58050" y="345376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  <a:endParaRPr lang="zh-CN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31595" y="2785110"/>
            <a:ext cx="3742055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67635" y="223202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  <a:endParaRPr lang="zh-CN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49095" y="5211445"/>
            <a:ext cx="3742055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985135" y="4658360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  <a:endParaRPr lang="zh-CN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197600" y="2162810"/>
            <a:ext cx="4838700" cy="571500"/>
            <a:chOff x="10020" y="3606"/>
            <a:chExt cx="7620" cy="90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10020" y="3606"/>
              <a:ext cx="1540" cy="889"/>
            </a:xfrm>
            <a:prstGeom prst="line">
              <a:avLst/>
            </a:prstGeom>
            <a:ln>
              <a:solidFill>
                <a:srgbClr val="74757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540" y="4506"/>
              <a:ext cx="6100" cy="0"/>
            </a:xfrm>
            <a:prstGeom prst="line">
              <a:avLst/>
            </a:prstGeom>
            <a:ln>
              <a:solidFill>
                <a:srgbClr val="74757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6280150" y="4128770"/>
            <a:ext cx="4838700" cy="571500"/>
            <a:chOff x="10020" y="3606"/>
            <a:chExt cx="7620" cy="90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10020" y="3606"/>
              <a:ext cx="1540" cy="889"/>
            </a:xfrm>
            <a:prstGeom prst="line">
              <a:avLst/>
            </a:prstGeom>
            <a:ln>
              <a:solidFill>
                <a:srgbClr val="74757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540" y="4506"/>
              <a:ext cx="6100" cy="0"/>
            </a:xfrm>
            <a:prstGeom prst="line">
              <a:avLst/>
            </a:prstGeom>
            <a:ln>
              <a:solidFill>
                <a:srgbClr val="74757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 flipH="1">
            <a:off x="952500" y="3096260"/>
            <a:ext cx="4838700" cy="571500"/>
            <a:chOff x="10020" y="3606"/>
            <a:chExt cx="7620" cy="900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10020" y="3606"/>
              <a:ext cx="1540" cy="889"/>
            </a:xfrm>
            <a:prstGeom prst="line">
              <a:avLst/>
            </a:prstGeom>
            <a:ln>
              <a:solidFill>
                <a:srgbClr val="74757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1540" y="4506"/>
              <a:ext cx="6100" cy="0"/>
            </a:xfrm>
            <a:prstGeom prst="line">
              <a:avLst/>
            </a:prstGeom>
            <a:ln>
              <a:solidFill>
                <a:srgbClr val="74757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 flipH="1">
            <a:off x="1371600" y="5521960"/>
            <a:ext cx="4838700" cy="571500"/>
            <a:chOff x="10020" y="3606"/>
            <a:chExt cx="7620" cy="900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10020" y="3606"/>
              <a:ext cx="1540" cy="889"/>
            </a:xfrm>
            <a:prstGeom prst="line">
              <a:avLst/>
            </a:prstGeom>
            <a:ln>
              <a:solidFill>
                <a:srgbClr val="74757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1540" y="4506"/>
              <a:ext cx="6100" cy="0"/>
            </a:xfrm>
            <a:prstGeom prst="line">
              <a:avLst/>
            </a:prstGeom>
            <a:ln>
              <a:solidFill>
                <a:srgbClr val="74757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4404360" y="39116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cs typeface="+mn-ea"/>
                <a:sym typeface="+mn-lt"/>
              </a:rPr>
              <a:t>校园生活经历</a:t>
            </a:r>
            <a:endParaRPr lang="zh-CN" altLang="en-US" sz="2800" b="1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190750"/>
            <a:ext cx="12192000" cy="2477135"/>
          </a:xfrm>
          <a:prstGeom prst="rect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88410" y="2830195"/>
            <a:ext cx="5669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7200" b="1">
                <a:solidFill>
                  <a:schemeClr val="bg1"/>
                </a:solidFill>
                <a:cs typeface="+mn-ea"/>
                <a:sym typeface="+mn-lt"/>
              </a:rPr>
              <a:t>社会实践经历</a:t>
            </a:r>
            <a:endParaRPr lang="zh-CN" altLang="en-US" sz="72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069975" y="1473200"/>
            <a:ext cx="2305050" cy="4210050"/>
          </a:xfrm>
          <a:custGeom>
            <a:avLst/>
            <a:gdLst>
              <a:gd name="connsiteX0" fmla="*/ 0 w 8880"/>
              <a:gd name="connsiteY0" fmla="*/ 1145 h 6870"/>
              <a:gd name="connsiteX1" fmla="*/ 0 w 8880"/>
              <a:gd name="connsiteY1" fmla="*/ 0 h 6870"/>
              <a:gd name="connsiteX2" fmla="*/ 8880 w 8880"/>
              <a:gd name="connsiteY2" fmla="*/ 0 h 6870"/>
              <a:gd name="connsiteX3" fmla="*/ 8880 w 8880"/>
              <a:gd name="connsiteY3" fmla="*/ 6870 h 6870"/>
              <a:gd name="connsiteX4" fmla="*/ 0 w 8880"/>
              <a:gd name="connsiteY4" fmla="*/ 6870 h 6870"/>
              <a:gd name="connsiteX5" fmla="*/ 0 w 8880"/>
              <a:gd name="connsiteY5" fmla="*/ 5046 h 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0" h="6870">
                <a:moveTo>
                  <a:pt x="0" y="1145"/>
                </a:moveTo>
                <a:lnTo>
                  <a:pt x="0" y="0"/>
                </a:lnTo>
                <a:lnTo>
                  <a:pt x="8880" y="0"/>
                </a:lnTo>
                <a:lnTo>
                  <a:pt x="8880" y="6870"/>
                </a:lnTo>
                <a:lnTo>
                  <a:pt x="0" y="6870"/>
                </a:lnTo>
                <a:lnTo>
                  <a:pt x="0" y="5046"/>
                </a:lnTo>
              </a:path>
            </a:pathLst>
          </a:custGeom>
          <a:noFill/>
          <a:ln w="57150">
            <a:solidFill>
              <a:srgbClr val="C7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610600" y="5130800"/>
            <a:ext cx="457200" cy="552450"/>
          </a:xfrm>
          <a:prstGeom prst="round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3885" y="2190750"/>
            <a:ext cx="23423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600" b="1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en-US" altLang="zh-CN" sz="16600" b="1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083300" y="1404620"/>
            <a:ext cx="4330700" cy="1371600"/>
          </a:xfrm>
          <a:prstGeom prst="roundRect">
            <a:avLst/>
          </a:prstGeom>
          <a:noFill/>
          <a:ln>
            <a:solidFill>
              <a:srgbClr val="74757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83300" y="2954020"/>
            <a:ext cx="4330700" cy="1371600"/>
          </a:xfrm>
          <a:prstGeom prst="roundRect">
            <a:avLst/>
          </a:prstGeom>
          <a:noFill/>
          <a:ln>
            <a:solidFill>
              <a:srgbClr val="74757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083300" y="4503420"/>
            <a:ext cx="4330700" cy="1371600"/>
          </a:xfrm>
          <a:prstGeom prst="roundRect">
            <a:avLst/>
          </a:prstGeom>
          <a:solidFill>
            <a:srgbClr val="C7B49B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77940" y="1908810"/>
            <a:ext cx="3742055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77940" y="145986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  <a:endParaRPr lang="zh-CN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77305" y="3493770"/>
            <a:ext cx="3742055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77305" y="304482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  <a:endParaRPr lang="zh-CN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91605" y="4952365"/>
            <a:ext cx="3742055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91605" y="4503420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  <a:endParaRPr lang="zh-CN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b="18558"/>
          <a:stretch>
            <a:fillRect/>
          </a:stretch>
        </p:blipFill>
        <p:spPr>
          <a:xfrm>
            <a:off x="765175" y="998855"/>
            <a:ext cx="4337050" cy="528193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759960" y="39116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cs typeface="+mn-ea"/>
                <a:sym typeface="+mn-lt"/>
              </a:rPr>
              <a:t>社会实践经历</a:t>
            </a:r>
            <a:endParaRPr lang="zh-CN" altLang="en-US" sz="2800" b="1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076700" y="2368550"/>
            <a:ext cx="1017905" cy="1143000"/>
            <a:chOff x="4640" y="3390"/>
            <a:chExt cx="1140" cy="1280"/>
          </a:xfrm>
        </p:grpSpPr>
        <p:sp>
          <p:nvSpPr>
            <p:cNvPr id="3" name="菱形 2"/>
            <p:cNvSpPr/>
            <p:nvPr/>
          </p:nvSpPr>
          <p:spPr>
            <a:xfrm>
              <a:off x="4640" y="3530"/>
              <a:ext cx="1140" cy="1140"/>
            </a:xfrm>
            <a:prstGeom prst="diamond">
              <a:avLst/>
            </a:prstGeom>
            <a:solidFill>
              <a:srgbClr val="C7B49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菱形 3"/>
            <p:cNvSpPr/>
            <p:nvPr/>
          </p:nvSpPr>
          <p:spPr>
            <a:xfrm>
              <a:off x="4640" y="3390"/>
              <a:ext cx="1140" cy="1140"/>
            </a:xfrm>
            <a:prstGeom prst="diamond">
              <a:avLst/>
            </a:prstGeom>
            <a:solidFill>
              <a:srgbClr val="C7B49B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076700" y="4235450"/>
            <a:ext cx="1017905" cy="1143000"/>
            <a:chOff x="4640" y="3390"/>
            <a:chExt cx="1140" cy="1280"/>
          </a:xfrm>
          <a:solidFill>
            <a:srgbClr val="74757A"/>
          </a:solidFill>
        </p:grpSpPr>
        <p:sp>
          <p:nvSpPr>
            <p:cNvPr id="8" name="菱形 7"/>
            <p:cNvSpPr/>
            <p:nvPr/>
          </p:nvSpPr>
          <p:spPr>
            <a:xfrm>
              <a:off x="4640" y="3530"/>
              <a:ext cx="1140" cy="1140"/>
            </a:xfrm>
            <a:prstGeom prst="diamond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4640" y="3390"/>
              <a:ext cx="1140" cy="1140"/>
            </a:xfrm>
            <a:prstGeom prst="diamond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137400" y="2368550"/>
            <a:ext cx="1017905" cy="1143000"/>
            <a:chOff x="4640" y="3390"/>
            <a:chExt cx="1140" cy="1280"/>
          </a:xfrm>
          <a:solidFill>
            <a:srgbClr val="74757A"/>
          </a:solidFill>
        </p:grpSpPr>
        <p:sp>
          <p:nvSpPr>
            <p:cNvPr id="11" name="菱形 10"/>
            <p:cNvSpPr/>
            <p:nvPr/>
          </p:nvSpPr>
          <p:spPr>
            <a:xfrm>
              <a:off x="4640" y="3530"/>
              <a:ext cx="1140" cy="1140"/>
            </a:xfrm>
            <a:prstGeom prst="diamond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菱形 11"/>
            <p:cNvSpPr/>
            <p:nvPr/>
          </p:nvSpPr>
          <p:spPr>
            <a:xfrm>
              <a:off x="4640" y="3390"/>
              <a:ext cx="1140" cy="1140"/>
            </a:xfrm>
            <a:prstGeom prst="diamond">
              <a:avLst/>
            </a:pr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137400" y="4235450"/>
            <a:ext cx="1017905" cy="1143000"/>
            <a:chOff x="4640" y="3390"/>
            <a:chExt cx="1140" cy="1280"/>
          </a:xfrm>
        </p:grpSpPr>
        <p:sp>
          <p:nvSpPr>
            <p:cNvPr id="14" name="菱形 13"/>
            <p:cNvSpPr/>
            <p:nvPr/>
          </p:nvSpPr>
          <p:spPr>
            <a:xfrm>
              <a:off x="4640" y="3530"/>
              <a:ext cx="1140" cy="1140"/>
            </a:xfrm>
            <a:prstGeom prst="diamond">
              <a:avLst/>
            </a:prstGeom>
            <a:solidFill>
              <a:srgbClr val="C7B49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菱形 14"/>
            <p:cNvSpPr/>
            <p:nvPr/>
          </p:nvSpPr>
          <p:spPr>
            <a:xfrm>
              <a:off x="4640" y="3390"/>
              <a:ext cx="1140" cy="1140"/>
            </a:xfrm>
            <a:prstGeom prst="diamond">
              <a:avLst/>
            </a:prstGeom>
            <a:solidFill>
              <a:srgbClr val="C7B49B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8" name="直接箭头连接符 17"/>
          <p:cNvCxnSpPr/>
          <p:nvPr/>
        </p:nvCxnSpPr>
        <p:spPr>
          <a:xfrm>
            <a:off x="6134100" y="2241550"/>
            <a:ext cx="0" cy="3086100"/>
          </a:xfrm>
          <a:prstGeom prst="straightConnector1">
            <a:avLst/>
          </a:prstGeom>
          <a:ln>
            <a:solidFill>
              <a:srgbClr val="74757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34000" y="2952750"/>
            <a:ext cx="1524000" cy="0"/>
          </a:xfrm>
          <a:prstGeom prst="straightConnector1">
            <a:avLst/>
          </a:prstGeom>
          <a:ln>
            <a:solidFill>
              <a:srgbClr val="74757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34000" y="4869815"/>
            <a:ext cx="1524000" cy="0"/>
          </a:xfrm>
          <a:prstGeom prst="straightConnector1">
            <a:avLst/>
          </a:prstGeom>
          <a:ln>
            <a:solidFill>
              <a:srgbClr val="74757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6070600" y="2882900"/>
            <a:ext cx="139700" cy="139700"/>
          </a:xfrm>
          <a:prstGeom prst="ellipse">
            <a:avLst/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059170" y="4799330"/>
            <a:ext cx="139700" cy="139700"/>
          </a:xfrm>
          <a:prstGeom prst="ellipse">
            <a:avLst/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3" name="图片 22" descr="343435383037343b343532333833393bb0ecb9ab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419600" y="4578985"/>
            <a:ext cx="330835" cy="330835"/>
          </a:xfrm>
          <a:prstGeom prst="rect">
            <a:avLst/>
          </a:prstGeom>
        </p:spPr>
      </p:pic>
      <p:pic>
        <p:nvPicPr>
          <p:cNvPr id="24" name="图片 23" descr="32313538383938393b32313538373837373bb9e3b2a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8230" y="4560570"/>
            <a:ext cx="407035" cy="407035"/>
          </a:xfrm>
          <a:prstGeom prst="rect">
            <a:avLst/>
          </a:prstGeom>
        </p:spPr>
      </p:pic>
      <p:pic>
        <p:nvPicPr>
          <p:cNvPr id="25" name="图片 24" descr="32313538383938393b32313538373838343bb2e9d5d2b7a8b9e6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1565" y="2712085"/>
            <a:ext cx="379730" cy="379730"/>
          </a:xfrm>
          <a:prstGeom prst="rect">
            <a:avLst/>
          </a:prstGeom>
        </p:spPr>
      </p:pic>
      <p:pic>
        <p:nvPicPr>
          <p:cNvPr id="26" name="图片 25" descr="32313538383938393b32313538373838323bcec4bcfebcd0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20235" y="2712085"/>
            <a:ext cx="330200" cy="33020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8449945" y="2355215"/>
            <a:ext cx="242125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535035" y="181546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  <a:endParaRPr lang="zh-CN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437245" y="4775200"/>
            <a:ext cx="242125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522335" y="4235450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  <a:endParaRPr lang="zh-CN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320800" y="2712085"/>
            <a:ext cx="242125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405890" y="217233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  <a:endParaRPr lang="zh-CN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324610" y="4785995"/>
            <a:ext cx="242125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409700" y="424624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  <a:endParaRPr lang="zh-CN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759960" y="39116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cs typeface="+mn-ea"/>
                <a:sym typeface="+mn-lt"/>
              </a:rPr>
              <a:t>社会实践经历</a:t>
            </a:r>
            <a:endParaRPr lang="zh-CN" altLang="en-US" sz="2800" b="1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190750"/>
            <a:ext cx="12192000" cy="2477135"/>
          </a:xfrm>
          <a:prstGeom prst="rect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21835" y="2829560"/>
            <a:ext cx="5669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7200" b="1">
                <a:solidFill>
                  <a:schemeClr val="bg1"/>
                </a:solidFill>
                <a:cs typeface="+mn-ea"/>
                <a:sym typeface="+mn-lt"/>
              </a:rPr>
              <a:t>读研生活规划</a:t>
            </a:r>
            <a:endParaRPr lang="zh-CN" altLang="en-US" sz="72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069975" y="1473200"/>
            <a:ext cx="2305050" cy="4210050"/>
          </a:xfrm>
          <a:custGeom>
            <a:avLst/>
            <a:gdLst>
              <a:gd name="connsiteX0" fmla="*/ 0 w 8880"/>
              <a:gd name="connsiteY0" fmla="*/ 1145 h 6870"/>
              <a:gd name="connsiteX1" fmla="*/ 0 w 8880"/>
              <a:gd name="connsiteY1" fmla="*/ 0 h 6870"/>
              <a:gd name="connsiteX2" fmla="*/ 8880 w 8880"/>
              <a:gd name="connsiteY2" fmla="*/ 0 h 6870"/>
              <a:gd name="connsiteX3" fmla="*/ 8880 w 8880"/>
              <a:gd name="connsiteY3" fmla="*/ 6870 h 6870"/>
              <a:gd name="connsiteX4" fmla="*/ 0 w 8880"/>
              <a:gd name="connsiteY4" fmla="*/ 6870 h 6870"/>
              <a:gd name="connsiteX5" fmla="*/ 0 w 8880"/>
              <a:gd name="connsiteY5" fmla="*/ 5046 h 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0" h="6870">
                <a:moveTo>
                  <a:pt x="0" y="1145"/>
                </a:moveTo>
                <a:lnTo>
                  <a:pt x="0" y="0"/>
                </a:lnTo>
                <a:lnTo>
                  <a:pt x="8880" y="0"/>
                </a:lnTo>
                <a:lnTo>
                  <a:pt x="8880" y="6870"/>
                </a:lnTo>
                <a:lnTo>
                  <a:pt x="0" y="6870"/>
                </a:lnTo>
                <a:lnTo>
                  <a:pt x="0" y="5046"/>
                </a:lnTo>
              </a:path>
            </a:pathLst>
          </a:custGeom>
          <a:noFill/>
          <a:ln w="57150">
            <a:solidFill>
              <a:srgbClr val="C7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610600" y="5130800"/>
            <a:ext cx="457200" cy="552450"/>
          </a:xfrm>
          <a:prstGeom prst="round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3885" y="2190750"/>
            <a:ext cx="23423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600" b="1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en-US" altLang="zh-CN" sz="16600" b="1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六边形 2"/>
          <p:cNvSpPr/>
          <p:nvPr/>
        </p:nvSpPr>
        <p:spPr>
          <a:xfrm>
            <a:off x="1536700" y="2414270"/>
            <a:ext cx="2463800" cy="2463800"/>
          </a:xfrm>
          <a:prstGeom prst="hexagon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5162550" y="2477770"/>
            <a:ext cx="2463800" cy="2463800"/>
          </a:xfrm>
          <a:prstGeom prst="hexagon">
            <a:avLst/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8788400" y="2528570"/>
            <a:ext cx="2463800" cy="2463800"/>
          </a:xfrm>
          <a:prstGeom prst="hexagon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1416685" y="2541270"/>
            <a:ext cx="2216785" cy="2216785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六边形 6"/>
          <p:cNvSpPr/>
          <p:nvPr/>
        </p:nvSpPr>
        <p:spPr>
          <a:xfrm>
            <a:off x="5139690" y="2613660"/>
            <a:ext cx="2216785" cy="2216785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8670290" y="2639695"/>
            <a:ext cx="2216785" cy="2216785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33470" y="3341370"/>
            <a:ext cx="609600" cy="609600"/>
          </a:xfrm>
          <a:prstGeom prst="ellipse">
            <a:avLst/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887075" y="3341370"/>
            <a:ext cx="609600" cy="609600"/>
          </a:xfrm>
          <a:prstGeom prst="ellipse">
            <a:avLst/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356475" y="3345180"/>
            <a:ext cx="609600" cy="609600"/>
          </a:xfrm>
          <a:prstGeom prst="ellipse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21100" y="34658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cs typeface="+mn-ea"/>
                <a:sym typeface="+mn-lt"/>
              </a:rPr>
              <a:t>01</a:t>
            </a:r>
            <a:endParaRPr lang="en-US" altLang="zh-CN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25055" y="34658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altLang="zh-CN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955655" y="34658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US" altLang="zh-CN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09345" y="3345180"/>
            <a:ext cx="242125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94435" y="2805430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  <a:endParaRPr lang="zh-CN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90745" y="3465830"/>
            <a:ext cx="242125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75835" y="2926080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  <a:endParaRPr lang="zh-CN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45475" y="3465830"/>
            <a:ext cx="242125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30565" y="2926080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  <a:endParaRPr lang="zh-CN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404360" y="39116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cs typeface="+mn-ea"/>
                <a:sym typeface="+mn-lt"/>
              </a:rPr>
              <a:t>读研生活规划</a:t>
            </a:r>
            <a:endParaRPr lang="zh-CN" altLang="en-US" sz="2800" b="1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lose-up-hands-typing-keyboard"/>
          <p:cNvPicPr>
            <a:picLocks noChangeAspect="1"/>
          </p:cNvPicPr>
          <p:nvPr/>
        </p:nvPicPr>
        <p:blipFill>
          <a:blip r:embed="rId1"/>
          <a:srcRect b="63148"/>
          <a:stretch>
            <a:fillRect/>
          </a:stretch>
        </p:blipFill>
        <p:spPr>
          <a:xfrm>
            <a:off x="959485" y="3467100"/>
            <a:ext cx="10273030" cy="252730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7632700" y="2838450"/>
            <a:ext cx="2959100" cy="3784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825105" y="4283710"/>
            <a:ext cx="2574290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25105" y="383476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  <a:endParaRPr lang="zh-CN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4005" y="2035810"/>
            <a:ext cx="2574290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64005" y="158686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  <a:endParaRPr lang="zh-CN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58410" y="2099310"/>
            <a:ext cx="2574290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58410" y="165036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  <a:endParaRPr lang="zh-CN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58225" y="2035810"/>
            <a:ext cx="2574290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58225" y="158686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  <a:endParaRPr lang="zh-CN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358900" y="1739900"/>
            <a:ext cx="0" cy="1270000"/>
          </a:xfrm>
          <a:prstGeom prst="line">
            <a:avLst/>
          </a:prstGeom>
          <a:ln w="34925">
            <a:solidFill>
              <a:srgbClr val="C7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978400" y="1853565"/>
            <a:ext cx="0" cy="1270000"/>
          </a:xfrm>
          <a:prstGeom prst="line">
            <a:avLst/>
          </a:prstGeom>
          <a:ln w="34925">
            <a:solidFill>
              <a:srgbClr val="C7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552815" y="1739900"/>
            <a:ext cx="0" cy="1270000"/>
          </a:xfrm>
          <a:prstGeom prst="line">
            <a:avLst/>
          </a:prstGeom>
          <a:ln w="34925">
            <a:solidFill>
              <a:srgbClr val="C7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04360" y="39116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cs typeface="+mn-ea"/>
                <a:sym typeface="+mn-lt"/>
              </a:rPr>
              <a:t>读研生活规划</a:t>
            </a:r>
            <a:endParaRPr lang="zh-CN" altLang="en-US" sz="2800" b="1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190750"/>
            <a:ext cx="12192000" cy="2477135"/>
          </a:xfrm>
          <a:prstGeom prst="rect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04160" y="2615565"/>
            <a:ext cx="6583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>
                <a:solidFill>
                  <a:schemeClr val="bg1"/>
                </a:solidFill>
                <a:cs typeface="+mn-ea"/>
                <a:sym typeface="+mn-lt"/>
              </a:rPr>
              <a:t>谢谢各位的聆听</a:t>
            </a:r>
            <a:endParaRPr lang="zh-CN" altLang="en-US" sz="72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3832225" y="1463675"/>
            <a:ext cx="5638800" cy="3943350"/>
          </a:xfrm>
          <a:custGeom>
            <a:avLst/>
            <a:gdLst>
              <a:gd name="connsiteX0" fmla="*/ 0 w 8880"/>
              <a:gd name="connsiteY0" fmla="*/ 1145 h 6870"/>
              <a:gd name="connsiteX1" fmla="*/ 0 w 8880"/>
              <a:gd name="connsiteY1" fmla="*/ 0 h 6870"/>
              <a:gd name="connsiteX2" fmla="*/ 8880 w 8880"/>
              <a:gd name="connsiteY2" fmla="*/ 0 h 6870"/>
              <a:gd name="connsiteX3" fmla="*/ 8880 w 8880"/>
              <a:gd name="connsiteY3" fmla="*/ 6870 h 6870"/>
              <a:gd name="connsiteX4" fmla="*/ 0 w 8880"/>
              <a:gd name="connsiteY4" fmla="*/ 6870 h 6870"/>
              <a:gd name="connsiteX5" fmla="*/ 0 w 8880"/>
              <a:gd name="connsiteY5" fmla="*/ 5046 h 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0" h="6870">
                <a:moveTo>
                  <a:pt x="0" y="1145"/>
                </a:moveTo>
                <a:lnTo>
                  <a:pt x="0" y="0"/>
                </a:lnTo>
                <a:lnTo>
                  <a:pt x="8880" y="0"/>
                </a:lnTo>
                <a:lnTo>
                  <a:pt x="8880" y="6870"/>
                </a:lnTo>
                <a:lnTo>
                  <a:pt x="0" y="6870"/>
                </a:lnTo>
                <a:lnTo>
                  <a:pt x="0" y="5046"/>
                </a:lnTo>
              </a:path>
            </a:pathLst>
          </a:custGeom>
          <a:noFill/>
          <a:ln w="57150">
            <a:solidFill>
              <a:srgbClr val="C7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610600" y="5130800"/>
            <a:ext cx="457200" cy="552450"/>
          </a:xfrm>
          <a:prstGeom prst="round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15560" y="3814445"/>
            <a:ext cx="2385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cs typeface="+mn-ea"/>
                <a:sym typeface="+mn-lt"/>
              </a:rPr>
              <a:t>复试人：</a:t>
            </a:r>
            <a:r>
              <a:rPr lang="en-US" altLang="zh-CN" sz="2400" b="1">
                <a:solidFill>
                  <a:schemeClr val="bg1"/>
                </a:solidFill>
                <a:cs typeface="+mn-ea"/>
                <a:sym typeface="+mn-lt"/>
              </a:rPr>
              <a:t>XXX</a:t>
            </a:r>
            <a:endParaRPr lang="en-US" altLang="zh-CN" sz="2400" b="1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0" y="-635"/>
            <a:ext cx="12192000" cy="68586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10801">
                <a:moveTo>
                  <a:pt x="0" y="0"/>
                </a:moveTo>
                <a:lnTo>
                  <a:pt x="19200" y="0"/>
                </a:lnTo>
                <a:lnTo>
                  <a:pt x="19200" y="10801"/>
                </a:lnTo>
                <a:lnTo>
                  <a:pt x="6562" y="10801"/>
                </a:lnTo>
                <a:lnTo>
                  <a:pt x="6562" y="1"/>
                </a:lnTo>
                <a:lnTo>
                  <a:pt x="2872" y="1"/>
                </a:lnTo>
                <a:lnTo>
                  <a:pt x="2872" y="10801"/>
                </a:lnTo>
                <a:lnTo>
                  <a:pt x="0" y="1080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2000">
                <a:srgbClr val="FBFDFE">
                  <a:alpha val="100000"/>
                </a:srgbClr>
              </a:gs>
              <a:gs pos="58000">
                <a:srgbClr val="FDFEFF">
                  <a:alpha val="100000"/>
                </a:srgbClr>
              </a:gs>
              <a:gs pos="0">
                <a:schemeClr val="accent1">
                  <a:lumMod val="5000"/>
                  <a:lumOff val="95000"/>
                  <a:alpha val="76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五边形 7"/>
          <p:cNvSpPr/>
          <p:nvPr/>
        </p:nvSpPr>
        <p:spPr>
          <a:xfrm rot="16200000" flipH="1" flipV="1">
            <a:off x="5188585" y="1411605"/>
            <a:ext cx="762000" cy="690880"/>
          </a:xfrm>
          <a:prstGeom prst="homePlate">
            <a:avLst>
              <a:gd name="adj" fmla="val 30698"/>
            </a:avLst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五边形 8"/>
          <p:cNvSpPr/>
          <p:nvPr/>
        </p:nvSpPr>
        <p:spPr>
          <a:xfrm rot="16200000" flipH="1" flipV="1">
            <a:off x="5207635" y="2493010"/>
            <a:ext cx="762000" cy="690880"/>
          </a:xfrm>
          <a:prstGeom prst="homePlate">
            <a:avLst>
              <a:gd name="adj" fmla="val 30698"/>
            </a:avLst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五边形 9"/>
          <p:cNvSpPr/>
          <p:nvPr/>
        </p:nvSpPr>
        <p:spPr>
          <a:xfrm rot="16200000" flipH="1" flipV="1">
            <a:off x="5188585" y="3574415"/>
            <a:ext cx="762000" cy="690880"/>
          </a:xfrm>
          <a:prstGeom prst="homePlate">
            <a:avLst>
              <a:gd name="adj" fmla="val 30698"/>
            </a:avLst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五边形 10"/>
          <p:cNvSpPr/>
          <p:nvPr/>
        </p:nvSpPr>
        <p:spPr>
          <a:xfrm rot="16200000" flipH="1" flipV="1">
            <a:off x="5207635" y="4655820"/>
            <a:ext cx="762000" cy="690880"/>
          </a:xfrm>
          <a:prstGeom prst="homePlate">
            <a:avLst>
              <a:gd name="adj" fmla="val 30698"/>
            </a:avLst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五边形 11"/>
          <p:cNvSpPr/>
          <p:nvPr/>
        </p:nvSpPr>
        <p:spPr>
          <a:xfrm rot="16200000" flipH="1" flipV="1">
            <a:off x="5188585" y="5737225"/>
            <a:ext cx="762000" cy="690880"/>
          </a:xfrm>
          <a:prstGeom prst="homePlate">
            <a:avLst>
              <a:gd name="adj" fmla="val 30698"/>
            </a:avLst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033770" y="1938020"/>
            <a:ext cx="5029200" cy="0"/>
          </a:xfrm>
          <a:prstGeom prst="line">
            <a:avLst/>
          </a:prstGeom>
          <a:ln>
            <a:solidFill>
              <a:srgbClr val="C7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052820" y="2966720"/>
            <a:ext cx="5029200" cy="0"/>
          </a:xfrm>
          <a:prstGeom prst="line">
            <a:avLst/>
          </a:prstGeom>
          <a:ln>
            <a:solidFill>
              <a:srgbClr val="C7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033770" y="4109720"/>
            <a:ext cx="5029200" cy="0"/>
          </a:xfrm>
          <a:prstGeom prst="line">
            <a:avLst/>
          </a:prstGeom>
          <a:ln>
            <a:solidFill>
              <a:srgbClr val="C7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033770" y="5195570"/>
            <a:ext cx="5029200" cy="0"/>
          </a:xfrm>
          <a:prstGeom prst="line">
            <a:avLst/>
          </a:prstGeom>
          <a:ln>
            <a:solidFill>
              <a:srgbClr val="C7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033770" y="6281420"/>
            <a:ext cx="5029200" cy="0"/>
          </a:xfrm>
          <a:prstGeom prst="line">
            <a:avLst/>
          </a:prstGeom>
          <a:ln>
            <a:solidFill>
              <a:srgbClr val="C7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243320" y="1301750"/>
            <a:ext cx="4190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cs typeface="+mn-ea"/>
                <a:sym typeface="+mn-lt"/>
              </a:rPr>
              <a:t>个人基本信息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43320" y="2400935"/>
            <a:ext cx="4190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cs typeface="+mn-ea"/>
                <a:sym typeface="+mn-lt"/>
              </a:rPr>
              <a:t>教育背景简介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43320" y="3500120"/>
            <a:ext cx="4190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cs typeface="+mn-ea"/>
                <a:sym typeface="+mn-lt"/>
              </a:rPr>
              <a:t>校园生活经历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43320" y="4599305"/>
            <a:ext cx="4190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cs typeface="+mn-ea"/>
                <a:sym typeface="+mn-lt"/>
              </a:rPr>
              <a:t>社会实践经历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43320" y="5698490"/>
            <a:ext cx="4190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读</a:t>
            </a:r>
            <a:r>
              <a:rPr lang="zh-CN" altLang="en-US" sz="3200" dirty="0" smtClean="0">
                <a:cs typeface="+mn-ea"/>
                <a:sym typeface="+mn-lt"/>
              </a:rPr>
              <a:t>研生活规划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062970" y="151955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rgbClr val="C7B49B"/>
                </a:solidFill>
                <a:cs typeface="+mn-ea"/>
                <a:sym typeface="+mn-lt"/>
              </a:rPr>
              <a:t>01</a:t>
            </a:r>
            <a:endParaRPr lang="en-US" altLang="zh-CN" sz="2800">
              <a:solidFill>
                <a:srgbClr val="C7B49B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062970" y="250190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rgbClr val="C7B49B"/>
                </a:solidFill>
                <a:cs typeface="+mn-ea"/>
                <a:sym typeface="+mn-lt"/>
              </a:rPr>
              <a:t>02</a:t>
            </a:r>
            <a:endParaRPr lang="en-US" altLang="zh-CN" sz="2800">
              <a:solidFill>
                <a:srgbClr val="C7B49B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062970" y="358775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rgbClr val="C7B49B"/>
                </a:solidFill>
                <a:cs typeface="+mn-ea"/>
                <a:sym typeface="+mn-lt"/>
              </a:rPr>
              <a:t>03</a:t>
            </a:r>
            <a:endParaRPr lang="en-US" altLang="zh-CN" sz="2800">
              <a:solidFill>
                <a:srgbClr val="C7B49B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1062970" y="475234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rgbClr val="C7B49B"/>
                </a:solidFill>
                <a:cs typeface="+mn-ea"/>
                <a:sym typeface="+mn-lt"/>
              </a:rPr>
              <a:t>04</a:t>
            </a:r>
            <a:endParaRPr lang="en-US" altLang="zh-CN" sz="2800">
              <a:solidFill>
                <a:srgbClr val="C7B49B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082020" y="581914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rgbClr val="C7B49B"/>
                </a:solidFill>
                <a:cs typeface="+mn-ea"/>
                <a:sym typeface="+mn-lt"/>
              </a:rPr>
              <a:t>05</a:t>
            </a:r>
            <a:endParaRPr lang="en-US" altLang="zh-CN" sz="2800">
              <a:solidFill>
                <a:srgbClr val="C7B49B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384800" y="141605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cs typeface="+mn-ea"/>
                <a:sym typeface="+mn-lt"/>
              </a:rPr>
              <a:t>1</a:t>
            </a:r>
            <a:endParaRPr lang="en-US" altLang="zh-CN" sz="28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384800" y="252095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cs typeface="+mn-ea"/>
                <a:sym typeface="+mn-lt"/>
              </a:rPr>
              <a:t>2</a:t>
            </a:r>
            <a:endParaRPr lang="en-US" altLang="zh-CN" sz="28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65115" y="358775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cs typeface="+mn-ea"/>
                <a:sym typeface="+mn-lt"/>
              </a:rPr>
              <a:t>3</a:t>
            </a:r>
            <a:endParaRPr lang="en-US" altLang="zh-CN" sz="28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384165" y="474027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cs typeface="+mn-ea"/>
                <a:sym typeface="+mn-lt"/>
              </a:rPr>
              <a:t>4</a:t>
            </a:r>
            <a:endParaRPr lang="en-US" altLang="zh-CN" sz="28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65115" y="575945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cs typeface="+mn-ea"/>
                <a:sym typeface="+mn-lt"/>
              </a:rPr>
              <a:t>5</a:t>
            </a:r>
            <a:endParaRPr lang="en-US" altLang="zh-CN" sz="28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49655" y="2320925"/>
            <a:ext cx="3212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i="1">
                <a:solidFill>
                  <a:schemeClr val="tx1"/>
                </a:solidFill>
                <a:cs typeface="+mn-ea"/>
                <a:sym typeface="+mn-lt"/>
              </a:rPr>
              <a:t>CONTENTS</a:t>
            </a:r>
            <a:endParaRPr lang="en-US" altLang="zh-CN" sz="5400" i="1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190750"/>
            <a:ext cx="12192000" cy="2477135"/>
          </a:xfrm>
          <a:prstGeom prst="rect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28110" y="2829560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7200" b="1" dirty="0" smtClean="0">
                <a:solidFill>
                  <a:schemeClr val="bg1"/>
                </a:solidFill>
                <a:cs typeface="+mn-ea"/>
                <a:sym typeface="+mn-lt"/>
              </a:rPr>
              <a:t>个人基本信息</a:t>
            </a:r>
            <a:endParaRPr lang="zh-CN" altLang="en-US" sz="7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069975" y="1473200"/>
            <a:ext cx="2305050" cy="4210050"/>
          </a:xfrm>
          <a:custGeom>
            <a:avLst/>
            <a:gdLst>
              <a:gd name="connsiteX0" fmla="*/ 0 w 8880"/>
              <a:gd name="connsiteY0" fmla="*/ 1145 h 6870"/>
              <a:gd name="connsiteX1" fmla="*/ 0 w 8880"/>
              <a:gd name="connsiteY1" fmla="*/ 0 h 6870"/>
              <a:gd name="connsiteX2" fmla="*/ 8880 w 8880"/>
              <a:gd name="connsiteY2" fmla="*/ 0 h 6870"/>
              <a:gd name="connsiteX3" fmla="*/ 8880 w 8880"/>
              <a:gd name="connsiteY3" fmla="*/ 6870 h 6870"/>
              <a:gd name="connsiteX4" fmla="*/ 0 w 8880"/>
              <a:gd name="connsiteY4" fmla="*/ 6870 h 6870"/>
              <a:gd name="connsiteX5" fmla="*/ 0 w 8880"/>
              <a:gd name="connsiteY5" fmla="*/ 5046 h 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0" h="6870">
                <a:moveTo>
                  <a:pt x="0" y="1145"/>
                </a:moveTo>
                <a:lnTo>
                  <a:pt x="0" y="0"/>
                </a:lnTo>
                <a:lnTo>
                  <a:pt x="8880" y="0"/>
                </a:lnTo>
                <a:lnTo>
                  <a:pt x="8880" y="6870"/>
                </a:lnTo>
                <a:lnTo>
                  <a:pt x="0" y="6870"/>
                </a:lnTo>
                <a:lnTo>
                  <a:pt x="0" y="5046"/>
                </a:lnTo>
              </a:path>
            </a:pathLst>
          </a:custGeom>
          <a:noFill/>
          <a:ln w="57150">
            <a:solidFill>
              <a:srgbClr val="C7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610600" y="5130800"/>
            <a:ext cx="457200" cy="552450"/>
          </a:xfrm>
          <a:prstGeom prst="round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4385" y="2190750"/>
            <a:ext cx="23423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600" b="1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US" altLang="zh-CN" sz="16600" b="1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030345" y="1751330"/>
          <a:ext cx="7245985" cy="3693795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15000"/>
                    </a:prstClr>
                  </a:innerShdw>
                </a:effectLst>
              </a:tblPr>
              <a:tblGrid>
                <a:gridCol w="3629660"/>
                <a:gridCol w="3616325"/>
              </a:tblGrid>
              <a:tr h="620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姓名：</a:t>
                      </a:r>
                      <a:r>
                        <a:rPr kumimoji="0" lang="en-US" altLang="zh-C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endParaRPr kumimoji="0" lang="en-US" altLang="zh-CN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性别：男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年龄：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岁</a:t>
                      </a:r>
                      <a:endParaRPr lang="zh-CN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民族：汉族</a:t>
                      </a:r>
                      <a:endParaRPr lang="zh-CN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学校：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大学</a:t>
                      </a:r>
                      <a:endParaRPr lang="zh-CN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专业：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xxxx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 </a:t>
                      </a:r>
                      <a:endParaRPr lang="zh-CN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01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籍贯：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省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</a:t>
                      </a:r>
                      <a:endParaRPr lang="zh-CN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学历：本科</a:t>
                      </a:r>
                      <a:endParaRPr lang="zh-CN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65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联系方式：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130-0000-0000</a:t>
                      </a:r>
                      <a:endParaRPr lang="en-US" altLang="zh-C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电子邮箱：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xxxxxxx@163.com</a:t>
                      </a:r>
                      <a:endParaRPr lang="en-US" altLang="zh-CN" sz="14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32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自我评价：</a:t>
                      </a:r>
                      <a:r>
                        <a:rPr lang="zh-CN" altLang="en-US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本人乐观向上，兴趣广泛，适应能力强，勤奋好学，脚踏实地，认真负责，坚韧不拔，吃苦耐劳，勇于迎接新挑战！为人诚实可信，个性随和，有良好的亲和力；充满热情、乐观的心态使我的心理承受能力较强；善于与人沟通，能积极有效地建立沟通渠道，协调内外部关系；能灵活适应不同环境，有良好的团队协作精神。</a:t>
                      </a:r>
                      <a:endParaRPr lang="zh-CN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 anchor="ctr">
                    <a:lnL w="12700" cmpd="sng">
                      <a:noFill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6"/>
          <p:cNvSpPr txBox="1"/>
          <p:nvPr/>
        </p:nvSpPr>
        <p:spPr>
          <a:xfrm>
            <a:off x="929005" y="4973955"/>
            <a:ext cx="2771140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此处放个人照片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 descr="C:\Users\new\Desktop\简历头像规范\用于长方形头像99x139\01.jpg0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2370" y="1751330"/>
            <a:ext cx="2124075" cy="2981960"/>
          </a:xfrm>
          <a:prstGeom prst="rect">
            <a:avLst/>
          </a:prstGeom>
          <a:ln>
            <a:solidFill>
              <a:srgbClr val="404040"/>
            </a:solidFill>
          </a:ln>
        </p:spPr>
      </p:pic>
      <p:sp>
        <p:nvSpPr>
          <p:cNvPr id="24" name="文本框 23"/>
          <p:cNvSpPr txBox="1"/>
          <p:nvPr/>
        </p:nvSpPr>
        <p:spPr>
          <a:xfrm>
            <a:off x="4759960" y="39116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cs typeface="+mn-ea"/>
                <a:sym typeface="+mn-lt"/>
              </a:rPr>
              <a:t>个人基本信息</a:t>
            </a:r>
            <a:endParaRPr lang="zh-CN" altLang="en-US" sz="2800" b="1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556000" y="2122805"/>
            <a:ext cx="5080000" cy="3375660"/>
            <a:chOff x="5620" y="3623"/>
            <a:chExt cx="8000" cy="5316"/>
          </a:xfrm>
        </p:grpSpPr>
        <p:pic>
          <p:nvPicPr>
            <p:cNvPr id="5" name="图片 4" descr="close-up-hands-typing-keyboard"/>
            <p:cNvPicPr>
              <a:picLocks noChangeAspect="1"/>
            </p:cNvPicPr>
            <p:nvPr/>
          </p:nvPicPr>
          <p:blipFill>
            <a:blip r:embed="rId1"/>
            <a:srcRect l="2917" t="293" r="2917" b="3343"/>
            <a:stretch>
              <a:fillRect/>
            </a:stretch>
          </p:blipFill>
          <p:spPr>
            <a:xfrm>
              <a:off x="6199" y="4118"/>
              <a:ext cx="6801" cy="464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20" h="6572">
                  <a:moveTo>
                    <a:pt x="4810" y="0"/>
                  </a:moveTo>
                  <a:cubicBezTo>
                    <a:pt x="7466" y="0"/>
                    <a:pt x="9620" y="2154"/>
                    <a:pt x="9620" y="4810"/>
                  </a:cubicBezTo>
                  <a:cubicBezTo>
                    <a:pt x="9620" y="5412"/>
                    <a:pt x="9509" y="5988"/>
                    <a:pt x="9308" y="6519"/>
                  </a:cubicBezTo>
                  <a:lnTo>
                    <a:pt x="9287" y="6572"/>
                  </a:lnTo>
                  <a:lnTo>
                    <a:pt x="333" y="6572"/>
                  </a:lnTo>
                  <a:lnTo>
                    <a:pt x="312" y="6519"/>
                  </a:lnTo>
                  <a:cubicBezTo>
                    <a:pt x="111" y="5988"/>
                    <a:pt x="0" y="5412"/>
                    <a:pt x="0" y="4810"/>
                  </a:cubicBezTo>
                  <a:cubicBezTo>
                    <a:pt x="0" y="2154"/>
                    <a:pt x="2154" y="0"/>
                    <a:pt x="4810" y="0"/>
                  </a:cubicBezTo>
                  <a:close/>
                </a:path>
              </a:pathLst>
            </a:custGeom>
          </p:spPr>
        </p:pic>
        <p:sp>
          <p:nvSpPr>
            <p:cNvPr id="7" name="任意多边形 6"/>
            <p:cNvSpPr/>
            <p:nvPr/>
          </p:nvSpPr>
          <p:spPr>
            <a:xfrm>
              <a:off x="5620" y="3623"/>
              <a:ext cx="8000" cy="5317"/>
            </a:xfrm>
            <a:custGeom>
              <a:avLst/>
              <a:gdLst>
                <a:gd name="connsiteX0" fmla="*/ 222 w 8000"/>
                <a:gd name="connsiteY0" fmla="*/ 5317 h 5317"/>
                <a:gd name="connsiteX1" fmla="*/ 210 w 8000"/>
                <a:gd name="connsiteY1" fmla="*/ 5283 h 5317"/>
                <a:gd name="connsiteX2" fmla="*/ 0 w 8000"/>
                <a:gd name="connsiteY2" fmla="*/ 4000 h 5317"/>
                <a:gd name="connsiteX3" fmla="*/ 4000 w 8000"/>
                <a:gd name="connsiteY3" fmla="*/ 0 h 5317"/>
                <a:gd name="connsiteX4" fmla="*/ 8000 w 8000"/>
                <a:gd name="connsiteY4" fmla="*/ 4000 h 5317"/>
                <a:gd name="connsiteX5" fmla="*/ 7790 w 8000"/>
                <a:gd name="connsiteY5" fmla="*/ 5283 h 5317"/>
                <a:gd name="connsiteX6" fmla="*/ 7778 w 8000"/>
                <a:gd name="connsiteY6" fmla="*/ 5317 h 5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0" h="5317">
                  <a:moveTo>
                    <a:pt x="222" y="5317"/>
                  </a:moveTo>
                  <a:lnTo>
                    <a:pt x="210" y="5283"/>
                  </a:lnTo>
                  <a:cubicBezTo>
                    <a:pt x="74" y="4880"/>
                    <a:pt x="0" y="4449"/>
                    <a:pt x="0" y="4000"/>
                  </a:cubicBezTo>
                  <a:cubicBezTo>
                    <a:pt x="0" y="1791"/>
                    <a:pt x="1791" y="0"/>
                    <a:pt x="4000" y="0"/>
                  </a:cubicBezTo>
                  <a:cubicBezTo>
                    <a:pt x="6209" y="0"/>
                    <a:pt x="8000" y="1791"/>
                    <a:pt x="8000" y="4000"/>
                  </a:cubicBezTo>
                  <a:cubicBezTo>
                    <a:pt x="8000" y="4449"/>
                    <a:pt x="7926" y="4880"/>
                    <a:pt x="7790" y="5283"/>
                  </a:cubicBezTo>
                  <a:lnTo>
                    <a:pt x="7778" y="5317"/>
                  </a:lnTo>
                </a:path>
              </a:pathLst>
            </a:custGeom>
            <a:noFill/>
            <a:ln>
              <a:solidFill>
                <a:srgbClr val="74757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8159115" y="2200275"/>
            <a:ext cx="252793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55000" y="1647190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 defTabSz="1218565">
              <a:lnSpc>
                <a:spcPct val="150000"/>
              </a:lnSpc>
              <a:buFont typeface="汉仪劲楷简" panose="00020600040101010101" charset="-122"/>
              <a:buChar char="Ø"/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在此添加标题</a:t>
            </a:r>
            <a:endParaRPr lang="zh-CN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57615" y="4562475"/>
            <a:ext cx="252793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53500" y="4009390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 defTabSz="1218565">
              <a:lnSpc>
                <a:spcPct val="150000"/>
              </a:lnSpc>
              <a:buFont typeface="汉仪劲楷简" panose="00020600040101010101" charset="-122"/>
              <a:buChar char="Ø"/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在此添加标题</a:t>
            </a:r>
            <a:endParaRPr lang="zh-CN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9915" y="2437130"/>
            <a:ext cx="252793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5800" y="188404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 defTabSz="1218565">
              <a:lnSpc>
                <a:spcPct val="150000"/>
              </a:lnSpc>
              <a:buFont typeface="汉仪劲楷简" panose="00020600040101010101" charset="-122"/>
              <a:buChar char="Ø"/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在此添加标题</a:t>
            </a:r>
            <a:endParaRPr lang="zh-CN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1700" y="4888230"/>
            <a:ext cx="252793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97585" y="4335145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 defTabSz="1218565">
              <a:lnSpc>
                <a:spcPct val="150000"/>
              </a:lnSpc>
              <a:buFont typeface="汉仪劲楷简" panose="00020600040101010101" charset="-122"/>
              <a:buChar char="Ø"/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在此添加标题</a:t>
            </a:r>
            <a:endParaRPr lang="zh-CN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59960" y="39116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cs typeface="+mn-ea"/>
                <a:sym typeface="+mn-lt"/>
              </a:rPr>
              <a:t>个人基本信息</a:t>
            </a:r>
            <a:endParaRPr lang="zh-CN" altLang="en-US" sz="2800" b="1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190750"/>
            <a:ext cx="12192000" cy="2477135"/>
          </a:xfrm>
          <a:prstGeom prst="rect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28110" y="2829560"/>
            <a:ext cx="5669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7200" b="1">
                <a:solidFill>
                  <a:schemeClr val="bg1"/>
                </a:solidFill>
                <a:cs typeface="+mn-ea"/>
                <a:sym typeface="+mn-lt"/>
              </a:rPr>
              <a:t>教育背景简介</a:t>
            </a:r>
            <a:endParaRPr lang="zh-CN" altLang="en-US" sz="72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069975" y="1473200"/>
            <a:ext cx="2305050" cy="4210050"/>
          </a:xfrm>
          <a:custGeom>
            <a:avLst/>
            <a:gdLst>
              <a:gd name="connsiteX0" fmla="*/ 0 w 8880"/>
              <a:gd name="connsiteY0" fmla="*/ 1145 h 6870"/>
              <a:gd name="connsiteX1" fmla="*/ 0 w 8880"/>
              <a:gd name="connsiteY1" fmla="*/ 0 h 6870"/>
              <a:gd name="connsiteX2" fmla="*/ 8880 w 8880"/>
              <a:gd name="connsiteY2" fmla="*/ 0 h 6870"/>
              <a:gd name="connsiteX3" fmla="*/ 8880 w 8880"/>
              <a:gd name="connsiteY3" fmla="*/ 6870 h 6870"/>
              <a:gd name="connsiteX4" fmla="*/ 0 w 8880"/>
              <a:gd name="connsiteY4" fmla="*/ 6870 h 6870"/>
              <a:gd name="connsiteX5" fmla="*/ 0 w 8880"/>
              <a:gd name="connsiteY5" fmla="*/ 5046 h 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0" h="6870">
                <a:moveTo>
                  <a:pt x="0" y="1145"/>
                </a:moveTo>
                <a:lnTo>
                  <a:pt x="0" y="0"/>
                </a:lnTo>
                <a:lnTo>
                  <a:pt x="8880" y="0"/>
                </a:lnTo>
                <a:lnTo>
                  <a:pt x="8880" y="6870"/>
                </a:lnTo>
                <a:lnTo>
                  <a:pt x="0" y="6870"/>
                </a:lnTo>
                <a:lnTo>
                  <a:pt x="0" y="5046"/>
                </a:lnTo>
              </a:path>
            </a:pathLst>
          </a:custGeom>
          <a:noFill/>
          <a:ln w="57150">
            <a:solidFill>
              <a:srgbClr val="C7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610600" y="5130800"/>
            <a:ext cx="457200" cy="552450"/>
          </a:xfrm>
          <a:prstGeom prst="round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3885" y="2190750"/>
            <a:ext cx="23423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600" b="1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altLang="zh-CN" sz="16600" b="1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390650" y="2061845"/>
            <a:ext cx="2857500" cy="857250"/>
          </a:xfrm>
          <a:prstGeom prst="roundRect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71600" y="3328670"/>
            <a:ext cx="2857500" cy="857250"/>
          </a:xfrm>
          <a:prstGeom prst="roundRect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90650" y="4595495"/>
            <a:ext cx="2857500" cy="857250"/>
          </a:xfrm>
          <a:prstGeom prst="roundRect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10100" y="1995170"/>
            <a:ext cx="990600" cy="990600"/>
          </a:xfrm>
          <a:prstGeom prst="ellipse">
            <a:avLst/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610100" y="3261995"/>
            <a:ext cx="990600" cy="990600"/>
          </a:xfrm>
          <a:prstGeom prst="ellipse">
            <a:avLst/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610100" y="4528820"/>
            <a:ext cx="990600" cy="990600"/>
          </a:xfrm>
          <a:prstGeom prst="ellipse">
            <a:avLst/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2" name="图片 11" descr="343435383037343b343532333833393bb0ecb9ab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33925" y="4695190"/>
            <a:ext cx="699135" cy="699135"/>
          </a:xfrm>
          <a:prstGeom prst="rect">
            <a:avLst/>
          </a:prstGeom>
        </p:spPr>
      </p:pic>
      <p:pic>
        <p:nvPicPr>
          <p:cNvPr id="16" name="图片 15" descr="32313538383938393b32313538373837373bb9e3b2a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1865" y="3414395"/>
            <a:ext cx="685800" cy="685800"/>
          </a:xfrm>
          <a:prstGeom prst="rect">
            <a:avLst/>
          </a:prstGeom>
        </p:spPr>
      </p:pic>
      <p:pic>
        <p:nvPicPr>
          <p:cNvPr id="17" name="图片 16" descr="32313538383938393b32313538373838343bb2e9d5d2b7a8b9e6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7105" y="2163445"/>
            <a:ext cx="655955" cy="65595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282055" y="2289175"/>
            <a:ext cx="466534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请在此处添加具体内容，文字尽量言简意赅，简单说明即可。请在此处添加具体内容，文字尽量言简意赅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4950" y="2163445"/>
            <a:ext cx="2913380" cy="4635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zh-CN" altLang="en-US" spc="-150" dirty="0">
                <a:solidFill>
                  <a:schemeClr val="bg1"/>
                </a:solidFill>
                <a:cs typeface="+mn-ea"/>
                <a:sym typeface="+mn-lt"/>
              </a:rPr>
              <a:t>请在此处添加具体内容</a:t>
            </a:r>
            <a:endParaRPr lang="zh-CN" altLang="en-US" spc="-1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90650" y="3503930"/>
            <a:ext cx="2913380" cy="4635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zh-CN" altLang="en-US" spc="-150" dirty="0">
                <a:solidFill>
                  <a:schemeClr val="bg1"/>
                </a:solidFill>
                <a:cs typeface="+mn-ea"/>
                <a:sym typeface="+mn-lt"/>
              </a:rPr>
              <a:t>请在此处添加具体内容</a:t>
            </a:r>
            <a:endParaRPr lang="zh-CN" altLang="en-US" spc="-1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90650" y="4799330"/>
            <a:ext cx="2913380" cy="4635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zh-CN" altLang="en-US" spc="-150" dirty="0">
                <a:solidFill>
                  <a:schemeClr val="bg1"/>
                </a:solidFill>
                <a:cs typeface="+mn-ea"/>
                <a:sym typeface="+mn-lt"/>
              </a:rPr>
              <a:t>请在此处添加具体内容</a:t>
            </a:r>
            <a:endParaRPr lang="zh-CN" altLang="en-US" spc="-1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82055" y="1849120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在此添加标题</a:t>
            </a:r>
            <a:endParaRPr lang="zh-CN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82055" y="4421505"/>
            <a:ext cx="466534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请在此处添加具体内容，文字尽量言简意赅，简单说明即可。请在此处添加具体内容，文字尽量言简意赅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82055" y="3981450"/>
            <a:ext cx="2336165" cy="504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在此添加标题</a:t>
            </a:r>
            <a:endParaRPr lang="zh-CN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59960" y="39116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cs typeface="+mn-ea"/>
                <a:sym typeface="+mn-lt"/>
              </a:rPr>
              <a:t>教育背景简介</a:t>
            </a:r>
            <a:endParaRPr lang="zh-CN" altLang="en-US" sz="2800" b="1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6900" y="3039110"/>
            <a:ext cx="5054600" cy="2755900"/>
          </a:xfrm>
          <a:prstGeom prst="rect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b="18571"/>
          <a:stretch>
            <a:fillRect/>
          </a:stretch>
        </p:blipFill>
        <p:spPr>
          <a:xfrm>
            <a:off x="1027430" y="2208530"/>
            <a:ext cx="4194175" cy="226885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732145" y="5039360"/>
            <a:ext cx="5977255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请在此处添加具体内容，文字尽量言简意赅，简单说明即可。请在此处添加具体内容，文字尽量言简意赅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6605" y="4621530"/>
            <a:ext cx="474535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bg1"/>
                </a:solidFill>
                <a:cs typeface="+mn-ea"/>
                <a:sym typeface="+mn-lt"/>
              </a:rPr>
              <a:t>请在此处添加具体内容，文字尽量言简意赅，简单说明即可。请在此处添加具体内容，文字尽量言简意赅</a:t>
            </a:r>
            <a:endParaRPr lang="zh-CN" altLang="en-US" spc="-1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97600" y="2099945"/>
            <a:ext cx="698500" cy="698500"/>
          </a:xfrm>
          <a:prstGeom prst="ellipse">
            <a:avLst/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197600" y="3079750"/>
            <a:ext cx="698500" cy="698500"/>
          </a:xfrm>
          <a:prstGeom prst="ellipse">
            <a:avLst/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197600" y="4059555"/>
            <a:ext cx="698500" cy="698500"/>
          </a:xfrm>
          <a:prstGeom prst="ellipse">
            <a:avLst/>
          </a:prstGeom>
          <a:solidFill>
            <a:srgbClr val="C7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03745" y="2208530"/>
            <a:ext cx="4237990" cy="4012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52945" y="3217545"/>
            <a:ext cx="4237990" cy="4012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03745" y="4208145"/>
            <a:ext cx="4237990" cy="4012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856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请在此处添加具体内容，文字尽量言简意赅</a:t>
            </a:r>
            <a:endParaRPr lang="zh-CN" altLang="en-US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226300" y="2696210"/>
            <a:ext cx="4038600" cy="0"/>
          </a:xfrm>
          <a:prstGeom prst="line">
            <a:avLst/>
          </a:prstGeom>
          <a:ln>
            <a:solidFill>
              <a:srgbClr val="C7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203440" y="3641090"/>
            <a:ext cx="4038600" cy="0"/>
          </a:xfrm>
          <a:prstGeom prst="line">
            <a:avLst/>
          </a:prstGeom>
          <a:ln>
            <a:solidFill>
              <a:srgbClr val="C7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226300" y="4644390"/>
            <a:ext cx="4038600" cy="0"/>
          </a:xfrm>
          <a:prstGeom prst="line">
            <a:avLst/>
          </a:prstGeom>
          <a:ln>
            <a:solidFill>
              <a:srgbClr val="C7B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343435383037343b343532333833393bb0ecb9ab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6340" y="4177030"/>
            <a:ext cx="463550" cy="463550"/>
          </a:xfrm>
          <a:prstGeom prst="rect">
            <a:avLst/>
          </a:prstGeom>
        </p:spPr>
      </p:pic>
      <p:pic>
        <p:nvPicPr>
          <p:cNvPr id="18" name="图片 17" descr="32313538383938393b32313538373837373bb9e3b2a5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7615" y="3169920"/>
            <a:ext cx="458470" cy="458470"/>
          </a:xfrm>
          <a:prstGeom prst="rect">
            <a:avLst/>
          </a:prstGeom>
        </p:spPr>
      </p:pic>
      <p:pic>
        <p:nvPicPr>
          <p:cNvPr id="19" name="图片 18" descr="32313538383938393b32313538373838343bb2e9d5d2b7a8b9e6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23965" y="2287270"/>
            <a:ext cx="415925" cy="41592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759960" y="39116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cs typeface="+mn-ea"/>
                <a:sym typeface="+mn-lt"/>
              </a:rPr>
              <a:t>教育背景简介</a:t>
            </a:r>
            <a:endParaRPr lang="zh-CN" altLang="en-US" sz="2800" b="1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190750"/>
            <a:ext cx="12192000" cy="2477135"/>
          </a:xfrm>
          <a:prstGeom prst="rect">
            <a:avLst/>
          </a:prstGeom>
          <a:solidFill>
            <a:srgbClr val="747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86250" y="2830195"/>
            <a:ext cx="5669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7200" b="1">
                <a:solidFill>
                  <a:schemeClr val="bg1"/>
                </a:solidFill>
                <a:cs typeface="+mn-ea"/>
                <a:sym typeface="+mn-lt"/>
              </a:rPr>
              <a:t>校园生活经历</a:t>
            </a:r>
            <a:endParaRPr lang="zh-CN" altLang="en-US" sz="72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069975" y="1473200"/>
            <a:ext cx="2305050" cy="4210050"/>
          </a:xfrm>
          <a:custGeom>
            <a:avLst/>
            <a:gdLst>
              <a:gd name="connsiteX0" fmla="*/ 0 w 8880"/>
              <a:gd name="connsiteY0" fmla="*/ 1145 h 6870"/>
              <a:gd name="connsiteX1" fmla="*/ 0 w 8880"/>
              <a:gd name="connsiteY1" fmla="*/ 0 h 6870"/>
              <a:gd name="connsiteX2" fmla="*/ 8880 w 8880"/>
              <a:gd name="connsiteY2" fmla="*/ 0 h 6870"/>
              <a:gd name="connsiteX3" fmla="*/ 8880 w 8880"/>
              <a:gd name="connsiteY3" fmla="*/ 6870 h 6870"/>
              <a:gd name="connsiteX4" fmla="*/ 0 w 8880"/>
              <a:gd name="connsiteY4" fmla="*/ 6870 h 6870"/>
              <a:gd name="connsiteX5" fmla="*/ 0 w 8880"/>
              <a:gd name="connsiteY5" fmla="*/ 5046 h 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0" h="6870">
                <a:moveTo>
                  <a:pt x="0" y="1145"/>
                </a:moveTo>
                <a:lnTo>
                  <a:pt x="0" y="0"/>
                </a:lnTo>
                <a:lnTo>
                  <a:pt x="8880" y="0"/>
                </a:lnTo>
                <a:lnTo>
                  <a:pt x="8880" y="6870"/>
                </a:lnTo>
                <a:lnTo>
                  <a:pt x="0" y="6870"/>
                </a:lnTo>
                <a:lnTo>
                  <a:pt x="0" y="5046"/>
                </a:lnTo>
              </a:path>
            </a:pathLst>
          </a:custGeom>
          <a:noFill/>
          <a:ln w="57150">
            <a:solidFill>
              <a:srgbClr val="C7B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610600" y="5130800"/>
            <a:ext cx="457200" cy="552450"/>
          </a:xfrm>
          <a:prstGeom prst="round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3885" y="2190750"/>
            <a:ext cx="23423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600" b="1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US" altLang="zh-CN" sz="16600" b="1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KSO_WM_UNIT_TABLE_BEAUTIFY" val="smartTable{b26ac4a7-c6d0-406c-a0cc-6cce031a5c0f}"/>
  <p:tag name="TABLE_ENDDRAG_ORIGIN_RECT" val="388*268"/>
  <p:tag name="TABLE_ENDDRAG_RECT" val="418*183*388*26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q1chyw0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汉仪劲楷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劲楷简"/>
        <a:ea typeface=""/>
        <a:cs typeface=""/>
        <a:font script="Jpan" typeface="ＭＳ Ｐゴシック"/>
        <a:font script="Hang" typeface="맑은 고딕"/>
        <a:font script="Hans" typeface="汉仪劲楷简"/>
        <a:font script="Hant" typeface="新細明體"/>
        <a:font script="Arab" typeface="汉仪劲楷简"/>
        <a:font script="Hebr" typeface="汉仪劲楷简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汉仪劲楷简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汉仪劲楷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劲楷简"/>
        <a:ea typeface=""/>
        <a:cs typeface=""/>
        <a:font script="Jpan" typeface="ＭＳ Ｐゴシック"/>
        <a:font script="Hang" typeface="맑은 고딕"/>
        <a:font script="Hans" typeface="汉仪劲楷简"/>
        <a:font script="Hant" typeface="新細明體"/>
        <a:font script="Arab" typeface="汉仪劲楷简"/>
        <a:font script="Hebr" typeface="汉仪劲楷简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汉仪劲楷简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1714</Words>
  <Application>WPS 演示</Application>
  <PresentationFormat>宽屏</PresentationFormat>
  <Paragraphs>242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汉仪劲楷简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December</cp:lastModifiedBy>
  <cp:revision>6</cp:revision>
  <dcterms:created xsi:type="dcterms:W3CDTF">2022-03-14T05:33:00Z</dcterms:created>
  <dcterms:modified xsi:type="dcterms:W3CDTF">2022-03-16T02:38:14Z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8F03B07054F84CB684CAD620613EC4C8</vt:lpwstr>
  </property>
  <property fmtid="{D5CDD505-2E9C-101B-9397-08002B2CF9AE}" pid="3" name="KSOProductBuildVer">
    <vt:lpwstr>2052-11.1.0.9914</vt:lpwstr>
  </property>
  <property fmtid="{D5CDD505-2E9C-101B-9397-08002B2CF9AE}" pid="4" name="KSOTemplateUUID">
    <vt:lpwstr>v1.0_mb_9jA/dFotws2KdkXFV0CTmA==</vt:lpwstr>
  </property>
</Properties>
</file>