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1"/>
  </p:handoutMasterIdLst>
  <p:sldIdLst>
    <p:sldId id="410" r:id="rId3"/>
    <p:sldId id="427" r:id="rId4"/>
    <p:sldId id="428" r:id="rId6"/>
    <p:sldId id="429" r:id="rId7"/>
    <p:sldId id="430" r:id="rId8"/>
    <p:sldId id="431" r:id="rId9"/>
    <p:sldId id="445" r:id="rId10"/>
    <p:sldId id="433" r:id="rId11"/>
    <p:sldId id="434" r:id="rId12"/>
    <p:sldId id="435" r:id="rId13"/>
    <p:sldId id="446" r:id="rId14"/>
    <p:sldId id="436" r:id="rId15"/>
    <p:sldId id="448" r:id="rId16"/>
    <p:sldId id="447" r:id="rId17"/>
    <p:sldId id="442" r:id="rId18"/>
    <p:sldId id="443" r:id="rId19"/>
    <p:sldId id="412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498C"/>
    <a:srgbClr val="74C5EA"/>
    <a:srgbClr val="E8B8AC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282"/>
      </p:cViewPr>
      <p:guideLst>
        <p:guide orient="horz" pos="2070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83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微软雅黑" panose="020B0503020204020204" pitchFamily="34" charset="-122"/>
              </a:rPr>
            </a:fld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微软雅黑" panose="020B0503020204020204" pitchFamily="34" charset="-122"/>
              </a:rPr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1.jpeg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3599793" flipH="1" flipV="1">
            <a:off x="10624820" y="5514975"/>
            <a:ext cx="2064385" cy="180530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73045" y="2600325"/>
            <a:ext cx="6802755" cy="9220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研究生复试自我介绍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915410" y="3877945"/>
            <a:ext cx="5351780" cy="482600"/>
            <a:chOff x="2399665" y="4732145"/>
            <a:chExt cx="8051165" cy="48260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2717800" y="4732145"/>
              <a:ext cx="6756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717800" y="5214745"/>
              <a:ext cx="6756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399665" y="4737225"/>
              <a:ext cx="805116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Self introduction of postgraduate reexamination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6308090" y="4897755"/>
            <a:ext cx="231013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2413D"/>
                </a:solidFill>
              </a14:hiddenFill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报考专业：市场营销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53510" y="4897755"/>
            <a:ext cx="231013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2413D"/>
                </a:solidFill>
              </a14:hiddenFill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姓名：代用名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任意多边形: 形状 102"/>
          <p:cNvSpPr/>
          <p:nvPr/>
        </p:nvSpPr>
        <p:spPr>
          <a:xfrm>
            <a:off x="10359390" y="5791835"/>
            <a:ext cx="1416685" cy="1020445"/>
          </a:xfrm>
          <a:prstGeom prst="triangl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6200000" flipH="1" flipV="1">
            <a:off x="-163830" y="2241550"/>
            <a:ext cx="2040255" cy="1714500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 flipH="1" flipV="1">
            <a:off x="-204470" y="4086860"/>
            <a:ext cx="2082165" cy="167386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5"/>
          <p:cNvSpPr/>
          <p:nvPr/>
        </p:nvSpPr>
        <p:spPr>
          <a:xfrm rot="5400000">
            <a:off x="1568385" y="573892"/>
            <a:ext cx="1693362" cy="148220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pattFill prst="dkUp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任意多边形: 形状 10"/>
          <p:cNvSpPr/>
          <p:nvPr/>
        </p:nvSpPr>
        <p:spPr>
          <a:xfrm rot="5400000">
            <a:off x="8685022" y="165111"/>
            <a:ext cx="1331201" cy="1165207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pattFill prst="dkUp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任意多边形: 形状 11"/>
          <p:cNvSpPr/>
          <p:nvPr/>
        </p:nvSpPr>
        <p:spPr>
          <a:xfrm rot="5400000">
            <a:off x="9965690" y="848360"/>
            <a:ext cx="2325370" cy="2032000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pattFill prst="dkUp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任意多边形: 形状 10"/>
          <p:cNvSpPr/>
          <p:nvPr/>
        </p:nvSpPr>
        <p:spPr>
          <a:xfrm rot="5400000">
            <a:off x="5330952" y="5835661"/>
            <a:ext cx="1331201" cy="1165207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pattFill prst="dkUp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83433" y="344684"/>
            <a:ext cx="245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实习经历 </a:t>
            </a:r>
            <a:r>
              <a:rPr lang="en-US" altLang="zh-CN" sz="14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Solving Issues</a:t>
            </a:r>
            <a:endParaRPr lang="zh-CN" altLang="en-US" sz="14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endCxn id="16" idx="11"/>
          </p:cNvCxnSpPr>
          <p:nvPr/>
        </p:nvCxnSpPr>
        <p:spPr>
          <a:xfrm flipV="1">
            <a:off x="581616" y="790650"/>
            <a:ext cx="10698961" cy="4534"/>
          </a:xfrm>
          <a:prstGeom prst="line">
            <a:avLst/>
          </a:prstGeom>
          <a:ln>
            <a:solidFill>
              <a:srgbClr val="BABE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11280577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rgbClr val="56505B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584835" y="365125"/>
            <a:ext cx="328930" cy="288290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75821" y="1520932"/>
            <a:ext cx="2143125" cy="214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91136" y="3498642"/>
            <a:ext cx="2143125" cy="214312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任意多边形 13"/>
          <p:cNvSpPr>
            <a:spLocks noChangeAspect="1"/>
          </p:cNvSpPr>
          <p:nvPr/>
        </p:nvSpPr>
        <p:spPr>
          <a:xfrm>
            <a:off x="8782699" y="4974638"/>
            <a:ext cx="360000" cy="360000"/>
          </a:xfrm>
          <a:custGeom>
            <a:avLst/>
            <a:gdLst>
              <a:gd name="connsiteX0" fmla="*/ 3817270 w 6400799"/>
              <a:gd name="connsiteY0" fmla="*/ 3323047 h 6400800"/>
              <a:gd name="connsiteX1" fmla="*/ 5066529 w 6400799"/>
              <a:gd name="connsiteY1" fmla="*/ 4572306 h 6400800"/>
              <a:gd name="connsiteX2" fmla="*/ 5272152 w 6400799"/>
              <a:gd name="connsiteY2" fmla="*/ 4366683 h 6400800"/>
              <a:gd name="connsiteX3" fmla="*/ 5272152 w 6400799"/>
              <a:gd name="connsiteY3" fmla="*/ 5189175 h 6400800"/>
              <a:gd name="connsiteX4" fmla="*/ 4449659 w 6400799"/>
              <a:gd name="connsiteY4" fmla="*/ 5189176 h 6400800"/>
              <a:gd name="connsiteX5" fmla="*/ 4655282 w 6400799"/>
              <a:gd name="connsiteY5" fmla="*/ 4983553 h 6400800"/>
              <a:gd name="connsiteX6" fmla="*/ 3406023 w 6400799"/>
              <a:gd name="connsiteY6" fmla="*/ 3734293 h 6400800"/>
              <a:gd name="connsiteX7" fmla="*/ 2583528 w 6400799"/>
              <a:gd name="connsiteY7" fmla="*/ 3323047 h 6400800"/>
              <a:gd name="connsiteX8" fmla="*/ 2994775 w 6400799"/>
              <a:gd name="connsiteY8" fmla="*/ 3734293 h 6400800"/>
              <a:gd name="connsiteX9" fmla="*/ 1745516 w 6400799"/>
              <a:gd name="connsiteY9" fmla="*/ 4983553 h 6400800"/>
              <a:gd name="connsiteX10" fmla="*/ 1951139 w 6400799"/>
              <a:gd name="connsiteY10" fmla="*/ 5189176 h 6400800"/>
              <a:gd name="connsiteX11" fmla="*/ 1128646 w 6400799"/>
              <a:gd name="connsiteY11" fmla="*/ 5189175 h 6400800"/>
              <a:gd name="connsiteX12" fmla="*/ 1128646 w 6400799"/>
              <a:gd name="connsiteY12" fmla="*/ 4366683 h 6400800"/>
              <a:gd name="connsiteX13" fmla="*/ 1334269 w 6400799"/>
              <a:gd name="connsiteY13" fmla="*/ 4572306 h 6400800"/>
              <a:gd name="connsiteX14" fmla="*/ 4449660 w 6400799"/>
              <a:gd name="connsiteY14" fmla="*/ 1211625 h 6400800"/>
              <a:gd name="connsiteX15" fmla="*/ 5272153 w 6400799"/>
              <a:gd name="connsiteY15" fmla="*/ 1211626 h 6400800"/>
              <a:gd name="connsiteX16" fmla="*/ 5272153 w 6400799"/>
              <a:gd name="connsiteY16" fmla="*/ 2034118 h 6400800"/>
              <a:gd name="connsiteX17" fmla="*/ 5066530 w 6400799"/>
              <a:gd name="connsiteY17" fmla="*/ 1828495 h 6400800"/>
              <a:gd name="connsiteX18" fmla="*/ 3817271 w 6400799"/>
              <a:gd name="connsiteY18" fmla="*/ 3077754 h 6400800"/>
              <a:gd name="connsiteX19" fmla="*/ 3406024 w 6400799"/>
              <a:gd name="connsiteY19" fmla="*/ 2666508 h 6400800"/>
              <a:gd name="connsiteX20" fmla="*/ 4655283 w 6400799"/>
              <a:gd name="connsiteY20" fmla="*/ 1417248 h 6400800"/>
              <a:gd name="connsiteX21" fmla="*/ 1951140 w 6400799"/>
              <a:gd name="connsiteY21" fmla="*/ 1211625 h 6400800"/>
              <a:gd name="connsiteX22" fmla="*/ 1745517 w 6400799"/>
              <a:gd name="connsiteY22" fmla="*/ 1417248 h 6400800"/>
              <a:gd name="connsiteX23" fmla="*/ 2994776 w 6400799"/>
              <a:gd name="connsiteY23" fmla="*/ 2666507 h 6400800"/>
              <a:gd name="connsiteX24" fmla="*/ 2583529 w 6400799"/>
              <a:gd name="connsiteY24" fmla="*/ 3077754 h 6400800"/>
              <a:gd name="connsiteX25" fmla="*/ 1334270 w 6400799"/>
              <a:gd name="connsiteY25" fmla="*/ 1828495 h 6400800"/>
              <a:gd name="connsiteX26" fmla="*/ 1128647 w 6400799"/>
              <a:gd name="connsiteY26" fmla="*/ 2034118 h 6400800"/>
              <a:gd name="connsiteX27" fmla="*/ 1128647 w 6400799"/>
              <a:gd name="connsiteY27" fmla="*/ 1211626 h 6400800"/>
              <a:gd name="connsiteX28" fmla="*/ 1079141 w 6400799"/>
              <a:gd name="connsiteY28" fmla="*/ 428327 h 6400800"/>
              <a:gd name="connsiteX29" fmla="*/ 426570 w 6400799"/>
              <a:gd name="connsiteY29" fmla="*/ 1080899 h 6400800"/>
              <a:gd name="connsiteX30" fmla="*/ 426570 w 6400799"/>
              <a:gd name="connsiteY30" fmla="*/ 5323416 h 6400800"/>
              <a:gd name="connsiteX31" fmla="*/ 1079141 w 6400799"/>
              <a:gd name="connsiteY31" fmla="*/ 5975988 h 6400800"/>
              <a:gd name="connsiteX32" fmla="*/ 5321659 w 6400799"/>
              <a:gd name="connsiteY32" fmla="*/ 5975988 h 6400800"/>
              <a:gd name="connsiteX33" fmla="*/ 5974230 w 6400799"/>
              <a:gd name="connsiteY33" fmla="*/ 5323416 h 6400800"/>
              <a:gd name="connsiteX34" fmla="*/ 5974230 w 6400799"/>
              <a:gd name="connsiteY34" fmla="*/ 1080899 h 6400800"/>
              <a:gd name="connsiteX35" fmla="*/ 5321659 w 6400799"/>
              <a:gd name="connsiteY35" fmla="*/ 428327 h 6400800"/>
              <a:gd name="connsiteX36" fmla="*/ 752926 w 6400799"/>
              <a:gd name="connsiteY36" fmla="*/ 0 h 6400800"/>
              <a:gd name="connsiteX37" fmla="*/ 5647873 w 6400799"/>
              <a:gd name="connsiteY37" fmla="*/ 0 h 6400800"/>
              <a:gd name="connsiteX38" fmla="*/ 6400799 w 6400799"/>
              <a:gd name="connsiteY38" fmla="*/ 752926 h 6400800"/>
              <a:gd name="connsiteX39" fmla="*/ 6400799 w 6400799"/>
              <a:gd name="connsiteY39" fmla="*/ 5647874 h 6400800"/>
              <a:gd name="connsiteX40" fmla="*/ 5647873 w 6400799"/>
              <a:gd name="connsiteY40" fmla="*/ 6400800 h 6400800"/>
              <a:gd name="connsiteX41" fmla="*/ 752926 w 6400799"/>
              <a:gd name="connsiteY41" fmla="*/ 6400800 h 6400800"/>
              <a:gd name="connsiteX42" fmla="*/ 0 w 6400799"/>
              <a:gd name="connsiteY42" fmla="*/ 5647874 h 6400800"/>
              <a:gd name="connsiteX43" fmla="*/ 0 w 6400799"/>
              <a:gd name="connsiteY43" fmla="*/ 752926 h 6400800"/>
              <a:gd name="connsiteX44" fmla="*/ 752926 w 6400799"/>
              <a:gd name="connsiteY44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00799" h="6400800">
                <a:moveTo>
                  <a:pt x="3817270" y="3323047"/>
                </a:moveTo>
                <a:lnTo>
                  <a:pt x="5066529" y="4572306"/>
                </a:lnTo>
                <a:lnTo>
                  <a:pt x="5272152" y="4366683"/>
                </a:lnTo>
                <a:lnTo>
                  <a:pt x="5272152" y="5189175"/>
                </a:lnTo>
                <a:lnTo>
                  <a:pt x="4449659" y="5189176"/>
                </a:lnTo>
                <a:lnTo>
                  <a:pt x="4655282" y="4983553"/>
                </a:lnTo>
                <a:lnTo>
                  <a:pt x="3406023" y="3734293"/>
                </a:lnTo>
                <a:close/>
                <a:moveTo>
                  <a:pt x="2583528" y="3323047"/>
                </a:moveTo>
                <a:lnTo>
                  <a:pt x="2994775" y="3734293"/>
                </a:lnTo>
                <a:lnTo>
                  <a:pt x="1745516" y="4983553"/>
                </a:lnTo>
                <a:lnTo>
                  <a:pt x="1951139" y="5189176"/>
                </a:lnTo>
                <a:lnTo>
                  <a:pt x="1128646" y="5189175"/>
                </a:lnTo>
                <a:lnTo>
                  <a:pt x="1128646" y="4366683"/>
                </a:lnTo>
                <a:lnTo>
                  <a:pt x="1334269" y="4572306"/>
                </a:lnTo>
                <a:close/>
                <a:moveTo>
                  <a:pt x="4449660" y="1211625"/>
                </a:moveTo>
                <a:lnTo>
                  <a:pt x="5272153" y="1211626"/>
                </a:lnTo>
                <a:lnTo>
                  <a:pt x="5272153" y="2034118"/>
                </a:lnTo>
                <a:lnTo>
                  <a:pt x="5066530" y="1828495"/>
                </a:lnTo>
                <a:lnTo>
                  <a:pt x="3817271" y="3077754"/>
                </a:lnTo>
                <a:lnTo>
                  <a:pt x="3406024" y="2666508"/>
                </a:lnTo>
                <a:lnTo>
                  <a:pt x="4655283" y="1417248"/>
                </a:lnTo>
                <a:close/>
                <a:moveTo>
                  <a:pt x="1951140" y="1211625"/>
                </a:moveTo>
                <a:lnTo>
                  <a:pt x="1745517" y="1417248"/>
                </a:lnTo>
                <a:lnTo>
                  <a:pt x="2994776" y="2666507"/>
                </a:lnTo>
                <a:lnTo>
                  <a:pt x="2583529" y="3077754"/>
                </a:lnTo>
                <a:lnTo>
                  <a:pt x="1334270" y="1828495"/>
                </a:lnTo>
                <a:lnTo>
                  <a:pt x="1128647" y="2034118"/>
                </a:lnTo>
                <a:lnTo>
                  <a:pt x="1128647" y="1211626"/>
                </a:lnTo>
                <a:close/>
                <a:moveTo>
                  <a:pt x="1079141" y="428327"/>
                </a:moveTo>
                <a:cubicBezTo>
                  <a:pt x="718736" y="428327"/>
                  <a:pt x="426570" y="720493"/>
                  <a:pt x="426570" y="1080899"/>
                </a:cubicBezTo>
                <a:lnTo>
                  <a:pt x="426570" y="5323416"/>
                </a:lnTo>
                <a:cubicBezTo>
                  <a:pt x="426570" y="5683822"/>
                  <a:pt x="718736" y="5975988"/>
                  <a:pt x="1079141" y="5975988"/>
                </a:cubicBezTo>
                <a:lnTo>
                  <a:pt x="5321659" y="5975988"/>
                </a:lnTo>
                <a:cubicBezTo>
                  <a:pt x="5682065" y="5975988"/>
                  <a:pt x="5974230" y="5683822"/>
                  <a:pt x="5974230" y="5323416"/>
                </a:cubicBezTo>
                <a:lnTo>
                  <a:pt x="5974230" y="1080899"/>
                </a:lnTo>
                <a:cubicBezTo>
                  <a:pt x="5974230" y="720493"/>
                  <a:pt x="5682065" y="428327"/>
                  <a:pt x="5321659" y="428327"/>
                </a:cubicBezTo>
                <a:close/>
                <a:moveTo>
                  <a:pt x="752926" y="0"/>
                </a:moveTo>
                <a:lnTo>
                  <a:pt x="5647873" y="0"/>
                </a:lnTo>
                <a:cubicBezTo>
                  <a:pt x="6063703" y="0"/>
                  <a:pt x="6400799" y="337096"/>
                  <a:pt x="6400799" y="752926"/>
                </a:cubicBezTo>
                <a:lnTo>
                  <a:pt x="6400799" y="5647874"/>
                </a:lnTo>
                <a:cubicBezTo>
                  <a:pt x="6400799" y="6063704"/>
                  <a:pt x="6063703" y="6400800"/>
                  <a:pt x="5647873" y="6400800"/>
                </a:cubicBezTo>
                <a:lnTo>
                  <a:pt x="752926" y="6400800"/>
                </a:lnTo>
                <a:cubicBezTo>
                  <a:pt x="337096" y="6400800"/>
                  <a:pt x="0" y="6063704"/>
                  <a:pt x="0" y="5647874"/>
                </a:cubicBezTo>
                <a:lnTo>
                  <a:pt x="0" y="752926"/>
                </a:lnTo>
                <a:cubicBezTo>
                  <a:pt x="0" y="337096"/>
                  <a:pt x="337096" y="0"/>
                  <a:pt x="7529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81360" y="4089636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实习经历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61225" y="1969135"/>
            <a:ext cx="324231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实习时间：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-2022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实习地点：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公司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实习职位：助理职员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C:\Users\new\Desktop\ppt插图\blank-diary-flower-957201.jpgblank-diary-flower-9572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67685" y="1544120"/>
            <a:ext cx="6499860" cy="4334502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med" advClick="0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/>
          <p:nvPr/>
        </p:nvSpPr>
        <p:spPr bwMode="auto">
          <a:xfrm rot="10800000">
            <a:off x="173355" y="2620010"/>
            <a:ext cx="12018645" cy="1769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22" name="Freeform 5"/>
          <p:cNvSpPr/>
          <p:nvPr/>
        </p:nvSpPr>
        <p:spPr bwMode="auto">
          <a:xfrm rot="10800000">
            <a:off x="0" y="2620010"/>
            <a:ext cx="3354070" cy="1769745"/>
          </a:xfrm>
          <a:custGeom>
            <a:avLst/>
            <a:gdLst>
              <a:gd name="T0" fmla="*/ 127 w 2157"/>
              <a:gd name="T1" fmla="*/ 0 h 1065"/>
              <a:gd name="T2" fmla="*/ 928 w 2157"/>
              <a:gd name="T3" fmla="*/ 0 h 1065"/>
              <a:gd name="T4" fmla="*/ 1713 w 2157"/>
              <a:gd name="T5" fmla="*/ 0 h 1065"/>
              <a:gd name="T6" fmla="*/ 2157 w 2157"/>
              <a:gd name="T7" fmla="*/ 0 h 1065"/>
              <a:gd name="T8" fmla="*/ 2157 w 2157"/>
              <a:gd name="T9" fmla="*/ 1065 h 1065"/>
              <a:gd name="T10" fmla="*/ 1979 w 2157"/>
              <a:gd name="T11" fmla="*/ 1065 h 1065"/>
              <a:gd name="T12" fmla="*/ 928 w 2157"/>
              <a:gd name="T13" fmla="*/ 1065 h 1065"/>
              <a:gd name="T14" fmla="*/ 428 w 2157"/>
              <a:gd name="T15" fmla="*/ 1065 h 1065"/>
              <a:gd name="T16" fmla="*/ 240 w 2157"/>
              <a:gd name="T17" fmla="*/ 918 h 1065"/>
              <a:gd name="T18" fmla="*/ 23 w 2157"/>
              <a:gd name="T19" fmla="*/ 146 h 1065"/>
              <a:gd name="T20" fmla="*/ 127 w 2157"/>
              <a:gd name="T21" fmla="*/ 0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7" h="1065">
                <a:moveTo>
                  <a:pt x="127" y="0"/>
                </a:moveTo>
                <a:cubicBezTo>
                  <a:pt x="928" y="0"/>
                  <a:pt x="928" y="0"/>
                  <a:pt x="928" y="0"/>
                </a:cubicBezTo>
                <a:cubicBezTo>
                  <a:pt x="1713" y="0"/>
                  <a:pt x="1713" y="0"/>
                  <a:pt x="1713" y="0"/>
                </a:cubicBezTo>
                <a:cubicBezTo>
                  <a:pt x="2157" y="0"/>
                  <a:pt x="2157" y="0"/>
                  <a:pt x="2157" y="0"/>
                </a:cubicBezTo>
                <a:cubicBezTo>
                  <a:pt x="2157" y="1065"/>
                  <a:pt x="2157" y="1065"/>
                  <a:pt x="2157" y="1065"/>
                </a:cubicBezTo>
                <a:cubicBezTo>
                  <a:pt x="1979" y="1065"/>
                  <a:pt x="1979" y="1065"/>
                  <a:pt x="1979" y="1065"/>
                </a:cubicBezTo>
                <a:cubicBezTo>
                  <a:pt x="928" y="1065"/>
                  <a:pt x="928" y="1065"/>
                  <a:pt x="928" y="1065"/>
                </a:cubicBezTo>
                <a:cubicBezTo>
                  <a:pt x="428" y="1065"/>
                  <a:pt x="428" y="1065"/>
                  <a:pt x="428" y="1065"/>
                </a:cubicBezTo>
                <a:cubicBezTo>
                  <a:pt x="347" y="1065"/>
                  <a:pt x="263" y="999"/>
                  <a:pt x="240" y="918"/>
                </a:cubicBezTo>
                <a:cubicBezTo>
                  <a:pt x="23" y="146"/>
                  <a:pt x="23" y="146"/>
                  <a:pt x="23" y="146"/>
                </a:cubicBezTo>
                <a:cubicBezTo>
                  <a:pt x="0" y="66"/>
                  <a:pt x="47" y="0"/>
                  <a:pt x="127" y="0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23" name="TextBox 25"/>
          <p:cNvSpPr txBox="1"/>
          <p:nvPr/>
        </p:nvSpPr>
        <p:spPr>
          <a:xfrm>
            <a:off x="6233412" y="3075820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科研经历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6"/>
          <p:cNvSpPr txBox="1"/>
          <p:nvPr/>
        </p:nvSpPr>
        <p:spPr>
          <a:xfrm>
            <a:off x="6233412" y="3672610"/>
            <a:ext cx="2354580" cy="36830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sym typeface="+mn-ea"/>
              </a:rPr>
              <a:t>Research experience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24"/>
          <p:cNvSpPr txBox="1"/>
          <p:nvPr/>
        </p:nvSpPr>
        <p:spPr>
          <a:xfrm>
            <a:off x="5402735" y="2855674"/>
            <a:ext cx="7713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3</a:t>
            </a:r>
            <a:endParaRPr lang="en-US" altLang="zh-CN" sz="8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73150" y="3054350"/>
            <a:ext cx="928370" cy="930910"/>
            <a:chOff x="11503" y="5523"/>
            <a:chExt cx="740" cy="742"/>
          </a:xfrm>
        </p:grpSpPr>
        <p:sp>
          <p:nvSpPr>
            <p:cNvPr id="6" name="AutoShape 37"/>
            <p:cNvSpPr/>
            <p:nvPr/>
          </p:nvSpPr>
          <p:spPr bwMode="auto">
            <a:xfrm>
              <a:off x="11503" y="5593"/>
              <a:ext cx="673" cy="673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62" name="AutoShape 38"/>
            <p:cNvSpPr/>
            <p:nvPr/>
          </p:nvSpPr>
          <p:spPr bwMode="auto">
            <a:xfrm>
              <a:off x="11827" y="5897"/>
              <a:ext cx="113" cy="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63" name="AutoShape 39"/>
            <p:cNvSpPr/>
            <p:nvPr/>
          </p:nvSpPr>
          <p:spPr bwMode="auto">
            <a:xfrm>
              <a:off x="12127" y="5523"/>
              <a:ext cx="117" cy="1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64" name="AutoShape 40"/>
            <p:cNvSpPr/>
            <p:nvPr/>
          </p:nvSpPr>
          <p:spPr bwMode="auto">
            <a:xfrm>
              <a:off x="11687" y="5873"/>
              <a:ext cx="93" cy="9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65" name="AutoShape 41"/>
            <p:cNvSpPr/>
            <p:nvPr/>
          </p:nvSpPr>
          <p:spPr bwMode="auto">
            <a:xfrm>
              <a:off x="11780" y="6033"/>
              <a:ext cx="47" cy="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66" name="AutoShape 42"/>
            <p:cNvSpPr/>
            <p:nvPr/>
          </p:nvSpPr>
          <p:spPr bwMode="auto">
            <a:xfrm>
              <a:off x="12150" y="5687"/>
              <a:ext cx="47" cy="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/>
    </mc:Choice>
    <mc:Fallback>
      <p:transition spd="slow"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83432" y="344684"/>
            <a:ext cx="1165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科研经历 </a:t>
            </a:r>
            <a:endParaRPr lang="zh-CN" altLang="en-US" sz="14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endCxn id="16" idx="11"/>
          </p:cNvCxnSpPr>
          <p:nvPr/>
        </p:nvCxnSpPr>
        <p:spPr>
          <a:xfrm flipV="1">
            <a:off x="581616" y="790650"/>
            <a:ext cx="10698961" cy="4534"/>
          </a:xfrm>
          <a:prstGeom prst="line">
            <a:avLst/>
          </a:prstGeom>
          <a:ln>
            <a:solidFill>
              <a:srgbClr val="BABE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11280577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rgbClr val="56505B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584835" y="365125"/>
            <a:ext cx="328930" cy="288290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2" name="AutoShape 14"/>
          <p:cNvSpPr>
            <a:spLocks noChangeArrowheads="1"/>
          </p:cNvSpPr>
          <p:nvPr/>
        </p:nvSpPr>
        <p:spPr bwMode="gray">
          <a:xfrm>
            <a:off x="5078095" y="1576705"/>
            <a:ext cx="354330" cy="454533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 cmpd="sng">
            <a:noFill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65885" y="2543810"/>
            <a:ext cx="3998595" cy="819150"/>
            <a:chOff x="946765" y="1891680"/>
            <a:chExt cx="3726211" cy="764802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12" name="椭圆 11"/>
            <p:cNvSpPr/>
            <p:nvPr/>
          </p:nvSpPr>
          <p:spPr>
            <a:xfrm flipH="1">
              <a:off x="4482539" y="2152444"/>
              <a:ext cx="190437" cy="189213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椭圆形标注 12"/>
            <p:cNvSpPr/>
            <p:nvPr/>
          </p:nvSpPr>
          <p:spPr>
            <a:xfrm rot="15378986">
              <a:off x="999988" y="1895588"/>
              <a:ext cx="764802" cy="756986"/>
            </a:xfrm>
            <a:prstGeom prst="wedgeEllipseCallout">
              <a:avLst>
                <a:gd name="adj1" fmla="val -11257"/>
                <a:gd name="adj2" fmla="val 65210"/>
              </a:avLst>
            </a:prstGeom>
            <a:grpFill/>
            <a:ln w="19050" cmpd="sng">
              <a:noFill/>
              <a:rou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TextBox 5"/>
            <p:cNvSpPr txBox="1"/>
            <p:nvPr/>
          </p:nvSpPr>
          <p:spPr>
            <a:xfrm>
              <a:off x="946765" y="2070760"/>
              <a:ext cx="844269" cy="406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kumimoji="0" lang="en-US" altLang="zh-CN" sz="2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1712" name="直接连接符 6"/>
            <p:cNvCxnSpPr>
              <a:stCxn id="12" idx="6"/>
            </p:cNvCxnSpPr>
            <p:nvPr/>
          </p:nvCxnSpPr>
          <p:spPr>
            <a:xfrm flipH="1">
              <a:off x="1827759" y="2239929"/>
              <a:ext cx="2635918" cy="0"/>
            </a:xfrm>
            <a:prstGeom prst="line">
              <a:avLst/>
            </a:prstGeom>
            <a:grpFill/>
            <a:ln w="19050" cap="flat" cmpd="sng">
              <a:solidFill>
                <a:schemeClr val="tx2">
                  <a:lumMod val="50000"/>
                  <a:lumOff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4" name="组合 3"/>
          <p:cNvGrpSpPr/>
          <p:nvPr/>
        </p:nvGrpSpPr>
        <p:grpSpPr>
          <a:xfrm>
            <a:off x="1379855" y="4311650"/>
            <a:ext cx="3984625" cy="821055"/>
            <a:chOff x="959783" y="3540407"/>
            <a:chExt cx="3713193" cy="764802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8" name="椭圆 7"/>
            <p:cNvSpPr/>
            <p:nvPr/>
          </p:nvSpPr>
          <p:spPr>
            <a:xfrm flipH="1">
              <a:off x="4482539" y="3800630"/>
              <a:ext cx="190437" cy="190407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1706" name="直接连接符 9"/>
            <p:cNvCxnSpPr>
              <a:stCxn id="8" idx="6"/>
            </p:cNvCxnSpPr>
            <p:nvPr/>
          </p:nvCxnSpPr>
          <p:spPr>
            <a:xfrm flipH="1">
              <a:off x="1827759" y="3888656"/>
              <a:ext cx="2635918" cy="0"/>
            </a:xfrm>
            <a:prstGeom prst="line">
              <a:avLst/>
            </a:prstGeom>
            <a:grpFill/>
            <a:ln w="19050" cap="flat" cmpd="sng">
              <a:solidFill>
                <a:schemeClr val="tx2">
                  <a:lumMod val="50000"/>
                  <a:lumOff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7" name="椭圆形标注 16"/>
            <p:cNvSpPr/>
            <p:nvPr/>
          </p:nvSpPr>
          <p:spPr>
            <a:xfrm rot="15378986">
              <a:off x="999988" y="3544315"/>
              <a:ext cx="764802" cy="756986"/>
            </a:xfrm>
            <a:prstGeom prst="wedgeEllipseCallout">
              <a:avLst>
                <a:gd name="adj1" fmla="val -11257"/>
                <a:gd name="adj2" fmla="val 65210"/>
              </a:avLst>
            </a:prstGeom>
            <a:grpFill/>
            <a:ln w="19050" cmpd="sng">
              <a:noFill/>
              <a:rou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1"/>
            <p:cNvSpPr txBox="1"/>
            <p:nvPr/>
          </p:nvSpPr>
          <p:spPr>
            <a:xfrm>
              <a:off x="959783" y="3692902"/>
              <a:ext cx="844269" cy="405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cs typeface="Times New Roman" panose="02020603050405020304" pitchFamily="18" charset="0"/>
                </a:rPr>
                <a:t>04</a:t>
              </a:r>
              <a:endParaRPr kumimoji="0" lang="en-US" altLang="zh-CN" sz="2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56835" y="1656715"/>
            <a:ext cx="4026535" cy="821055"/>
            <a:chOff x="4480122" y="1063989"/>
            <a:chExt cx="3752920" cy="764802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21" name="椭圆 20"/>
            <p:cNvSpPr/>
            <p:nvPr/>
          </p:nvSpPr>
          <p:spPr>
            <a:xfrm>
              <a:off x="4480122" y="1324212"/>
              <a:ext cx="190469" cy="190407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702" name="椭圆形标注 14"/>
            <p:cNvSpPr/>
            <p:nvPr/>
          </p:nvSpPr>
          <p:spPr>
            <a:xfrm rot="6221014" flipH="1">
              <a:off x="7428447" y="1067837"/>
              <a:ext cx="764802" cy="757106"/>
            </a:xfrm>
            <a:prstGeom prst="wedgeEllipseCallout">
              <a:avLst>
                <a:gd name="adj1" fmla="val -11259"/>
                <a:gd name="adj2" fmla="val 65208"/>
              </a:avLst>
            </a:prstGeom>
            <a:grpFill/>
            <a:ln w="19050">
              <a:noFill/>
            </a:ln>
          </p:spPr>
          <p:txBody>
            <a:bodyPr/>
            <a:lstStyle/>
            <a:p>
              <a:endParaRPr lang="en-US" altLang="zh-CN" dirty="0">
                <a:latin typeface="Calibri" panose="020F0502020204030204" charset="0"/>
              </a:endParaRPr>
            </a:p>
          </p:txBody>
        </p:sp>
        <p:sp>
          <p:nvSpPr>
            <p:cNvPr id="22" name="TextBox 15"/>
            <p:cNvSpPr txBox="1"/>
            <p:nvPr/>
          </p:nvSpPr>
          <p:spPr>
            <a:xfrm flipH="1">
              <a:off x="7388628" y="1243693"/>
              <a:ext cx="844414" cy="405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kumimoji="0" lang="en-US" altLang="zh-CN" sz="2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1704" name="直接连接符 16"/>
            <p:cNvCxnSpPr>
              <a:stCxn id="21" idx="6"/>
            </p:cNvCxnSpPr>
            <p:nvPr/>
          </p:nvCxnSpPr>
          <p:spPr>
            <a:xfrm>
              <a:off x="4650296" y="1412238"/>
              <a:ext cx="2682718" cy="0"/>
            </a:xfrm>
            <a:prstGeom prst="line">
              <a:avLst/>
            </a:prstGeom>
            <a:grpFill/>
            <a:ln w="19050" cap="flat" cmpd="sng">
              <a:solidFill>
                <a:schemeClr val="tx2">
                  <a:lumMod val="50000"/>
                  <a:lumOff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3" name="组合 22"/>
          <p:cNvGrpSpPr/>
          <p:nvPr/>
        </p:nvGrpSpPr>
        <p:grpSpPr>
          <a:xfrm>
            <a:off x="5156835" y="3424555"/>
            <a:ext cx="4041140" cy="821055"/>
            <a:chOff x="4480122" y="2712716"/>
            <a:chExt cx="3766533" cy="764802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24" name="椭圆 23"/>
            <p:cNvSpPr/>
            <p:nvPr/>
          </p:nvSpPr>
          <p:spPr>
            <a:xfrm>
              <a:off x="4480122" y="2972939"/>
              <a:ext cx="190469" cy="190407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椭圆形标注 24"/>
            <p:cNvSpPr/>
            <p:nvPr/>
          </p:nvSpPr>
          <p:spPr>
            <a:xfrm rot="6221014" flipH="1">
              <a:off x="7428554" y="2716559"/>
              <a:ext cx="764802" cy="757116"/>
            </a:xfrm>
            <a:prstGeom prst="wedgeEllipseCallout">
              <a:avLst>
                <a:gd name="adj1" fmla="val -11257"/>
                <a:gd name="adj2" fmla="val 65210"/>
              </a:avLst>
            </a:prstGeom>
            <a:grpFill/>
            <a:ln w="19050" cmpd="sng">
              <a:noFill/>
              <a:rou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0"/>
            <p:cNvSpPr txBox="1"/>
            <p:nvPr/>
          </p:nvSpPr>
          <p:spPr>
            <a:xfrm flipH="1">
              <a:off x="7402241" y="2858113"/>
              <a:ext cx="844414" cy="405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kumimoji="0" lang="en-US" altLang="zh-CN" sz="2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1700" name="直接连接符 21"/>
            <p:cNvCxnSpPr>
              <a:stCxn id="24" idx="6"/>
            </p:cNvCxnSpPr>
            <p:nvPr/>
          </p:nvCxnSpPr>
          <p:spPr>
            <a:xfrm>
              <a:off x="4650291" y="3060965"/>
              <a:ext cx="2682718" cy="0"/>
            </a:xfrm>
            <a:prstGeom prst="line">
              <a:avLst/>
            </a:prstGeom>
            <a:grpFill/>
            <a:ln w="19050" cap="flat" cmpd="sng">
              <a:solidFill>
                <a:schemeClr val="tx2">
                  <a:lumMod val="50000"/>
                  <a:lumOff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7" name="组合 26"/>
          <p:cNvGrpSpPr/>
          <p:nvPr/>
        </p:nvGrpSpPr>
        <p:grpSpPr>
          <a:xfrm>
            <a:off x="5156835" y="5217795"/>
            <a:ext cx="4026535" cy="819150"/>
            <a:chOff x="4480122" y="4383906"/>
            <a:chExt cx="3752920" cy="764802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28" name="椭圆形标注 27"/>
            <p:cNvSpPr/>
            <p:nvPr/>
          </p:nvSpPr>
          <p:spPr>
            <a:xfrm rot="6221014" flipH="1">
              <a:off x="7428555" y="4387749"/>
              <a:ext cx="764802" cy="757116"/>
            </a:xfrm>
            <a:prstGeom prst="wedgeEllipseCallout">
              <a:avLst>
                <a:gd name="adj1" fmla="val -11257"/>
                <a:gd name="adj2" fmla="val 65210"/>
              </a:avLst>
            </a:prstGeom>
            <a:grpFill/>
            <a:ln w="19050" cmpd="sng">
              <a:noFill/>
              <a:rou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1693" name="组合 24"/>
            <p:cNvGrpSpPr/>
            <p:nvPr/>
          </p:nvGrpSpPr>
          <p:grpSpPr>
            <a:xfrm>
              <a:off x="4480122" y="4583737"/>
              <a:ext cx="3752920" cy="365186"/>
              <a:chOff x="4480122" y="4583737"/>
              <a:chExt cx="3752920" cy="365186"/>
            </a:xfrm>
            <a:grpFill/>
          </p:grpSpPr>
          <p:sp>
            <p:nvSpPr>
              <p:cNvPr id="29" name="椭圆 28"/>
              <p:cNvSpPr/>
              <p:nvPr/>
            </p:nvSpPr>
            <p:spPr>
              <a:xfrm>
                <a:off x="4480122" y="4644670"/>
                <a:ext cx="190469" cy="189213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1695" name="直接连接符 26"/>
              <p:cNvCxnSpPr>
                <a:stCxn id="29" idx="6"/>
              </p:cNvCxnSpPr>
              <p:nvPr/>
            </p:nvCxnSpPr>
            <p:spPr>
              <a:xfrm>
                <a:off x="4650291" y="4732155"/>
                <a:ext cx="2682718" cy="0"/>
              </a:xfrm>
              <a:prstGeom prst="line">
                <a:avLst/>
              </a:prstGeom>
              <a:grpFill/>
              <a:ln w="19050" cap="flat" cmpd="sng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31" name="TextBox 27"/>
              <p:cNvSpPr txBox="1"/>
              <p:nvPr/>
            </p:nvSpPr>
            <p:spPr>
              <a:xfrm flipH="1">
                <a:off x="7388628" y="4583737"/>
                <a:ext cx="844414" cy="365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80000"/>
                  </a:lnSpc>
                  <a:defRPr sz="4400" b="1" kern="0">
                    <a:ln w="18415" cmpd="sng">
                      <a:noFill/>
                      <a:prstDash val="solid"/>
                    </a:ln>
                    <a:solidFill>
                      <a:srgbClr val="FFC000"/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05</a:t>
                </a:r>
                <a:endParaRPr kumimoji="0" lang="en-US" altLang="zh-CN" sz="28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0" name="填写技能4"/>
          <p:cNvSpPr>
            <a:spLocks noChangeArrowheads="1"/>
          </p:cNvSpPr>
          <p:nvPr/>
        </p:nvSpPr>
        <p:spPr bwMode="auto">
          <a:xfrm>
            <a:off x="2805180" y="2267100"/>
            <a:ext cx="119888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参与课题</a:t>
            </a:r>
            <a:endParaRPr lang="zh-CN" altLang="en-US" sz="20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填写技能4"/>
          <p:cNvSpPr>
            <a:spLocks noChangeArrowheads="1"/>
          </p:cNvSpPr>
          <p:nvPr/>
        </p:nvSpPr>
        <p:spPr bwMode="auto">
          <a:xfrm>
            <a:off x="2789305" y="4122570"/>
            <a:ext cx="119888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发表论文</a:t>
            </a:r>
            <a:endParaRPr lang="zh-CN" altLang="en-US" sz="20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填写技能4"/>
          <p:cNvSpPr>
            <a:spLocks noChangeArrowheads="1"/>
          </p:cNvSpPr>
          <p:nvPr/>
        </p:nvSpPr>
        <p:spPr bwMode="auto">
          <a:xfrm>
            <a:off x="6464050" y="1467635"/>
            <a:ext cx="119888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参与课题</a:t>
            </a:r>
            <a:endParaRPr lang="zh-CN" altLang="en-US" sz="20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填写技能4"/>
          <p:cNvSpPr>
            <a:spLocks noChangeArrowheads="1"/>
          </p:cNvSpPr>
          <p:nvPr/>
        </p:nvSpPr>
        <p:spPr bwMode="auto">
          <a:xfrm>
            <a:off x="6527550" y="3244365"/>
            <a:ext cx="119888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发表论文</a:t>
            </a:r>
            <a:endParaRPr lang="zh-CN" altLang="en-US" sz="20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填写技能4"/>
          <p:cNvSpPr>
            <a:spLocks noChangeArrowheads="1"/>
          </p:cNvSpPr>
          <p:nvPr/>
        </p:nvSpPr>
        <p:spPr bwMode="auto">
          <a:xfrm>
            <a:off x="6519930" y="5036970"/>
            <a:ext cx="119888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参加竞赛</a:t>
            </a:r>
            <a:endParaRPr lang="zh-CN" altLang="en-US" sz="20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 advClick="0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@|5FFC:16777215|FBC:16777215|LFC:10921638|LBC:16777215"/>
          <p:cNvSpPr/>
          <p:nvPr/>
        </p:nvSpPr>
        <p:spPr bwMode="auto">
          <a:xfrm rot="16200000">
            <a:off x="5206365" y="2175510"/>
            <a:ext cx="1737995" cy="3411220"/>
          </a:xfrm>
          <a:custGeom>
            <a:avLst/>
            <a:gdLst>
              <a:gd name="T0" fmla="*/ 0 w 1594"/>
              <a:gd name="T1" fmla="*/ 3017 h 3017"/>
              <a:gd name="T2" fmla="*/ 1594 w 1594"/>
              <a:gd name="T3" fmla="*/ 1509 h 3017"/>
              <a:gd name="T4" fmla="*/ 0 w 1594"/>
              <a:gd name="T5" fmla="*/ 0 h 3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4" h="3017">
                <a:moveTo>
                  <a:pt x="0" y="3017"/>
                </a:moveTo>
                <a:cubicBezTo>
                  <a:pt x="880" y="3017"/>
                  <a:pt x="1594" y="2342"/>
                  <a:pt x="1594" y="1509"/>
                </a:cubicBezTo>
                <a:cubicBezTo>
                  <a:pt x="1594" y="676"/>
                  <a:pt x="880" y="0"/>
                  <a:pt x="0" y="0"/>
                </a:cubicBezTo>
              </a:path>
            </a:pathLst>
          </a:custGeom>
          <a:noFill/>
          <a:ln w="12700" cap="flat">
            <a:solidFill>
              <a:srgbClr val="0A498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Oval 2@|1FFC:16777215|FBC:16777215|LFC:14657585|LBC:16777215"/>
          <p:cNvSpPr/>
          <p:nvPr/>
        </p:nvSpPr>
        <p:spPr>
          <a:xfrm>
            <a:off x="5930900" y="2802890"/>
            <a:ext cx="360680" cy="36322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173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Oval 3@|1FFC:16777215|FBC:16777215|LFC:1554685|LBC:16777215"/>
          <p:cNvSpPr/>
          <p:nvPr/>
        </p:nvSpPr>
        <p:spPr>
          <a:xfrm>
            <a:off x="7251065" y="3461385"/>
            <a:ext cx="360680" cy="36322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173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Oval 4@|1FFC:16777215|FBC:16777215|LFC:4308095|LBC:16777215"/>
          <p:cNvSpPr/>
          <p:nvPr/>
        </p:nvSpPr>
        <p:spPr>
          <a:xfrm>
            <a:off x="4196715" y="4604385"/>
            <a:ext cx="360680" cy="36322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173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Oval 5@|1FFC:16777215|FBC:16777215|LFC:4308095|LBC:16777215"/>
          <p:cNvSpPr/>
          <p:nvPr/>
        </p:nvSpPr>
        <p:spPr>
          <a:xfrm>
            <a:off x="7600315" y="4612005"/>
            <a:ext cx="360680" cy="36322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173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Oval 6@|1FFC:16777215|FBC:16777215|LFC:1554685|LBC:16777215"/>
          <p:cNvSpPr/>
          <p:nvPr/>
        </p:nvSpPr>
        <p:spPr>
          <a:xfrm>
            <a:off x="4557395" y="3453765"/>
            <a:ext cx="360680" cy="36322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173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175000" y="4471035"/>
            <a:ext cx="895985" cy="238125"/>
            <a:chOff x="4463" y="7024"/>
            <a:chExt cx="1571" cy="418"/>
          </a:xfrm>
        </p:grpSpPr>
        <p:cxnSp>
          <p:nvCxnSpPr>
            <p:cNvPr id="37" name="Straight Connector 74@|9FFC:0|FBC:0|LFC:9868950|LBC:16777215"/>
            <p:cNvCxnSpPr/>
            <p:nvPr/>
          </p:nvCxnSpPr>
          <p:spPr>
            <a:xfrm flipH="1" flipV="1">
              <a:off x="5418" y="7024"/>
              <a:ext cx="616" cy="419"/>
            </a:xfrm>
            <a:prstGeom prst="line">
              <a:avLst/>
            </a:prstGeom>
            <a:noFill/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miter lim="800000"/>
              <a:headEnd type="oval" w="sm" len="sm"/>
              <a:tailEnd type="none"/>
            </a:ln>
            <a:effectLst/>
          </p:spPr>
        </p:cxnSp>
        <p:cxnSp>
          <p:nvCxnSpPr>
            <p:cNvPr id="39" name="Straight Connector 75@|9FFC:0|FBC:0|LFC:9868950|LBC:16777215"/>
            <p:cNvCxnSpPr/>
            <p:nvPr/>
          </p:nvCxnSpPr>
          <p:spPr>
            <a:xfrm flipH="1">
              <a:off x="4463" y="7024"/>
              <a:ext cx="949" cy="0"/>
            </a:xfrm>
            <a:prstGeom prst="line">
              <a:avLst/>
            </a:prstGeom>
            <a:noFill/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miter lim="800000"/>
              <a:headEnd type="none"/>
              <a:tailEnd type="oval" w="sm" len="sm"/>
            </a:ln>
            <a:effectLst/>
          </p:spPr>
        </p:cxnSp>
      </p:grpSp>
      <p:grpSp>
        <p:nvGrpSpPr>
          <p:cNvPr id="42" name="组合 41"/>
          <p:cNvGrpSpPr/>
          <p:nvPr/>
        </p:nvGrpSpPr>
        <p:grpSpPr>
          <a:xfrm>
            <a:off x="3550285" y="3268345"/>
            <a:ext cx="895985" cy="238125"/>
            <a:chOff x="5122" y="4914"/>
            <a:chExt cx="1572" cy="418"/>
          </a:xfrm>
        </p:grpSpPr>
        <p:cxnSp>
          <p:nvCxnSpPr>
            <p:cNvPr id="43" name="Straight Connector 77@|9FFC:0|FBC:0|LFC:9868950|LBC:16777215"/>
            <p:cNvCxnSpPr/>
            <p:nvPr/>
          </p:nvCxnSpPr>
          <p:spPr>
            <a:xfrm flipH="1" flipV="1">
              <a:off x="6078" y="4914"/>
              <a:ext cx="616" cy="419"/>
            </a:xfrm>
            <a:prstGeom prst="line">
              <a:avLst/>
            </a:prstGeom>
            <a:noFill/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miter lim="800000"/>
              <a:headEnd type="oval" w="sm" len="sm"/>
              <a:tailEnd type="none"/>
            </a:ln>
            <a:effectLst/>
          </p:spPr>
        </p:cxnSp>
        <p:cxnSp>
          <p:nvCxnSpPr>
            <p:cNvPr id="44" name="Straight Connector 78@|9FFC:0|FBC:0|LFC:9868950|LBC:16777215"/>
            <p:cNvCxnSpPr/>
            <p:nvPr/>
          </p:nvCxnSpPr>
          <p:spPr>
            <a:xfrm flipH="1">
              <a:off x="5122" y="4914"/>
              <a:ext cx="949" cy="0"/>
            </a:xfrm>
            <a:prstGeom prst="line">
              <a:avLst/>
            </a:prstGeom>
            <a:noFill/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miter lim="800000"/>
              <a:headEnd type="none"/>
              <a:tailEnd type="oval" w="sm" len="sm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7693660" y="3268345"/>
            <a:ext cx="895350" cy="238125"/>
            <a:chOff x="12388" y="4914"/>
            <a:chExt cx="1570" cy="418"/>
          </a:xfrm>
        </p:grpSpPr>
        <p:cxnSp>
          <p:nvCxnSpPr>
            <p:cNvPr id="46" name="Straight Connector 80@|9FFC:0|FBC:0|LFC:9868950|LBC:16777215"/>
            <p:cNvCxnSpPr/>
            <p:nvPr/>
          </p:nvCxnSpPr>
          <p:spPr>
            <a:xfrm flipV="1">
              <a:off x="12388" y="4914"/>
              <a:ext cx="616" cy="419"/>
            </a:xfrm>
            <a:prstGeom prst="line">
              <a:avLst/>
            </a:prstGeom>
            <a:noFill/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miter lim="800000"/>
              <a:headEnd type="oval" w="sm" len="sm"/>
              <a:tailEnd type="none"/>
            </a:ln>
            <a:effectLst/>
          </p:spPr>
        </p:cxnSp>
        <p:cxnSp>
          <p:nvCxnSpPr>
            <p:cNvPr id="47" name="Straight Connector 81@|9FFC:0|FBC:0|LFC:9868950|LBC:16777215"/>
            <p:cNvCxnSpPr/>
            <p:nvPr/>
          </p:nvCxnSpPr>
          <p:spPr>
            <a:xfrm>
              <a:off x="13010" y="4914"/>
              <a:ext cx="949" cy="0"/>
            </a:xfrm>
            <a:prstGeom prst="line">
              <a:avLst/>
            </a:prstGeom>
            <a:noFill/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miter lim="800000"/>
              <a:headEnd type="none"/>
              <a:tailEnd type="oval" w="sm" len="sm"/>
            </a:ln>
            <a:effectLst/>
          </p:spPr>
        </p:cxnSp>
      </p:grpSp>
      <p:grpSp>
        <p:nvGrpSpPr>
          <p:cNvPr id="48" name="组合 47"/>
          <p:cNvGrpSpPr/>
          <p:nvPr/>
        </p:nvGrpSpPr>
        <p:grpSpPr>
          <a:xfrm>
            <a:off x="8065135" y="4478655"/>
            <a:ext cx="895350" cy="238125"/>
            <a:chOff x="13040" y="7024"/>
            <a:chExt cx="1570" cy="418"/>
          </a:xfrm>
        </p:grpSpPr>
        <p:cxnSp>
          <p:nvCxnSpPr>
            <p:cNvPr id="49" name="Straight Connector 83@|9FFC:0|FBC:0|LFC:9868950|LBC:16777215"/>
            <p:cNvCxnSpPr/>
            <p:nvPr/>
          </p:nvCxnSpPr>
          <p:spPr>
            <a:xfrm flipV="1">
              <a:off x="13040" y="7024"/>
              <a:ext cx="616" cy="419"/>
            </a:xfrm>
            <a:prstGeom prst="line">
              <a:avLst/>
            </a:prstGeom>
            <a:noFill/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miter lim="800000"/>
              <a:headEnd type="oval" w="sm" len="sm"/>
              <a:tailEnd type="none"/>
            </a:ln>
            <a:effectLst/>
          </p:spPr>
        </p:cxnSp>
        <p:cxnSp>
          <p:nvCxnSpPr>
            <p:cNvPr id="50" name="Straight Connector 84@|9FFC:0|FBC:0|LFC:9868950|LBC:16777215"/>
            <p:cNvCxnSpPr/>
            <p:nvPr/>
          </p:nvCxnSpPr>
          <p:spPr>
            <a:xfrm>
              <a:off x="13662" y="7024"/>
              <a:ext cx="949" cy="0"/>
            </a:xfrm>
            <a:prstGeom prst="line">
              <a:avLst/>
            </a:prstGeom>
            <a:noFill/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miter lim="800000"/>
              <a:headEnd type="none"/>
              <a:tailEnd type="oval" w="sm" len="sm"/>
            </a:ln>
            <a:effectLst/>
          </p:spPr>
        </p:cxnSp>
      </p:grpSp>
      <p:grpSp>
        <p:nvGrpSpPr>
          <p:cNvPr id="51" name="组合 50"/>
          <p:cNvGrpSpPr/>
          <p:nvPr/>
        </p:nvGrpSpPr>
        <p:grpSpPr>
          <a:xfrm>
            <a:off x="4914900" y="3453765"/>
            <a:ext cx="2360930" cy="2376170"/>
            <a:chOff x="7740" y="5491"/>
            <a:chExt cx="3718" cy="3742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52" name="Oval 54@|1FFC:2381804|FBC:16777215|LFC:16777215|LBC:16777215"/>
            <p:cNvSpPr/>
            <p:nvPr/>
          </p:nvSpPr>
          <p:spPr>
            <a:xfrm>
              <a:off x="7740" y="5491"/>
              <a:ext cx="3719" cy="374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73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Freeform 61@|5FFC:16777215|FBC:16777215|LFC:16777215|LBC:16777215"/>
            <p:cNvSpPr>
              <a:spLocks noEditPoints="1"/>
            </p:cNvSpPr>
            <p:nvPr/>
          </p:nvSpPr>
          <p:spPr bwMode="auto">
            <a:xfrm>
              <a:off x="8792" y="6719"/>
              <a:ext cx="1640" cy="1287"/>
            </a:xfrm>
            <a:custGeom>
              <a:avLst/>
              <a:gdLst>
                <a:gd name="T0" fmla="*/ 50 w 106"/>
                <a:gd name="T1" fmla="*/ 11 h 83"/>
                <a:gd name="T2" fmla="*/ 51 w 106"/>
                <a:gd name="T3" fmla="*/ 11 h 83"/>
                <a:gd name="T4" fmla="*/ 51 w 106"/>
                <a:gd name="T5" fmla="*/ 43 h 83"/>
                <a:gd name="T6" fmla="*/ 19 w 106"/>
                <a:gd name="T7" fmla="*/ 27 h 83"/>
                <a:gd name="T8" fmla="*/ 19 w 106"/>
                <a:gd name="T9" fmla="*/ 26 h 83"/>
                <a:gd name="T10" fmla="*/ 55 w 106"/>
                <a:gd name="T11" fmla="*/ 42 h 83"/>
                <a:gd name="T12" fmla="*/ 56 w 106"/>
                <a:gd name="T13" fmla="*/ 43 h 83"/>
                <a:gd name="T14" fmla="*/ 87 w 106"/>
                <a:gd name="T15" fmla="*/ 27 h 83"/>
                <a:gd name="T16" fmla="*/ 56 w 106"/>
                <a:gd name="T17" fmla="*/ 11 h 83"/>
                <a:gd name="T18" fmla="*/ 55 w 106"/>
                <a:gd name="T19" fmla="*/ 11 h 83"/>
                <a:gd name="T20" fmla="*/ 15 w 106"/>
                <a:gd name="T21" fmla="*/ 29 h 83"/>
                <a:gd name="T22" fmla="*/ 1 w 106"/>
                <a:gd name="T23" fmla="*/ 35 h 83"/>
                <a:gd name="T24" fmla="*/ 1 w 106"/>
                <a:gd name="T25" fmla="*/ 37 h 83"/>
                <a:gd name="T26" fmla="*/ 34 w 106"/>
                <a:gd name="T27" fmla="*/ 53 h 83"/>
                <a:gd name="T28" fmla="*/ 48 w 106"/>
                <a:gd name="T29" fmla="*/ 46 h 83"/>
                <a:gd name="T30" fmla="*/ 105 w 106"/>
                <a:gd name="T31" fmla="*/ 16 h 83"/>
                <a:gd name="T32" fmla="*/ 105 w 106"/>
                <a:gd name="T33" fmla="*/ 18 h 83"/>
                <a:gd name="T34" fmla="*/ 91 w 106"/>
                <a:gd name="T35" fmla="*/ 25 h 83"/>
                <a:gd name="T36" fmla="*/ 58 w 106"/>
                <a:gd name="T37" fmla="*/ 8 h 83"/>
                <a:gd name="T38" fmla="*/ 72 w 106"/>
                <a:gd name="T39" fmla="*/ 0 h 83"/>
                <a:gd name="T40" fmla="*/ 105 w 106"/>
                <a:gd name="T41" fmla="*/ 16 h 83"/>
                <a:gd name="T42" fmla="*/ 106 w 106"/>
                <a:gd name="T43" fmla="*/ 36 h 83"/>
                <a:gd name="T44" fmla="*/ 72 w 106"/>
                <a:gd name="T45" fmla="*/ 53 h 83"/>
                <a:gd name="T46" fmla="*/ 58 w 106"/>
                <a:gd name="T47" fmla="*/ 47 h 83"/>
                <a:gd name="T48" fmla="*/ 58 w 106"/>
                <a:gd name="T49" fmla="*/ 45 h 83"/>
                <a:gd name="T50" fmla="*/ 92 w 106"/>
                <a:gd name="T51" fmla="*/ 29 h 83"/>
                <a:gd name="T52" fmla="*/ 48 w 106"/>
                <a:gd name="T53" fmla="*/ 7 h 83"/>
                <a:gd name="T54" fmla="*/ 33 w 106"/>
                <a:gd name="T55" fmla="*/ 0 h 83"/>
                <a:gd name="T56" fmla="*/ 0 w 106"/>
                <a:gd name="T57" fmla="*/ 17 h 83"/>
                <a:gd name="T58" fmla="*/ 14 w 106"/>
                <a:gd name="T59" fmla="*/ 25 h 83"/>
                <a:gd name="T60" fmla="*/ 48 w 106"/>
                <a:gd name="T61" fmla="*/ 9 h 83"/>
                <a:gd name="T62" fmla="*/ 48 w 106"/>
                <a:gd name="T63" fmla="*/ 7 h 83"/>
                <a:gd name="T64" fmla="*/ 55 w 106"/>
                <a:gd name="T65" fmla="*/ 82 h 83"/>
                <a:gd name="T66" fmla="*/ 56 w 106"/>
                <a:gd name="T67" fmla="*/ 83 h 83"/>
                <a:gd name="T68" fmla="*/ 90 w 106"/>
                <a:gd name="T69" fmla="*/ 65 h 83"/>
                <a:gd name="T70" fmla="*/ 89 w 106"/>
                <a:gd name="T71" fmla="*/ 49 h 83"/>
                <a:gd name="T72" fmla="*/ 73 w 106"/>
                <a:gd name="T73" fmla="*/ 57 h 83"/>
                <a:gd name="T74" fmla="*/ 72 w 106"/>
                <a:gd name="T75" fmla="*/ 57 h 83"/>
                <a:gd name="T76" fmla="*/ 56 w 106"/>
                <a:gd name="T77" fmla="*/ 49 h 83"/>
                <a:gd name="T78" fmla="*/ 55 w 106"/>
                <a:gd name="T79" fmla="*/ 50 h 83"/>
                <a:gd name="T80" fmla="*/ 17 w 106"/>
                <a:gd name="T81" fmla="*/ 49 h 83"/>
                <a:gd name="T82" fmla="*/ 33 w 106"/>
                <a:gd name="T83" fmla="*/ 57 h 83"/>
                <a:gd name="T84" fmla="*/ 50 w 106"/>
                <a:gd name="T85" fmla="*/ 49 h 83"/>
                <a:gd name="T86" fmla="*/ 51 w 106"/>
                <a:gd name="T87" fmla="*/ 50 h 83"/>
                <a:gd name="T88" fmla="*/ 51 w 106"/>
                <a:gd name="T89" fmla="*/ 83 h 83"/>
                <a:gd name="T90" fmla="*/ 17 w 106"/>
                <a:gd name="T91" fmla="*/ 66 h 83"/>
                <a:gd name="T92" fmla="*/ 16 w 106"/>
                <a:gd name="T93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6" h="83">
                  <a:moveTo>
                    <a:pt x="19" y="26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1" y="43"/>
                    <a:pt x="51" y="43"/>
                  </a:cubicBezTo>
                  <a:cubicBezTo>
                    <a:pt x="51" y="43"/>
                    <a:pt x="50" y="43"/>
                    <a:pt x="50" y="4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55" y="11"/>
                  </a:move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55" y="43"/>
                    <a:pt x="55" y="43"/>
                  </a:cubicBezTo>
                  <a:cubicBezTo>
                    <a:pt x="55" y="43"/>
                    <a:pt x="56" y="43"/>
                    <a:pt x="56" y="43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lose/>
                  <a:moveTo>
                    <a:pt x="48" y="45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0" y="36"/>
                    <a:pt x="0" y="36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4"/>
                    <a:pt x="34" y="54"/>
                    <a:pt x="34" y="53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105" y="16"/>
                  </a:moveTo>
                  <a:cubicBezTo>
                    <a:pt x="105" y="17"/>
                    <a:pt x="106" y="17"/>
                    <a:pt x="106" y="17"/>
                  </a:cubicBezTo>
                  <a:cubicBezTo>
                    <a:pt x="106" y="18"/>
                    <a:pt x="105" y="18"/>
                    <a:pt x="105" y="18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5" y="16"/>
                    <a:pt x="105" y="16"/>
                    <a:pt x="105" y="16"/>
                  </a:cubicBezTo>
                  <a:close/>
                  <a:moveTo>
                    <a:pt x="105" y="35"/>
                  </a:moveTo>
                  <a:cubicBezTo>
                    <a:pt x="105" y="36"/>
                    <a:pt x="106" y="36"/>
                    <a:pt x="106" y="36"/>
                  </a:cubicBezTo>
                  <a:cubicBezTo>
                    <a:pt x="106" y="37"/>
                    <a:pt x="105" y="37"/>
                    <a:pt x="105" y="37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4"/>
                    <a:pt x="72" y="54"/>
                    <a:pt x="72" y="53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6"/>
                    <a:pt x="58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91" y="29"/>
                    <a:pt x="92" y="29"/>
                  </a:cubicBezTo>
                  <a:cubicBezTo>
                    <a:pt x="105" y="35"/>
                    <a:pt x="105" y="35"/>
                    <a:pt x="105" y="35"/>
                  </a:cubicBezTo>
                  <a:close/>
                  <a:moveTo>
                    <a:pt x="48" y="7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8" y="7"/>
                    <a:pt x="48" y="7"/>
                  </a:cubicBezTo>
                  <a:close/>
                  <a:moveTo>
                    <a:pt x="55" y="50"/>
                  </a:moveTo>
                  <a:cubicBezTo>
                    <a:pt x="55" y="82"/>
                    <a:pt x="55" y="82"/>
                    <a:pt x="55" y="82"/>
                  </a:cubicBezTo>
                  <a:cubicBezTo>
                    <a:pt x="55" y="82"/>
                    <a:pt x="55" y="83"/>
                    <a:pt x="55" y="83"/>
                  </a:cubicBezTo>
                  <a:cubicBezTo>
                    <a:pt x="55" y="83"/>
                    <a:pt x="56" y="83"/>
                    <a:pt x="56" y="83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6"/>
                    <a:pt x="90" y="66"/>
                    <a:pt x="90" y="65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0"/>
                    <a:pt x="89" y="49"/>
                    <a:pt x="89" y="49"/>
                  </a:cubicBezTo>
                  <a:cubicBezTo>
                    <a:pt x="89" y="49"/>
                    <a:pt x="89" y="49"/>
                    <a:pt x="88" y="49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6" y="49"/>
                    <a:pt x="55" y="49"/>
                    <a:pt x="55" y="49"/>
                  </a:cubicBezTo>
                  <a:cubicBezTo>
                    <a:pt x="55" y="49"/>
                    <a:pt x="55" y="50"/>
                    <a:pt x="55" y="50"/>
                  </a:cubicBezTo>
                  <a:close/>
                  <a:moveTo>
                    <a:pt x="16" y="50"/>
                  </a:moveTo>
                  <a:cubicBezTo>
                    <a:pt x="16" y="50"/>
                    <a:pt x="17" y="49"/>
                    <a:pt x="17" y="49"/>
                  </a:cubicBezTo>
                  <a:cubicBezTo>
                    <a:pt x="17" y="49"/>
                    <a:pt x="17" y="49"/>
                    <a:pt x="18" y="4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1" y="49"/>
                    <a:pt x="51" y="49"/>
                  </a:cubicBezTo>
                  <a:cubicBezTo>
                    <a:pt x="51" y="49"/>
                    <a:pt x="51" y="50"/>
                    <a:pt x="51" y="50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3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6" y="66"/>
                    <a:pt x="16" y="65"/>
                  </a:cubicBezTo>
                  <a:lnTo>
                    <a:pt x="16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4" name="TextBox 13"/>
          <p:cNvSpPr txBox="1"/>
          <p:nvPr/>
        </p:nvSpPr>
        <p:spPr>
          <a:xfrm>
            <a:off x="8685530" y="3030220"/>
            <a:ext cx="2099310" cy="2768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单击此处输入标题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6" name="TextBox 13"/>
          <p:cNvSpPr txBox="1"/>
          <p:nvPr/>
        </p:nvSpPr>
        <p:spPr>
          <a:xfrm>
            <a:off x="9069705" y="4232910"/>
            <a:ext cx="2099310" cy="2768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单击此处输入标题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8" name="TextBox 13"/>
          <p:cNvSpPr txBox="1"/>
          <p:nvPr/>
        </p:nvSpPr>
        <p:spPr>
          <a:xfrm>
            <a:off x="1334770" y="3030220"/>
            <a:ext cx="2099310" cy="2768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单击此处输入标题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9" name="TextBox 13"/>
          <p:cNvSpPr txBox="1"/>
          <p:nvPr/>
        </p:nvSpPr>
        <p:spPr>
          <a:xfrm>
            <a:off x="963295" y="4232910"/>
            <a:ext cx="2099310" cy="2768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单击此处输入标题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0" name="TextBox 13"/>
          <p:cNvSpPr txBox="1"/>
          <p:nvPr/>
        </p:nvSpPr>
        <p:spPr>
          <a:xfrm>
            <a:off x="5026025" y="1843405"/>
            <a:ext cx="2099310" cy="2768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单击此处输入标题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6071762" y="2105583"/>
            <a:ext cx="9588" cy="631202"/>
            <a:chOff x="12402" y="4225"/>
            <a:chExt cx="27" cy="1108"/>
          </a:xfrm>
        </p:grpSpPr>
        <p:cxnSp>
          <p:nvCxnSpPr>
            <p:cNvPr id="63" name="Straight Connector 80@|9FFC:0|FBC:0|LFC:9868950|LBC:16777215"/>
            <p:cNvCxnSpPr/>
            <p:nvPr/>
          </p:nvCxnSpPr>
          <p:spPr>
            <a:xfrm flipV="1">
              <a:off x="12409" y="4820"/>
              <a:ext cx="14" cy="513"/>
            </a:xfrm>
            <a:prstGeom prst="line">
              <a:avLst/>
            </a:prstGeom>
            <a:noFill/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miter lim="800000"/>
              <a:headEnd type="oval" w="sm" len="sm"/>
              <a:tailEnd type="none"/>
            </a:ln>
            <a:effectLst/>
          </p:spPr>
        </p:cxnSp>
        <p:cxnSp>
          <p:nvCxnSpPr>
            <p:cNvPr id="64" name="Straight Connector 81@|9FFC:0|FBC:0|LFC:9868950|LBC:16777215"/>
            <p:cNvCxnSpPr/>
            <p:nvPr/>
          </p:nvCxnSpPr>
          <p:spPr>
            <a:xfrm flipH="1" flipV="1">
              <a:off x="12402" y="4225"/>
              <a:ext cx="27" cy="595"/>
            </a:xfrm>
            <a:prstGeom prst="line">
              <a:avLst/>
            </a:prstGeom>
            <a:noFill/>
            <a:ln w="127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miter lim="800000"/>
              <a:headEnd type="none"/>
              <a:tailEnd type="oval" w="sm" len="sm"/>
            </a:ln>
            <a:effectLst/>
          </p:spPr>
        </p:cxnSp>
      </p:grpSp>
      <p:sp>
        <p:nvSpPr>
          <p:cNvPr id="65" name="TextBox 13"/>
          <p:cNvSpPr txBox="1"/>
          <p:nvPr/>
        </p:nvSpPr>
        <p:spPr>
          <a:xfrm>
            <a:off x="983432" y="344684"/>
            <a:ext cx="1165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科研经历 </a:t>
            </a:r>
            <a:endParaRPr lang="zh-CN" altLang="en-US" sz="14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>
            <a:endCxn id="67" idx="11"/>
          </p:cNvCxnSpPr>
          <p:nvPr/>
        </p:nvCxnSpPr>
        <p:spPr>
          <a:xfrm flipV="1">
            <a:off x="581616" y="790650"/>
            <a:ext cx="10698961" cy="4534"/>
          </a:xfrm>
          <a:prstGeom prst="line">
            <a:avLst/>
          </a:prstGeom>
          <a:ln>
            <a:solidFill>
              <a:srgbClr val="BABE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6"/>
          <p:cNvSpPr>
            <a:spLocks noEditPoints="1"/>
          </p:cNvSpPr>
          <p:nvPr/>
        </p:nvSpPr>
        <p:spPr bwMode="auto">
          <a:xfrm>
            <a:off x="11280577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rgbClr val="56505B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68" name="等腰三角形 67"/>
          <p:cNvSpPr/>
          <p:nvPr/>
        </p:nvSpPr>
        <p:spPr>
          <a:xfrm rot="5400000">
            <a:off x="584835" y="365125"/>
            <a:ext cx="328930" cy="288290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442835" y="1659255"/>
            <a:ext cx="27330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在这里添加你的文字，图片也可以。在这里可以添加文字内容。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435975" y="4709795"/>
            <a:ext cx="27330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在这里添加你的文字，图片也可以。在这里可以添加文字内容。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93445" y="4709795"/>
            <a:ext cx="27330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在这里添加你的文字，图片也可以。在这里可以添加文字内容。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01040" y="3375025"/>
            <a:ext cx="27330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在这里添加你的文字，图片也可以。在这里可以添加文字内容。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89645" y="3375025"/>
            <a:ext cx="27330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在这里添加你的文字，图片也可以。在这里可以添加文字内容。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/>
          <p:nvPr/>
        </p:nvSpPr>
        <p:spPr bwMode="auto">
          <a:xfrm rot="10800000">
            <a:off x="173355" y="2620010"/>
            <a:ext cx="12018645" cy="1769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22" name="Freeform 5"/>
          <p:cNvSpPr/>
          <p:nvPr/>
        </p:nvSpPr>
        <p:spPr bwMode="auto">
          <a:xfrm rot="10800000">
            <a:off x="0" y="2620010"/>
            <a:ext cx="3354070" cy="1769745"/>
          </a:xfrm>
          <a:custGeom>
            <a:avLst/>
            <a:gdLst>
              <a:gd name="T0" fmla="*/ 127 w 2157"/>
              <a:gd name="T1" fmla="*/ 0 h 1065"/>
              <a:gd name="T2" fmla="*/ 928 w 2157"/>
              <a:gd name="T3" fmla="*/ 0 h 1065"/>
              <a:gd name="T4" fmla="*/ 1713 w 2157"/>
              <a:gd name="T5" fmla="*/ 0 h 1065"/>
              <a:gd name="T6" fmla="*/ 2157 w 2157"/>
              <a:gd name="T7" fmla="*/ 0 h 1065"/>
              <a:gd name="T8" fmla="*/ 2157 w 2157"/>
              <a:gd name="T9" fmla="*/ 1065 h 1065"/>
              <a:gd name="T10" fmla="*/ 1979 w 2157"/>
              <a:gd name="T11" fmla="*/ 1065 h 1065"/>
              <a:gd name="T12" fmla="*/ 928 w 2157"/>
              <a:gd name="T13" fmla="*/ 1065 h 1065"/>
              <a:gd name="T14" fmla="*/ 428 w 2157"/>
              <a:gd name="T15" fmla="*/ 1065 h 1065"/>
              <a:gd name="T16" fmla="*/ 240 w 2157"/>
              <a:gd name="T17" fmla="*/ 918 h 1065"/>
              <a:gd name="T18" fmla="*/ 23 w 2157"/>
              <a:gd name="T19" fmla="*/ 146 h 1065"/>
              <a:gd name="T20" fmla="*/ 127 w 2157"/>
              <a:gd name="T21" fmla="*/ 0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7" h="1065">
                <a:moveTo>
                  <a:pt x="127" y="0"/>
                </a:moveTo>
                <a:cubicBezTo>
                  <a:pt x="928" y="0"/>
                  <a:pt x="928" y="0"/>
                  <a:pt x="928" y="0"/>
                </a:cubicBezTo>
                <a:cubicBezTo>
                  <a:pt x="1713" y="0"/>
                  <a:pt x="1713" y="0"/>
                  <a:pt x="1713" y="0"/>
                </a:cubicBezTo>
                <a:cubicBezTo>
                  <a:pt x="2157" y="0"/>
                  <a:pt x="2157" y="0"/>
                  <a:pt x="2157" y="0"/>
                </a:cubicBezTo>
                <a:cubicBezTo>
                  <a:pt x="2157" y="1065"/>
                  <a:pt x="2157" y="1065"/>
                  <a:pt x="2157" y="1065"/>
                </a:cubicBezTo>
                <a:cubicBezTo>
                  <a:pt x="1979" y="1065"/>
                  <a:pt x="1979" y="1065"/>
                  <a:pt x="1979" y="1065"/>
                </a:cubicBezTo>
                <a:cubicBezTo>
                  <a:pt x="928" y="1065"/>
                  <a:pt x="928" y="1065"/>
                  <a:pt x="928" y="1065"/>
                </a:cubicBezTo>
                <a:cubicBezTo>
                  <a:pt x="428" y="1065"/>
                  <a:pt x="428" y="1065"/>
                  <a:pt x="428" y="1065"/>
                </a:cubicBezTo>
                <a:cubicBezTo>
                  <a:pt x="347" y="1065"/>
                  <a:pt x="263" y="999"/>
                  <a:pt x="240" y="918"/>
                </a:cubicBezTo>
                <a:cubicBezTo>
                  <a:pt x="23" y="146"/>
                  <a:pt x="23" y="146"/>
                  <a:pt x="23" y="146"/>
                </a:cubicBezTo>
                <a:cubicBezTo>
                  <a:pt x="0" y="66"/>
                  <a:pt x="47" y="0"/>
                  <a:pt x="127" y="0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73150" y="3054350"/>
            <a:ext cx="928370" cy="930910"/>
            <a:chOff x="11503" y="5523"/>
            <a:chExt cx="740" cy="742"/>
          </a:xfrm>
        </p:grpSpPr>
        <p:sp>
          <p:nvSpPr>
            <p:cNvPr id="6" name="AutoShape 37"/>
            <p:cNvSpPr/>
            <p:nvPr/>
          </p:nvSpPr>
          <p:spPr bwMode="auto">
            <a:xfrm>
              <a:off x="11503" y="5593"/>
              <a:ext cx="673" cy="673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62" name="AutoShape 38"/>
            <p:cNvSpPr/>
            <p:nvPr/>
          </p:nvSpPr>
          <p:spPr bwMode="auto">
            <a:xfrm>
              <a:off x="11827" y="5897"/>
              <a:ext cx="113" cy="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63" name="AutoShape 39"/>
            <p:cNvSpPr/>
            <p:nvPr/>
          </p:nvSpPr>
          <p:spPr bwMode="auto">
            <a:xfrm>
              <a:off x="12127" y="5523"/>
              <a:ext cx="117" cy="1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64" name="AutoShape 40"/>
            <p:cNvSpPr/>
            <p:nvPr/>
          </p:nvSpPr>
          <p:spPr bwMode="auto">
            <a:xfrm>
              <a:off x="11687" y="5873"/>
              <a:ext cx="93" cy="9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65" name="AutoShape 41"/>
            <p:cNvSpPr/>
            <p:nvPr/>
          </p:nvSpPr>
          <p:spPr bwMode="auto">
            <a:xfrm>
              <a:off x="11780" y="6033"/>
              <a:ext cx="47" cy="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66" name="AutoShape 42"/>
            <p:cNvSpPr/>
            <p:nvPr/>
          </p:nvSpPr>
          <p:spPr bwMode="auto">
            <a:xfrm>
              <a:off x="12150" y="5687"/>
              <a:ext cx="47" cy="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sp>
        <p:nvSpPr>
          <p:cNvPr id="4" name="TextBox 25"/>
          <p:cNvSpPr txBox="1"/>
          <p:nvPr/>
        </p:nvSpPr>
        <p:spPr>
          <a:xfrm>
            <a:off x="6058152" y="3054230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6"/>
          <p:cNvSpPr txBox="1"/>
          <p:nvPr/>
        </p:nvSpPr>
        <p:spPr>
          <a:xfrm>
            <a:off x="6058152" y="3651020"/>
            <a:ext cx="153599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MY FUTURE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TextBox 24"/>
          <p:cNvSpPr txBox="1"/>
          <p:nvPr/>
        </p:nvSpPr>
        <p:spPr>
          <a:xfrm>
            <a:off x="5227475" y="2834084"/>
            <a:ext cx="8066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4</a:t>
            </a:r>
            <a:endParaRPr lang="en-US" altLang="zh-CN" sz="8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/>
    </mc:Choice>
    <mc:Fallback>
      <p:transition spd="slow"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83433" y="344684"/>
            <a:ext cx="192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读研规划 </a:t>
            </a:r>
            <a:r>
              <a:rPr lang="en-US" altLang="zh-CN" sz="14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Planning</a:t>
            </a:r>
            <a:endParaRPr lang="zh-CN" altLang="en-US" sz="14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endCxn id="16" idx="11"/>
          </p:cNvCxnSpPr>
          <p:nvPr/>
        </p:nvCxnSpPr>
        <p:spPr>
          <a:xfrm flipV="1">
            <a:off x="581616" y="790650"/>
            <a:ext cx="10698961" cy="4534"/>
          </a:xfrm>
          <a:prstGeom prst="line">
            <a:avLst/>
          </a:prstGeom>
          <a:ln>
            <a:solidFill>
              <a:srgbClr val="BABE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11280577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rgbClr val="56505B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8" name="Freeform 10"/>
          <p:cNvSpPr/>
          <p:nvPr/>
        </p:nvSpPr>
        <p:spPr bwMode="auto">
          <a:xfrm>
            <a:off x="5481339" y="2794457"/>
            <a:ext cx="1325254" cy="220128"/>
          </a:xfrm>
          <a:custGeom>
            <a:avLst/>
            <a:gdLst>
              <a:gd name="T0" fmla="*/ 0 w 295"/>
              <a:gd name="T1" fmla="*/ 0 h 49"/>
              <a:gd name="T2" fmla="*/ 206 w 295"/>
              <a:gd name="T3" fmla="*/ 0 h 49"/>
              <a:gd name="T4" fmla="*/ 295 w 295"/>
              <a:gd name="T5" fmla="*/ 49 h 49"/>
              <a:gd name="T6" fmla="*/ 90 w 295"/>
              <a:gd name="T7" fmla="*/ 49 h 49"/>
              <a:gd name="T8" fmla="*/ 0 w 295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49">
                <a:moveTo>
                  <a:pt x="0" y="0"/>
                </a:moveTo>
                <a:lnTo>
                  <a:pt x="206" y="0"/>
                </a:lnTo>
                <a:lnTo>
                  <a:pt x="295" y="49"/>
                </a:lnTo>
                <a:lnTo>
                  <a:pt x="90" y="49"/>
                </a:lnTo>
                <a:lnTo>
                  <a:pt x="0" y="0"/>
                </a:lnTo>
                <a:close/>
              </a:path>
            </a:pathLst>
          </a:custGeom>
          <a:solidFill>
            <a:srgbClr val="BABEBD"/>
          </a:solidFill>
          <a:ln w="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>
            <a:off x="5068039" y="3504255"/>
            <a:ext cx="2156344" cy="224619"/>
          </a:xfrm>
          <a:custGeom>
            <a:avLst/>
            <a:gdLst>
              <a:gd name="T0" fmla="*/ 0 w 480"/>
              <a:gd name="T1" fmla="*/ 0 h 50"/>
              <a:gd name="T2" fmla="*/ 333 w 480"/>
              <a:gd name="T3" fmla="*/ 0 h 50"/>
              <a:gd name="T4" fmla="*/ 480 w 480"/>
              <a:gd name="T5" fmla="*/ 50 h 50"/>
              <a:gd name="T6" fmla="*/ 146 w 480"/>
              <a:gd name="T7" fmla="*/ 50 h 50"/>
              <a:gd name="T8" fmla="*/ 0 w 480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50">
                <a:moveTo>
                  <a:pt x="0" y="0"/>
                </a:moveTo>
                <a:lnTo>
                  <a:pt x="333" y="0"/>
                </a:lnTo>
                <a:lnTo>
                  <a:pt x="480" y="50"/>
                </a:lnTo>
                <a:lnTo>
                  <a:pt x="146" y="50"/>
                </a:lnTo>
                <a:lnTo>
                  <a:pt x="0" y="0"/>
                </a:lnTo>
                <a:close/>
              </a:path>
            </a:pathLst>
          </a:custGeom>
          <a:solidFill>
            <a:srgbClr val="BABEBD"/>
          </a:solidFill>
          <a:ln w="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10" name="Freeform 12"/>
          <p:cNvSpPr/>
          <p:nvPr/>
        </p:nvSpPr>
        <p:spPr bwMode="auto">
          <a:xfrm>
            <a:off x="4663726" y="4214052"/>
            <a:ext cx="2973957" cy="224619"/>
          </a:xfrm>
          <a:custGeom>
            <a:avLst/>
            <a:gdLst>
              <a:gd name="T0" fmla="*/ 0 w 662"/>
              <a:gd name="T1" fmla="*/ 0 h 50"/>
              <a:gd name="T2" fmla="*/ 461 w 662"/>
              <a:gd name="T3" fmla="*/ 0 h 50"/>
              <a:gd name="T4" fmla="*/ 662 w 662"/>
              <a:gd name="T5" fmla="*/ 50 h 50"/>
              <a:gd name="T6" fmla="*/ 201 w 662"/>
              <a:gd name="T7" fmla="*/ 50 h 50"/>
              <a:gd name="T8" fmla="*/ 0 w 662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50">
                <a:moveTo>
                  <a:pt x="0" y="0"/>
                </a:moveTo>
                <a:lnTo>
                  <a:pt x="461" y="0"/>
                </a:lnTo>
                <a:lnTo>
                  <a:pt x="662" y="50"/>
                </a:lnTo>
                <a:lnTo>
                  <a:pt x="201" y="50"/>
                </a:lnTo>
                <a:lnTo>
                  <a:pt x="0" y="0"/>
                </a:lnTo>
                <a:close/>
              </a:path>
            </a:pathLst>
          </a:custGeom>
          <a:solidFill>
            <a:srgbClr val="BABEBD"/>
          </a:solidFill>
          <a:ln w="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12224" y="4509121"/>
            <a:ext cx="32372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  <a:endParaRPr lang="zh-CN" altLang="en-US" sz="10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6942" y="3616564"/>
            <a:ext cx="33468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  <a:endParaRPr lang="zh-CN" altLang="en-US" sz="10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20136" y="2852181"/>
            <a:ext cx="33015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  <a:endParaRPr lang="zh-CN" altLang="en-US" sz="10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07570" y="1927092"/>
            <a:ext cx="33123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  <a:endParaRPr lang="zh-CN" altLang="en-US" sz="10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6"/>
          <p:cNvSpPr/>
          <p:nvPr/>
        </p:nvSpPr>
        <p:spPr bwMode="auto">
          <a:xfrm>
            <a:off x="5481340" y="1752225"/>
            <a:ext cx="1199467" cy="1042233"/>
          </a:xfrm>
          <a:custGeom>
            <a:avLst/>
            <a:gdLst>
              <a:gd name="T0" fmla="*/ 0 w 267"/>
              <a:gd name="T1" fmla="*/ 232 h 232"/>
              <a:gd name="T2" fmla="*/ 135 w 267"/>
              <a:gd name="T3" fmla="*/ 0 h 232"/>
              <a:gd name="T4" fmla="*/ 267 w 267"/>
              <a:gd name="T5" fmla="*/ 232 h 232"/>
              <a:gd name="T6" fmla="*/ 0 w 267"/>
              <a:gd name="T7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" h="232">
                <a:moveTo>
                  <a:pt x="0" y="232"/>
                </a:moveTo>
                <a:lnTo>
                  <a:pt x="135" y="0"/>
                </a:lnTo>
                <a:lnTo>
                  <a:pt x="267" y="232"/>
                </a:lnTo>
                <a:lnTo>
                  <a:pt x="0" y="232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最终目标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7"/>
          <p:cNvSpPr/>
          <p:nvPr/>
        </p:nvSpPr>
        <p:spPr bwMode="auto">
          <a:xfrm>
            <a:off x="5068039" y="3014587"/>
            <a:ext cx="2026066" cy="489671"/>
          </a:xfrm>
          <a:custGeom>
            <a:avLst/>
            <a:gdLst>
              <a:gd name="T0" fmla="*/ 0 w 451"/>
              <a:gd name="T1" fmla="*/ 109 h 109"/>
              <a:gd name="T2" fmla="*/ 64 w 451"/>
              <a:gd name="T3" fmla="*/ 0 h 109"/>
              <a:gd name="T4" fmla="*/ 387 w 451"/>
              <a:gd name="T5" fmla="*/ 0 h 109"/>
              <a:gd name="T6" fmla="*/ 451 w 451"/>
              <a:gd name="T7" fmla="*/ 109 h 109"/>
              <a:gd name="T8" fmla="*/ 0 w 451"/>
              <a:gd name="T9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109">
                <a:moveTo>
                  <a:pt x="0" y="109"/>
                </a:moveTo>
                <a:lnTo>
                  <a:pt x="64" y="0"/>
                </a:lnTo>
                <a:lnTo>
                  <a:pt x="387" y="0"/>
                </a:lnTo>
                <a:lnTo>
                  <a:pt x="451" y="109"/>
                </a:lnTo>
                <a:lnTo>
                  <a:pt x="0" y="1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思考调整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8"/>
          <p:cNvSpPr/>
          <p:nvPr/>
        </p:nvSpPr>
        <p:spPr bwMode="auto">
          <a:xfrm>
            <a:off x="4663726" y="3728873"/>
            <a:ext cx="2843679" cy="485178"/>
          </a:xfrm>
          <a:custGeom>
            <a:avLst/>
            <a:gdLst>
              <a:gd name="T0" fmla="*/ 0 w 633"/>
              <a:gd name="T1" fmla="*/ 108 h 108"/>
              <a:gd name="T2" fmla="*/ 62 w 633"/>
              <a:gd name="T3" fmla="*/ 0 h 108"/>
              <a:gd name="T4" fmla="*/ 570 w 633"/>
              <a:gd name="T5" fmla="*/ 0 h 108"/>
              <a:gd name="T6" fmla="*/ 633 w 633"/>
              <a:gd name="T7" fmla="*/ 108 h 108"/>
              <a:gd name="T8" fmla="*/ 0 w 6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108">
                <a:moveTo>
                  <a:pt x="0" y="108"/>
                </a:moveTo>
                <a:lnTo>
                  <a:pt x="62" y="0"/>
                </a:lnTo>
                <a:lnTo>
                  <a:pt x="570" y="0"/>
                </a:lnTo>
                <a:lnTo>
                  <a:pt x="633" y="108"/>
                </a:lnTo>
                <a:lnTo>
                  <a:pt x="0" y="108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中段完成目标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9"/>
          <p:cNvSpPr/>
          <p:nvPr/>
        </p:nvSpPr>
        <p:spPr bwMode="auto">
          <a:xfrm>
            <a:off x="4039283" y="4438670"/>
            <a:ext cx="4097053" cy="862538"/>
          </a:xfrm>
          <a:custGeom>
            <a:avLst/>
            <a:gdLst>
              <a:gd name="T0" fmla="*/ 0 w 912"/>
              <a:gd name="T1" fmla="*/ 192 h 192"/>
              <a:gd name="T2" fmla="*/ 111 w 912"/>
              <a:gd name="T3" fmla="*/ 0 h 192"/>
              <a:gd name="T4" fmla="*/ 801 w 912"/>
              <a:gd name="T5" fmla="*/ 0 h 192"/>
              <a:gd name="T6" fmla="*/ 912 w 912"/>
              <a:gd name="T7" fmla="*/ 192 h 192"/>
              <a:gd name="T8" fmla="*/ 0 w 912"/>
              <a:gd name="T9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2" h="192">
                <a:moveTo>
                  <a:pt x="0" y="192"/>
                </a:moveTo>
                <a:lnTo>
                  <a:pt x="111" y="0"/>
                </a:lnTo>
                <a:lnTo>
                  <a:pt x="801" y="0"/>
                </a:lnTo>
                <a:lnTo>
                  <a:pt x="912" y="192"/>
                </a:lnTo>
                <a:lnTo>
                  <a:pt x="0" y="19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初步完成目标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561340" y="365125"/>
            <a:ext cx="328930" cy="288290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 advClick="0"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83433" y="34468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 </a:t>
            </a:r>
            <a:r>
              <a:rPr lang="en-US" altLang="zh-CN" sz="14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14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endCxn id="16" idx="11"/>
          </p:cNvCxnSpPr>
          <p:nvPr/>
        </p:nvCxnSpPr>
        <p:spPr>
          <a:xfrm flipV="1">
            <a:off x="581616" y="790650"/>
            <a:ext cx="10698961" cy="4534"/>
          </a:xfrm>
          <a:prstGeom prst="line">
            <a:avLst/>
          </a:prstGeom>
          <a:ln>
            <a:solidFill>
              <a:srgbClr val="BABE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11280577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rgbClr val="56505B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08522" y="1962401"/>
            <a:ext cx="7974957" cy="3148314"/>
          </a:xfrm>
          <a:prstGeom prst="roundRect">
            <a:avLst>
              <a:gd name="adj" fmla="val 8844"/>
            </a:avLst>
          </a:prstGeom>
          <a:noFill/>
          <a:ln w="9525" cap="flat">
            <a:solidFill>
              <a:srgbClr val="BABEBD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5639" y="1719903"/>
            <a:ext cx="6480722" cy="54469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自我总结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2758634" y="2564972"/>
            <a:ext cx="667473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360045"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360045"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584835" y="365125"/>
            <a:ext cx="328930" cy="288290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 advClick="0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73045" y="2600325"/>
            <a:ext cx="6802755" cy="9220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谢谢您</a:t>
            </a:r>
            <a:r>
              <a:rPr lang="zh-CN" altLang="en-US" sz="5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的观看</a:t>
            </a:r>
            <a:endParaRPr lang="zh-CN" altLang="en-US" sz="5400" b="1" dirty="0">
              <a:solidFill>
                <a:schemeClr val="tx2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915410" y="3877945"/>
            <a:ext cx="5351780" cy="482600"/>
            <a:chOff x="2399665" y="4732145"/>
            <a:chExt cx="8051165" cy="48260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2717800" y="4732145"/>
              <a:ext cx="6756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717800" y="5214745"/>
              <a:ext cx="6756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399665" y="4737225"/>
              <a:ext cx="805116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T</a:t>
              </a:r>
              <a:r>
                <a:rPr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hank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s</a:t>
              </a:r>
              <a:r>
                <a:rPr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 for listening 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6308090" y="4897755"/>
            <a:ext cx="231013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2413D"/>
                </a:solidFill>
              </a14:hiddenFill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报考专业：市场营销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53510" y="4897755"/>
            <a:ext cx="231013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2413D"/>
                </a:solidFill>
              </a14:hiddenFill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姓名：代用名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任意多边形: 形状 102"/>
          <p:cNvSpPr/>
          <p:nvPr/>
        </p:nvSpPr>
        <p:spPr>
          <a:xfrm>
            <a:off x="10359390" y="5791835"/>
            <a:ext cx="1416685" cy="1020445"/>
          </a:xfrm>
          <a:prstGeom prst="triangl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6200000" flipH="1" flipV="1">
            <a:off x="-163830" y="2241550"/>
            <a:ext cx="2040255" cy="1714500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 flipH="1" flipV="1">
            <a:off x="-204470" y="4086860"/>
            <a:ext cx="2082165" cy="167386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5"/>
          <p:cNvSpPr/>
          <p:nvPr/>
        </p:nvSpPr>
        <p:spPr>
          <a:xfrm rot="5400000">
            <a:off x="1568385" y="573892"/>
            <a:ext cx="1693362" cy="148220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pattFill prst="dkUp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任意多边形: 形状 10"/>
          <p:cNvSpPr/>
          <p:nvPr/>
        </p:nvSpPr>
        <p:spPr>
          <a:xfrm rot="5400000">
            <a:off x="8685022" y="165111"/>
            <a:ext cx="1331201" cy="1165207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pattFill prst="dkUp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任意多边形: 形状 11"/>
          <p:cNvSpPr/>
          <p:nvPr/>
        </p:nvSpPr>
        <p:spPr>
          <a:xfrm rot="5400000">
            <a:off x="9965690" y="848360"/>
            <a:ext cx="2325370" cy="2032000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pattFill prst="dkUp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任意多边形: 形状 10"/>
          <p:cNvSpPr/>
          <p:nvPr/>
        </p:nvSpPr>
        <p:spPr>
          <a:xfrm rot="5400000">
            <a:off x="5330952" y="5835661"/>
            <a:ext cx="1331201" cy="1165207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pattFill prst="dkUp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5"/>
          <p:cNvSpPr/>
          <p:nvPr/>
        </p:nvSpPr>
        <p:spPr>
          <a:xfrm rot="5400000">
            <a:off x="1553780" y="581512"/>
            <a:ext cx="1693362" cy="1482208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pattFill prst="dkUp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任意多边形: 形状 10"/>
          <p:cNvSpPr/>
          <p:nvPr/>
        </p:nvSpPr>
        <p:spPr>
          <a:xfrm rot="5400000">
            <a:off x="8685022" y="165111"/>
            <a:ext cx="1331201" cy="1165207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pattFill prst="dkUp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任意多边形: 形状 11"/>
          <p:cNvSpPr/>
          <p:nvPr/>
        </p:nvSpPr>
        <p:spPr>
          <a:xfrm rot="5400000">
            <a:off x="9965690" y="848360"/>
            <a:ext cx="2325370" cy="2032000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pattFill prst="dkUp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任意多边形: 形状 10"/>
          <p:cNvSpPr/>
          <p:nvPr/>
        </p:nvSpPr>
        <p:spPr>
          <a:xfrm rot="5400000">
            <a:off x="5330952" y="5835661"/>
            <a:ext cx="1331201" cy="1165207"/>
          </a:xfrm>
          <a:custGeom>
            <a:avLst/>
            <a:gdLst>
              <a:gd name="connsiteX0" fmla="*/ 6552162 w 8033654"/>
              <a:gd name="connsiteY0" fmla="*/ 494730 h 7031915"/>
              <a:gd name="connsiteX1" fmla="*/ 6555365 w 8033654"/>
              <a:gd name="connsiteY1" fmla="*/ 531027 h 7031915"/>
              <a:gd name="connsiteX2" fmla="*/ 6556798 w 8033654"/>
              <a:gd name="connsiteY2" fmla="*/ 533489 h 7031915"/>
              <a:gd name="connsiteX3" fmla="*/ 6555247 w 8033654"/>
              <a:gd name="connsiteY3" fmla="*/ 510071 h 7031915"/>
              <a:gd name="connsiteX4" fmla="*/ 6529086 w 8033654"/>
              <a:gd name="connsiteY4" fmla="*/ 402424 h 7031915"/>
              <a:gd name="connsiteX5" fmla="*/ 6546753 w 8033654"/>
              <a:gd name="connsiteY5" fmla="*/ 467828 h 7031915"/>
              <a:gd name="connsiteX6" fmla="*/ 6540064 w 8033654"/>
              <a:gd name="connsiteY6" fmla="*/ 434562 h 7031915"/>
              <a:gd name="connsiteX7" fmla="*/ 6482461 w 8033654"/>
              <a:gd name="connsiteY7" fmla="*/ 295697 h 7031915"/>
              <a:gd name="connsiteX8" fmla="*/ 6520430 w 8033654"/>
              <a:gd name="connsiteY8" fmla="*/ 377086 h 7031915"/>
              <a:gd name="connsiteX9" fmla="*/ 6515577 w 8033654"/>
              <a:gd name="connsiteY9" fmla="*/ 362878 h 7031915"/>
              <a:gd name="connsiteX10" fmla="*/ 2058287 w 8033654"/>
              <a:gd name="connsiteY10" fmla="*/ 0 h 7031915"/>
              <a:gd name="connsiteX11" fmla="*/ 2058326 w 8033654"/>
              <a:gd name="connsiteY11" fmla="*/ 0 h 7031915"/>
              <a:gd name="connsiteX12" fmla="*/ 5971699 w 8033654"/>
              <a:gd name="connsiteY12" fmla="*/ 0 h 7031915"/>
              <a:gd name="connsiteX13" fmla="*/ 5971700 w 8033654"/>
              <a:gd name="connsiteY13" fmla="*/ 0 h 7031915"/>
              <a:gd name="connsiteX14" fmla="*/ 5971740 w 8033654"/>
              <a:gd name="connsiteY14" fmla="*/ 0 h 7031915"/>
              <a:gd name="connsiteX15" fmla="*/ 6090371 w 8033654"/>
              <a:gd name="connsiteY15" fmla="*/ 11959 h 7031915"/>
              <a:gd name="connsiteX16" fmla="*/ 6357004 w 8033654"/>
              <a:gd name="connsiteY16" fmla="*/ 143562 h 7031915"/>
              <a:gd name="connsiteX17" fmla="*/ 6421756 w 8033654"/>
              <a:gd name="connsiteY17" fmla="*/ 209878 h 7031915"/>
              <a:gd name="connsiteX18" fmla="*/ 6426018 w 8033654"/>
              <a:gd name="connsiteY18" fmla="*/ 214243 h 7031915"/>
              <a:gd name="connsiteX19" fmla="*/ 6463356 w 8033654"/>
              <a:gd name="connsiteY19" fmla="*/ 268125 h 7031915"/>
              <a:gd name="connsiteX20" fmla="*/ 6480094 w 8033654"/>
              <a:gd name="connsiteY20" fmla="*/ 292278 h 7031915"/>
              <a:gd name="connsiteX21" fmla="*/ 6490605 w 8033654"/>
              <a:gd name="connsiteY21" fmla="*/ 298322 h 7031915"/>
              <a:gd name="connsiteX22" fmla="*/ 7949332 w 8033654"/>
              <a:gd name="connsiteY22" fmla="*/ 3216682 h 7031915"/>
              <a:gd name="connsiteX23" fmla="*/ 7992299 w 8033654"/>
              <a:gd name="connsiteY23" fmla="*/ 3302616 h 7031915"/>
              <a:gd name="connsiteX24" fmla="*/ 8021693 w 8033654"/>
              <a:gd name="connsiteY24" fmla="*/ 3397306 h 7031915"/>
              <a:gd name="connsiteX25" fmla="*/ 8033654 w 8033654"/>
              <a:gd name="connsiteY25" fmla="*/ 3515957 h 7031915"/>
              <a:gd name="connsiteX26" fmla="*/ 8021693 w 8033654"/>
              <a:gd name="connsiteY26" fmla="*/ 3634608 h 7031915"/>
              <a:gd name="connsiteX27" fmla="*/ 7992299 w 8033654"/>
              <a:gd name="connsiteY27" fmla="*/ 3729298 h 7031915"/>
              <a:gd name="connsiteX28" fmla="*/ 7949332 w 8033654"/>
              <a:gd name="connsiteY28" fmla="*/ 3815232 h 7031915"/>
              <a:gd name="connsiteX29" fmla="*/ 6535055 w 8033654"/>
              <a:gd name="connsiteY29" fmla="*/ 6638796 h 7031915"/>
              <a:gd name="connsiteX30" fmla="*/ 6524461 w 8033654"/>
              <a:gd name="connsiteY30" fmla="*/ 6646190 h 7031915"/>
              <a:gd name="connsiteX31" fmla="*/ 6482456 w 8033654"/>
              <a:gd name="connsiteY31" fmla="*/ 6736229 h 7031915"/>
              <a:gd name="connsiteX32" fmla="*/ 6090371 w 8033654"/>
              <a:gd name="connsiteY32" fmla="*/ 7019956 h 7031915"/>
              <a:gd name="connsiteX33" fmla="*/ 5971740 w 8033654"/>
              <a:gd name="connsiteY33" fmla="*/ 7031915 h 7031915"/>
              <a:gd name="connsiteX34" fmla="*/ 5971700 w 8033654"/>
              <a:gd name="connsiteY34" fmla="*/ 7031915 h 7031915"/>
              <a:gd name="connsiteX35" fmla="*/ 2058326 w 8033654"/>
              <a:gd name="connsiteY35" fmla="*/ 7031915 h 7031915"/>
              <a:gd name="connsiteX36" fmla="*/ 2176958 w 8033654"/>
              <a:gd name="connsiteY36" fmla="*/ 7019956 h 7031915"/>
              <a:gd name="connsiteX37" fmla="*/ 2363588 w 8033654"/>
              <a:gd name="connsiteY37" fmla="*/ 6946684 h 7031915"/>
              <a:gd name="connsiteX38" fmla="*/ 2418335 w 8033654"/>
              <a:gd name="connsiteY38" fmla="*/ 6906767 h 7031915"/>
              <a:gd name="connsiteX39" fmla="*/ 2418334 w 8033654"/>
              <a:gd name="connsiteY39" fmla="*/ 6906767 h 7031915"/>
              <a:gd name="connsiteX40" fmla="*/ 2363588 w 8033654"/>
              <a:gd name="connsiteY40" fmla="*/ 6946684 h 7031915"/>
              <a:gd name="connsiteX41" fmla="*/ 2176957 w 8033654"/>
              <a:gd name="connsiteY41" fmla="*/ 7019956 h 7031915"/>
              <a:gd name="connsiteX42" fmla="*/ 2058326 w 8033654"/>
              <a:gd name="connsiteY42" fmla="*/ 7031915 h 7031915"/>
              <a:gd name="connsiteX43" fmla="*/ 2058286 w 8033654"/>
              <a:gd name="connsiteY43" fmla="*/ 7031915 h 7031915"/>
              <a:gd name="connsiteX44" fmla="*/ 1939655 w 8033654"/>
              <a:gd name="connsiteY44" fmla="*/ 7019956 h 7031915"/>
              <a:gd name="connsiteX45" fmla="*/ 1642007 w 8033654"/>
              <a:gd name="connsiteY45" fmla="*/ 6859480 h 7031915"/>
              <a:gd name="connsiteX46" fmla="*/ 1570173 w 8033654"/>
              <a:gd name="connsiteY46" fmla="*/ 6772417 h 7031915"/>
              <a:gd name="connsiteX47" fmla="*/ 1508795 w 8033654"/>
              <a:gd name="connsiteY47" fmla="*/ 6649661 h 7031915"/>
              <a:gd name="connsiteX48" fmla="*/ 1508794 w 8033654"/>
              <a:gd name="connsiteY48" fmla="*/ 6649657 h 7031915"/>
              <a:gd name="connsiteX49" fmla="*/ 115723 w 8033654"/>
              <a:gd name="connsiteY49" fmla="*/ 3863519 h 7031915"/>
              <a:gd name="connsiteX50" fmla="*/ 115722 w 8033654"/>
              <a:gd name="connsiteY50" fmla="*/ 3863518 h 7031915"/>
              <a:gd name="connsiteX51" fmla="*/ 29470 w 8033654"/>
              <a:gd name="connsiteY51" fmla="*/ 3691014 h 7031915"/>
              <a:gd name="connsiteX52" fmla="*/ 11962 w 8033654"/>
              <a:gd name="connsiteY52" fmla="*/ 3634608 h 7031915"/>
              <a:gd name="connsiteX53" fmla="*/ 0 w 8033654"/>
              <a:gd name="connsiteY53" fmla="*/ 3515957 h 7031915"/>
              <a:gd name="connsiteX54" fmla="*/ 11962 w 8033654"/>
              <a:gd name="connsiteY54" fmla="*/ 3397306 h 7031915"/>
              <a:gd name="connsiteX55" fmla="*/ 29470 w 8033654"/>
              <a:gd name="connsiteY55" fmla="*/ 3340901 h 7031915"/>
              <a:gd name="connsiteX56" fmla="*/ 115722 w 8033654"/>
              <a:gd name="connsiteY56" fmla="*/ 3168396 h 7031915"/>
              <a:gd name="connsiteX57" fmla="*/ 115723 w 8033654"/>
              <a:gd name="connsiteY57" fmla="*/ 3168396 h 7031915"/>
              <a:gd name="connsiteX58" fmla="*/ 1508796 w 8033654"/>
              <a:gd name="connsiteY58" fmla="*/ 382255 h 7031915"/>
              <a:gd name="connsiteX59" fmla="*/ 1570174 w 8033654"/>
              <a:gd name="connsiteY59" fmla="*/ 259499 h 7031915"/>
              <a:gd name="connsiteX60" fmla="*/ 1642008 w 8033654"/>
              <a:gd name="connsiteY60" fmla="*/ 172435 h 7031915"/>
              <a:gd name="connsiteX61" fmla="*/ 1939656 w 8033654"/>
              <a:gd name="connsiteY61" fmla="*/ 11959 h 7031915"/>
              <a:gd name="connsiteX0-1" fmla="*/ 6552162 w 8033654"/>
              <a:gd name="connsiteY0-2" fmla="*/ 494730 h 7031915"/>
              <a:gd name="connsiteX1-3" fmla="*/ 6555365 w 8033654"/>
              <a:gd name="connsiteY1-4" fmla="*/ 531027 h 7031915"/>
              <a:gd name="connsiteX2-5" fmla="*/ 6556798 w 8033654"/>
              <a:gd name="connsiteY2-6" fmla="*/ 533489 h 7031915"/>
              <a:gd name="connsiteX3-7" fmla="*/ 6555247 w 8033654"/>
              <a:gd name="connsiteY3-8" fmla="*/ 510071 h 7031915"/>
              <a:gd name="connsiteX4-9" fmla="*/ 6552162 w 8033654"/>
              <a:gd name="connsiteY4-10" fmla="*/ 494730 h 7031915"/>
              <a:gd name="connsiteX5-11" fmla="*/ 6529086 w 8033654"/>
              <a:gd name="connsiteY5-12" fmla="*/ 402424 h 7031915"/>
              <a:gd name="connsiteX6-13" fmla="*/ 6546753 w 8033654"/>
              <a:gd name="connsiteY6-14" fmla="*/ 467828 h 7031915"/>
              <a:gd name="connsiteX7-15" fmla="*/ 6540064 w 8033654"/>
              <a:gd name="connsiteY7-16" fmla="*/ 434562 h 7031915"/>
              <a:gd name="connsiteX8-17" fmla="*/ 6529086 w 8033654"/>
              <a:gd name="connsiteY8-18" fmla="*/ 402424 h 7031915"/>
              <a:gd name="connsiteX9-19" fmla="*/ 6482461 w 8033654"/>
              <a:gd name="connsiteY9-20" fmla="*/ 295697 h 7031915"/>
              <a:gd name="connsiteX10-21" fmla="*/ 6520430 w 8033654"/>
              <a:gd name="connsiteY10-22" fmla="*/ 377086 h 7031915"/>
              <a:gd name="connsiteX11-23" fmla="*/ 6515577 w 8033654"/>
              <a:gd name="connsiteY11-24" fmla="*/ 362878 h 7031915"/>
              <a:gd name="connsiteX12-25" fmla="*/ 6482461 w 8033654"/>
              <a:gd name="connsiteY12-26" fmla="*/ 295697 h 7031915"/>
              <a:gd name="connsiteX13-27" fmla="*/ 2058287 w 8033654"/>
              <a:gd name="connsiteY13-28" fmla="*/ 0 h 7031915"/>
              <a:gd name="connsiteX14-29" fmla="*/ 2058326 w 8033654"/>
              <a:gd name="connsiteY14-30" fmla="*/ 0 h 7031915"/>
              <a:gd name="connsiteX15-31" fmla="*/ 5971699 w 8033654"/>
              <a:gd name="connsiteY15-32" fmla="*/ 0 h 7031915"/>
              <a:gd name="connsiteX16-33" fmla="*/ 5971700 w 8033654"/>
              <a:gd name="connsiteY16-34" fmla="*/ 0 h 7031915"/>
              <a:gd name="connsiteX17-35" fmla="*/ 5971740 w 8033654"/>
              <a:gd name="connsiteY17-36" fmla="*/ 0 h 7031915"/>
              <a:gd name="connsiteX18-37" fmla="*/ 6090371 w 8033654"/>
              <a:gd name="connsiteY18-38" fmla="*/ 11959 h 7031915"/>
              <a:gd name="connsiteX19-39" fmla="*/ 6357004 w 8033654"/>
              <a:gd name="connsiteY19-40" fmla="*/ 143562 h 7031915"/>
              <a:gd name="connsiteX20-41" fmla="*/ 6421756 w 8033654"/>
              <a:gd name="connsiteY20-42" fmla="*/ 209878 h 7031915"/>
              <a:gd name="connsiteX21-43" fmla="*/ 6426018 w 8033654"/>
              <a:gd name="connsiteY21-44" fmla="*/ 214243 h 7031915"/>
              <a:gd name="connsiteX22-45" fmla="*/ 6463356 w 8033654"/>
              <a:gd name="connsiteY22-46" fmla="*/ 268125 h 7031915"/>
              <a:gd name="connsiteX23-47" fmla="*/ 6480094 w 8033654"/>
              <a:gd name="connsiteY23-48" fmla="*/ 292278 h 7031915"/>
              <a:gd name="connsiteX24-49" fmla="*/ 6490605 w 8033654"/>
              <a:gd name="connsiteY24-50" fmla="*/ 298322 h 7031915"/>
              <a:gd name="connsiteX25-51" fmla="*/ 7949332 w 8033654"/>
              <a:gd name="connsiteY25-52" fmla="*/ 3216682 h 7031915"/>
              <a:gd name="connsiteX26-53" fmla="*/ 7992299 w 8033654"/>
              <a:gd name="connsiteY26-54" fmla="*/ 3302616 h 7031915"/>
              <a:gd name="connsiteX27-55" fmla="*/ 8021693 w 8033654"/>
              <a:gd name="connsiteY27-56" fmla="*/ 3397306 h 7031915"/>
              <a:gd name="connsiteX28-57" fmla="*/ 8033654 w 8033654"/>
              <a:gd name="connsiteY28-58" fmla="*/ 3515957 h 7031915"/>
              <a:gd name="connsiteX29-59" fmla="*/ 8021693 w 8033654"/>
              <a:gd name="connsiteY29-60" fmla="*/ 3634608 h 7031915"/>
              <a:gd name="connsiteX30-61" fmla="*/ 7992299 w 8033654"/>
              <a:gd name="connsiteY30-62" fmla="*/ 3729298 h 7031915"/>
              <a:gd name="connsiteX31-63" fmla="*/ 7949332 w 8033654"/>
              <a:gd name="connsiteY31-64" fmla="*/ 3815232 h 7031915"/>
              <a:gd name="connsiteX32-65" fmla="*/ 6535055 w 8033654"/>
              <a:gd name="connsiteY32-66" fmla="*/ 6638796 h 7031915"/>
              <a:gd name="connsiteX33-67" fmla="*/ 6524461 w 8033654"/>
              <a:gd name="connsiteY33-68" fmla="*/ 6646190 h 7031915"/>
              <a:gd name="connsiteX34-69" fmla="*/ 6482456 w 8033654"/>
              <a:gd name="connsiteY34-70" fmla="*/ 6736229 h 7031915"/>
              <a:gd name="connsiteX35-71" fmla="*/ 6090371 w 8033654"/>
              <a:gd name="connsiteY35-72" fmla="*/ 7019956 h 7031915"/>
              <a:gd name="connsiteX36-73" fmla="*/ 5971740 w 8033654"/>
              <a:gd name="connsiteY36-74" fmla="*/ 7031915 h 7031915"/>
              <a:gd name="connsiteX37-75" fmla="*/ 5971700 w 8033654"/>
              <a:gd name="connsiteY37-76" fmla="*/ 7031915 h 7031915"/>
              <a:gd name="connsiteX38-77" fmla="*/ 2058326 w 8033654"/>
              <a:gd name="connsiteY38-78" fmla="*/ 7031915 h 7031915"/>
              <a:gd name="connsiteX39-79" fmla="*/ 2176958 w 8033654"/>
              <a:gd name="connsiteY39-80" fmla="*/ 7019956 h 7031915"/>
              <a:gd name="connsiteX40-81" fmla="*/ 2363588 w 8033654"/>
              <a:gd name="connsiteY40-82" fmla="*/ 6946684 h 7031915"/>
              <a:gd name="connsiteX41-83" fmla="*/ 2418335 w 8033654"/>
              <a:gd name="connsiteY41-84" fmla="*/ 6906767 h 7031915"/>
              <a:gd name="connsiteX42-85" fmla="*/ 2418334 w 8033654"/>
              <a:gd name="connsiteY42-86" fmla="*/ 6906767 h 7031915"/>
              <a:gd name="connsiteX43-87" fmla="*/ 2176957 w 8033654"/>
              <a:gd name="connsiteY43-88" fmla="*/ 7019956 h 7031915"/>
              <a:gd name="connsiteX44-89" fmla="*/ 2058326 w 8033654"/>
              <a:gd name="connsiteY44-90" fmla="*/ 7031915 h 7031915"/>
              <a:gd name="connsiteX45-91" fmla="*/ 2058286 w 8033654"/>
              <a:gd name="connsiteY45-92" fmla="*/ 7031915 h 7031915"/>
              <a:gd name="connsiteX46-93" fmla="*/ 1939655 w 8033654"/>
              <a:gd name="connsiteY46-94" fmla="*/ 7019956 h 7031915"/>
              <a:gd name="connsiteX47-95" fmla="*/ 1642007 w 8033654"/>
              <a:gd name="connsiteY47-96" fmla="*/ 6859480 h 7031915"/>
              <a:gd name="connsiteX48-97" fmla="*/ 1570173 w 8033654"/>
              <a:gd name="connsiteY48-98" fmla="*/ 6772417 h 7031915"/>
              <a:gd name="connsiteX49-99" fmla="*/ 1508795 w 8033654"/>
              <a:gd name="connsiteY49-100" fmla="*/ 6649661 h 7031915"/>
              <a:gd name="connsiteX50-101" fmla="*/ 1508794 w 8033654"/>
              <a:gd name="connsiteY50-102" fmla="*/ 6649657 h 7031915"/>
              <a:gd name="connsiteX51-103" fmla="*/ 115723 w 8033654"/>
              <a:gd name="connsiteY51-104" fmla="*/ 3863519 h 7031915"/>
              <a:gd name="connsiteX52-105" fmla="*/ 115722 w 8033654"/>
              <a:gd name="connsiteY52-106" fmla="*/ 3863518 h 7031915"/>
              <a:gd name="connsiteX53-107" fmla="*/ 29470 w 8033654"/>
              <a:gd name="connsiteY53-108" fmla="*/ 3691014 h 7031915"/>
              <a:gd name="connsiteX54-109" fmla="*/ 11962 w 8033654"/>
              <a:gd name="connsiteY54-110" fmla="*/ 3634608 h 7031915"/>
              <a:gd name="connsiteX55-111" fmla="*/ 0 w 8033654"/>
              <a:gd name="connsiteY55-112" fmla="*/ 3515957 h 7031915"/>
              <a:gd name="connsiteX56-113" fmla="*/ 11962 w 8033654"/>
              <a:gd name="connsiteY56-114" fmla="*/ 3397306 h 7031915"/>
              <a:gd name="connsiteX57-115" fmla="*/ 29470 w 8033654"/>
              <a:gd name="connsiteY57-116" fmla="*/ 3340901 h 7031915"/>
              <a:gd name="connsiteX58-117" fmla="*/ 115722 w 8033654"/>
              <a:gd name="connsiteY58-118" fmla="*/ 3168396 h 7031915"/>
              <a:gd name="connsiteX59-119" fmla="*/ 115723 w 8033654"/>
              <a:gd name="connsiteY59-120" fmla="*/ 3168396 h 7031915"/>
              <a:gd name="connsiteX60-121" fmla="*/ 1508796 w 8033654"/>
              <a:gd name="connsiteY60-122" fmla="*/ 382255 h 7031915"/>
              <a:gd name="connsiteX61-123" fmla="*/ 1570174 w 8033654"/>
              <a:gd name="connsiteY61-124" fmla="*/ 259499 h 7031915"/>
              <a:gd name="connsiteX62" fmla="*/ 1642008 w 8033654"/>
              <a:gd name="connsiteY62" fmla="*/ 172435 h 7031915"/>
              <a:gd name="connsiteX63" fmla="*/ 1939656 w 8033654"/>
              <a:gd name="connsiteY63" fmla="*/ 11959 h 7031915"/>
              <a:gd name="connsiteX64" fmla="*/ 2058287 w 8033654"/>
              <a:gd name="connsiteY64" fmla="*/ 0 h 7031915"/>
              <a:gd name="connsiteX0-125" fmla="*/ 6552162 w 8033654"/>
              <a:gd name="connsiteY0-126" fmla="*/ 494730 h 7031915"/>
              <a:gd name="connsiteX1-127" fmla="*/ 6555365 w 8033654"/>
              <a:gd name="connsiteY1-128" fmla="*/ 531027 h 7031915"/>
              <a:gd name="connsiteX2-129" fmla="*/ 6556798 w 8033654"/>
              <a:gd name="connsiteY2-130" fmla="*/ 533489 h 7031915"/>
              <a:gd name="connsiteX3-131" fmla="*/ 6555247 w 8033654"/>
              <a:gd name="connsiteY3-132" fmla="*/ 510071 h 7031915"/>
              <a:gd name="connsiteX4-133" fmla="*/ 6552162 w 8033654"/>
              <a:gd name="connsiteY4-134" fmla="*/ 494730 h 7031915"/>
              <a:gd name="connsiteX5-135" fmla="*/ 6529086 w 8033654"/>
              <a:gd name="connsiteY5-136" fmla="*/ 402424 h 7031915"/>
              <a:gd name="connsiteX6-137" fmla="*/ 6546753 w 8033654"/>
              <a:gd name="connsiteY6-138" fmla="*/ 467828 h 7031915"/>
              <a:gd name="connsiteX7-139" fmla="*/ 6540064 w 8033654"/>
              <a:gd name="connsiteY7-140" fmla="*/ 434562 h 7031915"/>
              <a:gd name="connsiteX8-141" fmla="*/ 6529086 w 8033654"/>
              <a:gd name="connsiteY8-142" fmla="*/ 402424 h 7031915"/>
              <a:gd name="connsiteX9-143" fmla="*/ 6482461 w 8033654"/>
              <a:gd name="connsiteY9-144" fmla="*/ 295697 h 7031915"/>
              <a:gd name="connsiteX10-145" fmla="*/ 6520430 w 8033654"/>
              <a:gd name="connsiteY10-146" fmla="*/ 377086 h 7031915"/>
              <a:gd name="connsiteX11-147" fmla="*/ 6515577 w 8033654"/>
              <a:gd name="connsiteY11-148" fmla="*/ 362878 h 7031915"/>
              <a:gd name="connsiteX12-149" fmla="*/ 6482461 w 8033654"/>
              <a:gd name="connsiteY12-150" fmla="*/ 295697 h 7031915"/>
              <a:gd name="connsiteX13-151" fmla="*/ 2058287 w 8033654"/>
              <a:gd name="connsiteY13-152" fmla="*/ 0 h 7031915"/>
              <a:gd name="connsiteX14-153" fmla="*/ 2058326 w 8033654"/>
              <a:gd name="connsiteY14-154" fmla="*/ 0 h 7031915"/>
              <a:gd name="connsiteX15-155" fmla="*/ 5971699 w 8033654"/>
              <a:gd name="connsiteY15-156" fmla="*/ 0 h 7031915"/>
              <a:gd name="connsiteX16-157" fmla="*/ 5971700 w 8033654"/>
              <a:gd name="connsiteY16-158" fmla="*/ 0 h 7031915"/>
              <a:gd name="connsiteX17-159" fmla="*/ 5971740 w 8033654"/>
              <a:gd name="connsiteY17-160" fmla="*/ 0 h 7031915"/>
              <a:gd name="connsiteX18-161" fmla="*/ 6090371 w 8033654"/>
              <a:gd name="connsiteY18-162" fmla="*/ 11959 h 7031915"/>
              <a:gd name="connsiteX19-163" fmla="*/ 6357004 w 8033654"/>
              <a:gd name="connsiteY19-164" fmla="*/ 143562 h 7031915"/>
              <a:gd name="connsiteX20-165" fmla="*/ 6421756 w 8033654"/>
              <a:gd name="connsiteY20-166" fmla="*/ 209878 h 7031915"/>
              <a:gd name="connsiteX21-167" fmla="*/ 6426018 w 8033654"/>
              <a:gd name="connsiteY21-168" fmla="*/ 214243 h 7031915"/>
              <a:gd name="connsiteX22-169" fmla="*/ 6463356 w 8033654"/>
              <a:gd name="connsiteY22-170" fmla="*/ 268125 h 7031915"/>
              <a:gd name="connsiteX23-171" fmla="*/ 6480094 w 8033654"/>
              <a:gd name="connsiteY23-172" fmla="*/ 292278 h 7031915"/>
              <a:gd name="connsiteX24-173" fmla="*/ 6490605 w 8033654"/>
              <a:gd name="connsiteY24-174" fmla="*/ 298322 h 7031915"/>
              <a:gd name="connsiteX25-175" fmla="*/ 7949332 w 8033654"/>
              <a:gd name="connsiteY25-176" fmla="*/ 3216682 h 7031915"/>
              <a:gd name="connsiteX26-177" fmla="*/ 7992299 w 8033654"/>
              <a:gd name="connsiteY26-178" fmla="*/ 3302616 h 7031915"/>
              <a:gd name="connsiteX27-179" fmla="*/ 8021693 w 8033654"/>
              <a:gd name="connsiteY27-180" fmla="*/ 3397306 h 7031915"/>
              <a:gd name="connsiteX28-181" fmla="*/ 8033654 w 8033654"/>
              <a:gd name="connsiteY28-182" fmla="*/ 3515957 h 7031915"/>
              <a:gd name="connsiteX29-183" fmla="*/ 8021693 w 8033654"/>
              <a:gd name="connsiteY29-184" fmla="*/ 3634608 h 7031915"/>
              <a:gd name="connsiteX30-185" fmla="*/ 7992299 w 8033654"/>
              <a:gd name="connsiteY30-186" fmla="*/ 3729298 h 7031915"/>
              <a:gd name="connsiteX31-187" fmla="*/ 7949332 w 8033654"/>
              <a:gd name="connsiteY31-188" fmla="*/ 3815232 h 7031915"/>
              <a:gd name="connsiteX32-189" fmla="*/ 6535055 w 8033654"/>
              <a:gd name="connsiteY32-190" fmla="*/ 6638796 h 7031915"/>
              <a:gd name="connsiteX33-191" fmla="*/ 6524461 w 8033654"/>
              <a:gd name="connsiteY33-192" fmla="*/ 6646190 h 7031915"/>
              <a:gd name="connsiteX34-193" fmla="*/ 6482456 w 8033654"/>
              <a:gd name="connsiteY34-194" fmla="*/ 6736229 h 7031915"/>
              <a:gd name="connsiteX35-195" fmla="*/ 6090371 w 8033654"/>
              <a:gd name="connsiteY35-196" fmla="*/ 7019956 h 7031915"/>
              <a:gd name="connsiteX36-197" fmla="*/ 5971740 w 8033654"/>
              <a:gd name="connsiteY36-198" fmla="*/ 7031915 h 7031915"/>
              <a:gd name="connsiteX37-199" fmla="*/ 5971700 w 8033654"/>
              <a:gd name="connsiteY37-200" fmla="*/ 7031915 h 7031915"/>
              <a:gd name="connsiteX38-201" fmla="*/ 2058326 w 8033654"/>
              <a:gd name="connsiteY38-202" fmla="*/ 7031915 h 7031915"/>
              <a:gd name="connsiteX39-203" fmla="*/ 2176958 w 8033654"/>
              <a:gd name="connsiteY39-204" fmla="*/ 7019956 h 7031915"/>
              <a:gd name="connsiteX40-205" fmla="*/ 2363588 w 8033654"/>
              <a:gd name="connsiteY40-206" fmla="*/ 6946684 h 7031915"/>
              <a:gd name="connsiteX41-207" fmla="*/ 2418335 w 8033654"/>
              <a:gd name="connsiteY41-208" fmla="*/ 6906767 h 7031915"/>
              <a:gd name="connsiteX42-209" fmla="*/ 2176957 w 8033654"/>
              <a:gd name="connsiteY42-210" fmla="*/ 7019956 h 7031915"/>
              <a:gd name="connsiteX43-211" fmla="*/ 2058326 w 8033654"/>
              <a:gd name="connsiteY43-212" fmla="*/ 7031915 h 7031915"/>
              <a:gd name="connsiteX44-213" fmla="*/ 2058286 w 8033654"/>
              <a:gd name="connsiteY44-214" fmla="*/ 7031915 h 7031915"/>
              <a:gd name="connsiteX45-215" fmla="*/ 1939655 w 8033654"/>
              <a:gd name="connsiteY45-216" fmla="*/ 7019956 h 7031915"/>
              <a:gd name="connsiteX46-217" fmla="*/ 1642007 w 8033654"/>
              <a:gd name="connsiteY46-218" fmla="*/ 6859480 h 7031915"/>
              <a:gd name="connsiteX47-219" fmla="*/ 1570173 w 8033654"/>
              <a:gd name="connsiteY47-220" fmla="*/ 6772417 h 7031915"/>
              <a:gd name="connsiteX48-221" fmla="*/ 1508795 w 8033654"/>
              <a:gd name="connsiteY48-222" fmla="*/ 6649661 h 7031915"/>
              <a:gd name="connsiteX49-223" fmla="*/ 1508794 w 8033654"/>
              <a:gd name="connsiteY49-224" fmla="*/ 6649657 h 7031915"/>
              <a:gd name="connsiteX50-225" fmla="*/ 115723 w 8033654"/>
              <a:gd name="connsiteY50-226" fmla="*/ 3863519 h 7031915"/>
              <a:gd name="connsiteX51-227" fmla="*/ 115722 w 8033654"/>
              <a:gd name="connsiteY51-228" fmla="*/ 3863518 h 7031915"/>
              <a:gd name="connsiteX52-229" fmla="*/ 29470 w 8033654"/>
              <a:gd name="connsiteY52-230" fmla="*/ 3691014 h 7031915"/>
              <a:gd name="connsiteX53-231" fmla="*/ 11962 w 8033654"/>
              <a:gd name="connsiteY53-232" fmla="*/ 3634608 h 7031915"/>
              <a:gd name="connsiteX54-233" fmla="*/ 0 w 8033654"/>
              <a:gd name="connsiteY54-234" fmla="*/ 3515957 h 7031915"/>
              <a:gd name="connsiteX55-235" fmla="*/ 11962 w 8033654"/>
              <a:gd name="connsiteY55-236" fmla="*/ 3397306 h 7031915"/>
              <a:gd name="connsiteX56-237" fmla="*/ 29470 w 8033654"/>
              <a:gd name="connsiteY56-238" fmla="*/ 3340901 h 7031915"/>
              <a:gd name="connsiteX57-239" fmla="*/ 115722 w 8033654"/>
              <a:gd name="connsiteY57-240" fmla="*/ 3168396 h 7031915"/>
              <a:gd name="connsiteX58-241" fmla="*/ 115723 w 8033654"/>
              <a:gd name="connsiteY58-242" fmla="*/ 3168396 h 7031915"/>
              <a:gd name="connsiteX59-243" fmla="*/ 1508796 w 8033654"/>
              <a:gd name="connsiteY59-244" fmla="*/ 382255 h 7031915"/>
              <a:gd name="connsiteX60-245" fmla="*/ 1570174 w 8033654"/>
              <a:gd name="connsiteY60-246" fmla="*/ 259499 h 7031915"/>
              <a:gd name="connsiteX61-247" fmla="*/ 1642008 w 8033654"/>
              <a:gd name="connsiteY61-248" fmla="*/ 172435 h 7031915"/>
              <a:gd name="connsiteX62-249" fmla="*/ 1939656 w 8033654"/>
              <a:gd name="connsiteY62-250" fmla="*/ 11959 h 7031915"/>
              <a:gd name="connsiteX63-251" fmla="*/ 2058287 w 8033654"/>
              <a:gd name="connsiteY63-252" fmla="*/ 0 h 7031915"/>
              <a:gd name="connsiteX0-253" fmla="*/ 6552162 w 8033654"/>
              <a:gd name="connsiteY0-254" fmla="*/ 494730 h 7031915"/>
              <a:gd name="connsiteX1-255" fmla="*/ 6555365 w 8033654"/>
              <a:gd name="connsiteY1-256" fmla="*/ 531027 h 7031915"/>
              <a:gd name="connsiteX2-257" fmla="*/ 6556798 w 8033654"/>
              <a:gd name="connsiteY2-258" fmla="*/ 533489 h 7031915"/>
              <a:gd name="connsiteX3-259" fmla="*/ 6555247 w 8033654"/>
              <a:gd name="connsiteY3-260" fmla="*/ 510071 h 7031915"/>
              <a:gd name="connsiteX4-261" fmla="*/ 6552162 w 8033654"/>
              <a:gd name="connsiteY4-262" fmla="*/ 494730 h 7031915"/>
              <a:gd name="connsiteX5-263" fmla="*/ 6529086 w 8033654"/>
              <a:gd name="connsiteY5-264" fmla="*/ 402424 h 7031915"/>
              <a:gd name="connsiteX6-265" fmla="*/ 6546753 w 8033654"/>
              <a:gd name="connsiteY6-266" fmla="*/ 467828 h 7031915"/>
              <a:gd name="connsiteX7-267" fmla="*/ 6540064 w 8033654"/>
              <a:gd name="connsiteY7-268" fmla="*/ 434562 h 7031915"/>
              <a:gd name="connsiteX8-269" fmla="*/ 6529086 w 8033654"/>
              <a:gd name="connsiteY8-270" fmla="*/ 402424 h 7031915"/>
              <a:gd name="connsiteX9-271" fmla="*/ 6482461 w 8033654"/>
              <a:gd name="connsiteY9-272" fmla="*/ 295697 h 7031915"/>
              <a:gd name="connsiteX10-273" fmla="*/ 6520430 w 8033654"/>
              <a:gd name="connsiteY10-274" fmla="*/ 377086 h 7031915"/>
              <a:gd name="connsiteX11-275" fmla="*/ 6515577 w 8033654"/>
              <a:gd name="connsiteY11-276" fmla="*/ 362878 h 7031915"/>
              <a:gd name="connsiteX12-277" fmla="*/ 6482461 w 8033654"/>
              <a:gd name="connsiteY12-278" fmla="*/ 295697 h 7031915"/>
              <a:gd name="connsiteX13-279" fmla="*/ 2058287 w 8033654"/>
              <a:gd name="connsiteY13-280" fmla="*/ 0 h 7031915"/>
              <a:gd name="connsiteX14-281" fmla="*/ 2058326 w 8033654"/>
              <a:gd name="connsiteY14-282" fmla="*/ 0 h 7031915"/>
              <a:gd name="connsiteX15-283" fmla="*/ 5971699 w 8033654"/>
              <a:gd name="connsiteY15-284" fmla="*/ 0 h 7031915"/>
              <a:gd name="connsiteX16-285" fmla="*/ 5971700 w 8033654"/>
              <a:gd name="connsiteY16-286" fmla="*/ 0 h 7031915"/>
              <a:gd name="connsiteX17-287" fmla="*/ 5971740 w 8033654"/>
              <a:gd name="connsiteY17-288" fmla="*/ 0 h 7031915"/>
              <a:gd name="connsiteX18-289" fmla="*/ 6090371 w 8033654"/>
              <a:gd name="connsiteY18-290" fmla="*/ 11959 h 7031915"/>
              <a:gd name="connsiteX19-291" fmla="*/ 6357004 w 8033654"/>
              <a:gd name="connsiteY19-292" fmla="*/ 143562 h 7031915"/>
              <a:gd name="connsiteX20-293" fmla="*/ 6421756 w 8033654"/>
              <a:gd name="connsiteY20-294" fmla="*/ 209878 h 7031915"/>
              <a:gd name="connsiteX21-295" fmla="*/ 6426018 w 8033654"/>
              <a:gd name="connsiteY21-296" fmla="*/ 214243 h 7031915"/>
              <a:gd name="connsiteX22-297" fmla="*/ 6463356 w 8033654"/>
              <a:gd name="connsiteY22-298" fmla="*/ 268125 h 7031915"/>
              <a:gd name="connsiteX23-299" fmla="*/ 6480094 w 8033654"/>
              <a:gd name="connsiteY23-300" fmla="*/ 292278 h 7031915"/>
              <a:gd name="connsiteX24-301" fmla="*/ 6490605 w 8033654"/>
              <a:gd name="connsiteY24-302" fmla="*/ 298322 h 7031915"/>
              <a:gd name="connsiteX25-303" fmla="*/ 7949332 w 8033654"/>
              <a:gd name="connsiteY25-304" fmla="*/ 3216682 h 7031915"/>
              <a:gd name="connsiteX26-305" fmla="*/ 7992299 w 8033654"/>
              <a:gd name="connsiteY26-306" fmla="*/ 3302616 h 7031915"/>
              <a:gd name="connsiteX27-307" fmla="*/ 8021693 w 8033654"/>
              <a:gd name="connsiteY27-308" fmla="*/ 3397306 h 7031915"/>
              <a:gd name="connsiteX28-309" fmla="*/ 8033654 w 8033654"/>
              <a:gd name="connsiteY28-310" fmla="*/ 3515957 h 7031915"/>
              <a:gd name="connsiteX29-311" fmla="*/ 8021693 w 8033654"/>
              <a:gd name="connsiteY29-312" fmla="*/ 3634608 h 7031915"/>
              <a:gd name="connsiteX30-313" fmla="*/ 7992299 w 8033654"/>
              <a:gd name="connsiteY30-314" fmla="*/ 3729298 h 7031915"/>
              <a:gd name="connsiteX31-315" fmla="*/ 7949332 w 8033654"/>
              <a:gd name="connsiteY31-316" fmla="*/ 3815232 h 7031915"/>
              <a:gd name="connsiteX32-317" fmla="*/ 6535055 w 8033654"/>
              <a:gd name="connsiteY32-318" fmla="*/ 6638796 h 7031915"/>
              <a:gd name="connsiteX33-319" fmla="*/ 6524461 w 8033654"/>
              <a:gd name="connsiteY33-320" fmla="*/ 6646190 h 7031915"/>
              <a:gd name="connsiteX34-321" fmla="*/ 6482456 w 8033654"/>
              <a:gd name="connsiteY34-322" fmla="*/ 6736229 h 7031915"/>
              <a:gd name="connsiteX35-323" fmla="*/ 6090371 w 8033654"/>
              <a:gd name="connsiteY35-324" fmla="*/ 7019956 h 7031915"/>
              <a:gd name="connsiteX36-325" fmla="*/ 5971740 w 8033654"/>
              <a:gd name="connsiteY36-326" fmla="*/ 7031915 h 7031915"/>
              <a:gd name="connsiteX37-327" fmla="*/ 5971700 w 8033654"/>
              <a:gd name="connsiteY37-328" fmla="*/ 7031915 h 7031915"/>
              <a:gd name="connsiteX38-329" fmla="*/ 2058326 w 8033654"/>
              <a:gd name="connsiteY38-330" fmla="*/ 7031915 h 7031915"/>
              <a:gd name="connsiteX39-331" fmla="*/ 2176958 w 8033654"/>
              <a:gd name="connsiteY39-332" fmla="*/ 7019956 h 7031915"/>
              <a:gd name="connsiteX40-333" fmla="*/ 2363588 w 8033654"/>
              <a:gd name="connsiteY40-334" fmla="*/ 6946684 h 7031915"/>
              <a:gd name="connsiteX41-335" fmla="*/ 2176957 w 8033654"/>
              <a:gd name="connsiteY41-336" fmla="*/ 7019956 h 7031915"/>
              <a:gd name="connsiteX42-337" fmla="*/ 2058326 w 8033654"/>
              <a:gd name="connsiteY42-338" fmla="*/ 7031915 h 7031915"/>
              <a:gd name="connsiteX43-339" fmla="*/ 2058286 w 8033654"/>
              <a:gd name="connsiteY43-340" fmla="*/ 7031915 h 7031915"/>
              <a:gd name="connsiteX44-341" fmla="*/ 1939655 w 8033654"/>
              <a:gd name="connsiteY44-342" fmla="*/ 7019956 h 7031915"/>
              <a:gd name="connsiteX45-343" fmla="*/ 1642007 w 8033654"/>
              <a:gd name="connsiteY45-344" fmla="*/ 6859480 h 7031915"/>
              <a:gd name="connsiteX46-345" fmla="*/ 1570173 w 8033654"/>
              <a:gd name="connsiteY46-346" fmla="*/ 6772417 h 7031915"/>
              <a:gd name="connsiteX47-347" fmla="*/ 1508795 w 8033654"/>
              <a:gd name="connsiteY47-348" fmla="*/ 6649661 h 7031915"/>
              <a:gd name="connsiteX48-349" fmla="*/ 1508794 w 8033654"/>
              <a:gd name="connsiteY48-350" fmla="*/ 6649657 h 7031915"/>
              <a:gd name="connsiteX49-351" fmla="*/ 115723 w 8033654"/>
              <a:gd name="connsiteY49-352" fmla="*/ 3863519 h 7031915"/>
              <a:gd name="connsiteX50-353" fmla="*/ 115722 w 8033654"/>
              <a:gd name="connsiteY50-354" fmla="*/ 3863518 h 7031915"/>
              <a:gd name="connsiteX51-355" fmla="*/ 29470 w 8033654"/>
              <a:gd name="connsiteY51-356" fmla="*/ 3691014 h 7031915"/>
              <a:gd name="connsiteX52-357" fmla="*/ 11962 w 8033654"/>
              <a:gd name="connsiteY52-358" fmla="*/ 3634608 h 7031915"/>
              <a:gd name="connsiteX53-359" fmla="*/ 0 w 8033654"/>
              <a:gd name="connsiteY53-360" fmla="*/ 3515957 h 7031915"/>
              <a:gd name="connsiteX54-361" fmla="*/ 11962 w 8033654"/>
              <a:gd name="connsiteY54-362" fmla="*/ 3397306 h 7031915"/>
              <a:gd name="connsiteX55-363" fmla="*/ 29470 w 8033654"/>
              <a:gd name="connsiteY55-364" fmla="*/ 3340901 h 7031915"/>
              <a:gd name="connsiteX56-365" fmla="*/ 115722 w 8033654"/>
              <a:gd name="connsiteY56-366" fmla="*/ 3168396 h 7031915"/>
              <a:gd name="connsiteX57-367" fmla="*/ 115723 w 8033654"/>
              <a:gd name="connsiteY57-368" fmla="*/ 3168396 h 7031915"/>
              <a:gd name="connsiteX58-369" fmla="*/ 1508796 w 8033654"/>
              <a:gd name="connsiteY58-370" fmla="*/ 382255 h 7031915"/>
              <a:gd name="connsiteX59-371" fmla="*/ 1570174 w 8033654"/>
              <a:gd name="connsiteY59-372" fmla="*/ 259499 h 7031915"/>
              <a:gd name="connsiteX60-373" fmla="*/ 1642008 w 8033654"/>
              <a:gd name="connsiteY60-374" fmla="*/ 172435 h 7031915"/>
              <a:gd name="connsiteX61-375" fmla="*/ 1939656 w 8033654"/>
              <a:gd name="connsiteY61-376" fmla="*/ 11959 h 7031915"/>
              <a:gd name="connsiteX62-377" fmla="*/ 2058287 w 8033654"/>
              <a:gd name="connsiteY62-378" fmla="*/ 0 h 7031915"/>
              <a:gd name="connsiteX0-379" fmla="*/ 6552162 w 8033654"/>
              <a:gd name="connsiteY0-380" fmla="*/ 494730 h 7031915"/>
              <a:gd name="connsiteX1-381" fmla="*/ 6555365 w 8033654"/>
              <a:gd name="connsiteY1-382" fmla="*/ 531027 h 7031915"/>
              <a:gd name="connsiteX2-383" fmla="*/ 6556798 w 8033654"/>
              <a:gd name="connsiteY2-384" fmla="*/ 533489 h 7031915"/>
              <a:gd name="connsiteX3-385" fmla="*/ 6555247 w 8033654"/>
              <a:gd name="connsiteY3-386" fmla="*/ 510071 h 7031915"/>
              <a:gd name="connsiteX4-387" fmla="*/ 6552162 w 8033654"/>
              <a:gd name="connsiteY4-388" fmla="*/ 494730 h 7031915"/>
              <a:gd name="connsiteX5-389" fmla="*/ 6529086 w 8033654"/>
              <a:gd name="connsiteY5-390" fmla="*/ 402424 h 7031915"/>
              <a:gd name="connsiteX6-391" fmla="*/ 6546753 w 8033654"/>
              <a:gd name="connsiteY6-392" fmla="*/ 467828 h 7031915"/>
              <a:gd name="connsiteX7-393" fmla="*/ 6540064 w 8033654"/>
              <a:gd name="connsiteY7-394" fmla="*/ 434562 h 7031915"/>
              <a:gd name="connsiteX8-395" fmla="*/ 6529086 w 8033654"/>
              <a:gd name="connsiteY8-396" fmla="*/ 402424 h 7031915"/>
              <a:gd name="connsiteX9-397" fmla="*/ 6482461 w 8033654"/>
              <a:gd name="connsiteY9-398" fmla="*/ 295697 h 7031915"/>
              <a:gd name="connsiteX10-399" fmla="*/ 6520430 w 8033654"/>
              <a:gd name="connsiteY10-400" fmla="*/ 377086 h 7031915"/>
              <a:gd name="connsiteX11-401" fmla="*/ 6515577 w 8033654"/>
              <a:gd name="connsiteY11-402" fmla="*/ 362878 h 7031915"/>
              <a:gd name="connsiteX12-403" fmla="*/ 6482461 w 8033654"/>
              <a:gd name="connsiteY12-404" fmla="*/ 295697 h 7031915"/>
              <a:gd name="connsiteX13-405" fmla="*/ 2058287 w 8033654"/>
              <a:gd name="connsiteY13-406" fmla="*/ 0 h 7031915"/>
              <a:gd name="connsiteX14-407" fmla="*/ 2058326 w 8033654"/>
              <a:gd name="connsiteY14-408" fmla="*/ 0 h 7031915"/>
              <a:gd name="connsiteX15-409" fmla="*/ 5971699 w 8033654"/>
              <a:gd name="connsiteY15-410" fmla="*/ 0 h 7031915"/>
              <a:gd name="connsiteX16-411" fmla="*/ 5971700 w 8033654"/>
              <a:gd name="connsiteY16-412" fmla="*/ 0 h 7031915"/>
              <a:gd name="connsiteX17-413" fmla="*/ 5971740 w 8033654"/>
              <a:gd name="connsiteY17-414" fmla="*/ 0 h 7031915"/>
              <a:gd name="connsiteX18-415" fmla="*/ 6090371 w 8033654"/>
              <a:gd name="connsiteY18-416" fmla="*/ 11959 h 7031915"/>
              <a:gd name="connsiteX19-417" fmla="*/ 6357004 w 8033654"/>
              <a:gd name="connsiteY19-418" fmla="*/ 143562 h 7031915"/>
              <a:gd name="connsiteX20-419" fmla="*/ 6421756 w 8033654"/>
              <a:gd name="connsiteY20-420" fmla="*/ 209878 h 7031915"/>
              <a:gd name="connsiteX21-421" fmla="*/ 6426018 w 8033654"/>
              <a:gd name="connsiteY21-422" fmla="*/ 214243 h 7031915"/>
              <a:gd name="connsiteX22-423" fmla="*/ 6463356 w 8033654"/>
              <a:gd name="connsiteY22-424" fmla="*/ 268125 h 7031915"/>
              <a:gd name="connsiteX23-425" fmla="*/ 6480094 w 8033654"/>
              <a:gd name="connsiteY23-426" fmla="*/ 292278 h 7031915"/>
              <a:gd name="connsiteX24-427" fmla="*/ 6490605 w 8033654"/>
              <a:gd name="connsiteY24-428" fmla="*/ 298322 h 7031915"/>
              <a:gd name="connsiteX25-429" fmla="*/ 7949332 w 8033654"/>
              <a:gd name="connsiteY25-430" fmla="*/ 3216682 h 7031915"/>
              <a:gd name="connsiteX26-431" fmla="*/ 7992299 w 8033654"/>
              <a:gd name="connsiteY26-432" fmla="*/ 3302616 h 7031915"/>
              <a:gd name="connsiteX27-433" fmla="*/ 8021693 w 8033654"/>
              <a:gd name="connsiteY27-434" fmla="*/ 3397306 h 7031915"/>
              <a:gd name="connsiteX28-435" fmla="*/ 8033654 w 8033654"/>
              <a:gd name="connsiteY28-436" fmla="*/ 3515957 h 7031915"/>
              <a:gd name="connsiteX29-437" fmla="*/ 8021693 w 8033654"/>
              <a:gd name="connsiteY29-438" fmla="*/ 3634608 h 7031915"/>
              <a:gd name="connsiteX30-439" fmla="*/ 7992299 w 8033654"/>
              <a:gd name="connsiteY30-440" fmla="*/ 3729298 h 7031915"/>
              <a:gd name="connsiteX31-441" fmla="*/ 7949332 w 8033654"/>
              <a:gd name="connsiteY31-442" fmla="*/ 3815232 h 7031915"/>
              <a:gd name="connsiteX32-443" fmla="*/ 6535055 w 8033654"/>
              <a:gd name="connsiteY32-444" fmla="*/ 6638796 h 7031915"/>
              <a:gd name="connsiteX33-445" fmla="*/ 6524461 w 8033654"/>
              <a:gd name="connsiteY33-446" fmla="*/ 6646190 h 7031915"/>
              <a:gd name="connsiteX34-447" fmla="*/ 6482456 w 8033654"/>
              <a:gd name="connsiteY34-448" fmla="*/ 6736229 h 7031915"/>
              <a:gd name="connsiteX35-449" fmla="*/ 6090371 w 8033654"/>
              <a:gd name="connsiteY35-450" fmla="*/ 7019956 h 7031915"/>
              <a:gd name="connsiteX36-451" fmla="*/ 5971740 w 8033654"/>
              <a:gd name="connsiteY36-452" fmla="*/ 7031915 h 7031915"/>
              <a:gd name="connsiteX37-453" fmla="*/ 5971700 w 8033654"/>
              <a:gd name="connsiteY37-454" fmla="*/ 7031915 h 7031915"/>
              <a:gd name="connsiteX38-455" fmla="*/ 2058326 w 8033654"/>
              <a:gd name="connsiteY38-456" fmla="*/ 7031915 h 7031915"/>
              <a:gd name="connsiteX39-457" fmla="*/ 2176958 w 8033654"/>
              <a:gd name="connsiteY39-458" fmla="*/ 7019956 h 7031915"/>
              <a:gd name="connsiteX40-459" fmla="*/ 2176957 w 8033654"/>
              <a:gd name="connsiteY40-460" fmla="*/ 7019956 h 7031915"/>
              <a:gd name="connsiteX41-461" fmla="*/ 2058326 w 8033654"/>
              <a:gd name="connsiteY41-462" fmla="*/ 7031915 h 7031915"/>
              <a:gd name="connsiteX42-463" fmla="*/ 2058286 w 8033654"/>
              <a:gd name="connsiteY42-464" fmla="*/ 7031915 h 7031915"/>
              <a:gd name="connsiteX43-465" fmla="*/ 1939655 w 8033654"/>
              <a:gd name="connsiteY43-466" fmla="*/ 7019956 h 7031915"/>
              <a:gd name="connsiteX44-467" fmla="*/ 1642007 w 8033654"/>
              <a:gd name="connsiteY44-468" fmla="*/ 6859480 h 7031915"/>
              <a:gd name="connsiteX45-469" fmla="*/ 1570173 w 8033654"/>
              <a:gd name="connsiteY45-470" fmla="*/ 6772417 h 7031915"/>
              <a:gd name="connsiteX46-471" fmla="*/ 1508795 w 8033654"/>
              <a:gd name="connsiteY46-472" fmla="*/ 6649661 h 7031915"/>
              <a:gd name="connsiteX47-473" fmla="*/ 1508794 w 8033654"/>
              <a:gd name="connsiteY47-474" fmla="*/ 6649657 h 7031915"/>
              <a:gd name="connsiteX48-475" fmla="*/ 115723 w 8033654"/>
              <a:gd name="connsiteY48-476" fmla="*/ 3863519 h 7031915"/>
              <a:gd name="connsiteX49-477" fmla="*/ 115722 w 8033654"/>
              <a:gd name="connsiteY49-478" fmla="*/ 3863518 h 7031915"/>
              <a:gd name="connsiteX50-479" fmla="*/ 29470 w 8033654"/>
              <a:gd name="connsiteY50-480" fmla="*/ 3691014 h 7031915"/>
              <a:gd name="connsiteX51-481" fmla="*/ 11962 w 8033654"/>
              <a:gd name="connsiteY51-482" fmla="*/ 3634608 h 7031915"/>
              <a:gd name="connsiteX52-483" fmla="*/ 0 w 8033654"/>
              <a:gd name="connsiteY52-484" fmla="*/ 3515957 h 7031915"/>
              <a:gd name="connsiteX53-485" fmla="*/ 11962 w 8033654"/>
              <a:gd name="connsiteY53-486" fmla="*/ 3397306 h 7031915"/>
              <a:gd name="connsiteX54-487" fmla="*/ 29470 w 8033654"/>
              <a:gd name="connsiteY54-488" fmla="*/ 3340901 h 7031915"/>
              <a:gd name="connsiteX55-489" fmla="*/ 115722 w 8033654"/>
              <a:gd name="connsiteY55-490" fmla="*/ 3168396 h 7031915"/>
              <a:gd name="connsiteX56-491" fmla="*/ 115723 w 8033654"/>
              <a:gd name="connsiteY56-492" fmla="*/ 3168396 h 7031915"/>
              <a:gd name="connsiteX57-493" fmla="*/ 1508796 w 8033654"/>
              <a:gd name="connsiteY57-494" fmla="*/ 382255 h 7031915"/>
              <a:gd name="connsiteX58-495" fmla="*/ 1570174 w 8033654"/>
              <a:gd name="connsiteY58-496" fmla="*/ 259499 h 7031915"/>
              <a:gd name="connsiteX59-497" fmla="*/ 1642008 w 8033654"/>
              <a:gd name="connsiteY59-498" fmla="*/ 172435 h 7031915"/>
              <a:gd name="connsiteX60-499" fmla="*/ 1939656 w 8033654"/>
              <a:gd name="connsiteY60-500" fmla="*/ 11959 h 7031915"/>
              <a:gd name="connsiteX61-501" fmla="*/ 2058287 w 8033654"/>
              <a:gd name="connsiteY61-502" fmla="*/ 0 h 7031915"/>
              <a:gd name="connsiteX0-503" fmla="*/ 6552162 w 8033654"/>
              <a:gd name="connsiteY0-504" fmla="*/ 494730 h 7031915"/>
              <a:gd name="connsiteX1-505" fmla="*/ 6555365 w 8033654"/>
              <a:gd name="connsiteY1-506" fmla="*/ 531027 h 7031915"/>
              <a:gd name="connsiteX2-507" fmla="*/ 6556798 w 8033654"/>
              <a:gd name="connsiteY2-508" fmla="*/ 533489 h 7031915"/>
              <a:gd name="connsiteX3-509" fmla="*/ 6555247 w 8033654"/>
              <a:gd name="connsiteY3-510" fmla="*/ 510071 h 7031915"/>
              <a:gd name="connsiteX4-511" fmla="*/ 6552162 w 8033654"/>
              <a:gd name="connsiteY4-512" fmla="*/ 494730 h 7031915"/>
              <a:gd name="connsiteX5-513" fmla="*/ 6529086 w 8033654"/>
              <a:gd name="connsiteY5-514" fmla="*/ 402424 h 7031915"/>
              <a:gd name="connsiteX6-515" fmla="*/ 6540064 w 8033654"/>
              <a:gd name="connsiteY6-516" fmla="*/ 434562 h 7031915"/>
              <a:gd name="connsiteX7-517" fmla="*/ 6529086 w 8033654"/>
              <a:gd name="connsiteY7-518" fmla="*/ 402424 h 7031915"/>
              <a:gd name="connsiteX8-519" fmla="*/ 6482461 w 8033654"/>
              <a:gd name="connsiteY8-520" fmla="*/ 295697 h 7031915"/>
              <a:gd name="connsiteX9-521" fmla="*/ 6520430 w 8033654"/>
              <a:gd name="connsiteY9-522" fmla="*/ 377086 h 7031915"/>
              <a:gd name="connsiteX10-523" fmla="*/ 6515577 w 8033654"/>
              <a:gd name="connsiteY10-524" fmla="*/ 362878 h 7031915"/>
              <a:gd name="connsiteX11-525" fmla="*/ 6482461 w 8033654"/>
              <a:gd name="connsiteY11-526" fmla="*/ 295697 h 7031915"/>
              <a:gd name="connsiteX12-527" fmla="*/ 2058287 w 8033654"/>
              <a:gd name="connsiteY12-528" fmla="*/ 0 h 7031915"/>
              <a:gd name="connsiteX13-529" fmla="*/ 2058326 w 8033654"/>
              <a:gd name="connsiteY13-530" fmla="*/ 0 h 7031915"/>
              <a:gd name="connsiteX14-531" fmla="*/ 5971699 w 8033654"/>
              <a:gd name="connsiteY14-532" fmla="*/ 0 h 7031915"/>
              <a:gd name="connsiteX15-533" fmla="*/ 5971700 w 8033654"/>
              <a:gd name="connsiteY15-534" fmla="*/ 0 h 7031915"/>
              <a:gd name="connsiteX16-535" fmla="*/ 5971740 w 8033654"/>
              <a:gd name="connsiteY16-536" fmla="*/ 0 h 7031915"/>
              <a:gd name="connsiteX17-537" fmla="*/ 6090371 w 8033654"/>
              <a:gd name="connsiteY17-538" fmla="*/ 11959 h 7031915"/>
              <a:gd name="connsiteX18-539" fmla="*/ 6357004 w 8033654"/>
              <a:gd name="connsiteY18-540" fmla="*/ 143562 h 7031915"/>
              <a:gd name="connsiteX19-541" fmla="*/ 6421756 w 8033654"/>
              <a:gd name="connsiteY19-542" fmla="*/ 209878 h 7031915"/>
              <a:gd name="connsiteX20-543" fmla="*/ 6426018 w 8033654"/>
              <a:gd name="connsiteY20-544" fmla="*/ 214243 h 7031915"/>
              <a:gd name="connsiteX21-545" fmla="*/ 6463356 w 8033654"/>
              <a:gd name="connsiteY21-546" fmla="*/ 268125 h 7031915"/>
              <a:gd name="connsiteX22-547" fmla="*/ 6480094 w 8033654"/>
              <a:gd name="connsiteY22-548" fmla="*/ 292278 h 7031915"/>
              <a:gd name="connsiteX23-549" fmla="*/ 6490605 w 8033654"/>
              <a:gd name="connsiteY23-550" fmla="*/ 298322 h 7031915"/>
              <a:gd name="connsiteX24-551" fmla="*/ 7949332 w 8033654"/>
              <a:gd name="connsiteY24-552" fmla="*/ 3216682 h 7031915"/>
              <a:gd name="connsiteX25-553" fmla="*/ 7992299 w 8033654"/>
              <a:gd name="connsiteY25-554" fmla="*/ 3302616 h 7031915"/>
              <a:gd name="connsiteX26-555" fmla="*/ 8021693 w 8033654"/>
              <a:gd name="connsiteY26-556" fmla="*/ 3397306 h 7031915"/>
              <a:gd name="connsiteX27-557" fmla="*/ 8033654 w 8033654"/>
              <a:gd name="connsiteY27-558" fmla="*/ 3515957 h 7031915"/>
              <a:gd name="connsiteX28-559" fmla="*/ 8021693 w 8033654"/>
              <a:gd name="connsiteY28-560" fmla="*/ 3634608 h 7031915"/>
              <a:gd name="connsiteX29-561" fmla="*/ 7992299 w 8033654"/>
              <a:gd name="connsiteY29-562" fmla="*/ 3729298 h 7031915"/>
              <a:gd name="connsiteX30-563" fmla="*/ 7949332 w 8033654"/>
              <a:gd name="connsiteY30-564" fmla="*/ 3815232 h 7031915"/>
              <a:gd name="connsiteX31-565" fmla="*/ 6535055 w 8033654"/>
              <a:gd name="connsiteY31-566" fmla="*/ 6638796 h 7031915"/>
              <a:gd name="connsiteX32-567" fmla="*/ 6524461 w 8033654"/>
              <a:gd name="connsiteY32-568" fmla="*/ 6646190 h 7031915"/>
              <a:gd name="connsiteX33-569" fmla="*/ 6482456 w 8033654"/>
              <a:gd name="connsiteY33-570" fmla="*/ 6736229 h 7031915"/>
              <a:gd name="connsiteX34-571" fmla="*/ 6090371 w 8033654"/>
              <a:gd name="connsiteY34-572" fmla="*/ 7019956 h 7031915"/>
              <a:gd name="connsiteX35-573" fmla="*/ 5971740 w 8033654"/>
              <a:gd name="connsiteY35-574" fmla="*/ 7031915 h 7031915"/>
              <a:gd name="connsiteX36-575" fmla="*/ 5971700 w 8033654"/>
              <a:gd name="connsiteY36-576" fmla="*/ 7031915 h 7031915"/>
              <a:gd name="connsiteX37-577" fmla="*/ 2058326 w 8033654"/>
              <a:gd name="connsiteY37-578" fmla="*/ 7031915 h 7031915"/>
              <a:gd name="connsiteX38-579" fmla="*/ 2176958 w 8033654"/>
              <a:gd name="connsiteY38-580" fmla="*/ 7019956 h 7031915"/>
              <a:gd name="connsiteX39-581" fmla="*/ 2176957 w 8033654"/>
              <a:gd name="connsiteY39-582" fmla="*/ 7019956 h 7031915"/>
              <a:gd name="connsiteX40-583" fmla="*/ 2058326 w 8033654"/>
              <a:gd name="connsiteY40-584" fmla="*/ 7031915 h 7031915"/>
              <a:gd name="connsiteX41-585" fmla="*/ 2058286 w 8033654"/>
              <a:gd name="connsiteY41-586" fmla="*/ 7031915 h 7031915"/>
              <a:gd name="connsiteX42-587" fmla="*/ 1939655 w 8033654"/>
              <a:gd name="connsiteY42-588" fmla="*/ 7019956 h 7031915"/>
              <a:gd name="connsiteX43-589" fmla="*/ 1642007 w 8033654"/>
              <a:gd name="connsiteY43-590" fmla="*/ 6859480 h 7031915"/>
              <a:gd name="connsiteX44-591" fmla="*/ 1570173 w 8033654"/>
              <a:gd name="connsiteY44-592" fmla="*/ 6772417 h 7031915"/>
              <a:gd name="connsiteX45-593" fmla="*/ 1508795 w 8033654"/>
              <a:gd name="connsiteY45-594" fmla="*/ 6649661 h 7031915"/>
              <a:gd name="connsiteX46-595" fmla="*/ 1508794 w 8033654"/>
              <a:gd name="connsiteY46-596" fmla="*/ 6649657 h 7031915"/>
              <a:gd name="connsiteX47-597" fmla="*/ 115723 w 8033654"/>
              <a:gd name="connsiteY47-598" fmla="*/ 3863519 h 7031915"/>
              <a:gd name="connsiteX48-599" fmla="*/ 115722 w 8033654"/>
              <a:gd name="connsiteY48-600" fmla="*/ 3863518 h 7031915"/>
              <a:gd name="connsiteX49-601" fmla="*/ 29470 w 8033654"/>
              <a:gd name="connsiteY49-602" fmla="*/ 3691014 h 7031915"/>
              <a:gd name="connsiteX50-603" fmla="*/ 11962 w 8033654"/>
              <a:gd name="connsiteY50-604" fmla="*/ 3634608 h 7031915"/>
              <a:gd name="connsiteX51-605" fmla="*/ 0 w 8033654"/>
              <a:gd name="connsiteY51-606" fmla="*/ 3515957 h 7031915"/>
              <a:gd name="connsiteX52-607" fmla="*/ 11962 w 8033654"/>
              <a:gd name="connsiteY52-608" fmla="*/ 3397306 h 7031915"/>
              <a:gd name="connsiteX53-609" fmla="*/ 29470 w 8033654"/>
              <a:gd name="connsiteY53-610" fmla="*/ 3340901 h 7031915"/>
              <a:gd name="connsiteX54-611" fmla="*/ 115722 w 8033654"/>
              <a:gd name="connsiteY54-612" fmla="*/ 3168396 h 7031915"/>
              <a:gd name="connsiteX55-613" fmla="*/ 115723 w 8033654"/>
              <a:gd name="connsiteY55-614" fmla="*/ 3168396 h 7031915"/>
              <a:gd name="connsiteX56-615" fmla="*/ 1508796 w 8033654"/>
              <a:gd name="connsiteY56-616" fmla="*/ 382255 h 7031915"/>
              <a:gd name="connsiteX57-617" fmla="*/ 1570174 w 8033654"/>
              <a:gd name="connsiteY57-618" fmla="*/ 259499 h 7031915"/>
              <a:gd name="connsiteX58-619" fmla="*/ 1642008 w 8033654"/>
              <a:gd name="connsiteY58-620" fmla="*/ 172435 h 7031915"/>
              <a:gd name="connsiteX59-621" fmla="*/ 1939656 w 8033654"/>
              <a:gd name="connsiteY59-622" fmla="*/ 11959 h 7031915"/>
              <a:gd name="connsiteX60-623" fmla="*/ 2058287 w 8033654"/>
              <a:gd name="connsiteY60-624" fmla="*/ 0 h 7031915"/>
              <a:gd name="connsiteX0-625" fmla="*/ 6555247 w 8033654"/>
              <a:gd name="connsiteY0-626" fmla="*/ 510071 h 7031915"/>
              <a:gd name="connsiteX1-627" fmla="*/ 6555365 w 8033654"/>
              <a:gd name="connsiteY1-628" fmla="*/ 531027 h 7031915"/>
              <a:gd name="connsiteX2-629" fmla="*/ 6556798 w 8033654"/>
              <a:gd name="connsiteY2-630" fmla="*/ 533489 h 7031915"/>
              <a:gd name="connsiteX3-631" fmla="*/ 6555247 w 8033654"/>
              <a:gd name="connsiteY3-632" fmla="*/ 510071 h 7031915"/>
              <a:gd name="connsiteX4-633" fmla="*/ 6529086 w 8033654"/>
              <a:gd name="connsiteY4-634" fmla="*/ 402424 h 7031915"/>
              <a:gd name="connsiteX5-635" fmla="*/ 6540064 w 8033654"/>
              <a:gd name="connsiteY5-636" fmla="*/ 434562 h 7031915"/>
              <a:gd name="connsiteX6-637" fmla="*/ 6529086 w 8033654"/>
              <a:gd name="connsiteY6-638" fmla="*/ 402424 h 7031915"/>
              <a:gd name="connsiteX7-639" fmla="*/ 6482461 w 8033654"/>
              <a:gd name="connsiteY7-640" fmla="*/ 295697 h 7031915"/>
              <a:gd name="connsiteX8-641" fmla="*/ 6520430 w 8033654"/>
              <a:gd name="connsiteY8-642" fmla="*/ 377086 h 7031915"/>
              <a:gd name="connsiteX9-643" fmla="*/ 6515577 w 8033654"/>
              <a:gd name="connsiteY9-644" fmla="*/ 362878 h 7031915"/>
              <a:gd name="connsiteX10-645" fmla="*/ 6482461 w 8033654"/>
              <a:gd name="connsiteY10-646" fmla="*/ 295697 h 7031915"/>
              <a:gd name="connsiteX11-647" fmla="*/ 2058287 w 8033654"/>
              <a:gd name="connsiteY11-648" fmla="*/ 0 h 7031915"/>
              <a:gd name="connsiteX12-649" fmla="*/ 2058326 w 8033654"/>
              <a:gd name="connsiteY12-650" fmla="*/ 0 h 7031915"/>
              <a:gd name="connsiteX13-651" fmla="*/ 5971699 w 8033654"/>
              <a:gd name="connsiteY13-652" fmla="*/ 0 h 7031915"/>
              <a:gd name="connsiteX14-653" fmla="*/ 5971700 w 8033654"/>
              <a:gd name="connsiteY14-654" fmla="*/ 0 h 7031915"/>
              <a:gd name="connsiteX15-655" fmla="*/ 5971740 w 8033654"/>
              <a:gd name="connsiteY15-656" fmla="*/ 0 h 7031915"/>
              <a:gd name="connsiteX16-657" fmla="*/ 6090371 w 8033654"/>
              <a:gd name="connsiteY16-658" fmla="*/ 11959 h 7031915"/>
              <a:gd name="connsiteX17-659" fmla="*/ 6357004 w 8033654"/>
              <a:gd name="connsiteY17-660" fmla="*/ 143562 h 7031915"/>
              <a:gd name="connsiteX18-661" fmla="*/ 6421756 w 8033654"/>
              <a:gd name="connsiteY18-662" fmla="*/ 209878 h 7031915"/>
              <a:gd name="connsiteX19-663" fmla="*/ 6426018 w 8033654"/>
              <a:gd name="connsiteY19-664" fmla="*/ 214243 h 7031915"/>
              <a:gd name="connsiteX20-665" fmla="*/ 6463356 w 8033654"/>
              <a:gd name="connsiteY20-666" fmla="*/ 268125 h 7031915"/>
              <a:gd name="connsiteX21-667" fmla="*/ 6480094 w 8033654"/>
              <a:gd name="connsiteY21-668" fmla="*/ 292278 h 7031915"/>
              <a:gd name="connsiteX22-669" fmla="*/ 6490605 w 8033654"/>
              <a:gd name="connsiteY22-670" fmla="*/ 298322 h 7031915"/>
              <a:gd name="connsiteX23-671" fmla="*/ 7949332 w 8033654"/>
              <a:gd name="connsiteY23-672" fmla="*/ 3216682 h 7031915"/>
              <a:gd name="connsiteX24-673" fmla="*/ 7992299 w 8033654"/>
              <a:gd name="connsiteY24-674" fmla="*/ 3302616 h 7031915"/>
              <a:gd name="connsiteX25-675" fmla="*/ 8021693 w 8033654"/>
              <a:gd name="connsiteY25-676" fmla="*/ 3397306 h 7031915"/>
              <a:gd name="connsiteX26-677" fmla="*/ 8033654 w 8033654"/>
              <a:gd name="connsiteY26-678" fmla="*/ 3515957 h 7031915"/>
              <a:gd name="connsiteX27-679" fmla="*/ 8021693 w 8033654"/>
              <a:gd name="connsiteY27-680" fmla="*/ 3634608 h 7031915"/>
              <a:gd name="connsiteX28-681" fmla="*/ 7992299 w 8033654"/>
              <a:gd name="connsiteY28-682" fmla="*/ 3729298 h 7031915"/>
              <a:gd name="connsiteX29-683" fmla="*/ 7949332 w 8033654"/>
              <a:gd name="connsiteY29-684" fmla="*/ 3815232 h 7031915"/>
              <a:gd name="connsiteX30-685" fmla="*/ 6535055 w 8033654"/>
              <a:gd name="connsiteY30-686" fmla="*/ 6638796 h 7031915"/>
              <a:gd name="connsiteX31-687" fmla="*/ 6524461 w 8033654"/>
              <a:gd name="connsiteY31-688" fmla="*/ 6646190 h 7031915"/>
              <a:gd name="connsiteX32-689" fmla="*/ 6482456 w 8033654"/>
              <a:gd name="connsiteY32-690" fmla="*/ 6736229 h 7031915"/>
              <a:gd name="connsiteX33-691" fmla="*/ 6090371 w 8033654"/>
              <a:gd name="connsiteY33-692" fmla="*/ 7019956 h 7031915"/>
              <a:gd name="connsiteX34-693" fmla="*/ 5971740 w 8033654"/>
              <a:gd name="connsiteY34-694" fmla="*/ 7031915 h 7031915"/>
              <a:gd name="connsiteX35-695" fmla="*/ 5971700 w 8033654"/>
              <a:gd name="connsiteY35-696" fmla="*/ 7031915 h 7031915"/>
              <a:gd name="connsiteX36-697" fmla="*/ 2058326 w 8033654"/>
              <a:gd name="connsiteY36-698" fmla="*/ 7031915 h 7031915"/>
              <a:gd name="connsiteX37-699" fmla="*/ 2176958 w 8033654"/>
              <a:gd name="connsiteY37-700" fmla="*/ 7019956 h 7031915"/>
              <a:gd name="connsiteX38-701" fmla="*/ 2176957 w 8033654"/>
              <a:gd name="connsiteY38-702" fmla="*/ 7019956 h 7031915"/>
              <a:gd name="connsiteX39-703" fmla="*/ 2058326 w 8033654"/>
              <a:gd name="connsiteY39-704" fmla="*/ 7031915 h 7031915"/>
              <a:gd name="connsiteX40-705" fmla="*/ 2058286 w 8033654"/>
              <a:gd name="connsiteY40-706" fmla="*/ 7031915 h 7031915"/>
              <a:gd name="connsiteX41-707" fmla="*/ 1939655 w 8033654"/>
              <a:gd name="connsiteY41-708" fmla="*/ 7019956 h 7031915"/>
              <a:gd name="connsiteX42-709" fmla="*/ 1642007 w 8033654"/>
              <a:gd name="connsiteY42-710" fmla="*/ 6859480 h 7031915"/>
              <a:gd name="connsiteX43-711" fmla="*/ 1570173 w 8033654"/>
              <a:gd name="connsiteY43-712" fmla="*/ 6772417 h 7031915"/>
              <a:gd name="connsiteX44-713" fmla="*/ 1508795 w 8033654"/>
              <a:gd name="connsiteY44-714" fmla="*/ 6649661 h 7031915"/>
              <a:gd name="connsiteX45-715" fmla="*/ 1508794 w 8033654"/>
              <a:gd name="connsiteY45-716" fmla="*/ 6649657 h 7031915"/>
              <a:gd name="connsiteX46-717" fmla="*/ 115723 w 8033654"/>
              <a:gd name="connsiteY46-718" fmla="*/ 3863519 h 7031915"/>
              <a:gd name="connsiteX47-719" fmla="*/ 115722 w 8033654"/>
              <a:gd name="connsiteY47-720" fmla="*/ 3863518 h 7031915"/>
              <a:gd name="connsiteX48-721" fmla="*/ 29470 w 8033654"/>
              <a:gd name="connsiteY48-722" fmla="*/ 3691014 h 7031915"/>
              <a:gd name="connsiteX49-723" fmla="*/ 11962 w 8033654"/>
              <a:gd name="connsiteY49-724" fmla="*/ 3634608 h 7031915"/>
              <a:gd name="connsiteX50-725" fmla="*/ 0 w 8033654"/>
              <a:gd name="connsiteY50-726" fmla="*/ 3515957 h 7031915"/>
              <a:gd name="connsiteX51-727" fmla="*/ 11962 w 8033654"/>
              <a:gd name="connsiteY51-728" fmla="*/ 3397306 h 7031915"/>
              <a:gd name="connsiteX52-729" fmla="*/ 29470 w 8033654"/>
              <a:gd name="connsiteY52-730" fmla="*/ 3340901 h 7031915"/>
              <a:gd name="connsiteX53-731" fmla="*/ 115722 w 8033654"/>
              <a:gd name="connsiteY53-732" fmla="*/ 3168396 h 7031915"/>
              <a:gd name="connsiteX54-733" fmla="*/ 115723 w 8033654"/>
              <a:gd name="connsiteY54-734" fmla="*/ 3168396 h 7031915"/>
              <a:gd name="connsiteX55-735" fmla="*/ 1508796 w 8033654"/>
              <a:gd name="connsiteY55-736" fmla="*/ 382255 h 7031915"/>
              <a:gd name="connsiteX56-737" fmla="*/ 1570174 w 8033654"/>
              <a:gd name="connsiteY56-738" fmla="*/ 259499 h 7031915"/>
              <a:gd name="connsiteX57-739" fmla="*/ 1642008 w 8033654"/>
              <a:gd name="connsiteY57-740" fmla="*/ 172435 h 7031915"/>
              <a:gd name="connsiteX58-741" fmla="*/ 1939656 w 8033654"/>
              <a:gd name="connsiteY58-742" fmla="*/ 11959 h 7031915"/>
              <a:gd name="connsiteX59-743" fmla="*/ 2058287 w 8033654"/>
              <a:gd name="connsiteY59-744" fmla="*/ 0 h 7031915"/>
              <a:gd name="connsiteX0-745" fmla="*/ 6556798 w 8033654"/>
              <a:gd name="connsiteY0-746" fmla="*/ 533489 h 7031915"/>
              <a:gd name="connsiteX1-747" fmla="*/ 6555365 w 8033654"/>
              <a:gd name="connsiteY1-748" fmla="*/ 531027 h 7031915"/>
              <a:gd name="connsiteX2-749" fmla="*/ 6556798 w 8033654"/>
              <a:gd name="connsiteY2-750" fmla="*/ 533489 h 7031915"/>
              <a:gd name="connsiteX3-751" fmla="*/ 6529086 w 8033654"/>
              <a:gd name="connsiteY3-752" fmla="*/ 402424 h 7031915"/>
              <a:gd name="connsiteX4-753" fmla="*/ 6540064 w 8033654"/>
              <a:gd name="connsiteY4-754" fmla="*/ 434562 h 7031915"/>
              <a:gd name="connsiteX5-755" fmla="*/ 6529086 w 8033654"/>
              <a:gd name="connsiteY5-756" fmla="*/ 402424 h 7031915"/>
              <a:gd name="connsiteX6-757" fmla="*/ 6482461 w 8033654"/>
              <a:gd name="connsiteY6-758" fmla="*/ 295697 h 7031915"/>
              <a:gd name="connsiteX7-759" fmla="*/ 6520430 w 8033654"/>
              <a:gd name="connsiteY7-760" fmla="*/ 377086 h 7031915"/>
              <a:gd name="connsiteX8-761" fmla="*/ 6515577 w 8033654"/>
              <a:gd name="connsiteY8-762" fmla="*/ 362878 h 7031915"/>
              <a:gd name="connsiteX9-763" fmla="*/ 6482461 w 8033654"/>
              <a:gd name="connsiteY9-764" fmla="*/ 295697 h 7031915"/>
              <a:gd name="connsiteX10-765" fmla="*/ 2058287 w 8033654"/>
              <a:gd name="connsiteY10-766" fmla="*/ 0 h 7031915"/>
              <a:gd name="connsiteX11-767" fmla="*/ 2058326 w 8033654"/>
              <a:gd name="connsiteY11-768" fmla="*/ 0 h 7031915"/>
              <a:gd name="connsiteX12-769" fmla="*/ 5971699 w 8033654"/>
              <a:gd name="connsiteY12-770" fmla="*/ 0 h 7031915"/>
              <a:gd name="connsiteX13-771" fmla="*/ 5971700 w 8033654"/>
              <a:gd name="connsiteY13-772" fmla="*/ 0 h 7031915"/>
              <a:gd name="connsiteX14-773" fmla="*/ 5971740 w 8033654"/>
              <a:gd name="connsiteY14-774" fmla="*/ 0 h 7031915"/>
              <a:gd name="connsiteX15-775" fmla="*/ 6090371 w 8033654"/>
              <a:gd name="connsiteY15-776" fmla="*/ 11959 h 7031915"/>
              <a:gd name="connsiteX16-777" fmla="*/ 6357004 w 8033654"/>
              <a:gd name="connsiteY16-778" fmla="*/ 143562 h 7031915"/>
              <a:gd name="connsiteX17-779" fmla="*/ 6421756 w 8033654"/>
              <a:gd name="connsiteY17-780" fmla="*/ 209878 h 7031915"/>
              <a:gd name="connsiteX18-781" fmla="*/ 6426018 w 8033654"/>
              <a:gd name="connsiteY18-782" fmla="*/ 214243 h 7031915"/>
              <a:gd name="connsiteX19-783" fmla="*/ 6463356 w 8033654"/>
              <a:gd name="connsiteY19-784" fmla="*/ 268125 h 7031915"/>
              <a:gd name="connsiteX20-785" fmla="*/ 6480094 w 8033654"/>
              <a:gd name="connsiteY20-786" fmla="*/ 292278 h 7031915"/>
              <a:gd name="connsiteX21-787" fmla="*/ 6490605 w 8033654"/>
              <a:gd name="connsiteY21-788" fmla="*/ 298322 h 7031915"/>
              <a:gd name="connsiteX22-789" fmla="*/ 7949332 w 8033654"/>
              <a:gd name="connsiteY22-790" fmla="*/ 3216682 h 7031915"/>
              <a:gd name="connsiteX23-791" fmla="*/ 7992299 w 8033654"/>
              <a:gd name="connsiteY23-792" fmla="*/ 3302616 h 7031915"/>
              <a:gd name="connsiteX24-793" fmla="*/ 8021693 w 8033654"/>
              <a:gd name="connsiteY24-794" fmla="*/ 3397306 h 7031915"/>
              <a:gd name="connsiteX25-795" fmla="*/ 8033654 w 8033654"/>
              <a:gd name="connsiteY25-796" fmla="*/ 3515957 h 7031915"/>
              <a:gd name="connsiteX26-797" fmla="*/ 8021693 w 8033654"/>
              <a:gd name="connsiteY26-798" fmla="*/ 3634608 h 7031915"/>
              <a:gd name="connsiteX27-799" fmla="*/ 7992299 w 8033654"/>
              <a:gd name="connsiteY27-800" fmla="*/ 3729298 h 7031915"/>
              <a:gd name="connsiteX28-801" fmla="*/ 7949332 w 8033654"/>
              <a:gd name="connsiteY28-802" fmla="*/ 3815232 h 7031915"/>
              <a:gd name="connsiteX29-803" fmla="*/ 6535055 w 8033654"/>
              <a:gd name="connsiteY29-804" fmla="*/ 6638796 h 7031915"/>
              <a:gd name="connsiteX30-805" fmla="*/ 6524461 w 8033654"/>
              <a:gd name="connsiteY30-806" fmla="*/ 6646190 h 7031915"/>
              <a:gd name="connsiteX31-807" fmla="*/ 6482456 w 8033654"/>
              <a:gd name="connsiteY31-808" fmla="*/ 6736229 h 7031915"/>
              <a:gd name="connsiteX32-809" fmla="*/ 6090371 w 8033654"/>
              <a:gd name="connsiteY32-810" fmla="*/ 7019956 h 7031915"/>
              <a:gd name="connsiteX33-811" fmla="*/ 5971740 w 8033654"/>
              <a:gd name="connsiteY33-812" fmla="*/ 7031915 h 7031915"/>
              <a:gd name="connsiteX34-813" fmla="*/ 5971700 w 8033654"/>
              <a:gd name="connsiteY34-814" fmla="*/ 7031915 h 7031915"/>
              <a:gd name="connsiteX35-815" fmla="*/ 2058326 w 8033654"/>
              <a:gd name="connsiteY35-816" fmla="*/ 7031915 h 7031915"/>
              <a:gd name="connsiteX36-817" fmla="*/ 2176958 w 8033654"/>
              <a:gd name="connsiteY36-818" fmla="*/ 7019956 h 7031915"/>
              <a:gd name="connsiteX37-819" fmla="*/ 2176957 w 8033654"/>
              <a:gd name="connsiteY37-820" fmla="*/ 7019956 h 7031915"/>
              <a:gd name="connsiteX38-821" fmla="*/ 2058326 w 8033654"/>
              <a:gd name="connsiteY38-822" fmla="*/ 7031915 h 7031915"/>
              <a:gd name="connsiteX39-823" fmla="*/ 2058286 w 8033654"/>
              <a:gd name="connsiteY39-824" fmla="*/ 7031915 h 7031915"/>
              <a:gd name="connsiteX40-825" fmla="*/ 1939655 w 8033654"/>
              <a:gd name="connsiteY40-826" fmla="*/ 7019956 h 7031915"/>
              <a:gd name="connsiteX41-827" fmla="*/ 1642007 w 8033654"/>
              <a:gd name="connsiteY41-828" fmla="*/ 6859480 h 7031915"/>
              <a:gd name="connsiteX42-829" fmla="*/ 1570173 w 8033654"/>
              <a:gd name="connsiteY42-830" fmla="*/ 6772417 h 7031915"/>
              <a:gd name="connsiteX43-831" fmla="*/ 1508795 w 8033654"/>
              <a:gd name="connsiteY43-832" fmla="*/ 6649661 h 7031915"/>
              <a:gd name="connsiteX44-833" fmla="*/ 1508794 w 8033654"/>
              <a:gd name="connsiteY44-834" fmla="*/ 6649657 h 7031915"/>
              <a:gd name="connsiteX45-835" fmla="*/ 115723 w 8033654"/>
              <a:gd name="connsiteY45-836" fmla="*/ 3863519 h 7031915"/>
              <a:gd name="connsiteX46-837" fmla="*/ 115722 w 8033654"/>
              <a:gd name="connsiteY46-838" fmla="*/ 3863518 h 7031915"/>
              <a:gd name="connsiteX47-839" fmla="*/ 29470 w 8033654"/>
              <a:gd name="connsiteY47-840" fmla="*/ 3691014 h 7031915"/>
              <a:gd name="connsiteX48-841" fmla="*/ 11962 w 8033654"/>
              <a:gd name="connsiteY48-842" fmla="*/ 3634608 h 7031915"/>
              <a:gd name="connsiteX49-843" fmla="*/ 0 w 8033654"/>
              <a:gd name="connsiteY49-844" fmla="*/ 3515957 h 7031915"/>
              <a:gd name="connsiteX50-845" fmla="*/ 11962 w 8033654"/>
              <a:gd name="connsiteY50-846" fmla="*/ 3397306 h 7031915"/>
              <a:gd name="connsiteX51-847" fmla="*/ 29470 w 8033654"/>
              <a:gd name="connsiteY51-848" fmla="*/ 3340901 h 7031915"/>
              <a:gd name="connsiteX52-849" fmla="*/ 115722 w 8033654"/>
              <a:gd name="connsiteY52-850" fmla="*/ 3168396 h 7031915"/>
              <a:gd name="connsiteX53-851" fmla="*/ 115723 w 8033654"/>
              <a:gd name="connsiteY53-852" fmla="*/ 3168396 h 7031915"/>
              <a:gd name="connsiteX54-853" fmla="*/ 1508796 w 8033654"/>
              <a:gd name="connsiteY54-854" fmla="*/ 382255 h 7031915"/>
              <a:gd name="connsiteX55-855" fmla="*/ 1570174 w 8033654"/>
              <a:gd name="connsiteY55-856" fmla="*/ 259499 h 7031915"/>
              <a:gd name="connsiteX56-857" fmla="*/ 1642008 w 8033654"/>
              <a:gd name="connsiteY56-858" fmla="*/ 172435 h 7031915"/>
              <a:gd name="connsiteX57-859" fmla="*/ 1939656 w 8033654"/>
              <a:gd name="connsiteY57-860" fmla="*/ 11959 h 7031915"/>
              <a:gd name="connsiteX58-861" fmla="*/ 2058287 w 8033654"/>
              <a:gd name="connsiteY58-862" fmla="*/ 0 h 7031915"/>
              <a:gd name="connsiteX0-863" fmla="*/ 6529086 w 8033654"/>
              <a:gd name="connsiteY0-864" fmla="*/ 402424 h 7031915"/>
              <a:gd name="connsiteX1-865" fmla="*/ 6540064 w 8033654"/>
              <a:gd name="connsiteY1-866" fmla="*/ 434562 h 7031915"/>
              <a:gd name="connsiteX2-867" fmla="*/ 6529086 w 8033654"/>
              <a:gd name="connsiteY2-868" fmla="*/ 402424 h 7031915"/>
              <a:gd name="connsiteX3-869" fmla="*/ 6482461 w 8033654"/>
              <a:gd name="connsiteY3-870" fmla="*/ 295697 h 7031915"/>
              <a:gd name="connsiteX4-871" fmla="*/ 6520430 w 8033654"/>
              <a:gd name="connsiteY4-872" fmla="*/ 377086 h 7031915"/>
              <a:gd name="connsiteX5-873" fmla="*/ 6515577 w 8033654"/>
              <a:gd name="connsiteY5-874" fmla="*/ 362878 h 7031915"/>
              <a:gd name="connsiteX6-875" fmla="*/ 6482461 w 8033654"/>
              <a:gd name="connsiteY6-876" fmla="*/ 295697 h 7031915"/>
              <a:gd name="connsiteX7-877" fmla="*/ 2058287 w 8033654"/>
              <a:gd name="connsiteY7-878" fmla="*/ 0 h 7031915"/>
              <a:gd name="connsiteX8-879" fmla="*/ 2058326 w 8033654"/>
              <a:gd name="connsiteY8-880" fmla="*/ 0 h 7031915"/>
              <a:gd name="connsiteX9-881" fmla="*/ 5971699 w 8033654"/>
              <a:gd name="connsiteY9-882" fmla="*/ 0 h 7031915"/>
              <a:gd name="connsiteX10-883" fmla="*/ 5971700 w 8033654"/>
              <a:gd name="connsiteY10-884" fmla="*/ 0 h 7031915"/>
              <a:gd name="connsiteX11-885" fmla="*/ 5971740 w 8033654"/>
              <a:gd name="connsiteY11-886" fmla="*/ 0 h 7031915"/>
              <a:gd name="connsiteX12-887" fmla="*/ 6090371 w 8033654"/>
              <a:gd name="connsiteY12-888" fmla="*/ 11959 h 7031915"/>
              <a:gd name="connsiteX13-889" fmla="*/ 6357004 w 8033654"/>
              <a:gd name="connsiteY13-890" fmla="*/ 143562 h 7031915"/>
              <a:gd name="connsiteX14-891" fmla="*/ 6421756 w 8033654"/>
              <a:gd name="connsiteY14-892" fmla="*/ 209878 h 7031915"/>
              <a:gd name="connsiteX15-893" fmla="*/ 6426018 w 8033654"/>
              <a:gd name="connsiteY15-894" fmla="*/ 214243 h 7031915"/>
              <a:gd name="connsiteX16-895" fmla="*/ 6463356 w 8033654"/>
              <a:gd name="connsiteY16-896" fmla="*/ 268125 h 7031915"/>
              <a:gd name="connsiteX17-897" fmla="*/ 6480094 w 8033654"/>
              <a:gd name="connsiteY17-898" fmla="*/ 292278 h 7031915"/>
              <a:gd name="connsiteX18-899" fmla="*/ 6490605 w 8033654"/>
              <a:gd name="connsiteY18-900" fmla="*/ 298322 h 7031915"/>
              <a:gd name="connsiteX19-901" fmla="*/ 7949332 w 8033654"/>
              <a:gd name="connsiteY19-902" fmla="*/ 3216682 h 7031915"/>
              <a:gd name="connsiteX20-903" fmla="*/ 7992299 w 8033654"/>
              <a:gd name="connsiteY20-904" fmla="*/ 3302616 h 7031915"/>
              <a:gd name="connsiteX21-905" fmla="*/ 8021693 w 8033654"/>
              <a:gd name="connsiteY21-906" fmla="*/ 3397306 h 7031915"/>
              <a:gd name="connsiteX22-907" fmla="*/ 8033654 w 8033654"/>
              <a:gd name="connsiteY22-908" fmla="*/ 3515957 h 7031915"/>
              <a:gd name="connsiteX23-909" fmla="*/ 8021693 w 8033654"/>
              <a:gd name="connsiteY23-910" fmla="*/ 3634608 h 7031915"/>
              <a:gd name="connsiteX24-911" fmla="*/ 7992299 w 8033654"/>
              <a:gd name="connsiteY24-912" fmla="*/ 3729298 h 7031915"/>
              <a:gd name="connsiteX25-913" fmla="*/ 7949332 w 8033654"/>
              <a:gd name="connsiteY25-914" fmla="*/ 3815232 h 7031915"/>
              <a:gd name="connsiteX26-915" fmla="*/ 6535055 w 8033654"/>
              <a:gd name="connsiteY26-916" fmla="*/ 6638796 h 7031915"/>
              <a:gd name="connsiteX27-917" fmla="*/ 6524461 w 8033654"/>
              <a:gd name="connsiteY27-918" fmla="*/ 6646190 h 7031915"/>
              <a:gd name="connsiteX28-919" fmla="*/ 6482456 w 8033654"/>
              <a:gd name="connsiteY28-920" fmla="*/ 6736229 h 7031915"/>
              <a:gd name="connsiteX29-921" fmla="*/ 6090371 w 8033654"/>
              <a:gd name="connsiteY29-922" fmla="*/ 7019956 h 7031915"/>
              <a:gd name="connsiteX30-923" fmla="*/ 5971740 w 8033654"/>
              <a:gd name="connsiteY30-924" fmla="*/ 7031915 h 7031915"/>
              <a:gd name="connsiteX31-925" fmla="*/ 5971700 w 8033654"/>
              <a:gd name="connsiteY31-926" fmla="*/ 7031915 h 7031915"/>
              <a:gd name="connsiteX32-927" fmla="*/ 2058326 w 8033654"/>
              <a:gd name="connsiteY32-928" fmla="*/ 7031915 h 7031915"/>
              <a:gd name="connsiteX33-929" fmla="*/ 2176958 w 8033654"/>
              <a:gd name="connsiteY33-930" fmla="*/ 7019956 h 7031915"/>
              <a:gd name="connsiteX34-931" fmla="*/ 2176957 w 8033654"/>
              <a:gd name="connsiteY34-932" fmla="*/ 7019956 h 7031915"/>
              <a:gd name="connsiteX35-933" fmla="*/ 2058326 w 8033654"/>
              <a:gd name="connsiteY35-934" fmla="*/ 7031915 h 7031915"/>
              <a:gd name="connsiteX36-935" fmla="*/ 2058286 w 8033654"/>
              <a:gd name="connsiteY36-936" fmla="*/ 7031915 h 7031915"/>
              <a:gd name="connsiteX37-937" fmla="*/ 1939655 w 8033654"/>
              <a:gd name="connsiteY37-938" fmla="*/ 7019956 h 7031915"/>
              <a:gd name="connsiteX38-939" fmla="*/ 1642007 w 8033654"/>
              <a:gd name="connsiteY38-940" fmla="*/ 6859480 h 7031915"/>
              <a:gd name="connsiteX39-941" fmla="*/ 1570173 w 8033654"/>
              <a:gd name="connsiteY39-942" fmla="*/ 6772417 h 7031915"/>
              <a:gd name="connsiteX40-943" fmla="*/ 1508795 w 8033654"/>
              <a:gd name="connsiteY40-944" fmla="*/ 6649661 h 7031915"/>
              <a:gd name="connsiteX41-945" fmla="*/ 1508794 w 8033654"/>
              <a:gd name="connsiteY41-946" fmla="*/ 6649657 h 7031915"/>
              <a:gd name="connsiteX42-947" fmla="*/ 115723 w 8033654"/>
              <a:gd name="connsiteY42-948" fmla="*/ 3863519 h 7031915"/>
              <a:gd name="connsiteX43-949" fmla="*/ 115722 w 8033654"/>
              <a:gd name="connsiteY43-950" fmla="*/ 3863518 h 7031915"/>
              <a:gd name="connsiteX44-951" fmla="*/ 29470 w 8033654"/>
              <a:gd name="connsiteY44-952" fmla="*/ 3691014 h 7031915"/>
              <a:gd name="connsiteX45-953" fmla="*/ 11962 w 8033654"/>
              <a:gd name="connsiteY45-954" fmla="*/ 3634608 h 7031915"/>
              <a:gd name="connsiteX46-955" fmla="*/ 0 w 8033654"/>
              <a:gd name="connsiteY46-956" fmla="*/ 3515957 h 7031915"/>
              <a:gd name="connsiteX47-957" fmla="*/ 11962 w 8033654"/>
              <a:gd name="connsiteY47-958" fmla="*/ 3397306 h 7031915"/>
              <a:gd name="connsiteX48-959" fmla="*/ 29470 w 8033654"/>
              <a:gd name="connsiteY48-960" fmla="*/ 3340901 h 7031915"/>
              <a:gd name="connsiteX49-961" fmla="*/ 115722 w 8033654"/>
              <a:gd name="connsiteY49-962" fmla="*/ 3168396 h 7031915"/>
              <a:gd name="connsiteX50-963" fmla="*/ 115723 w 8033654"/>
              <a:gd name="connsiteY50-964" fmla="*/ 3168396 h 7031915"/>
              <a:gd name="connsiteX51-965" fmla="*/ 1508796 w 8033654"/>
              <a:gd name="connsiteY51-966" fmla="*/ 382255 h 7031915"/>
              <a:gd name="connsiteX52-967" fmla="*/ 1570174 w 8033654"/>
              <a:gd name="connsiteY52-968" fmla="*/ 259499 h 7031915"/>
              <a:gd name="connsiteX53-969" fmla="*/ 1642008 w 8033654"/>
              <a:gd name="connsiteY53-970" fmla="*/ 172435 h 7031915"/>
              <a:gd name="connsiteX54-971" fmla="*/ 1939656 w 8033654"/>
              <a:gd name="connsiteY54-972" fmla="*/ 11959 h 7031915"/>
              <a:gd name="connsiteX55-973" fmla="*/ 2058287 w 8033654"/>
              <a:gd name="connsiteY55-974" fmla="*/ 0 h 7031915"/>
              <a:gd name="connsiteX0-975" fmla="*/ 6529086 w 8033654"/>
              <a:gd name="connsiteY0-976" fmla="*/ 402424 h 7031915"/>
              <a:gd name="connsiteX1-977" fmla="*/ 6540064 w 8033654"/>
              <a:gd name="connsiteY1-978" fmla="*/ 434562 h 7031915"/>
              <a:gd name="connsiteX2-979" fmla="*/ 6529086 w 8033654"/>
              <a:gd name="connsiteY2-980" fmla="*/ 402424 h 7031915"/>
              <a:gd name="connsiteX3-981" fmla="*/ 6482461 w 8033654"/>
              <a:gd name="connsiteY3-982" fmla="*/ 295697 h 7031915"/>
              <a:gd name="connsiteX4-983" fmla="*/ 6520430 w 8033654"/>
              <a:gd name="connsiteY4-984" fmla="*/ 377086 h 7031915"/>
              <a:gd name="connsiteX5-985" fmla="*/ 6515577 w 8033654"/>
              <a:gd name="connsiteY5-986" fmla="*/ 362878 h 7031915"/>
              <a:gd name="connsiteX6-987" fmla="*/ 6482461 w 8033654"/>
              <a:gd name="connsiteY6-988" fmla="*/ 295697 h 7031915"/>
              <a:gd name="connsiteX7-989" fmla="*/ 2058287 w 8033654"/>
              <a:gd name="connsiteY7-990" fmla="*/ 0 h 7031915"/>
              <a:gd name="connsiteX8-991" fmla="*/ 2058326 w 8033654"/>
              <a:gd name="connsiteY8-992" fmla="*/ 0 h 7031915"/>
              <a:gd name="connsiteX9-993" fmla="*/ 5971699 w 8033654"/>
              <a:gd name="connsiteY9-994" fmla="*/ 0 h 7031915"/>
              <a:gd name="connsiteX10-995" fmla="*/ 5971700 w 8033654"/>
              <a:gd name="connsiteY10-996" fmla="*/ 0 h 7031915"/>
              <a:gd name="connsiteX11-997" fmla="*/ 5971740 w 8033654"/>
              <a:gd name="connsiteY11-998" fmla="*/ 0 h 7031915"/>
              <a:gd name="connsiteX12-999" fmla="*/ 6090371 w 8033654"/>
              <a:gd name="connsiteY12-1000" fmla="*/ 11959 h 7031915"/>
              <a:gd name="connsiteX13-1001" fmla="*/ 6357004 w 8033654"/>
              <a:gd name="connsiteY13-1002" fmla="*/ 143562 h 7031915"/>
              <a:gd name="connsiteX14-1003" fmla="*/ 6421756 w 8033654"/>
              <a:gd name="connsiteY14-1004" fmla="*/ 209878 h 7031915"/>
              <a:gd name="connsiteX15-1005" fmla="*/ 6426018 w 8033654"/>
              <a:gd name="connsiteY15-1006" fmla="*/ 214243 h 7031915"/>
              <a:gd name="connsiteX16-1007" fmla="*/ 6463356 w 8033654"/>
              <a:gd name="connsiteY16-1008" fmla="*/ 268125 h 7031915"/>
              <a:gd name="connsiteX17-1009" fmla="*/ 6480094 w 8033654"/>
              <a:gd name="connsiteY17-1010" fmla="*/ 292278 h 7031915"/>
              <a:gd name="connsiteX18-1011" fmla="*/ 7949332 w 8033654"/>
              <a:gd name="connsiteY18-1012" fmla="*/ 3216682 h 7031915"/>
              <a:gd name="connsiteX19-1013" fmla="*/ 7992299 w 8033654"/>
              <a:gd name="connsiteY19-1014" fmla="*/ 3302616 h 7031915"/>
              <a:gd name="connsiteX20-1015" fmla="*/ 8021693 w 8033654"/>
              <a:gd name="connsiteY20-1016" fmla="*/ 3397306 h 7031915"/>
              <a:gd name="connsiteX21-1017" fmla="*/ 8033654 w 8033654"/>
              <a:gd name="connsiteY21-1018" fmla="*/ 3515957 h 7031915"/>
              <a:gd name="connsiteX22-1019" fmla="*/ 8021693 w 8033654"/>
              <a:gd name="connsiteY22-1020" fmla="*/ 3634608 h 7031915"/>
              <a:gd name="connsiteX23-1021" fmla="*/ 7992299 w 8033654"/>
              <a:gd name="connsiteY23-1022" fmla="*/ 3729298 h 7031915"/>
              <a:gd name="connsiteX24-1023" fmla="*/ 7949332 w 8033654"/>
              <a:gd name="connsiteY24-1024" fmla="*/ 3815232 h 7031915"/>
              <a:gd name="connsiteX25-1025" fmla="*/ 6535055 w 8033654"/>
              <a:gd name="connsiteY25-1026" fmla="*/ 6638796 h 7031915"/>
              <a:gd name="connsiteX26-1027" fmla="*/ 6524461 w 8033654"/>
              <a:gd name="connsiteY26-1028" fmla="*/ 6646190 h 7031915"/>
              <a:gd name="connsiteX27-1029" fmla="*/ 6482456 w 8033654"/>
              <a:gd name="connsiteY27-1030" fmla="*/ 6736229 h 7031915"/>
              <a:gd name="connsiteX28-1031" fmla="*/ 6090371 w 8033654"/>
              <a:gd name="connsiteY28-1032" fmla="*/ 7019956 h 7031915"/>
              <a:gd name="connsiteX29-1033" fmla="*/ 5971740 w 8033654"/>
              <a:gd name="connsiteY29-1034" fmla="*/ 7031915 h 7031915"/>
              <a:gd name="connsiteX30-1035" fmla="*/ 5971700 w 8033654"/>
              <a:gd name="connsiteY30-1036" fmla="*/ 7031915 h 7031915"/>
              <a:gd name="connsiteX31-1037" fmla="*/ 2058326 w 8033654"/>
              <a:gd name="connsiteY31-1038" fmla="*/ 7031915 h 7031915"/>
              <a:gd name="connsiteX32-1039" fmla="*/ 2176958 w 8033654"/>
              <a:gd name="connsiteY32-1040" fmla="*/ 7019956 h 7031915"/>
              <a:gd name="connsiteX33-1041" fmla="*/ 2176957 w 8033654"/>
              <a:gd name="connsiteY33-1042" fmla="*/ 7019956 h 7031915"/>
              <a:gd name="connsiteX34-1043" fmla="*/ 2058326 w 8033654"/>
              <a:gd name="connsiteY34-1044" fmla="*/ 7031915 h 7031915"/>
              <a:gd name="connsiteX35-1045" fmla="*/ 2058286 w 8033654"/>
              <a:gd name="connsiteY35-1046" fmla="*/ 7031915 h 7031915"/>
              <a:gd name="connsiteX36-1047" fmla="*/ 1939655 w 8033654"/>
              <a:gd name="connsiteY36-1048" fmla="*/ 7019956 h 7031915"/>
              <a:gd name="connsiteX37-1049" fmla="*/ 1642007 w 8033654"/>
              <a:gd name="connsiteY37-1050" fmla="*/ 6859480 h 7031915"/>
              <a:gd name="connsiteX38-1051" fmla="*/ 1570173 w 8033654"/>
              <a:gd name="connsiteY38-1052" fmla="*/ 6772417 h 7031915"/>
              <a:gd name="connsiteX39-1053" fmla="*/ 1508795 w 8033654"/>
              <a:gd name="connsiteY39-1054" fmla="*/ 6649661 h 7031915"/>
              <a:gd name="connsiteX40-1055" fmla="*/ 1508794 w 8033654"/>
              <a:gd name="connsiteY40-1056" fmla="*/ 6649657 h 7031915"/>
              <a:gd name="connsiteX41-1057" fmla="*/ 115723 w 8033654"/>
              <a:gd name="connsiteY41-1058" fmla="*/ 3863519 h 7031915"/>
              <a:gd name="connsiteX42-1059" fmla="*/ 115722 w 8033654"/>
              <a:gd name="connsiteY42-1060" fmla="*/ 3863518 h 7031915"/>
              <a:gd name="connsiteX43-1061" fmla="*/ 29470 w 8033654"/>
              <a:gd name="connsiteY43-1062" fmla="*/ 3691014 h 7031915"/>
              <a:gd name="connsiteX44-1063" fmla="*/ 11962 w 8033654"/>
              <a:gd name="connsiteY44-1064" fmla="*/ 3634608 h 7031915"/>
              <a:gd name="connsiteX45-1065" fmla="*/ 0 w 8033654"/>
              <a:gd name="connsiteY45-1066" fmla="*/ 3515957 h 7031915"/>
              <a:gd name="connsiteX46-1067" fmla="*/ 11962 w 8033654"/>
              <a:gd name="connsiteY46-1068" fmla="*/ 3397306 h 7031915"/>
              <a:gd name="connsiteX47-1069" fmla="*/ 29470 w 8033654"/>
              <a:gd name="connsiteY47-1070" fmla="*/ 3340901 h 7031915"/>
              <a:gd name="connsiteX48-1071" fmla="*/ 115722 w 8033654"/>
              <a:gd name="connsiteY48-1072" fmla="*/ 3168396 h 7031915"/>
              <a:gd name="connsiteX49-1073" fmla="*/ 115723 w 8033654"/>
              <a:gd name="connsiteY49-1074" fmla="*/ 3168396 h 7031915"/>
              <a:gd name="connsiteX50-1075" fmla="*/ 1508796 w 8033654"/>
              <a:gd name="connsiteY50-1076" fmla="*/ 382255 h 7031915"/>
              <a:gd name="connsiteX51-1077" fmla="*/ 1570174 w 8033654"/>
              <a:gd name="connsiteY51-1078" fmla="*/ 259499 h 7031915"/>
              <a:gd name="connsiteX52-1079" fmla="*/ 1642008 w 8033654"/>
              <a:gd name="connsiteY52-1080" fmla="*/ 172435 h 7031915"/>
              <a:gd name="connsiteX53-1081" fmla="*/ 1939656 w 8033654"/>
              <a:gd name="connsiteY53-1082" fmla="*/ 11959 h 7031915"/>
              <a:gd name="connsiteX54-1083" fmla="*/ 2058287 w 8033654"/>
              <a:gd name="connsiteY54-1084" fmla="*/ 0 h 7031915"/>
              <a:gd name="connsiteX0-1085" fmla="*/ 6529086 w 8033654"/>
              <a:gd name="connsiteY0-1086" fmla="*/ 402424 h 7031915"/>
              <a:gd name="connsiteX1-1087" fmla="*/ 6540064 w 8033654"/>
              <a:gd name="connsiteY1-1088" fmla="*/ 434562 h 7031915"/>
              <a:gd name="connsiteX2-1089" fmla="*/ 6529086 w 8033654"/>
              <a:gd name="connsiteY2-1090" fmla="*/ 402424 h 7031915"/>
              <a:gd name="connsiteX3-1091" fmla="*/ 6482461 w 8033654"/>
              <a:gd name="connsiteY3-1092" fmla="*/ 295697 h 7031915"/>
              <a:gd name="connsiteX4-1093" fmla="*/ 6520430 w 8033654"/>
              <a:gd name="connsiteY4-1094" fmla="*/ 377086 h 7031915"/>
              <a:gd name="connsiteX5-1095" fmla="*/ 6482461 w 8033654"/>
              <a:gd name="connsiteY5-1096" fmla="*/ 295697 h 7031915"/>
              <a:gd name="connsiteX6-1097" fmla="*/ 2058287 w 8033654"/>
              <a:gd name="connsiteY6-1098" fmla="*/ 0 h 7031915"/>
              <a:gd name="connsiteX7-1099" fmla="*/ 2058326 w 8033654"/>
              <a:gd name="connsiteY7-1100" fmla="*/ 0 h 7031915"/>
              <a:gd name="connsiteX8-1101" fmla="*/ 5971699 w 8033654"/>
              <a:gd name="connsiteY8-1102" fmla="*/ 0 h 7031915"/>
              <a:gd name="connsiteX9-1103" fmla="*/ 5971700 w 8033654"/>
              <a:gd name="connsiteY9-1104" fmla="*/ 0 h 7031915"/>
              <a:gd name="connsiteX10-1105" fmla="*/ 5971740 w 8033654"/>
              <a:gd name="connsiteY10-1106" fmla="*/ 0 h 7031915"/>
              <a:gd name="connsiteX11-1107" fmla="*/ 6090371 w 8033654"/>
              <a:gd name="connsiteY11-1108" fmla="*/ 11959 h 7031915"/>
              <a:gd name="connsiteX12-1109" fmla="*/ 6357004 w 8033654"/>
              <a:gd name="connsiteY12-1110" fmla="*/ 143562 h 7031915"/>
              <a:gd name="connsiteX13-1111" fmla="*/ 6421756 w 8033654"/>
              <a:gd name="connsiteY13-1112" fmla="*/ 209878 h 7031915"/>
              <a:gd name="connsiteX14-1113" fmla="*/ 6426018 w 8033654"/>
              <a:gd name="connsiteY14-1114" fmla="*/ 214243 h 7031915"/>
              <a:gd name="connsiteX15-1115" fmla="*/ 6463356 w 8033654"/>
              <a:gd name="connsiteY15-1116" fmla="*/ 268125 h 7031915"/>
              <a:gd name="connsiteX16-1117" fmla="*/ 6480094 w 8033654"/>
              <a:gd name="connsiteY16-1118" fmla="*/ 292278 h 7031915"/>
              <a:gd name="connsiteX17-1119" fmla="*/ 7949332 w 8033654"/>
              <a:gd name="connsiteY17-1120" fmla="*/ 3216682 h 7031915"/>
              <a:gd name="connsiteX18-1121" fmla="*/ 7992299 w 8033654"/>
              <a:gd name="connsiteY18-1122" fmla="*/ 3302616 h 7031915"/>
              <a:gd name="connsiteX19-1123" fmla="*/ 8021693 w 8033654"/>
              <a:gd name="connsiteY19-1124" fmla="*/ 3397306 h 7031915"/>
              <a:gd name="connsiteX20-1125" fmla="*/ 8033654 w 8033654"/>
              <a:gd name="connsiteY20-1126" fmla="*/ 3515957 h 7031915"/>
              <a:gd name="connsiteX21-1127" fmla="*/ 8021693 w 8033654"/>
              <a:gd name="connsiteY21-1128" fmla="*/ 3634608 h 7031915"/>
              <a:gd name="connsiteX22-1129" fmla="*/ 7992299 w 8033654"/>
              <a:gd name="connsiteY22-1130" fmla="*/ 3729298 h 7031915"/>
              <a:gd name="connsiteX23-1131" fmla="*/ 7949332 w 8033654"/>
              <a:gd name="connsiteY23-1132" fmla="*/ 3815232 h 7031915"/>
              <a:gd name="connsiteX24-1133" fmla="*/ 6535055 w 8033654"/>
              <a:gd name="connsiteY24-1134" fmla="*/ 6638796 h 7031915"/>
              <a:gd name="connsiteX25-1135" fmla="*/ 6524461 w 8033654"/>
              <a:gd name="connsiteY25-1136" fmla="*/ 6646190 h 7031915"/>
              <a:gd name="connsiteX26-1137" fmla="*/ 6482456 w 8033654"/>
              <a:gd name="connsiteY26-1138" fmla="*/ 6736229 h 7031915"/>
              <a:gd name="connsiteX27-1139" fmla="*/ 6090371 w 8033654"/>
              <a:gd name="connsiteY27-1140" fmla="*/ 7019956 h 7031915"/>
              <a:gd name="connsiteX28-1141" fmla="*/ 5971740 w 8033654"/>
              <a:gd name="connsiteY28-1142" fmla="*/ 7031915 h 7031915"/>
              <a:gd name="connsiteX29-1143" fmla="*/ 5971700 w 8033654"/>
              <a:gd name="connsiteY29-1144" fmla="*/ 7031915 h 7031915"/>
              <a:gd name="connsiteX30-1145" fmla="*/ 2058326 w 8033654"/>
              <a:gd name="connsiteY30-1146" fmla="*/ 7031915 h 7031915"/>
              <a:gd name="connsiteX31-1147" fmla="*/ 2176958 w 8033654"/>
              <a:gd name="connsiteY31-1148" fmla="*/ 7019956 h 7031915"/>
              <a:gd name="connsiteX32-1149" fmla="*/ 2176957 w 8033654"/>
              <a:gd name="connsiteY32-1150" fmla="*/ 7019956 h 7031915"/>
              <a:gd name="connsiteX33-1151" fmla="*/ 2058326 w 8033654"/>
              <a:gd name="connsiteY33-1152" fmla="*/ 7031915 h 7031915"/>
              <a:gd name="connsiteX34-1153" fmla="*/ 2058286 w 8033654"/>
              <a:gd name="connsiteY34-1154" fmla="*/ 7031915 h 7031915"/>
              <a:gd name="connsiteX35-1155" fmla="*/ 1939655 w 8033654"/>
              <a:gd name="connsiteY35-1156" fmla="*/ 7019956 h 7031915"/>
              <a:gd name="connsiteX36-1157" fmla="*/ 1642007 w 8033654"/>
              <a:gd name="connsiteY36-1158" fmla="*/ 6859480 h 7031915"/>
              <a:gd name="connsiteX37-1159" fmla="*/ 1570173 w 8033654"/>
              <a:gd name="connsiteY37-1160" fmla="*/ 6772417 h 7031915"/>
              <a:gd name="connsiteX38-1161" fmla="*/ 1508795 w 8033654"/>
              <a:gd name="connsiteY38-1162" fmla="*/ 6649661 h 7031915"/>
              <a:gd name="connsiteX39-1163" fmla="*/ 1508794 w 8033654"/>
              <a:gd name="connsiteY39-1164" fmla="*/ 6649657 h 7031915"/>
              <a:gd name="connsiteX40-1165" fmla="*/ 115723 w 8033654"/>
              <a:gd name="connsiteY40-1166" fmla="*/ 3863519 h 7031915"/>
              <a:gd name="connsiteX41-1167" fmla="*/ 115722 w 8033654"/>
              <a:gd name="connsiteY41-1168" fmla="*/ 3863518 h 7031915"/>
              <a:gd name="connsiteX42-1169" fmla="*/ 29470 w 8033654"/>
              <a:gd name="connsiteY42-1170" fmla="*/ 3691014 h 7031915"/>
              <a:gd name="connsiteX43-1171" fmla="*/ 11962 w 8033654"/>
              <a:gd name="connsiteY43-1172" fmla="*/ 3634608 h 7031915"/>
              <a:gd name="connsiteX44-1173" fmla="*/ 0 w 8033654"/>
              <a:gd name="connsiteY44-1174" fmla="*/ 3515957 h 7031915"/>
              <a:gd name="connsiteX45-1175" fmla="*/ 11962 w 8033654"/>
              <a:gd name="connsiteY45-1176" fmla="*/ 3397306 h 7031915"/>
              <a:gd name="connsiteX46-1177" fmla="*/ 29470 w 8033654"/>
              <a:gd name="connsiteY46-1178" fmla="*/ 3340901 h 7031915"/>
              <a:gd name="connsiteX47-1179" fmla="*/ 115722 w 8033654"/>
              <a:gd name="connsiteY47-1180" fmla="*/ 3168396 h 7031915"/>
              <a:gd name="connsiteX48-1181" fmla="*/ 115723 w 8033654"/>
              <a:gd name="connsiteY48-1182" fmla="*/ 3168396 h 7031915"/>
              <a:gd name="connsiteX49-1183" fmla="*/ 1508796 w 8033654"/>
              <a:gd name="connsiteY49-1184" fmla="*/ 382255 h 7031915"/>
              <a:gd name="connsiteX50-1185" fmla="*/ 1570174 w 8033654"/>
              <a:gd name="connsiteY50-1186" fmla="*/ 259499 h 7031915"/>
              <a:gd name="connsiteX51-1187" fmla="*/ 1642008 w 8033654"/>
              <a:gd name="connsiteY51-1188" fmla="*/ 172435 h 7031915"/>
              <a:gd name="connsiteX52-1189" fmla="*/ 1939656 w 8033654"/>
              <a:gd name="connsiteY52-1190" fmla="*/ 11959 h 7031915"/>
              <a:gd name="connsiteX53-1191" fmla="*/ 2058287 w 8033654"/>
              <a:gd name="connsiteY53-1192" fmla="*/ 0 h 7031915"/>
              <a:gd name="connsiteX0-1193" fmla="*/ 6529086 w 8033654"/>
              <a:gd name="connsiteY0-1194" fmla="*/ 402424 h 7031915"/>
              <a:gd name="connsiteX1-1195" fmla="*/ 6540064 w 8033654"/>
              <a:gd name="connsiteY1-1196" fmla="*/ 434562 h 7031915"/>
              <a:gd name="connsiteX2-1197" fmla="*/ 6529086 w 8033654"/>
              <a:gd name="connsiteY2-1198" fmla="*/ 402424 h 7031915"/>
              <a:gd name="connsiteX3-1199" fmla="*/ 2058287 w 8033654"/>
              <a:gd name="connsiteY3-1200" fmla="*/ 0 h 7031915"/>
              <a:gd name="connsiteX4-1201" fmla="*/ 2058326 w 8033654"/>
              <a:gd name="connsiteY4-1202" fmla="*/ 0 h 7031915"/>
              <a:gd name="connsiteX5-1203" fmla="*/ 5971699 w 8033654"/>
              <a:gd name="connsiteY5-1204" fmla="*/ 0 h 7031915"/>
              <a:gd name="connsiteX6-1205" fmla="*/ 5971700 w 8033654"/>
              <a:gd name="connsiteY6-1206" fmla="*/ 0 h 7031915"/>
              <a:gd name="connsiteX7-1207" fmla="*/ 5971740 w 8033654"/>
              <a:gd name="connsiteY7-1208" fmla="*/ 0 h 7031915"/>
              <a:gd name="connsiteX8-1209" fmla="*/ 6090371 w 8033654"/>
              <a:gd name="connsiteY8-1210" fmla="*/ 11959 h 7031915"/>
              <a:gd name="connsiteX9-1211" fmla="*/ 6357004 w 8033654"/>
              <a:gd name="connsiteY9-1212" fmla="*/ 143562 h 7031915"/>
              <a:gd name="connsiteX10-1213" fmla="*/ 6421756 w 8033654"/>
              <a:gd name="connsiteY10-1214" fmla="*/ 209878 h 7031915"/>
              <a:gd name="connsiteX11-1215" fmla="*/ 6426018 w 8033654"/>
              <a:gd name="connsiteY11-1216" fmla="*/ 214243 h 7031915"/>
              <a:gd name="connsiteX12-1217" fmla="*/ 6463356 w 8033654"/>
              <a:gd name="connsiteY12-1218" fmla="*/ 268125 h 7031915"/>
              <a:gd name="connsiteX13-1219" fmla="*/ 6480094 w 8033654"/>
              <a:gd name="connsiteY13-1220" fmla="*/ 292278 h 7031915"/>
              <a:gd name="connsiteX14-1221" fmla="*/ 7949332 w 8033654"/>
              <a:gd name="connsiteY14-1222" fmla="*/ 3216682 h 7031915"/>
              <a:gd name="connsiteX15-1223" fmla="*/ 7992299 w 8033654"/>
              <a:gd name="connsiteY15-1224" fmla="*/ 3302616 h 7031915"/>
              <a:gd name="connsiteX16-1225" fmla="*/ 8021693 w 8033654"/>
              <a:gd name="connsiteY16-1226" fmla="*/ 3397306 h 7031915"/>
              <a:gd name="connsiteX17-1227" fmla="*/ 8033654 w 8033654"/>
              <a:gd name="connsiteY17-1228" fmla="*/ 3515957 h 7031915"/>
              <a:gd name="connsiteX18-1229" fmla="*/ 8021693 w 8033654"/>
              <a:gd name="connsiteY18-1230" fmla="*/ 3634608 h 7031915"/>
              <a:gd name="connsiteX19-1231" fmla="*/ 7992299 w 8033654"/>
              <a:gd name="connsiteY19-1232" fmla="*/ 3729298 h 7031915"/>
              <a:gd name="connsiteX20-1233" fmla="*/ 7949332 w 8033654"/>
              <a:gd name="connsiteY20-1234" fmla="*/ 3815232 h 7031915"/>
              <a:gd name="connsiteX21-1235" fmla="*/ 6535055 w 8033654"/>
              <a:gd name="connsiteY21-1236" fmla="*/ 6638796 h 7031915"/>
              <a:gd name="connsiteX22-1237" fmla="*/ 6524461 w 8033654"/>
              <a:gd name="connsiteY22-1238" fmla="*/ 6646190 h 7031915"/>
              <a:gd name="connsiteX23-1239" fmla="*/ 6482456 w 8033654"/>
              <a:gd name="connsiteY23-1240" fmla="*/ 6736229 h 7031915"/>
              <a:gd name="connsiteX24-1241" fmla="*/ 6090371 w 8033654"/>
              <a:gd name="connsiteY24-1242" fmla="*/ 7019956 h 7031915"/>
              <a:gd name="connsiteX25-1243" fmla="*/ 5971740 w 8033654"/>
              <a:gd name="connsiteY25-1244" fmla="*/ 7031915 h 7031915"/>
              <a:gd name="connsiteX26-1245" fmla="*/ 5971700 w 8033654"/>
              <a:gd name="connsiteY26-1246" fmla="*/ 7031915 h 7031915"/>
              <a:gd name="connsiteX27-1247" fmla="*/ 2058326 w 8033654"/>
              <a:gd name="connsiteY27-1248" fmla="*/ 7031915 h 7031915"/>
              <a:gd name="connsiteX28-1249" fmla="*/ 2176958 w 8033654"/>
              <a:gd name="connsiteY28-1250" fmla="*/ 7019956 h 7031915"/>
              <a:gd name="connsiteX29-1251" fmla="*/ 2176957 w 8033654"/>
              <a:gd name="connsiteY29-1252" fmla="*/ 7019956 h 7031915"/>
              <a:gd name="connsiteX30-1253" fmla="*/ 2058326 w 8033654"/>
              <a:gd name="connsiteY30-1254" fmla="*/ 7031915 h 7031915"/>
              <a:gd name="connsiteX31-1255" fmla="*/ 2058286 w 8033654"/>
              <a:gd name="connsiteY31-1256" fmla="*/ 7031915 h 7031915"/>
              <a:gd name="connsiteX32-1257" fmla="*/ 1939655 w 8033654"/>
              <a:gd name="connsiteY32-1258" fmla="*/ 7019956 h 7031915"/>
              <a:gd name="connsiteX33-1259" fmla="*/ 1642007 w 8033654"/>
              <a:gd name="connsiteY33-1260" fmla="*/ 6859480 h 7031915"/>
              <a:gd name="connsiteX34-1261" fmla="*/ 1570173 w 8033654"/>
              <a:gd name="connsiteY34-1262" fmla="*/ 6772417 h 7031915"/>
              <a:gd name="connsiteX35-1263" fmla="*/ 1508795 w 8033654"/>
              <a:gd name="connsiteY35-1264" fmla="*/ 6649661 h 7031915"/>
              <a:gd name="connsiteX36-1265" fmla="*/ 1508794 w 8033654"/>
              <a:gd name="connsiteY36-1266" fmla="*/ 6649657 h 7031915"/>
              <a:gd name="connsiteX37-1267" fmla="*/ 115723 w 8033654"/>
              <a:gd name="connsiteY37-1268" fmla="*/ 3863519 h 7031915"/>
              <a:gd name="connsiteX38-1269" fmla="*/ 115722 w 8033654"/>
              <a:gd name="connsiteY38-1270" fmla="*/ 3863518 h 7031915"/>
              <a:gd name="connsiteX39-1271" fmla="*/ 29470 w 8033654"/>
              <a:gd name="connsiteY39-1272" fmla="*/ 3691014 h 7031915"/>
              <a:gd name="connsiteX40-1273" fmla="*/ 11962 w 8033654"/>
              <a:gd name="connsiteY40-1274" fmla="*/ 3634608 h 7031915"/>
              <a:gd name="connsiteX41-1275" fmla="*/ 0 w 8033654"/>
              <a:gd name="connsiteY41-1276" fmla="*/ 3515957 h 7031915"/>
              <a:gd name="connsiteX42-1277" fmla="*/ 11962 w 8033654"/>
              <a:gd name="connsiteY42-1278" fmla="*/ 3397306 h 7031915"/>
              <a:gd name="connsiteX43-1279" fmla="*/ 29470 w 8033654"/>
              <a:gd name="connsiteY43-1280" fmla="*/ 3340901 h 7031915"/>
              <a:gd name="connsiteX44-1281" fmla="*/ 115722 w 8033654"/>
              <a:gd name="connsiteY44-1282" fmla="*/ 3168396 h 7031915"/>
              <a:gd name="connsiteX45-1283" fmla="*/ 115723 w 8033654"/>
              <a:gd name="connsiteY45-1284" fmla="*/ 3168396 h 7031915"/>
              <a:gd name="connsiteX46-1285" fmla="*/ 1508796 w 8033654"/>
              <a:gd name="connsiteY46-1286" fmla="*/ 382255 h 7031915"/>
              <a:gd name="connsiteX47-1287" fmla="*/ 1570174 w 8033654"/>
              <a:gd name="connsiteY47-1288" fmla="*/ 259499 h 7031915"/>
              <a:gd name="connsiteX48-1289" fmla="*/ 1642008 w 8033654"/>
              <a:gd name="connsiteY48-1290" fmla="*/ 172435 h 7031915"/>
              <a:gd name="connsiteX49-1291" fmla="*/ 1939656 w 8033654"/>
              <a:gd name="connsiteY49-1292" fmla="*/ 11959 h 7031915"/>
              <a:gd name="connsiteX50-1293" fmla="*/ 2058287 w 8033654"/>
              <a:gd name="connsiteY50-1294" fmla="*/ 0 h 7031915"/>
              <a:gd name="connsiteX0-1295" fmla="*/ 2058287 w 8033654"/>
              <a:gd name="connsiteY0-1296" fmla="*/ 0 h 7031915"/>
              <a:gd name="connsiteX1-1297" fmla="*/ 2058326 w 8033654"/>
              <a:gd name="connsiteY1-1298" fmla="*/ 0 h 7031915"/>
              <a:gd name="connsiteX2-1299" fmla="*/ 5971699 w 8033654"/>
              <a:gd name="connsiteY2-1300" fmla="*/ 0 h 7031915"/>
              <a:gd name="connsiteX3-1301" fmla="*/ 5971700 w 8033654"/>
              <a:gd name="connsiteY3-1302" fmla="*/ 0 h 7031915"/>
              <a:gd name="connsiteX4-1303" fmla="*/ 5971740 w 8033654"/>
              <a:gd name="connsiteY4-1304" fmla="*/ 0 h 7031915"/>
              <a:gd name="connsiteX5-1305" fmla="*/ 6090371 w 8033654"/>
              <a:gd name="connsiteY5-1306" fmla="*/ 11959 h 7031915"/>
              <a:gd name="connsiteX6-1307" fmla="*/ 6357004 w 8033654"/>
              <a:gd name="connsiteY6-1308" fmla="*/ 143562 h 7031915"/>
              <a:gd name="connsiteX7-1309" fmla="*/ 6421756 w 8033654"/>
              <a:gd name="connsiteY7-1310" fmla="*/ 209878 h 7031915"/>
              <a:gd name="connsiteX8-1311" fmla="*/ 6426018 w 8033654"/>
              <a:gd name="connsiteY8-1312" fmla="*/ 214243 h 7031915"/>
              <a:gd name="connsiteX9-1313" fmla="*/ 6463356 w 8033654"/>
              <a:gd name="connsiteY9-1314" fmla="*/ 268125 h 7031915"/>
              <a:gd name="connsiteX10-1315" fmla="*/ 6480094 w 8033654"/>
              <a:gd name="connsiteY10-1316" fmla="*/ 292278 h 7031915"/>
              <a:gd name="connsiteX11-1317" fmla="*/ 7949332 w 8033654"/>
              <a:gd name="connsiteY11-1318" fmla="*/ 3216682 h 7031915"/>
              <a:gd name="connsiteX12-1319" fmla="*/ 7992299 w 8033654"/>
              <a:gd name="connsiteY12-1320" fmla="*/ 3302616 h 7031915"/>
              <a:gd name="connsiteX13-1321" fmla="*/ 8021693 w 8033654"/>
              <a:gd name="connsiteY13-1322" fmla="*/ 3397306 h 7031915"/>
              <a:gd name="connsiteX14-1323" fmla="*/ 8033654 w 8033654"/>
              <a:gd name="connsiteY14-1324" fmla="*/ 3515957 h 7031915"/>
              <a:gd name="connsiteX15-1325" fmla="*/ 8021693 w 8033654"/>
              <a:gd name="connsiteY15-1326" fmla="*/ 3634608 h 7031915"/>
              <a:gd name="connsiteX16-1327" fmla="*/ 7992299 w 8033654"/>
              <a:gd name="connsiteY16-1328" fmla="*/ 3729298 h 7031915"/>
              <a:gd name="connsiteX17-1329" fmla="*/ 7949332 w 8033654"/>
              <a:gd name="connsiteY17-1330" fmla="*/ 3815232 h 7031915"/>
              <a:gd name="connsiteX18-1331" fmla="*/ 6535055 w 8033654"/>
              <a:gd name="connsiteY18-1332" fmla="*/ 6638796 h 7031915"/>
              <a:gd name="connsiteX19-1333" fmla="*/ 6524461 w 8033654"/>
              <a:gd name="connsiteY19-1334" fmla="*/ 6646190 h 7031915"/>
              <a:gd name="connsiteX20-1335" fmla="*/ 6482456 w 8033654"/>
              <a:gd name="connsiteY20-1336" fmla="*/ 6736229 h 7031915"/>
              <a:gd name="connsiteX21-1337" fmla="*/ 6090371 w 8033654"/>
              <a:gd name="connsiteY21-1338" fmla="*/ 7019956 h 7031915"/>
              <a:gd name="connsiteX22-1339" fmla="*/ 5971740 w 8033654"/>
              <a:gd name="connsiteY22-1340" fmla="*/ 7031915 h 7031915"/>
              <a:gd name="connsiteX23-1341" fmla="*/ 5971700 w 8033654"/>
              <a:gd name="connsiteY23-1342" fmla="*/ 7031915 h 7031915"/>
              <a:gd name="connsiteX24-1343" fmla="*/ 2058326 w 8033654"/>
              <a:gd name="connsiteY24-1344" fmla="*/ 7031915 h 7031915"/>
              <a:gd name="connsiteX25-1345" fmla="*/ 2176958 w 8033654"/>
              <a:gd name="connsiteY25-1346" fmla="*/ 7019956 h 7031915"/>
              <a:gd name="connsiteX26-1347" fmla="*/ 2176957 w 8033654"/>
              <a:gd name="connsiteY26-1348" fmla="*/ 7019956 h 7031915"/>
              <a:gd name="connsiteX27-1349" fmla="*/ 2058326 w 8033654"/>
              <a:gd name="connsiteY27-1350" fmla="*/ 7031915 h 7031915"/>
              <a:gd name="connsiteX28-1351" fmla="*/ 2058286 w 8033654"/>
              <a:gd name="connsiteY28-1352" fmla="*/ 7031915 h 7031915"/>
              <a:gd name="connsiteX29-1353" fmla="*/ 1939655 w 8033654"/>
              <a:gd name="connsiteY29-1354" fmla="*/ 7019956 h 7031915"/>
              <a:gd name="connsiteX30-1355" fmla="*/ 1642007 w 8033654"/>
              <a:gd name="connsiteY30-1356" fmla="*/ 6859480 h 7031915"/>
              <a:gd name="connsiteX31-1357" fmla="*/ 1570173 w 8033654"/>
              <a:gd name="connsiteY31-1358" fmla="*/ 6772417 h 7031915"/>
              <a:gd name="connsiteX32-1359" fmla="*/ 1508795 w 8033654"/>
              <a:gd name="connsiteY32-1360" fmla="*/ 6649661 h 7031915"/>
              <a:gd name="connsiteX33-1361" fmla="*/ 1508794 w 8033654"/>
              <a:gd name="connsiteY33-1362" fmla="*/ 6649657 h 7031915"/>
              <a:gd name="connsiteX34-1363" fmla="*/ 115723 w 8033654"/>
              <a:gd name="connsiteY34-1364" fmla="*/ 3863519 h 7031915"/>
              <a:gd name="connsiteX35-1365" fmla="*/ 115722 w 8033654"/>
              <a:gd name="connsiteY35-1366" fmla="*/ 3863518 h 7031915"/>
              <a:gd name="connsiteX36-1367" fmla="*/ 29470 w 8033654"/>
              <a:gd name="connsiteY36-1368" fmla="*/ 3691014 h 7031915"/>
              <a:gd name="connsiteX37-1369" fmla="*/ 11962 w 8033654"/>
              <a:gd name="connsiteY37-1370" fmla="*/ 3634608 h 7031915"/>
              <a:gd name="connsiteX38-1371" fmla="*/ 0 w 8033654"/>
              <a:gd name="connsiteY38-1372" fmla="*/ 3515957 h 7031915"/>
              <a:gd name="connsiteX39-1373" fmla="*/ 11962 w 8033654"/>
              <a:gd name="connsiteY39-1374" fmla="*/ 3397306 h 7031915"/>
              <a:gd name="connsiteX40-1375" fmla="*/ 29470 w 8033654"/>
              <a:gd name="connsiteY40-1376" fmla="*/ 3340901 h 7031915"/>
              <a:gd name="connsiteX41-1377" fmla="*/ 115722 w 8033654"/>
              <a:gd name="connsiteY41-1378" fmla="*/ 3168396 h 7031915"/>
              <a:gd name="connsiteX42-1379" fmla="*/ 115723 w 8033654"/>
              <a:gd name="connsiteY42-1380" fmla="*/ 3168396 h 7031915"/>
              <a:gd name="connsiteX43-1381" fmla="*/ 1508796 w 8033654"/>
              <a:gd name="connsiteY43-1382" fmla="*/ 382255 h 7031915"/>
              <a:gd name="connsiteX44-1383" fmla="*/ 1570174 w 8033654"/>
              <a:gd name="connsiteY44-1384" fmla="*/ 259499 h 7031915"/>
              <a:gd name="connsiteX45-1385" fmla="*/ 1642008 w 8033654"/>
              <a:gd name="connsiteY45-1386" fmla="*/ 172435 h 7031915"/>
              <a:gd name="connsiteX46-1387" fmla="*/ 1939656 w 8033654"/>
              <a:gd name="connsiteY46-1388" fmla="*/ 11959 h 7031915"/>
              <a:gd name="connsiteX47-1389" fmla="*/ 2058287 w 8033654"/>
              <a:gd name="connsiteY47-1390" fmla="*/ 0 h 7031915"/>
              <a:gd name="connsiteX0-1391" fmla="*/ 2058287 w 8033654"/>
              <a:gd name="connsiteY0-1392" fmla="*/ 0 h 7031915"/>
              <a:gd name="connsiteX1-1393" fmla="*/ 2058326 w 8033654"/>
              <a:gd name="connsiteY1-1394" fmla="*/ 0 h 7031915"/>
              <a:gd name="connsiteX2-1395" fmla="*/ 5971699 w 8033654"/>
              <a:gd name="connsiteY2-1396" fmla="*/ 0 h 7031915"/>
              <a:gd name="connsiteX3-1397" fmla="*/ 5971700 w 8033654"/>
              <a:gd name="connsiteY3-1398" fmla="*/ 0 h 7031915"/>
              <a:gd name="connsiteX4-1399" fmla="*/ 5971740 w 8033654"/>
              <a:gd name="connsiteY4-1400" fmla="*/ 0 h 7031915"/>
              <a:gd name="connsiteX5-1401" fmla="*/ 6090371 w 8033654"/>
              <a:gd name="connsiteY5-1402" fmla="*/ 11959 h 7031915"/>
              <a:gd name="connsiteX6-1403" fmla="*/ 6357004 w 8033654"/>
              <a:gd name="connsiteY6-1404" fmla="*/ 143562 h 7031915"/>
              <a:gd name="connsiteX7-1405" fmla="*/ 6421756 w 8033654"/>
              <a:gd name="connsiteY7-1406" fmla="*/ 209878 h 7031915"/>
              <a:gd name="connsiteX8-1407" fmla="*/ 6426018 w 8033654"/>
              <a:gd name="connsiteY8-1408" fmla="*/ 214243 h 7031915"/>
              <a:gd name="connsiteX9-1409" fmla="*/ 6463356 w 8033654"/>
              <a:gd name="connsiteY9-1410" fmla="*/ 268125 h 7031915"/>
              <a:gd name="connsiteX10-1411" fmla="*/ 7949332 w 8033654"/>
              <a:gd name="connsiteY10-1412" fmla="*/ 3216682 h 7031915"/>
              <a:gd name="connsiteX11-1413" fmla="*/ 7992299 w 8033654"/>
              <a:gd name="connsiteY11-1414" fmla="*/ 3302616 h 7031915"/>
              <a:gd name="connsiteX12-1415" fmla="*/ 8021693 w 8033654"/>
              <a:gd name="connsiteY12-1416" fmla="*/ 3397306 h 7031915"/>
              <a:gd name="connsiteX13-1417" fmla="*/ 8033654 w 8033654"/>
              <a:gd name="connsiteY13-1418" fmla="*/ 3515957 h 7031915"/>
              <a:gd name="connsiteX14-1419" fmla="*/ 8021693 w 8033654"/>
              <a:gd name="connsiteY14-1420" fmla="*/ 3634608 h 7031915"/>
              <a:gd name="connsiteX15-1421" fmla="*/ 7992299 w 8033654"/>
              <a:gd name="connsiteY15-1422" fmla="*/ 3729298 h 7031915"/>
              <a:gd name="connsiteX16-1423" fmla="*/ 7949332 w 8033654"/>
              <a:gd name="connsiteY16-1424" fmla="*/ 3815232 h 7031915"/>
              <a:gd name="connsiteX17-1425" fmla="*/ 6535055 w 8033654"/>
              <a:gd name="connsiteY17-1426" fmla="*/ 6638796 h 7031915"/>
              <a:gd name="connsiteX18-1427" fmla="*/ 6524461 w 8033654"/>
              <a:gd name="connsiteY18-1428" fmla="*/ 6646190 h 7031915"/>
              <a:gd name="connsiteX19-1429" fmla="*/ 6482456 w 8033654"/>
              <a:gd name="connsiteY19-1430" fmla="*/ 6736229 h 7031915"/>
              <a:gd name="connsiteX20-1431" fmla="*/ 6090371 w 8033654"/>
              <a:gd name="connsiteY20-1432" fmla="*/ 7019956 h 7031915"/>
              <a:gd name="connsiteX21-1433" fmla="*/ 5971740 w 8033654"/>
              <a:gd name="connsiteY21-1434" fmla="*/ 7031915 h 7031915"/>
              <a:gd name="connsiteX22-1435" fmla="*/ 5971700 w 8033654"/>
              <a:gd name="connsiteY22-1436" fmla="*/ 7031915 h 7031915"/>
              <a:gd name="connsiteX23-1437" fmla="*/ 2058326 w 8033654"/>
              <a:gd name="connsiteY23-1438" fmla="*/ 7031915 h 7031915"/>
              <a:gd name="connsiteX24-1439" fmla="*/ 2176958 w 8033654"/>
              <a:gd name="connsiteY24-1440" fmla="*/ 7019956 h 7031915"/>
              <a:gd name="connsiteX25-1441" fmla="*/ 2176957 w 8033654"/>
              <a:gd name="connsiteY25-1442" fmla="*/ 7019956 h 7031915"/>
              <a:gd name="connsiteX26-1443" fmla="*/ 2058326 w 8033654"/>
              <a:gd name="connsiteY26-1444" fmla="*/ 7031915 h 7031915"/>
              <a:gd name="connsiteX27-1445" fmla="*/ 2058286 w 8033654"/>
              <a:gd name="connsiteY27-1446" fmla="*/ 7031915 h 7031915"/>
              <a:gd name="connsiteX28-1447" fmla="*/ 1939655 w 8033654"/>
              <a:gd name="connsiteY28-1448" fmla="*/ 7019956 h 7031915"/>
              <a:gd name="connsiteX29-1449" fmla="*/ 1642007 w 8033654"/>
              <a:gd name="connsiteY29-1450" fmla="*/ 6859480 h 7031915"/>
              <a:gd name="connsiteX30-1451" fmla="*/ 1570173 w 8033654"/>
              <a:gd name="connsiteY30-1452" fmla="*/ 6772417 h 7031915"/>
              <a:gd name="connsiteX31-1453" fmla="*/ 1508795 w 8033654"/>
              <a:gd name="connsiteY31-1454" fmla="*/ 6649661 h 7031915"/>
              <a:gd name="connsiteX32-1455" fmla="*/ 1508794 w 8033654"/>
              <a:gd name="connsiteY32-1456" fmla="*/ 6649657 h 7031915"/>
              <a:gd name="connsiteX33-1457" fmla="*/ 115723 w 8033654"/>
              <a:gd name="connsiteY33-1458" fmla="*/ 3863519 h 7031915"/>
              <a:gd name="connsiteX34-1459" fmla="*/ 115722 w 8033654"/>
              <a:gd name="connsiteY34-1460" fmla="*/ 3863518 h 7031915"/>
              <a:gd name="connsiteX35-1461" fmla="*/ 29470 w 8033654"/>
              <a:gd name="connsiteY35-1462" fmla="*/ 3691014 h 7031915"/>
              <a:gd name="connsiteX36-1463" fmla="*/ 11962 w 8033654"/>
              <a:gd name="connsiteY36-1464" fmla="*/ 3634608 h 7031915"/>
              <a:gd name="connsiteX37-1465" fmla="*/ 0 w 8033654"/>
              <a:gd name="connsiteY37-1466" fmla="*/ 3515957 h 7031915"/>
              <a:gd name="connsiteX38-1467" fmla="*/ 11962 w 8033654"/>
              <a:gd name="connsiteY38-1468" fmla="*/ 3397306 h 7031915"/>
              <a:gd name="connsiteX39-1469" fmla="*/ 29470 w 8033654"/>
              <a:gd name="connsiteY39-1470" fmla="*/ 3340901 h 7031915"/>
              <a:gd name="connsiteX40-1471" fmla="*/ 115722 w 8033654"/>
              <a:gd name="connsiteY40-1472" fmla="*/ 3168396 h 7031915"/>
              <a:gd name="connsiteX41-1473" fmla="*/ 115723 w 8033654"/>
              <a:gd name="connsiteY41-1474" fmla="*/ 3168396 h 7031915"/>
              <a:gd name="connsiteX42-1475" fmla="*/ 1508796 w 8033654"/>
              <a:gd name="connsiteY42-1476" fmla="*/ 382255 h 7031915"/>
              <a:gd name="connsiteX43-1477" fmla="*/ 1570174 w 8033654"/>
              <a:gd name="connsiteY43-1478" fmla="*/ 259499 h 7031915"/>
              <a:gd name="connsiteX44-1479" fmla="*/ 1642008 w 8033654"/>
              <a:gd name="connsiteY44-1480" fmla="*/ 172435 h 7031915"/>
              <a:gd name="connsiteX45-1481" fmla="*/ 1939656 w 8033654"/>
              <a:gd name="connsiteY45-1482" fmla="*/ 11959 h 7031915"/>
              <a:gd name="connsiteX46-1483" fmla="*/ 2058287 w 8033654"/>
              <a:gd name="connsiteY46-1484" fmla="*/ 0 h 7031915"/>
              <a:gd name="connsiteX0-1485" fmla="*/ 2058287 w 8033654"/>
              <a:gd name="connsiteY0-1486" fmla="*/ 0 h 7031915"/>
              <a:gd name="connsiteX1-1487" fmla="*/ 2058326 w 8033654"/>
              <a:gd name="connsiteY1-1488" fmla="*/ 0 h 7031915"/>
              <a:gd name="connsiteX2-1489" fmla="*/ 5971699 w 8033654"/>
              <a:gd name="connsiteY2-1490" fmla="*/ 0 h 7031915"/>
              <a:gd name="connsiteX3-1491" fmla="*/ 5971700 w 8033654"/>
              <a:gd name="connsiteY3-1492" fmla="*/ 0 h 7031915"/>
              <a:gd name="connsiteX4-1493" fmla="*/ 5971740 w 8033654"/>
              <a:gd name="connsiteY4-1494" fmla="*/ 0 h 7031915"/>
              <a:gd name="connsiteX5-1495" fmla="*/ 6090371 w 8033654"/>
              <a:gd name="connsiteY5-1496" fmla="*/ 11959 h 7031915"/>
              <a:gd name="connsiteX6-1497" fmla="*/ 6357004 w 8033654"/>
              <a:gd name="connsiteY6-1498" fmla="*/ 143562 h 7031915"/>
              <a:gd name="connsiteX7-1499" fmla="*/ 6421756 w 8033654"/>
              <a:gd name="connsiteY7-1500" fmla="*/ 209878 h 7031915"/>
              <a:gd name="connsiteX8-1501" fmla="*/ 6426018 w 8033654"/>
              <a:gd name="connsiteY8-1502" fmla="*/ 214243 h 7031915"/>
              <a:gd name="connsiteX9-1503" fmla="*/ 6463356 w 8033654"/>
              <a:gd name="connsiteY9-1504" fmla="*/ 268125 h 7031915"/>
              <a:gd name="connsiteX10-1505" fmla="*/ 7949332 w 8033654"/>
              <a:gd name="connsiteY10-1506" fmla="*/ 3216682 h 7031915"/>
              <a:gd name="connsiteX11-1507" fmla="*/ 7992299 w 8033654"/>
              <a:gd name="connsiteY11-1508" fmla="*/ 3302616 h 7031915"/>
              <a:gd name="connsiteX12-1509" fmla="*/ 8021693 w 8033654"/>
              <a:gd name="connsiteY12-1510" fmla="*/ 3397306 h 7031915"/>
              <a:gd name="connsiteX13-1511" fmla="*/ 8033654 w 8033654"/>
              <a:gd name="connsiteY13-1512" fmla="*/ 3515957 h 7031915"/>
              <a:gd name="connsiteX14-1513" fmla="*/ 8021693 w 8033654"/>
              <a:gd name="connsiteY14-1514" fmla="*/ 3634608 h 7031915"/>
              <a:gd name="connsiteX15-1515" fmla="*/ 7992299 w 8033654"/>
              <a:gd name="connsiteY15-1516" fmla="*/ 3729298 h 7031915"/>
              <a:gd name="connsiteX16-1517" fmla="*/ 7949332 w 8033654"/>
              <a:gd name="connsiteY16-1518" fmla="*/ 3815232 h 7031915"/>
              <a:gd name="connsiteX17-1519" fmla="*/ 6535055 w 8033654"/>
              <a:gd name="connsiteY17-1520" fmla="*/ 6638796 h 7031915"/>
              <a:gd name="connsiteX18-1521" fmla="*/ 6524461 w 8033654"/>
              <a:gd name="connsiteY18-1522" fmla="*/ 6646190 h 7031915"/>
              <a:gd name="connsiteX19-1523" fmla="*/ 6482456 w 8033654"/>
              <a:gd name="connsiteY19-1524" fmla="*/ 6736229 h 7031915"/>
              <a:gd name="connsiteX20-1525" fmla="*/ 6090371 w 8033654"/>
              <a:gd name="connsiteY20-1526" fmla="*/ 7019956 h 7031915"/>
              <a:gd name="connsiteX21-1527" fmla="*/ 5971740 w 8033654"/>
              <a:gd name="connsiteY21-1528" fmla="*/ 7031915 h 7031915"/>
              <a:gd name="connsiteX22-1529" fmla="*/ 5971700 w 8033654"/>
              <a:gd name="connsiteY22-1530" fmla="*/ 7031915 h 7031915"/>
              <a:gd name="connsiteX23-1531" fmla="*/ 2058326 w 8033654"/>
              <a:gd name="connsiteY23-1532" fmla="*/ 7031915 h 7031915"/>
              <a:gd name="connsiteX24-1533" fmla="*/ 2176958 w 8033654"/>
              <a:gd name="connsiteY24-1534" fmla="*/ 7019956 h 7031915"/>
              <a:gd name="connsiteX25-1535" fmla="*/ 2058326 w 8033654"/>
              <a:gd name="connsiteY25-1536" fmla="*/ 7031915 h 7031915"/>
              <a:gd name="connsiteX26-1537" fmla="*/ 2058286 w 8033654"/>
              <a:gd name="connsiteY26-1538" fmla="*/ 7031915 h 7031915"/>
              <a:gd name="connsiteX27-1539" fmla="*/ 1939655 w 8033654"/>
              <a:gd name="connsiteY27-1540" fmla="*/ 7019956 h 7031915"/>
              <a:gd name="connsiteX28-1541" fmla="*/ 1642007 w 8033654"/>
              <a:gd name="connsiteY28-1542" fmla="*/ 6859480 h 7031915"/>
              <a:gd name="connsiteX29-1543" fmla="*/ 1570173 w 8033654"/>
              <a:gd name="connsiteY29-1544" fmla="*/ 6772417 h 7031915"/>
              <a:gd name="connsiteX30-1545" fmla="*/ 1508795 w 8033654"/>
              <a:gd name="connsiteY30-1546" fmla="*/ 6649661 h 7031915"/>
              <a:gd name="connsiteX31-1547" fmla="*/ 1508794 w 8033654"/>
              <a:gd name="connsiteY31-1548" fmla="*/ 6649657 h 7031915"/>
              <a:gd name="connsiteX32-1549" fmla="*/ 115723 w 8033654"/>
              <a:gd name="connsiteY32-1550" fmla="*/ 3863519 h 7031915"/>
              <a:gd name="connsiteX33-1551" fmla="*/ 115722 w 8033654"/>
              <a:gd name="connsiteY33-1552" fmla="*/ 3863518 h 7031915"/>
              <a:gd name="connsiteX34-1553" fmla="*/ 29470 w 8033654"/>
              <a:gd name="connsiteY34-1554" fmla="*/ 3691014 h 7031915"/>
              <a:gd name="connsiteX35-1555" fmla="*/ 11962 w 8033654"/>
              <a:gd name="connsiteY35-1556" fmla="*/ 3634608 h 7031915"/>
              <a:gd name="connsiteX36-1557" fmla="*/ 0 w 8033654"/>
              <a:gd name="connsiteY36-1558" fmla="*/ 3515957 h 7031915"/>
              <a:gd name="connsiteX37-1559" fmla="*/ 11962 w 8033654"/>
              <a:gd name="connsiteY37-1560" fmla="*/ 3397306 h 7031915"/>
              <a:gd name="connsiteX38-1561" fmla="*/ 29470 w 8033654"/>
              <a:gd name="connsiteY38-1562" fmla="*/ 3340901 h 7031915"/>
              <a:gd name="connsiteX39-1563" fmla="*/ 115722 w 8033654"/>
              <a:gd name="connsiteY39-1564" fmla="*/ 3168396 h 7031915"/>
              <a:gd name="connsiteX40-1565" fmla="*/ 115723 w 8033654"/>
              <a:gd name="connsiteY40-1566" fmla="*/ 3168396 h 7031915"/>
              <a:gd name="connsiteX41-1567" fmla="*/ 1508796 w 8033654"/>
              <a:gd name="connsiteY41-1568" fmla="*/ 382255 h 7031915"/>
              <a:gd name="connsiteX42-1569" fmla="*/ 1570174 w 8033654"/>
              <a:gd name="connsiteY42-1570" fmla="*/ 259499 h 7031915"/>
              <a:gd name="connsiteX43-1571" fmla="*/ 1642008 w 8033654"/>
              <a:gd name="connsiteY43-1572" fmla="*/ 172435 h 7031915"/>
              <a:gd name="connsiteX44-1573" fmla="*/ 1939656 w 8033654"/>
              <a:gd name="connsiteY44-1574" fmla="*/ 11959 h 7031915"/>
              <a:gd name="connsiteX45-1575" fmla="*/ 2058287 w 8033654"/>
              <a:gd name="connsiteY45-1576" fmla="*/ 0 h 7031915"/>
              <a:gd name="connsiteX0-1577" fmla="*/ 2058287 w 8033654"/>
              <a:gd name="connsiteY0-1578" fmla="*/ 0 h 7031915"/>
              <a:gd name="connsiteX1-1579" fmla="*/ 2058326 w 8033654"/>
              <a:gd name="connsiteY1-1580" fmla="*/ 0 h 7031915"/>
              <a:gd name="connsiteX2-1581" fmla="*/ 5971699 w 8033654"/>
              <a:gd name="connsiteY2-1582" fmla="*/ 0 h 7031915"/>
              <a:gd name="connsiteX3-1583" fmla="*/ 5971700 w 8033654"/>
              <a:gd name="connsiteY3-1584" fmla="*/ 0 h 7031915"/>
              <a:gd name="connsiteX4-1585" fmla="*/ 5971740 w 8033654"/>
              <a:gd name="connsiteY4-1586" fmla="*/ 0 h 7031915"/>
              <a:gd name="connsiteX5-1587" fmla="*/ 6090371 w 8033654"/>
              <a:gd name="connsiteY5-1588" fmla="*/ 11959 h 7031915"/>
              <a:gd name="connsiteX6-1589" fmla="*/ 6357004 w 8033654"/>
              <a:gd name="connsiteY6-1590" fmla="*/ 143562 h 7031915"/>
              <a:gd name="connsiteX7-1591" fmla="*/ 6421756 w 8033654"/>
              <a:gd name="connsiteY7-1592" fmla="*/ 209878 h 7031915"/>
              <a:gd name="connsiteX8-1593" fmla="*/ 6426018 w 8033654"/>
              <a:gd name="connsiteY8-1594" fmla="*/ 214243 h 7031915"/>
              <a:gd name="connsiteX9-1595" fmla="*/ 6463356 w 8033654"/>
              <a:gd name="connsiteY9-1596" fmla="*/ 268125 h 7031915"/>
              <a:gd name="connsiteX10-1597" fmla="*/ 7949332 w 8033654"/>
              <a:gd name="connsiteY10-1598" fmla="*/ 3216682 h 7031915"/>
              <a:gd name="connsiteX11-1599" fmla="*/ 7992299 w 8033654"/>
              <a:gd name="connsiteY11-1600" fmla="*/ 3302616 h 7031915"/>
              <a:gd name="connsiteX12-1601" fmla="*/ 8021693 w 8033654"/>
              <a:gd name="connsiteY12-1602" fmla="*/ 3397306 h 7031915"/>
              <a:gd name="connsiteX13-1603" fmla="*/ 8033654 w 8033654"/>
              <a:gd name="connsiteY13-1604" fmla="*/ 3515957 h 7031915"/>
              <a:gd name="connsiteX14-1605" fmla="*/ 8021693 w 8033654"/>
              <a:gd name="connsiteY14-1606" fmla="*/ 3634608 h 7031915"/>
              <a:gd name="connsiteX15-1607" fmla="*/ 7992299 w 8033654"/>
              <a:gd name="connsiteY15-1608" fmla="*/ 3729298 h 7031915"/>
              <a:gd name="connsiteX16-1609" fmla="*/ 7949332 w 8033654"/>
              <a:gd name="connsiteY16-1610" fmla="*/ 3815232 h 7031915"/>
              <a:gd name="connsiteX17-1611" fmla="*/ 6535055 w 8033654"/>
              <a:gd name="connsiteY17-1612" fmla="*/ 6638796 h 7031915"/>
              <a:gd name="connsiteX18-1613" fmla="*/ 6524461 w 8033654"/>
              <a:gd name="connsiteY18-1614" fmla="*/ 6646190 h 7031915"/>
              <a:gd name="connsiteX19-1615" fmla="*/ 6482456 w 8033654"/>
              <a:gd name="connsiteY19-1616" fmla="*/ 6736229 h 7031915"/>
              <a:gd name="connsiteX20-1617" fmla="*/ 6090371 w 8033654"/>
              <a:gd name="connsiteY20-1618" fmla="*/ 7019956 h 7031915"/>
              <a:gd name="connsiteX21-1619" fmla="*/ 5971740 w 8033654"/>
              <a:gd name="connsiteY21-1620" fmla="*/ 7031915 h 7031915"/>
              <a:gd name="connsiteX22-1621" fmla="*/ 5971700 w 8033654"/>
              <a:gd name="connsiteY22-1622" fmla="*/ 7031915 h 7031915"/>
              <a:gd name="connsiteX23-1623" fmla="*/ 2058326 w 8033654"/>
              <a:gd name="connsiteY23-1624" fmla="*/ 7031915 h 7031915"/>
              <a:gd name="connsiteX24-1625" fmla="*/ 2058326 w 8033654"/>
              <a:gd name="connsiteY24-1626" fmla="*/ 7031915 h 7031915"/>
              <a:gd name="connsiteX25-1627" fmla="*/ 2058286 w 8033654"/>
              <a:gd name="connsiteY25-1628" fmla="*/ 7031915 h 7031915"/>
              <a:gd name="connsiteX26-1629" fmla="*/ 1939655 w 8033654"/>
              <a:gd name="connsiteY26-1630" fmla="*/ 7019956 h 7031915"/>
              <a:gd name="connsiteX27-1631" fmla="*/ 1642007 w 8033654"/>
              <a:gd name="connsiteY27-1632" fmla="*/ 6859480 h 7031915"/>
              <a:gd name="connsiteX28-1633" fmla="*/ 1570173 w 8033654"/>
              <a:gd name="connsiteY28-1634" fmla="*/ 6772417 h 7031915"/>
              <a:gd name="connsiteX29-1635" fmla="*/ 1508795 w 8033654"/>
              <a:gd name="connsiteY29-1636" fmla="*/ 6649661 h 7031915"/>
              <a:gd name="connsiteX30-1637" fmla="*/ 1508794 w 8033654"/>
              <a:gd name="connsiteY30-1638" fmla="*/ 6649657 h 7031915"/>
              <a:gd name="connsiteX31-1639" fmla="*/ 115723 w 8033654"/>
              <a:gd name="connsiteY31-1640" fmla="*/ 3863519 h 7031915"/>
              <a:gd name="connsiteX32-1641" fmla="*/ 115722 w 8033654"/>
              <a:gd name="connsiteY32-1642" fmla="*/ 3863518 h 7031915"/>
              <a:gd name="connsiteX33-1643" fmla="*/ 29470 w 8033654"/>
              <a:gd name="connsiteY33-1644" fmla="*/ 3691014 h 7031915"/>
              <a:gd name="connsiteX34-1645" fmla="*/ 11962 w 8033654"/>
              <a:gd name="connsiteY34-1646" fmla="*/ 3634608 h 7031915"/>
              <a:gd name="connsiteX35-1647" fmla="*/ 0 w 8033654"/>
              <a:gd name="connsiteY35-1648" fmla="*/ 3515957 h 7031915"/>
              <a:gd name="connsiteX36-1649" fmla="*/ 11962 w 8033654"/>
              <a:gd name="connsiteY36-1650" fmla="*/ 3397306 h 7031915"/>
              <a:gd name="connsiteX37-1651" fmla="*/ 29470 w 8033654"/>
              <a:gd name="connsiteY37-1652" fmla="*/ 3340901 h 7031915"/>
              <a:gd name="connsiteX38-1653" fmla="*/ 115722 w 8033654"/>
              <a:gd name="connsiteY38-1654" fmla="*/ 3168396 h 7031915"/>
              <a:gd name="connsiteX39-1655" fmla="*/ 115723 w 8033654"/>
              <a:gd name="connsiteY39-1656" fmla="*/ 3168396 h 7031915"/>
              <a:gd name="connsiteX40-1657" fmla="*/ 1508796 w 8033654"/>
              <a:gd name="connsiteY40-1658" fmla="*/ 382255 h 7031915"/>
              <a:gd name="connsiteX41-1659" fmla="*/ 1570174 w 8033654"/>
              <a:gd name="connsiteY41-1660" fmla="*/ 259499 h 7031915"/>
              <a:gd name="connsiteX42-1661" fmla="*/ 1642008 w 8033654"/>
              <a:gd name="connsiteY42-1662" fmla="*/ 172435 h 7031915"/>
              <a:gd name="connsiteX43-1663" fmla="*/ 1939656 w 8033654"/>
              <a:gd name="connsiteY43-1664" fmla="*/ 11959 h 7031915"/>
              <a:gd name="connsiteX44-1665" fmla="*/ 2058287 w 8033654"/>
              <a:gd name="connsiteY44-1666" fmla="*/ 0 h 7031915"/>
              <a:gd name="connsiteX0-1667" fmla="*/ 2058287 w 8033654"/>
              <a:gd name="connsiteY0-1668" fmla="*/ 0 h 7031915"/>
              <a:gd name="connsiteX1-1669" fmla="*/ 2058326 w 8033654"/>
              <a:gd name="connsiteY1-1670" fmla="*/ 0 h 7031915"/>
              <a:gd name="connsiteX2-1671" fmla="*/ 5971699 w 8033654"/>
              <a:gd name="connsiteY2-1672" fmla="*/ 0 h 7031915"/>
              <a:gd name="connsiteX3-1673" fmla="*/ 5971700 w 8033654"/>
              <a:gd name="connsiteY3-1674" fmla="*/ 0 h 7031915"/>
              <a:gd name="connsiteX4-1675" fmla="*/ 5971740 w 8033654"/>
              <a:gd name="connsiteY4-1676" fmla="*/ 0 h 7031915"/>
              <a:gd name="connsiteX5-1677" fmla="*/ 6090371 w 8033654"/>
              <a:gd name="connsiteY5-1678" fmla="*/ 11959 h 7031915"/>
              <a:gd name="connsiteX6-1679" fmla="*/ 6357004 w 8033654"/>
              <a:gd name="connsiteY6-1680" fmla="*/ 143562 h 7031915"/>
              <a:gd name="connsiteX7-1681" fmla="*/ 6421756 w 8033654"/>
              <a:gd name="connsiteY7-1682" fmla="*/ 209878 h 7031915"/>
              <a:gd name="connsiteX8-1683" fmla="*/ 6426018 w 8033654"/>
              <a:gd name="connsiteY8-1684" fmla="*/ 214243 h 7031915"/>
              <a:gd name="connsiteX9-1685" fmla="*/ 6463356 w 8033654"/>
              <a:gd name="connsiteY9-1686" fmla="*/ 268125 h 7031915"/>
              <a:gd name="connsiteX10-1687" fmla="*/ 7949332 w 8033654"/>
              <a:gd name="connsiteY10-1688" fmla="*/ 3216682 h 7031915"/>
              <a:gd name="connsiteX11-1689" fmla="*/ 7992299 w 8033654"/>
              <a:gd name="connsiteY11-1690" fmla="*/ 3302616 h 7031915"/>
              <a:gd name="connsiteX12-1691" fmla="*/ 8021693 w 8033654"/>
              <a:gd name="connsiteY12-1692" fmla="*/ 3397306 h 7031915"/>
              <a:gd name="connsiteX13-1693" fmla="*/ 8033654 w 8033654"/>
              <a:gd name="connsiteY13-1694" fmla="*/ 3515957 h 7031915"/>
              <a:gd name="connsiteX14-1695" fmla="*/ 8021693 w 8033654"/>
              <a:gd name="connsiteY14-1696" fmla="*/ 3634608 h 7031915"/>
              <a:gd name="connsiteX15-1697" fmla="*/ 7992299 w 8033654"/>
              <a:gd name="connsiteY15-1698" fmla="*/ 3729298 h 7031915"/>
              <a:gd name="connsiteX16-1699" fmla="*/ 7949332 w 8033654"/>
              <a:gd name="connsiteY16-1700" fmla="*/ 3815232 h 7031915"/>
              <a:gd name="connsiteX17-1701" fmla="*/ 6535055 w 8033654"/>
              <a:gd name="connsiteY17-1702" fmla="*/ 6638796 h 7031915"/>
              <a:gd name="connsiteX18-1703" fmla="*/ 6482456 w 8033654"/>
              <a:gd name="connsiteY18-1704" fmla="*/ 6736229 h 7031915"/>
              <a:gd name="connsiteX19-1705" fmla="*/ 6090371 w 8033654"/>
              <a:gd name="connsiteY19-1706" fmla="*/ 7019956 h 7031915"/>
              <a:gd name="connsiteX20-1707" fmla="*/ 5971740 w 8033654"/>
              <a:gd name="connsiteY20-1708" fmla="*/ 7031915 h 7031915"/>
              <a:gd name="connsiteX21-1709" fmla="*/ 5971700 w 8033654"/>
              <a:gd name="connsiteY21-1710" fmla="*/ 7031915 h 7031915"/>
              <a:gd name="connsiteX22-1711" fmla="*/ 2058326 w 8033654"/>
              <a:gd name="connsiteY22-1712" fmla="*/ 7031915 h 7031915"/>
              <a:gd name="connsiteX23-1713" fmla="*/ 2058326 w 8033654"/>
              <a:gd name="connsiteY23-1714" fmla="*/ 7031915 h 7031915"/>
              <a:gd name="connsiteX24-1715" fmla="*/ 2058286 w 8033654"/>
              <a:gd name="connsiteY24-1716" fmla="*/ 7031915 h 7031915"/>
              <a:gd name="connsiteX25-1717" fmla="*/ 1939655 w 8033654"/>
              <a:gd name="connsiteY25-1718" fmla="*/ 7019956 h 7031915"/>
              <a:gd name="connsiteX26-1719" fmla="*/ 1642007 w 8033654"/>
              <a:gd name="connsiteY26-1720" fmla="*/ 6859480 h 7031915"/>
              <a:gd name="connsiteX27-1721" fmla="*/ 1570173 w 8033654"/>
              <a:gd name="connsiteY27-1722" fmla="*/ 6772417 h 7031915"/>
              <a:gd name="connsiteX28-1723" fmla="*/ 1508795 w 8033654"/>
              <a:gd name="connsiteY28-1724" fmla="*/ 6649661 h 7031915"/>
              <a:gd name="connsiteX29-1725" fmla="*/ 1508794 w 8033654"/>
              <a:gd name="connsiteY29-1726" fmla="*/ 6649657 h 7031915"/>
              <a:gd name="connsiteX30-1727" fmla="*/ 115723 w 8033654"/>
              <a:gd name="connsiteY30-1728" fmla="*/ 3863519 h 7031915"/>
              <a:gd name="connsiteX31-1729" fmla="*/ 115722 w 8033654"/>
              <a:gd name="connsiteY31-1730" fmla="*/ 3863518 h 7031915"/>
              <a:gd name="connsiteX32-1731" fmla="*/ 29470 w 8033654"/>
              <a:gd name="connsiteY32-1732" fmla="*/ 3691014 h 7031915"/>
              <a:gd name="connsiteX33-1733" fmla="*/ 11962 w 8033654"/>
              <a:gd name="connsiteY33-1734" fmla="*/ 3634608 h 7031915"/>
              <a:gd name="connsiteX34-1735" fmla="*/ 0 w 8033654"/>
              <a:gd name="connsiteY34-1736" fmla="*/ 3515957 h 7031915"/>
              <a:gd name="connsiteX35-1737" fmla="*/ 11962 w 8033654"/>
              <a:gd name="connsiteY35-1738" fmla="*/ 3397306 h 7031915"/>
              <a:gd name="connsiteX36-1739" fmla="*/ 29470 w 8033654"/>
              <a:gd name="connsiteY36-1740" fmla="*/ 3340901 h 7031915"/>
              <a:gd name="connsiteX37-1741" fmla="*/ 115722 w 8033654"/>
              <a:gd name="connsiteY37-1742" fmla="*/ 3168396 h 7031915"/>
              <a:gd name="connsiteX38-1743" fmla="*/ 115723 w 8033654"/>
              <a:gd name="connsiteY38-1744" fmla="*/ 3168396 h 7031915"/>
              <a:gd name="connsiteX39-1745" fmla="*/ 1508796 w 8033654"/>
              <a:gd name="connsiteY39-1746" fmla="*/ 382255 h 7031915"/>
              <a:gd name="connsiteX40-1747" fmla="*/ 1570174 w 8033654"/>
              <a:gd name="connsiteY40-1748" fmla="*/ 259499 h 7031915"/>
              <a:gd name="connsiteX41-1749" fmla="*/ 1642008 w 8033654"/>
              <a:gd name="connsiteY41-1750" fmla="*/ 172435 h 7031915"/>
              <a:gd name="connsiteX42-1751" fmla="*/ 1939656 w 8033654"/>
              <a:gd name="connsiteY42-1752" fmla="*/ 11959 h 7031915"/>
              <a:gd name="connsiteX43-1753" fmla="*/ 2058287 w 8033654"/>
              <a:gd name="connsiteY43-1754" fmla="*/ 0 h 7031915"/>
              <a:gd name="connsiteX0-1755" fmla="*/ 2058287 w 8033654"/>
              <a:gd name="connsiteY0-1756" fmla="*/ 0 h 7031915"/>
              <a:gd name="connsiteX1-1757" fmla="*/ 2058326 w 8033654"/>
              <a:gd name="connsiteY1-1758" fmla="*/ 0 h 7031915"/>
              <a:gd name="connsiteX2-1759" fmla="*/ 5971699 w 8033654"/>
              <a:gd name="connsiteY2-1760" fmla="*/ 0 h 7031915"/>
              <a:gd name="connsiteX3-1761" fmla="*/ 5971700 w 8033654"/>
              <a:gd name="connsiteY3-1762" fmla="*/ 0 h 7031915"/>
              <a:gd name="connsiteX4-1763" fmla="*/ 5971740 w 8033654"/>
              <a:gd name="connsiteY4-1764" fmla="*/ 0 h 7031915"/>
              <a:gd name="connsiteX5-1765" fmla="*/ 6090371 w 8033654"/>
              <a:gd name="connsiteY5-1766" fmla="*/ 11959 h 7031915"/>
              <a:gd name="connsiteX6-1767" fmla="*/ 6357004 w 8033654"/>
              <a:gd name="connsiteY6-1768" fmla="*/ 143562 h 7031915"/>
              <a:gd name="connsiteX7-1769" fmla="*/ 6421756 w 8033654"/>
              <a:gd name="connsiteY7-1770" fmla="*/ 209878 h 7031915"/>
              <a:gd name="connsiteX8-1771" fmla="*/ 6426018 w 8033654"/>
              <a:gd name="connsiteY8-1772" fmla="*/ 214243 h 7031915"/>
              <a:gd name="connsiteX9-1773" fmla="*/ 6463356 w 8033654"/>
              <a:gd name="connsiteY9-1774" fmla="*/ 268125 h 7031915"/>
              <a:gd name="connsiteX10-1775" fmla="*/ 7949332 w 8033654"/>
              <a:gd name="connsiteY10-1776" fmla="*/ 3216682 h 7031915"/>
              <a:gd name="connsiteX11-1777" fmla="*/ 7992299 w 8033654"/>
              <a:gd name="connsiteY11-1778" fmla="*/ 3302616 h 7031915"/>
              <a:gd name="connsiteX12-1779" fmla="*/ 8021693 w 8033654"/>
              <a:gd name="connsiteY12-1780" fmla="*/ 3397306 h 7031915"/>
              <a:gd name="connsiteX13-1781" fmla="*/ 8033654 w 8033654"/>
              <a:gd name="connsiteY13-1782" fmla="*/ 3515957 h 7031915"/>
              <a:gd name="connsiteX14-1783" fmla="*/ 8021693 w 8033654"/>
              <a:gd name="connsiteY14-1784" fmla="*/ 3634608 h 7031915"/>
              <a:gd name="connsiteX15-1785" fmla="*/ 7992299 w 8033654"/>
              <a:gd name="connsiteY15-1786" fmla="*/ 3729298 h 7031915"/>
              <a:gd name="connsiteX16-1787" fmla="*/ 7949332 w 8033654"/>
              <a:gd name="connsiteY16-1788" fmla="*/ 3815232 h 7031915"/>
              <a:gd name="connsiteX17-1789" fmla="*/ 6482456 w 8033654"/>
              <a:gd name="connsiteY17-1790" fmla="*/ 6736229 h 7031915"/>
              <a:gd name="connsiteX18-1791" fmla="*/ 6090371 w 8033654"/>
              <a:gd name="connsiteY18-1792" fmla="*/ 7019956 h 7031915"/>
              <a:gd name="connsiteX19-1793" fmla="*/ 5971740 w 8033654"/>
              <a:gd name="connsiteY19-1794" fmla="*/ 7031915 h 7031915"/>
              <a:gd name="connsiteX20-1795" fmla="*/ 5971700 w 8033654"/>
              <a:gd name="connsiteY20-1796" fmla="*/ 7031915 h 7031915"/>
              <a:gd name="connsiteX21-1797" fmla="*/ 2058326 w 8033654"/>
              <a:gd name="connsiteY21-1798" fmla="*/ 7031915 h 7031915"/>
              <a:gd name="connsiteX22-1799" fmla="*/ 2058326 w 8033654"/>
              <a:gd name="connsiteY22-1800" fmla="*/ 7031915 h 7031915"/>
              <a:gd name="connsiteX23-1801" fmla="*/ 2058286 w 8033654"/>
              <a:gd name="connsiteY23-1802" fmla="*/ 7031915 h 7031915"/>
              <a:gd name="connsiteX24-1803" fmla="*/ 1939655 w 8033654"/>
              <a:gd name="connsiteY24-1804" fmla="*/ 7019956 h 7031915"/>
              <a:gd name="connsiteX25-1805" fmla="*/ 1642007 w 8033654"/>
              <a:gd name="connsiteY25-1806" fmla="*/ 6859480 h 7031915"/>
              <a:gd name="connsiteX26-1807" fmla="*/ 1570173 w 8033654"/>
              <a:gd name="connsiteY26-1808" fmla="*/ 6772417 h 7031915"/>
              <a:gd name="connsiteX27-1809" fmla="*/ 1508795 w 8033654"/>
              <a:gd name="connsiteY27-1810" fmla="*/ 6649661 h 7031915"/>
              <a:gd name="connsiteX28-1811" fmla="*/ 1508794 w 8033654"/>
              <a:gd name="connsiteY28-1812" fmla="*/ 6649657 h 7031915"/>
              <a:gd name="connsiteX29-1813" fmla="*/ 115723 w 8033654"/>
              <a:gd name="connsiteY29-1814" fmla="*/ 3863519 h 7031915"/>
              <a:gd name="connsiteX30-1815" fmla="*/ 115722 w 8033654"/>
              <a:gd name="connsiteY30-1816" fmla="*/ 3863518 h 7031915"/>
              <a:gd name="connsiteX31-1817" fmla="*/ 29470 w 8033654"/>
              <a:gd name="connsiteY31-1818" fmla="*/ 3691014 h 7031915"/>
              <a:gd name="connsiteX32-1819" fmla="*/ 11962 w 8033654"/>
              <a:gd name="connsiteY32-1820" fmla="*/ 3634608 h 7031915"/>
              <a:gd name="connsiteX33-1821" fmla="*/ 0 w 8033654"/>
              <a:gd name="connsiteY33-1822" fmla="*/ 3515957 h 7031915"/>
              <a:gd name="connsiteX34-1823" fmla="*/ 11962 w 8033654"/>
              <a:gd name="connsiteY34-1824" fmla="*/ 3397306 h 7031915"/>
              <a:gd name="connsiteX35-1825" fmla="*/ 29470 w 8033654"/>
              <a:gd name="connsiteY35-1826" fmla="*/ 3340901 h 7031915"/>
              <a:gd name="connsiteX36-1827" fmla="*/ 115722 w 8033654"/>
              <a:gd name="connsiteY36-1828" fmla="*/ 3168396 h 7031915"/>
              <a:gd name="connsiteX37-1829" fmla="*/ 115723 w 8033654"/>
              <a:gd name="connsiteY37-1830" fmla="*/ 3168396 h 7031915"/>
              <a:gd name="connsiteX38-1831" fmla="*/ 1508796 w 8033654"/>
              <a:gd name="connsiteY38-1832" fmla="*/ 382255 h 7031915"/>
              <a:gd name="connsiteX39-1833" fmla="*/ 1570174 w 8033654"/>
              <a:gd name="connsiteY39-1834" fmla="*/ 259499 h 7031915"/>
              <a:gd name="connsiteX40-1835" fmla="*/ 1642008 w 8033654"/>
              <a:gd name="connsiteY40-1836" fmla="*/ 172435 h 7031915"/>
              <a:gd name="connsiteX41-1837" fmla="*/ 1939656 w 8033654"/>
              <a:gd name="connsiteY41-1838" fmla="*/ 11959 h 7031915"/>
              <a:gd name="connsiteX42-1839" fmla="*/ 2058287 w 8033654"/>
              <a:gd name="connsiteY42-1840" fmla="*/ 0 h 7031915"/>
              <a:gd name="connsiteX0-1841" fmla="*/ 2058287 w 8033654"/>
              <a:gd name="connsiteY0-1842" fmla="*/ 0 h 7031915"/>
              <a:gd name="connsiteX1-1843" fmla="*/ 2058326 w 8033654"/>
              <a:gd name="connsiteY1-1844" fmla="*/ 0 h 7031915"/>
              <a:gd name="connsiteX2-1845" fmla="*/ 5971699 w 8033654"/>
              <a:gd name="connsiteY2-1846" fmla="*/ 0 h 7031915"/>
              <a:gd name="connsiteX3-1847" fmla="*/ 5971700 w 8033654"/>
              <a:gd name="connsiteY3-1848" fmla="*/ 0 h 7031915"/>
              <a:gd name="connsiteX4-1849" fmla="*/ 5971740 w 8033654"/>
              <a:gd name="connsiteY4-1850" fmla="*/ 0 h 7031915"/>
              <a:gd name="connsiteX5-1851" fmla="*/ 6090371 w 8033654"/>
              <a:gd name="connsiteY5-1852" fmla="*/ 11959 h 7031915"/>
              <a:gd name="connsiteX6-1853" fmla="*/ 6357004 w 8033654"/>
              <a:gd name="connsiteY6-1854" fmla="*/ 143562 h 7031915"/>
              <a:gd name="connsiteX7-1855" fmla="*/ 6421756 w 8033654"/>
              <a:gd name="connsiteY7-1856" fmla="*/ 209878 h 7031915"/>
              <a:gd name="connsiteX8-1857" fmla="*/ 6426018 w 8033654"/>
              <a:gd name="connsiteY8-1858" fmla="*/ 214243 h 7031915"/>
              <a:gd name="connsiteX9-1859" fmla="*/ 7949332 w 8033654"/>
              <a:gd name="connsiteY9-1860" fmla="*/ 3216682 h 7031915"/>
              <a:gd name="connsiteX10-1861" fmla="*/ 7992299 w 8033654"/>
              <a:gd name="connsiteY10-1862" fmla="*/ 3302616 h 7031915"/>
              <a:gd name="connsiteX11-1863" fmla="*/ 8021693 w 8033654"/>
              <a:gd name="connsiteY11-1864" fmla="*/ 3397306 h 7031915"/>
              <a:gd name="connsiteX12-1865" fmla="*/ 8033654 w 8033654"/>
              <a:gd name="connsiteY12-1866" fmla="*/ 3515957 h 7031915"/>
              <a:gd name="connsiteX13-1867" fmla="*/ 8021693 w 8033654"/>
              <a:gd name="connsiteY13-1868" fmla="*/ 3634608 h 7031915"/>
              <a:gd name="connsiteX14-1869" fmla="*/ 7992299 w 8033654"/>
              <a:gd name="connsiteY14-1870" fmla="*/ 3729298 h 7031915"/>
              <a:gd name="connsiteX15-1871" fmla="*/ 7949332 w 8033654"/>
              <a:gd name="connsiteY15-1872" fmla="*/ 3815232 h 7031915"/>
              <a:gd name="connsiteX16-1873" fmla="*/ 6482456 w 8033654"/>
              <a:gd name="connsiteY16-1874" fmla="*/ 6736229 h 7031915"/>
              <a:gd name="connsiteX17-1875" fmla="*/ 6090371 w 8033654"/>
              <a:gd name="connsiteY17-1876" fmla="*/ 7019956 h 7031915"/>
              <a:gd name="connsiteX18-1877" fmla="*/ 5971740 w 8033654"/>
              <a:gd name="connsiteY18-1878" fmla="*/ 7031915 h 7031915"/>
              <a:gd name="connsiteX19-1879" fmla="*/ 5971700 w 8033654"/>
              <a:gd name="connsiteY19-1880" fmla="*/ 7031915 h 7031915"/>
              <a:gd name="connsiteX20-1881" fmla="*/ 2058326 w 8033654"/>
              <a:gd name="connsiteY20-1882" fmla="*/ 7031915 h 7031915"/>
              <a:gd name="connsiteX21-1883" fmla="*/ 2058326 w 8033654"/>
              <a:gd name="connsiteY21-1884" fmla="*/ 7031915 h 7031915"/>
              <a:gd name="connsiteX22-1885" fmla="*/ 2058286 w 8033654"/>
              <a:gd name="connsiteY22-1886" fmla="*/ 7031915 h 7031915"/>
              <a:gd name="connsiteX23-1887" fmla="*/ 1939655 w 8033654"/>
              <a:gd name="connsiteY23-1888" fmla="*/ 7019956 h 7031915"/>
              <a:gd name="connsiteX24-1889" fmla="*/ 1642007 w 8033654"/>
              <a:gd name="connsiteY24-1890" fmla="*/ 6859480 h 7031915"/>
              <a:gd name="connsiteX25-1891" fmla="*/ 1570173 w 8033654"/>
              <a:gd name="connsiteY25-1892" fmla="*/ 6772417 h 7031915"/>
              <a:gd name="connsiteX26-1893" fmla="*/ 1508795 w 8033654"/>
              <a:gd name="connsiteY26-1894" fmla="*/ 6649661 h 7031915"/>
              <a:gd name="connsiteX27-1895" fmla="*/ 1508794 w 8033654"/>
              <a:gd name="connsiteY27-1896" fmla="*/ 6649657 h 7031915"/>
              <a:gd name="connsiteX28-1897" fmla="*/ 115723 w 8033654"/>
              <a:gd name="connsiteY28-1898" fmla="*/ 3863519 h 7031915"/>
              <a:gd name="connsiteX29-1899" fmla="*/ 115722 w 8033654"/>
              <a:gd name="connsiteY29-1900" fmla="*/ 3863518 h 7031915"/>
              <a:gd name="connsiteX30-1901" fmla="*/ 29470 w 8033654"/>
              <a:gd name="connsiteY30-1902" fmla="*/ 3691014 h 7031915"/>
              <a:gd name="connsiteX31-1903" fmla="*/ 11962 w 8033654"/>
              <a:gd name="connsiteY31-1904" fmla="*/ 3634608 h 7031915"/>
              <a:gd name="connsiteX32-1905" fmla="*/ 0 w 8033654"/>
              <a:gd name="connsiteY32-1906" fmla="*/ 3515957 h 7031915"/>
              <a:gd name="connsiteX33-1907" fmla="*/ 11962 w 8033654"/>
              <a:gd name="connsiteY33-1908" fmla="*/ 3397306 h 7031915"/>
              <a:gd name="connsiteX34-1909" fmla="*/ 29470 w 8033654"/>
              <a:gd name="connsiteY34-1910" fmla="*/ 3340901 h 7031915"/>
              <a:gd name="connsiteX35-1911" fmla="*/ 115722 w 8033654"/>
              <a:gd name="connsiteY35-1912" fmla="*/ 3168396 h 7031915"/>
              <a:gd name="connsiteX36-1913" fmla="*/ 115723 w 8033654"/>
              <a:gd name="connsiteY36-1914" fmla="*/ 3168396 h 7031915"/>
              <a:gd name="connsiteX37-1915" fmla="*/ 1508796 w 8033654"/>
              <a:gd name="connsiteY37-1916" fmla="*/ 382255 h 7031915"/>
              <a:gd name="connsiteX38-1917" fmla="*/ 1570174 w 8033654"/>
              <a:gd name="connsiteY38-1918" fmla="*/ 259499 h 7031915"/>
              <a:gd name="connsiteX39-1919" fmla="*/ 1642008 w 8033654"/>
              <a:gd name="connsiteY39-1920" fmla="*/ 172435 h 7031915"/>
              <a:gd name="connsiteX40-1921" fmla="*/ 1939656 w 8033654"/>
              <a:gd name="connsiteY40-1922" fmla="*/ 11959 h 7031915"/>
              <a:gd name="connsiteX41-1923" fmla="*/ 2058287 w 8033654"/>
              <a:gd name="connsiteY41-1924" fmla="*/ 0 h 70319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8033654" h="7031915">
                <a:moveTo>
                  <a:pt x="2058287" y="0"/>
                </a:moveTo>
                <a:lnTo>
                  <a:pt x="2058326" y="0"/>
                </a:lnTo>
                <a:lnTo>
                  <a:pt x="5971699" y="0"/>
                </a:lnTo>
                <a:lnTo>
                  <a:pt x="5971700" y="0"/>
                </a:lnTo>
                <a:lnTo>
                  <a:pt x="5971740" y="0"/>
                </a:lnTo>
                <a:lnTo>
                  <a:pt x="6090371" y="11959"/>
                </a:lnTo>
                <a:cubicBezTo>
                  <a:pt x="6190975" y="32545"/>
                  <a:pt x="6282232" y="78792"/>
                  <a:pt x="6357004" y="143562"/>
                </a:cubicBezTo>
                <a:lnTo>
                  <a:pt x="6421756" y="209878"/>
                </a:lnTo>
                <a:lnTo>
                  <a:pt x="6426018" y="214243"/>
                </a:lnTo>
                <a:lnTo>
                  <a:pt x="7949332" y="3216682"/>
                </a:lnTo>
                <a:lnTo>
                  <a:pt x="7992299" y="3302616"/>
                </a:lnTo>
                <a:lnTo>
                  <a:pt x="8021693" y="3397306"/>
                </a:lnTo>
                <a:cubicBezTo>
                  <a:pt x="8029535" y="3435632"/>
                  <a:pt x="8033654" y="3475313"/>
                  <a:pt x="8033654" y="3515957"/>
                </a:cubicBezTo>
                <a:cubicBezTo>
                  <a:pt x="8033654" y="3556601"/>
                  <a:pt x="8029535" y="3596283"/>
                  <a:pt x="8021693" y="3634608"/>
                </a:cubicBezTo>
                <a:lnTo>
                  <a:pt x="7992299" y="3729298"/>
                </a:lnTo>
                <a:lnTo>
                  <a:pt x="7949332" y="3815232"/>
                </a:lnTo>
                <a:lnTo>
                  <a:pt x="6482456" y="6736229"/>
                </a:lnTo>
                <a:cubicBezTo>
                  <a:pt x="6399753" y="6880056"/>
                  <a:pt x="6258044" y="6985646"/>
                  <a:pt x="6090371" y="7019956"/>
                </a:cubicBezTo>
                <a:lnTo>
                  <a:pt x="5971740" y="7031915"/>
                </a:lnTo>
                <a:lnTo>
                  <a:pt x="5971700" y="7031915"/>
                </a:lnTo>
                <a:lnTo>
                  <a:pt x="2058326" y="7031915"/>
                </a:lnTo>
                <a:lnTo>
                  <a:pt x="2058326" y="7031915"/>
                </a:lnTo>
                <a:lnTo>
                  <a:pt x="2058286" y="7031915"/>
                </a:lnTo>
                <a:lnTo>
                  <a:pt x="1939655" y="7019956"/>
                </a:lnTo>
                <a:cubicBezTo>
                  <a:pt x="1824680" y="6996429"/>
                  <a:pt x="1721912" y="6939386"/>
                  <a:pt x="1642007" y="6859480"/>
                </a:cubicBezTo>
                <a:lnTo>
                  <a:pt x="1570173" y="6772417"/>
                </a:lnTo>
                <a:lnTo>
                  <a:pt x="1508795" y="6649661"/>
                </a:lnTo>
                <a:cubicBezTo>
                  <a:pt x="1508795" y="6649660"/>
                  <a:pt x="1508794" y="6649658"/>
                  <a:pt x="1508794" y="6649657"/>
                </a:cubicBezTo>
                <a:lnTo>
                  <a:pt x="115723" y="3863519"/>
                </a:lnTo>
                <a:lnTo>
                  <a:pt x="115722" y="3863518"/>
                </a:lnTo>
                <a:lnTo>
                  <a:pt x="29470" y="3691014"/>
                </a:lnTo>
                <a:lnTo>
                  <a:pt x="11962" y="3634608"/>
                </a:lnTo>
                <a:cubicBezTo>
                  <a:pt x="4119" y="3596283"/>
                  <a:pt x="0" y="3556601"/>
                  <a:pt x="0" y="3515957"/>
                </a:cubicBezTo>
                <a:cubicBezTo>
                  <a:pt x="0" y="3475313"/>
                  <a:pt x="4119" y="3435632"/>
                  <a:pt x="11962" y="3397306"/>
                </a:cubicBezTo>
                <a:lnTo>
                  <a:pt x="29470" y="3340901"/>
                </a:lnTo>
                <a:lnTo>
                  <a:pt x="115722" y="3168396"/>
                </a:lnTo>
                <a:lnTo>
                  <a:pt x="115723" y="3168396"/>
                </a:lnTo>
                <a:lnTo>
                  <a:pt x="1508796" y="382255"/>
                </a:lnTo>
                <a:lnTo>
                  <a:pt x="1570174" y="259499"/>
                </a:lnTo>
                <a:lnTo>
                  <a:pt x="1642008" y="172435"/>
                </a:lnTo>
                <a:cubicBezTo>
                  <a:pt x="1721913" y="92530"/>
                  <a:pt x="1824680" y="35486"/>
                  <a:pt x="1939656" y="11959"/>
                </a:cubicBezTo>
                <a:lnTo>
                  <a:pt x="2058287" y="0"/>
                </a:lnTo>
                <a:close/>
              </a:path>
            </a:pathLst>
          </a:custGeom>
          <a:pattFill prst="dkUp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95102" y="967773"/>
            <a:ext cx="479618" cy="110799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zh-CN" sz="6600" dirty="0">
                <a:solidFill>
                  <a:srgbClr val="BABEBD"/>
                </a:solidFill>
                <a:latin typeface="微软雅黑" panose="020B0503020204020204" pitchFamily="34" charset="-122"/>
              </a:rPr>
              <a:t>1</a:t>
            </a:r>
            <a:endParaRPr lang="zh-CN" altLang="en-US" sz="6600" dirty="0">
              <a:solidFill>
                <a:srgbClr val="BABEBD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5443" y="1162019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5650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sz="2400" dirty="0">
              <a:solidFill>
                <a:srgbClr val="5650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65443" y="1558347"/>
            <a:ext cx="1808480" cy="3371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A08C7C"/>
                </a:solidFill>
                <a:latin typeface="微软雅黑" panose="020B0503020204020204" pitchFamily="34" charset="-122"/>
              </a:rPr>
              <a:t>Personal profile</a:t>
            </a:r>
            <a:endParaRPr lang="en-US" altLang="zh-CN" sz="1600" dirty="0">
              <a:solidFill>
                <a:srgbClr val="A08C7C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95102" y="2165320"/>
            <a:ext cx="627095" cy="110799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zh-CN" sz="6600" dirty="0">
                <a:solidFill>
                  <a:srgbClr val="BABEBD"/>
                </a:solidFill>
                <a:latin typeface="微软雅黑" panose="020B0503020204020204" pitchFamily="34" charset="-122"/>
              </a:rPr>
              <a:t>2</a:t>
            </a:r>
            <a:endParaRPr lang="zh-CN" altLang="en-US" sz="6600" dirty="0">
              <a:solidFill>
                <a:srgbClr val="BABEBD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88593" y="2366989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5650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学习经历</a:t>
            </a:r>
            <a:endParaRPr lang="zh-CN" altLang="en-US" sz="2400" dirty="0">
              <a:solidFill>
                <a:srgbClr val="5650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88594" y="2763317"/>
            <a:ext cx="2113280" cy="3371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A08C7C"/>
                </a:solidFill>
                <a:latin typeface="微软雅黑" panose="020B0503020204020204" pitchFamily="34" charset="-122"/>
              </a:rPr>
              <a:t>Learning experience</a:t>
            </a:r>
            <a:endParaRPr lang="en-US" altLang="zh-CN" sz="1600" dirty="0">
              <a:solidFill>
                <a:srgbClr val="A08C7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95102" y="3362867"/>
            <a:ext cx="623889" cy="110799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zh-CN" sz="6600" dirty="0">
                <a:solidFill>
                  <a:srgbClr val="BABEBD"/>
                </a:solidFill>
                <a:latin typeface="微软雅黑" panose="020B0503020204020204" pitchFamily="34" charset="-122"/>
              </a:rPr>
              <a:t>3</a:t>
            </a:r>
            <a:endParaRPr lang="zh-CN" altLang="en-US" sz="6600" dirty="0">
              <a:solidFill>
                <a:srgbClr val="BABEBD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88593" y="3559946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5650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科研经历</a:t>
            </a:r>
            <a:endParaRPr lang="zh-CN" altLang="en-US" sz="2400" dirty="0">
              <a:solidFill>
                <a:srgbClr val="5650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88593" y="3956274"/>
            <a:ext cx="2113280" cy="3371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A08C7C"/>
                </a:solidFill>
                <a:latin typeface="微软雅黑" panose="020B0503020204020204" pitchFamily="34" charset="-122"/>
              </a:rPr>
              <a:t>Research experience</a:t>
            </a:r>
            <a:endParaRPr lang="en-US" altLang="zh-CN" sz="1600" dirty="0">
              <a:solidFill>
                <a:srgbClr val="A08C7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95102" y="4560414"/>
            <a:ext cx="651140" cy="110799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zh-CN" sz="6600" dirty="0">
                <a:solidFill>
                  <a:srgbClr val="BABEBD"/>
                </a:solidFill>
                <a:latin typeface="微软雅黑" panose="020B0503020204020204" pitchFamily="34" charset="-122"/>
              </a:rPr>
              <a:t>4</a:t>
            </a:r>
            <a:endParaRPr lang="zh-CN" altLang="en-US" sz="6600" dirty="0">
              <a:solidFill>
                <a:srgbClr val="BABEBD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88593" y="477101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5650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读研规划</a:t>
            </a:r>
            <a:endParaRPr lang="zh-CN" altLang="en-US" sz="2400" dirty="0">
              <a:solidFill>
                <a:srgbClr val="5650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88593" y="5167342"/>
            <a:ext cx="2214880" cy="3371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A08C7C"/>
                </a:solidFill>
                <a:latin typeface="微软雅黑" panose="020B0503020204020204" pitchFamily="34" charset="-122"/>
              </a:rPr>
              <a:t>Postgraduate program</a:t>
            </a:r>
            <a:endParaRPr lang="en-US" altLang="zh-CN" sz="1600" dirty="0">
              <a:solidFill>
                <a:srgbClr val="A08C7C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Freeform 5"/>
          <p:cNvSpPr/>
          <p:nvPr/>
        </p:nvSpPr>
        <p:spPr bwMode="auto">
          <a:xfrm rot="10800000">
            <a:off x="186426" y="1318566"/>
            <a:ext cx="5143838" cy="2542681"/>
          </a:xfrm>
          <a:custGeom>
            <a:avLst/>
            <a:gdLst>
              <a:gd name="T0" fmla="*/ 127 w 2157"/>
              <a:gd name="T1" fmla="*/ 0 h 1065"/>
              <a:gd name="T2" fmla="*/ 928 w 2157"/>
              <a:gd name="T3" fmla="*/ 0 h 1065"/>
              <a:gd name="T4" fmla="*/ 1713 w 2157"/>
              <a:gd name="T5" fmla="*/ 0 h 1065"/>
              <a:gd name="T6" fmla="*/ 2157 w 2157"/>
              <a:gd name="T7" fmla="*/ 0 h 1065"/>
              <a:gd name="T8" fmla="*/ 2157 w 2157"/>
              <a:gd name="T9" fmla="*/ 1065 h 1065"/>
              <a:gd name="T10" fmla="*/ 1979 w 2157"/>
              <a:gd name="T11" fmla="*/ 1065 h 1065"/>
              <a:gd name="T12" fmla="*/ 928 w 2157"/>
              <a:gd name="T13" fmla="*/ 1065 h 1065"/>
              <a:gd name="T14" fmla="*/ 428 w 2157"/>
              <a:gd name="T15" fmla="*/ 1065 h 1065"/>
              <a:gd name="T16" fmla="*/ 240 w 2157"/>
              <a:gd name="T17" fmla="*/ 918 h 1065"/>
              <a:gd name="T18" fmla="*/ 23 w 2157"/>
              <a:gd name="T19" fmla="*/ 146 h 1065"/>
              <a:gd name="T20" fmla="*/ 127 w 2157"/>
              <a:gd name="T21" fmla="*/ 0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7" h="1065">
                <a:moveTo>
                  <a:pt x="127" y="0"/>
                </a:moveTo>
                <a:cubicBezTo>
                  <a:pt x="928" y="0"/>
                  <a:pt x="928" y="0"/>
                  <a:pt x="928" y="0"/>
                </a:cubicBezTo>
                <a:cubicBezTo>
                  <a:pt x="1713" y="0"/>
                  <a:pt x="1713" y="0"/>
                  <a:pt x="1713" y="0"/>
                </a:cubicBezTo>
                <a:cubicBezTo>
                  <a:pt x="2157" y="0"/>
                  <a:pt x="2157" y="0"/>
                  <a:pt x="2157" y="0"/>
                </a:cubicBezTo>
                <a:cubicBezTo>
                  <a:pt x="2157" y="1065"/>
                  <a:pt x="2157" y="1065"/>
                  <a:pt x="2157" y="1065"/>
                </a:cubicBezTo>
                <a:cubicBezTo>
                  <a:pt x="1979" y="1065"/>
                  <a:pt x="1979" y="1065"/>
                  <a:pt x="1979" y="1065"/>
                </a:cubicBezTo>
                <a:cubicBezTo>
                  <a:pt x="928" y="1065"/>
                  <a:pt x="928" y="1065"/>
                  <a:pt x="928" y="1065"/>
                </a:cubicBezTo>
                <a:cubicBezTo>
                  <a:pt x="428" y="1065"/>
                  <a:pt x="428" y="1065"/>
                  <a:pt x="428" y="1065"/>
                </a:cubicBezTo>
                <a:cubicBezTo>
                  <a:pt x="347" y="1065"/>
                  <a:pt x="263" y="999"/>
                  <a:pt x="240" y="918"/>
                </a:cubicBezTo>
                <a:cubicBezTo>
                  <a:pt x="23" y="146"/>
                  <a:pt x="23" y="146"/>
                  <a:pt x="23" y="146"/>
                </a:cubicBezTo>
                <a:cubicBezTo>
                  <a:pt x="0" y="66"/>
                  <a:pt x="47" y="0"/>
                  <a:pt x="127" y="0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9648" y="1884342"/>
            <a:ext cx="2760692" cy="1398164"/>
            <a:chOff x="1429648" y="1884342"/>
            <a:chExt cx="2760692" cy="1398164"/>
          </a:xfrm>
        </p:grpSpPr>
        <p:sp>
          <p:nvSpPr>
            <p:cNvPr id="42" name="TextBox 41"/>
            <p:cNvSpPr txBox="1"/>
            <p:nvPr/>
          </p:nvSpPr>
          <p:spPr>
            <a:xfrm>
              <a:off x="1429648" y="1884342"/>
              <a:ext cx="2760692" cy="6463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F0ECE9"/>
                  </a:solidFill>
                  <a:latin typeface="微软雅黑" panose="020B0503020204020204" pitchFamily="34" charset="-122"/>
                </a:rPr>
                <a:t>CONTENTS</a:t>
              </a:r>
              <a:endParaRPr lang="zh-CN" altLang="en-US" sz="3600" dirty="0">
                <a:solidFill>
                  <a:srgbClr val="F0ECE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29648" y="2451509"/>
              <a:ext cx="19639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F0ECE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 录</a:t>
              </a:r>
              <a:endParaRPr lang="zh-CN" altLang="en-US" sz="4800" dirty="0">
                <a:solidFill>
                  <a:srgbClr val="F0ECE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/>
    </mc:Choice>
    <mc:Fallback>
      <p:transition spd="slow"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/>
          <p:nvPr/>
        </p:nvSpPr>
        <p:spPr bwMode="auto">
          <a:xfrm rot="10800000">
            <a:off x="173355" y="2620010"/>
            <a:ext cx="12018645" cy="1769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22" name="Freeform 5"/>
          <p:cNvSpPr/>
          <p:nvPr/>
        </p:nvSpPr>
        <p:spPr bwMode="auto">
          <a:xfrm rot="10800000">
            <a:off x="0" y="2620010"/>
            <a:ext cx="3354070" cy="1769745"/>
          </a:xfrm>
          <a:custGeom>
            <a:avLst/>
            <a:gdLst>
              <a:gd name="T0" fmla="*/ 127 w 2157"/>
              <a:gd name="T1" fmla="*/ 0 h 1065"/>
              <a:gd name="T2" fmla="*/ 928 w 2157"/>
              <a:gd name="T3" fmla="*/ 0 h 1065"/>
              <a:gd name="T4" fmla="*/ 1713 w 2157"/>
              <a:gd name="T5" fmla="*/ 0 h 1065"/>
              <a:gd name="T6" fmla="*/ 2157 w 2157"/>
              <a:gd name="T7" fmla="*/ 0 h 1065"/>
              <a:gd name="T8" fmla="*/ 2157 w 2157"/>
              <a:gd name="T9" fmla="*/ 1065 h 1065"/>
              <a:gd name="T10" fmla="*/ 1979 w 2157"/>
              <a:gd name="T11" fmla="*/ 1065 h 1065"/>
              <a:gd name="T12" fmla="*/ 928 w 2157"/>
              <a:gd name="T13" fmla="*/ 1065 h 1065"/>
              <a:gd name="T14" fmla="*/ 428 w 2157"/>
              <a:gd name="T15" fmla="*/ 1065 h 1065"/>
              <a:gd name="T16" fmla="*/ 240 w 2157"/>
              <a:gd name="T17" fmla="*/ 918 h 1065"/>
              <a:gd name="T18" fmla="*/ 23 w 2157"/>
              <a:gd name="T19" fmla="*/ 146 h 1065"/>
              <a:gd name="T20" fmla="*/ 127 w 2157"/>
              <a:gd name="T21" fmla="*/ 0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7" h="1065">
                <a:moveTo>
                  <a:pt x="127" y="0"/>
                </a:moveTo>
                <a:cubicBezTo>
                  <a:pt x="928" y="0"/>
                  <a:pt x="928" y="0"/>
                  <a:pt x="928" y="0"/>
                </a:cubicBezTo>
                <a:cubicBezTo>
                  <a:pt x="1713" y="0"/>
                  <a:pt x="1713" y="0"/>
                  <a:pt x="1713" y="0"/>
                </a:cubicBezTo>
                <a:cubicBezTo>
                  <a:pt x="2157" y="0"/>
                  <a:pt x="2157" y="0"/>
                  <a:pt x="2157" y="0"/>
                </a:cubicBezTo>
                <a:cubicBezTo>
                  <a:pt x="2157" y="1065"/>
                  <a:pt x="2157" y="1065"/>
                  <a:pt x="2157" y="1065"/>
                </a:cubicBezTo>
                <a:cubicBezTo>
                  <a:pt x="1979" y="1065"/>
                  <a:pt x="1979" y="1065"/>
                  <a:pt x="1979" y="1065"/>
                </a:cubicBezTo>
                <a:cubicBezTo>
                  <a:pt x="928" y="1065"/>
                  <a:pt x="928" y="1065"/>
                  <a:pt x="928" y="1065"/>
                </a:cubicBezTo>
                <a:cubicBezTo>
                  <a:pt x="428" y="1065"/>
                  <a:pt x="428" y="1065"/>
                  <a:pt x="428" y="1065"/>
                </a:cubicBezTo>
                <a:cubicBezTo>
                  <a:pt x="347" y="1065"/>
                  <a:pt x="263" y="999"/>
                  <a:pt x="240" y="918"/>
                </a:cubicBezTo>
                <a:cubicBezTo>
                  <a:pt x="23" y="146"/>
                  <a:pt x="23" y="146"/>
                  <a:pt x="23" y="146"/>
                </a:cubicBezTo>
                <a:cubicBezTo>
                  <a:pt x="0" y="66"/>
                  <a:pt x="47" y="0"/>
                  <a:pt x="127" y="0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85438" y="289865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0555" y="3561715"/>
            <a:ext cx="2467610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sym typeface="+mn-ea"/>
              </a:rPr>
              <a:t>Personal profile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4791230" y="2678509"/>
            <a:ext cx="5774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en-US" altLang="zh-CN" sz="8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49045" y="3113405"/>
            <a:ext cx="756920" cy="755650"/>
            <a:chOff x="10017" y="2557"/>
            <a:chExt cx="742" cy="740"/>
          </a:xfrm>
          <a:solidFill>
            <a:schemeClr val="bg1"/>
          </a:solidFill>
        </p:grpSpPr>
        <p:sp>
          <p:nvSpPr>
            <p:cNvPr id="115" name="AutoShape 84"/>
            <p:cNvSpPr/>
            <p:nvPr/>
          </p:nvSpPr>
          <p:spPr bwMode="auto">
            <a:xfrm>
              <a:off x="10017" y="2557"/>
              <a:ext cx="743" cy="7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16" name="AutoShape 85"/>
            <p:cNvSpPr/>
            <p:nvPr/>
          </p:nvSpPr>
          <p:spPr bwMode="auto">
            <a:xfrm>
              <a:off x="10460" y="2837"/>
              <a:ext cx="207" cy="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17" name="AutoShape 86"/>
            <p:cNvSpPr/>
            <p:nvPr/>
          </p:nvSpPr>
          <p:spPr bwMode="auto">
            <a:xfrm>
              <a:off x="10460" y="2763"/>
              <a:ext cx="207" cy="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18" name="AutoShape 87"/>
            <p:cNvSpPr/>
            <p:nvPr/>
          </p:nvSpPr>
          <p:spPr bwMode="auto">
            <a:xfrm>
              <a:off x="10460" y="2693"/>
              <a:ext cx="207" cy="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19" name="AutoShape 88"/>
            <p:cNvSpPr/>
            <p:nvPr/>
          </p:nvSpPr>
          <p:spPr bwMode="auto">
            <a:xfrm>
              <a:off x="10207" y="3183"/>
              <a:ext cx="203" cy="2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20" name="AutoShape 89"/>
            <p:cNvSpPr/>
            <p:nvPr/>
          </p:nvSpPr>
          <p:spPr bwMode="auto">
            <a:xfrm>
              <a:off x="10207" y="3113"/>
              <a:ext cx="203" cy="2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21" name="AutoShape 90"/>
            <p:cNvSpPr/>
            <p:nvPr/>
          </p:nvSpPr>
          <p:spPr bwMode="auto">
            <a:xfrm>
              <a:off x="10207" y="3047"/>
              <a:ext cx="203" cy="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22" name="AutoShape 91"/>
            <p:cNvSpPr/>
            <p:nvPr/>
          </p:nvSpPr>
          <p:spPr bwMode="auto">
            <a:xfrm>
              <a:off x="10460" y="3183"/>
              <a:ext cx="207" cy="2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23" name="AutoShape 92"/>
            <p:cNvSpPr/>
            <p:nvPr/>
          </p:nvSpPr>
          <p:spPr bwMode="auto">
            <a:xfrm>
              <a:off x="10460" y="3113"/>
              <a:ext cx="207" cy="2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24" name="AutoShape 93"/>
            <p:cNvSpPr/>
            <p:nvPr/>
          </p:nvSpPr>
          <p:spPr bwMode="auto">
            <a:xfrm>
              <a:off x="10460" y="3047"/>
              <a:ext cx="207" cy="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25" name="AutoShape 94"/>
            <p:cNvSpPr/>
            <p:nvPr/>
          </p:nvSpPr>
          <p:spPr bwMode="auto">
            <a:xfrm>
              <a:off x="10207" y="2903"/>
              <a:ext cx="460" cy="2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26" name="AutoShape 95"/>
            <p:cNvSpPr/>
            <p:nvPr/>
          </p:nvSpPr>
          <p:spPr bwMode="auto">
            <a:xfrm>
              <a:off x="10207" y="2973"/>
              <a:ext cx="460" cy="2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27" name="AutoShape 96"/>
            <p:cNvSpPr/>
            <p:nvPr/>
          </p:nvSpPr>
          <p:spPr bwMode="auto">
            <a:xfrm>
              <a:off x="10207" y="2647"/>
              <a:ext cx="203" cy="2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/>
    </mc:Choice>
    <mc:Fallback>
      <p:transition spd="slow"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83432" y="344684"/>
            <a:ext cx="21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基本信息 </a:t>
            </a:r>
            <a:r>
              <a:rPr lang="en-US" altLang="zh-CN" sz="14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</a:t>
            </a:r>
            <a:endParaRPr lang="zh-CN" altLang="en-US" sz="14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endCxn id="16" idx="11"/>
          </p:cNvCxnSpPr>
          <p:nvPr/>
        </p:nvCxnSpPr>
        <p:spPr>
          <a:xfrm flipV="1">
            <a:off x="581616" y="790650"/>
            <a:ext cx="10698961" cy="4534"/>
          </a:xfrm>
          <a:prstGeom prst="line">
            <a:avLst/>
          </a:prstGeom>
          <a:ln>
            <a:solidFill>
              <a:srgbClr val="BABE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11280577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rgbClr val="56505B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584835" y="365125"/>
            <a:ext cx="328930" cy="288290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460240" y="2190750"/>
          <a:ext cx="7245985" cy="3693795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15000"/>
                    </a:prstClr>
                  </a:innerShdw>
                </a:effectLst>
              </a:tblPr>
              <a:tblGrid>
                <a:gridCol w="3629660"/>
                <a:gridCol w="3616325"/>
              </a:tblGrid>
              <a:tr h="6203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0965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165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365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2565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199765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633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姓名：</a:t>
                      </a:r>
                      <a:r>
                        <a:rPr kumimoji="0" lang="en-US" altLang="zh-C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endParaRPr kumimoji="0" lang="en-US" altLang="zh-CN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0965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165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365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2565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199765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633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性别：男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5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09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1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3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5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1997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633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岁</a:t>
                      </a:r>
                      <a:endPara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09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1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3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5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1997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633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民族：汉族</a:t>
                      </a:r>
                      <a:endPara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7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09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1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3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5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1997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633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学校：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大学</a:t>
                      </a:r>
                      <a:endPara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09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1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3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5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1997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633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专业：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xxxx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endParaRPr lang="zh-CN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籍贯：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省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</a:t>
                      </a:r>
                      <a:endPara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学历：本科</a:t>
                      </a:r>
                      <a:endPara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联系方式：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/>
                          <a:sym typeface="+mn-ea"/>
                        </a:rPr>
                        <a:t>130-0000-0000</a:t>
                      </a:r>
                      <a:endParaRPr lang="en-US" altLang="zh-C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电子邮箱：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/>
                          <a:sym typeface="+mn-ea"/>
                        </a:rPr>
                        <a:t>xxxxxxx@163.com</a:t>
                      </a:r>
                      <a:endParaRPr lang="en-US" altLang="zh-CN" sz="14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/>
                        <a:ea typeface="微软雅黑" panose="020B0503020204020204" pitchFamily="34" charset="-122"/>
                        <a:cs typeface="+mn-cs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3284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09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1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3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5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199765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633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自我评价：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人乐观向上，兴趣广泛，适应能力强，勤奋好学，脚踏实地，认真负责，坚韧不拔，吃苦耐劳，勇于迎接新挑战！为人诚实可信，个性随和，有良好的亲和力；充满热情、乐观的心态使我的心理承受能力较强；善于与人沟通，能积极有效地建立沟通渠道，协调内外部关系；能灵活适应不同环境，有良好的团队协作精神。</a:t>
                      </a:r>
                      <a:endParaRPr lang="zh-CN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mpd="sng">
                      <a:noFill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6"/>
          <p:cNvSpPr txBox="1"/>
          <p:nvPr/>
        </p:nvSpPr>
        <p:spPr>
          <a:xfrm>
            <a:off x="1358900" y="5413375"/>
            <a:ext cx="27711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此处放个人照片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C:\Users\new\Desktop\简历头像规范\用于长方形头像99x139\01.jpg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2265" y="2190750"/>
            <a:ext cx="2124075" cy="2981960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custDataLst>
      <p:tags r:id="rId3"/>
    </p:custDataLst>
  </p:cSld>
  <p:clrMapOvr>
    <a:masterClrMapping/>
  </p:clrMapOvr>
  <p:transition spd="med"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83433" y="34468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所得荣誉 </a:t>
            </a:r>
            <a:r>
              <a:rPr lang="en-US" altLang="zh-CN" sz="14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Honor</a:t>
            </a:r>
            <a:endParaRPr lang="zh-CN" altLang="en-US" sz="14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endCxn id="16" idx="11"/>
          </p:cNvCxnSpPr>
          <p:nvPr/>
        </p:nvCxnSpPr>
        <p:spPr>
          <a:xfrm flipV="1">
            <a:off x="581616" y="790650"/>
            <a:ext cx="10698961" cy="4534"/>
          </a:xfrm>
          <a:prstGeom prst="line">
            <a:avLst/>
          </a:prstGeom>
          <a:ln>
            <a:solidFill>
              <a:srgbClr val="BABE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11280577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rgbClr val="56505B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1854835" y="2013585"/>
            <a:ext cx="615950" cy="842010"/>
          </a:xfrm>
          <a:custGeom>
            <a:avLst/>
            <a:gdLst>
              <a:gd name="T0" fmla="*/ 131 w 736"/>
              <a:gd name="T1" fmla="*/ 0 h 1005"/>
              <a:gd name="T2" fmla="*/ 605 w 736"/>
              <a:gd name="T3" fmla="*/ 0 h 1005"/>
              <a:gd name="T4" fmla="*/ 499 w 736"/>
              <a:gd name="T5" fmla="*/ 173 h 1005"/>
              <a:gd name="T6" fmla="*/ 237 w 736"/>
              <a:gd name="T7" fmla="*/ 173 h 1005"/>
              <a:gd name="T8" fmla="*/ 131 w 736"/>
              <a:gd name="T9" fmla="*/ 0 h 1005"/>
              <a:gd name="T10" fmla="*/ 368 w 736"/>
              <a:gd name="T11" fmla="*/ 446 h 1005"/>
              <a:gd name="T12" fmla="*/ 647 w 736"/>
              <a:gd name="T13" fmla="*/ 726 h 1005"/>
              <a:gd name="T14" fmla="*/ 368 w 736"/>
              <a:gd name="T15" fmla="*/ 1005 h 1005"/>
              <a:gd name="T16" fmla="*/ 89 w 736"/>
              <a:gd name="T17" fmla="*/ 726 h 1005"/>
              <a:gd name="T18" fmla="*/ 368 w 736"/>
              <a:gd name="T19" fmla="*/ 446 h 1005"/>
              <a:gd name="T20" fmla="*/ 368 w 736"/>
              <a:gd name="T21" fmla="*/ 480 h 1005"/>
              <a:gd name="T22" fmla="*/ 123 w 736"/>
              <a:gd name="T23" fmla="*/ 726 h 1005"/>
              <a:gd name="T24" fmla="*/ 368 w 736"/>
              <a:gd name="T25" fmla="*/ 971 h 1005"/>
              <a:gd name="T26" fmla="*/ 613 w 736"/>
              <a:gd name="T27" fmla="*/ 726 h 1005"/>
              <a:gd name="T28" fmla="*/ 368 w 736"/>
              <a:gd name="T29" fmla="*/ 480 h 1005"/>
              <a:gd name="T30" fmla="*/ 626 w 736"/>
              <a:gd name="T31" fmla="*/ 28 h 1005"/>
              <a:gd name="T32" fmla="*/ 385 w 736"/>
              <a:gd name="T33" fmla="*/ 416 h 1005"/>
              <a:gd name="T34" fmla="*/ 566 w 736"/>
              <a:gd name="T35" fmla="*/ 487 h 1005"/>
              <a:gd name="T36" fmla="*/ 736 w 736"/>
              <a:gd name="T37" fmla="*/ 213 h 1005"/>
              <a:gd name="T38" fmla="*/ 626 w 736"/>
              <a:gd name="T39" fmla="*/ 28 h 1005"/>
              <a:gd name="T40" fmla="*/ 110 w 736"/>
              <a:gd name="T41" fmla="*/ 28 h 1005"/>
              <a:gd name="T42" fmla="*/ 0 w 736"/>
              <a:gd name="T43" fmla="*/ 213 h 1005"/>
              <a:gd name="T44" fmla="*/ 170 w 736"/>
              <a:gd name="T45" fmla="*/ 487 h 1005"/>
              <a:gd name="T46" fmla="*/ 351 w 736"/>
              <a:gd name="T47" fmla="*/ 416 h 1005"/>
              <a:gd name="T48" fmla="*/ 110 w 736"/>
              <a:gd name="T49" fmla="*/ 28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6" h="1005">
                <a:moveTo>
                  <a:pt x="131" y="0"/>
                </a:moveTo>
                <a:cubicBezTo>
                  <a:pt x="289" y="0"/>
                  <a:pt x="447" y="0"/>
                  <a:pt x="605" y="0"/>
                </a:cubicBezTo>
                <a:cubicBezTo>
                  <a:pt x="499" y="173"/>
                  <a:pt x="499" y="173"/>
                  <a:pt x="499" y="173"/>
                </a:cubicBezTo>
                <a:cubicBezTo>
                  <a:pt x="412" y="173"/>
                  <a:pt x="324" y="173"/>
                  <a:pt x="237" y="173"/>
                </a:cubicBezTo>
                <a:cubicBezTo>
                  <a:pt x="131" y="0"/>
                  <a:pt x="131" y="0"/>
                  <a:pt x="131" y="0"/>
                </a:cubicBezTo>
                <a:close/>
                <a:moveTo>
                  <a:pt x="368" y="446"/>
                </a:moveTo>
                <a:cubicBezTo>
                  <a:pt x="522" y="446"/>
                  <a:pt x="647" y="571"/>
                  <a:pt x="647" y="726"/>
                </a:cubicBezTo>
                <a:cubicBezTo>
                  <a:pt x="647" y="880"/>
                  <a:pt x="522" y="1005"/>
                  <a:pt x="368" y="1005"/>
                </a:cubicBezTo>
                <a:cubicBezTo>
                  <a:pt x="214" y="1005"/>
                  <a:pt x="89" y="880"/>
                  <a:pt x="89" y="726"/>
                </a:cubicBezTo>
                <a:cubicBezTo>
                  <a:pt x="89" y="571"/>
                  <a:pt x="214" y="446"/>
                  <a:pt x="368" y="446"/>
                </a:cubicBezTo>
                <a:close/>
                <a:moveTo>
                  <a:pt x="368" y="480"/>
                </a:moveTo>
                <a:cubicBezTo>
                  <a:pt x="233" y="480"/>
                  <a:pt x="123" y="590"/>
                  <a:pt x="123" y="726"/>
                </a:cubicBezTo>
                <a:cubicBezTo>
                  <a:pt x="123" y="861"/>
                  <a:pt x="233" y="971"/>
                  <a:pt x="368" y="971"/>
                </a:cubicBezTo>
                <a:cubicBezTo>
                  <a:pt x="503" y="971"/>
                  <a:pt x="613" y="861"/>
                  <a:pt x="613" y="726"/>
                </a:cubicBezTo>
                <a:cubicBezTo>
                  <a:pt x="613" y="590"/>
                  <a:pt x="503" y="480"/>
                  <a:pt x="368" y="480"/>
                </a:cubicBezTo>
                <a:close/>
                <a:moveTo>
                  <a:pt x="626" y="28"/>
                </a:moveTo>
                <a:cubicBezTo>
                  <a:pt x="385" y="416"/>
                  <a:pt x="385" y="416"/>
                  <a:pt x="385" y="416"/>
                </a:cubicBezTo>
                <a:cubicBezTo>
                  <a:pt x="454" y="420"/>
                  <a:pt x="516" y="446"/>
                  <a:pt x="566" y="487"/>
                </a:cubicBezTo>
                <a:cubicBezTo>
                  <a:pt x="736" y="213"/>
                  <a:pt x="736" y="213"/>
                  <a:pt x="736" y="213"/>
                </a:cubicBezTo>
                <a:cubicBezTo>
                  <a:pt x="626" y="28"/>
                  <a:pt x="626" y="28"/>
                  <a:pt x="626" y="28"/>
                </a:cubicBezTo>
                <a:close/>
                <a:moveTo>
                  <a:pt x="110" y="28"/>
                </a:moveTo>
                <a:cubicBezTo>
                  <a:pt x="0" y="213"/>
                  <a:pt x="0" y="213"/>
                  <a:pt x="0" y="213"/>
                </a:cubicBezTo>
                <a:cubicBezTo>
                  <a:pt x="170" y="487"/>
                  <a:pt x="170" y="487"/>
                  <a:pt x="170" y="487"/>
                </a:cubicBezTo>
                <a:cubicBezTo>
                  <a:pt x="220" y="446"/>
                  <a:pt x="282" y="420"/>
                  <a:pt x="351" y="416"/>
                </a:cubicBezTo>
                <a:lnTo>
                  <a:pt x="110" y="28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" name="Freeform 6"/>
          <p:cNvSpPr>
            <a:spLocks noEditPoints="1"/>
          </p:cNvSpPr>
          <p:nvPr/>
        </p:nvSpPr>
        <p:spPr bwMode="auto">
          <a:xfrm>
            <a:off x="7138035" y="2067560"/>
            <a:ext cx="615950" cy="842010"/>
          </a:xfrm>
          <a:custGeom>
            <a:avLst/>
            <a:gdLst>
              <a:gd name="T0" fmla="*/ 131 w 736"/>
              <a:gd name="T1" fmla="*/ 0 h 1005"/>
              <a:gd name="T2" fmla="*/ 605 w 736"/>
              <a:gd name="T3" fmla="*/ 0 h 1005"/>
              <a:gd name="T4" fmla="*/ 499 w 736"/>
              <a:gd name="T5" fmla="*/ 173 h 1005"/>
              <a:gd name="T6" fmla="*/ 237 w 736"/>
              <a:gd name="T7" fmla="*/ 173 h 1005"/>
              <a:gd name="T8" fmla="*/ 131 w 736"/>
              <a:gd name="T9" fmla="*/ 0 h 1005"/>
              <a:gd name="T10" fmla="*/ 368 w 736"/>
              <a:gd name="T11" fmla="*/ 446 h 1005"/>
              <a:gd name="T12" fmla="*/ 647 w 736"/>
              <a:gd name="T13" fmla="*/ 726 h 1005"/>
              <a:gd name="T14" fmla="*/ 368 w 736"/>
              <a:gd name="T15" fmla="*/ 1005 h 1005"/>
              <a:gd name="T16" fmla="*/ 89 w 736"/>
              <a:gd name="T17" fmla="*/ 726 h 1005"/>
              <a:gd name="T18" fmla="*/ 368 w 736"/>
              <a:gd name="T19" fmla="*/ 446 h 1005"/>
              <a:gd name="T20" fmla="*/ 368 w 736"/>
              <a:gd name="T21" fmla="*/ 480 h 1005"/>
              <a:gd name="T22" fmla="*/ 123 w 736"/>
              <a:gd name="T23" fmla="*/ 726 h 1005"/>
              <a:gd name="T24" fmla="*/ 368 w 736"/>
              <a:gd name="T25" fmla="*/ 971 h 1005"/>
              <a:gd name="T26" fmla="*/ 613 w 736"/>
              <a:gd name="T27" fmla="*/ 726 h 1005"/>
              <a:gd name="T28" fmla="*/ 368 w 736"/>
              <a:gd name="T29" fmla="*/ 480 h 1005"/>
              <a:gd name="T30" fmla="*/ 626 w 736"/>
              <a:gd name="T31" fmla="*/ 28 h 1005"/>
              <a:gd name="T32" fmla="*/ 385 w 736"/>
              <a:gd name="T33" fmla="*/ 416 h 1005"/>
              <a:gd name="T34" fmla="*/ 566 w 736"/>
              <a:gd name="T35" fmla="*/ 487 h 1005"/>
              <a:gd name="T36" fmla="*/ 736 w 736"/>
              <a:gd name="T37" fmla="*/ 213 h 1005"/>
              <a:gd name="T38" fmla="*/ 626 w 736"/>
              <a:gd name="T39" fmla="*/ 28 h 1005"/>
              <a:gd name="T40" fmla="*/ 110 w 736"/>
              <a:gd name="T41" fmla="*/ 28 h 1005"/>
              <a:gd name="T42" fmla="*/ 0 w 736"/>
              <a:gd name="T43" fmla="*/ 213 h 1005"/>
              <a:gd name="T44" fmla="*/ 170 w 736"/>
              <a:gd name="T45" fmla="*/ 487 h 1005"/>
              <a:gd name="T46" fmla="*/ 351 w 736"/>
              <a:gd name="T47" fmla="*/ 416 h 1005"/>
              <a:gd name="T48" fmla="*/ 110 w 736"/>
              <a:gd name="T49" fmla="*/ 28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6" h="1005">
                <a:moveTo>
                  <a:pt x="131" y="0"/>
                </a:moveTo>
                <a:cubicBezTo>
                  <a:pt x="289" y="0"/>
                  <a:pt x="447" y="0"/>
                  <a:pt x="605" y="0"/>
                </a:cubicBezTo>
                <a:cubicBezTo>
                  <a:pt x="499" y="173"/>
                  <a:pt x="499" y="173"/>
                  <a:pt x="499" y="173"/>
                </a:cubicBezTo>
                <a:cubicBezTo>
                  <a:pt x="412" y="173"/>
                  <a:pt x="324" y="173"/>
                  <a:pt x="237" y="173"/>
                </a:cubicBezTo>
                <a:cubicBezTo>
                  <a:pt x="131" y="0"/>
                  <a:pt x="131" y="0"/>
                  <a:pt x="131" y="0"/>
                </a:cubicBezTo>
                <a:close/>
                <a:moveTo>
                  <a:pt x="368" y="446"/>
                </a:moveTo>
                <a:cubicBezTo>
                  <a:pt x="522" y="446"/>
                  <a:pt x="647" y="571"/>
                  <a:pt x="647" y="726"/>
                </a:cubicBezTo>
                <a:cubicBezTo>
                  <a:pt x="647" y="880"/>
                  <a:pt x="522" y="1005"/>
                  <a:pt x="368" y="1005"/>
                </a:cubicBezTo>
                <a:cubicBezTo>
                  <a:pt x="214" y="1005"/>
                  <a:pt x="89" y="880"/>
                  <a:pt x="89" y="726"/>
                </a:cubicBezTo>
                <a:cubicBezTo>
                  <a:pt x="89" y="571"/>
                  <a:pt x="214" y="446"/>
                  <a:pt x="368" y="446"/>
                </a:cubicBezTo>
                <a:close/>
                <a:moveTo>
                  <a:pt x="368" y="480"/>
                </a:moveTo>
                <a:cubicBezTo>
                  <a:pt x="233" y="480"/>
                  <a:pt x="123" y="590"/>
                  <a:pt x="123" y="726"/>
                </a:cubicBezTo>
                <a:cubicBezTo>
                  <a:pt x="123" y="861"/>
                  <a:pt x="233" y="971"/>
                  <a:pt x="368" y="971"/>
                </a:cubicBezTo>
                <a:cubicBezTo>
                  <a:pt x="503" y="971"/>
                  <a:pt x="613" y="861"/>
                  <a:pt x="613" y="726"/>
                </a:cubicBezTo>
                <a:cubicBezTo>
                  <a:pt x="613" y="590"/>
                  <a:pt x="503" y="480"/>
                  <a:pt x="368" y="480"/>
                </a:cubicBezTo>
                <a:close/>
                <a:moveTo>
                  <a:pt x="626" y="28"/>
                </a:moveTo>
                <a:cubicBezTo>
                  <a:pt x="385" y="416"/>
                  <a:pt x="385" y="416"/>
                  <a:pt x="385" y="416"/>
                </a:cubicBezTo>
                <a:cubicBezTo>
                  <a:pt x="454" y="420"/>
                  <a:pt x="516" y="446"/>
                  <a:pt x="566" y="487"/>
                </a:cubicBezTo>
                <a:cubicBezTo>
                  <a:pt x="736" y="213"/>
                  <a:pt x="736" y="213"/>
                  <a:pt x="736" y="213"/>
                </a:cubicBezTo>
                <a:cubicBezTo>
                  <a:pt x="626" y="28"/>
                  <a:pt x="626" y="28"/>
                  <a:pt x="626" y="28"/>
                </a:cubicBezTo>
                <a:close/>
                <a:moveTo>
                  <a:pt x="110" y="28"/>
                </a:moveTo>
                <a:cubicBezTo>
                  <a:pt x="0" y="213"/>
                  <a:pt x="0" y="213"/>
                  <a:pt x="0" y="213"/>
                </a:cubicBezTo>
                <a:cubicBezTo>
                  <a:pt x="170" y="487"/>
                  <a:pt x="170" y="487"/>
                  <a:pt x="170" y="487"/>
                </a:cubicBezTo>
                <a:cubicBezTo>
                  <a:pt x="220" y="446"/>
                  <a:pt x="282" y="420"/>
                  <a:pt x="351" y="416"/>
                </a:cubicBezTo>
                <a:lnTo>
                  <a:pt x="110" y="28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1092" y="2595138"/>
            <a:ext cx="3168352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54180" y="2595138"/>
            <a:ext cx="3168352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Freeform 6"/>
          <p:cNvSpPr>
            <a:spLocks noEditPoints="1"/>
          </p:cNvSpPr>
          <p:nvPr/>
        </p:nvSpPr>
        <p:spPr bwMode="auto">
          <a:xfrm>
            <a:off x="1854835" y="4158615"/>
            <a:ext cx="615950" cy="842010"/>
          </a:xfrm>
          <a:custGeom>
            <a:avLst/>
            <a:gdLst>
              <a:gd name="T0" fmla="*/ 131 w 736"/>
              <a:gd name="T1" fmla="*/ 0 h 1005"/>
              <a:gd name="T2" fmla="*/ 605 w 736"/>
              <a:gd name="T3" fmla="*/ 0 h 1005"/>
              <a:gd name="T4" fmla="*/ 499 w 736"/>
              <a:gd name="T5" fmla="*/ 173 h 1005"/>
              <a:gd name="T6" fmla="*/ 237 w 736"/>
              <a:gd name="T7" fmla="*/ 173 h 1005"/>
              <a:gd name="T8" fmla="*/ 131 w 736"/>
              <a:gd name="T9" fmla="*/ 0 h 1005"/>
              <a:gd name="T10" fmla="*/ 368 w 736"/>
              <a:gd name="T11" fmla="*/ 446 h 1005"/>
              <a:gd name="T12" fmla="*/ 647 w 736"/>
              <a:gd name="T13" fmla="*/ 726 h 1005"/>
              <a:gd name="T14" fmla="*/ 368 w 736"/>
              <a:gd name="T15" fmla="*/ 1005 h 1005"/>
              <a:gd name="T16" fmla="*/ 89 w 736"/>
              <a:gd name="T17" fmla="*/ 726 h 1005"/>
              <a:gd name="T18" fmla="*/ 368 w 736"/>
              <a:gd name="T19" fmla="*/ 446 h 1005"/>
              <a:gd name="T20" fmla="*/ 368 w 736"/>
              <a:gd name="T21" fmla="*/ 480 h 1005"/>
              <a:gd name="T22" fmla="*/ 123 w 736"/>
              <a:gd name="T23" fmla="*/ 726 h 1005"/>
              <a:gd name="T24" fmla="*/ 368 w 736"/>
              <a:gd name="T25" fmla="*/ 971 h 1005"/>
              <a:gd name="T26" fmla="*/ 613 w 736"/>
              <a:gd name="T27" fmla="*/ 726 h 1005"/>
              <a:gd name="T28" fmla="*/ 368 w 736"/>
              <a:gd name="T29" fmla="*/ 480 h 1005"/>
              <a:gd name="T30" fmla="*/ 626 w 736"/>
              <a:gd name="T31" fmla="*/ 28 h 1005"/>
              <a:gd name="T32" fmla="*/ 385 w 736"/>
              <a:gd name="T33" fmla="*/ 416 h 1005"/>
              <a:gd name="T34" fmla="*/ 566 w 736"/>
              <a:gd name="T35" fmla="*/ 487 h 1005"/>
              <a:gd name="T36" fmla="*/ 736 w 736"/>
              <a:gd name="T37" fmla="*/ 213 h 1005"/>
              <a:gd name="T38" fmla="*/ 626 w 736"/>
              <a:gd name="T39" fmla="*/ 28 h 1005"/>
              <a:gd name="T40" fmla="*/ 110 w 736"/>
              <a:gd name="T41" fmla="*/ 28 h 1005"/>
              <a:gd name="T42" fmla="*/ 0 w 736"/>
              <a:gd name="T43" fmla="*/ 213 h 1005"/>
              <a:gd name="T44" fmla="*/ 170 w 736"/>
              <a:gd name="T45" fmla="*/ 487 h 1005"/>
              <a:gd name="T46" fmla="*/ 351 w 736"/>
              <a:gd name="T47" fmla="*/ 416 h 1005"/>
              <a:gd name="T48" fmla="*/ 110 w 736"/>
              <a:gd name="T49" fmla="*/ 28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6" h="1005">
                <a:moveTo>
                  <a:pt x="131" y="0"/>
                </a:moveTo>
                <a:cubicBezTo>
                  <a:pt x="289" y="0"/>
                  <a:pt x="447" y="0"/>
                  <a:pt x="605" y="0"/>
                </a:cubicBezTo>
                <a:cubicBezTo>
                  <a:pt x="499" y="173"/>
                  <a:pt x="499" y="173"/>
                  <a:pt x="499" y="173"/>
                </a:cubicBezTo>
                <a:cubicBezTo>
                  <a:pt x="412" y="173"/>
                  <a:pt x="324" y="173"/>
                  <a:pt x="237" y="173"/>
                </a:cubicBezTo>
                <a:cubicBezTo>
                  <a:pt x="131" y="0"/>
                  <a:pt x="131" y="0"/>
                  <a:pt x="131" y="0"/>
                </a:cubicBezTo>
                <a:close/>
                <a:moveTo>
                  <a:pt x="368" y="446"/>
                </a:moveTo>
                <a:cubicBezTo>
                  <a:pt x="522" y="446"/>
                  <a:pt x="647" y="571"/>
                  <a:pt x="647" y="726"/>
                </a:cubicBezTo>
                <a:cubicBezTo>
                  <a:pt x="647" y="880"/>
                  <a:pt x="522" y="1005"/>
                  <a:pt x="368" y="1005"/>
                </a:cubicBezTo>
                <a:cubicBezTo>
                  <a:pt x="214" y="1005"/>
                  <a:pt x="89" y="880"/>
                  <a:pt x="89" y="726"/>
                </a:cubicBezTo>
                <a:cubicBezTo>
                  <a:pt x="89" y="571"/>
                  <a:pt x="214" y="446"/>
                  <a:pt x="368" y="446"/>
                </a:cubicBezTo>
                <a:close/>
                <a:moveTo>
                  <a:pt x="368" y="480"/>
                </a:moveTo>
                <a:cubicBezTo>
                  <a:pt x="233" y="480"/>
                  <a:pt x="123" y="590"/>
                  <a:pt x="123" y="726"/>
                </a:cubicBezTo>
                <a:cubicBezTo>
                  <a:pt x="123" y="861"/>
                  <a:pt x="233" y="971"/>
                  <a:pt x="368" y="971"/>
                </a:cubicBezTo>
                <a:cubicBezTo>
                  <a:pt x="503" y="971"/>
                  <a:pt x="613" y="861"/>
                  <a:pt x="613" y="726"/>
                </a:cubicBezTo>
                <a:cubicBezTo>
                  <a:pt x="613" y="590"/>
                  <a:pt x="503" y="480"/>
                  <a:pt x="368" y="480"/>
                </a:cubicBezTo>
                <a:close/>
                <a:moveTo>
                  <a:pt x="626" y="28"/>
                </a:moveTo>
                <a:cubicBezTo>
                  <a:pt x="385" y="416"/>
                  <a:pt x="385" y="416"/>
                  <a:pt x="385" y="416"/>
                </a:cubicBezTo>
                <a:cubicBezTo>
                  <a:pt x="454" y="420"/>
                  <a:pt x="516" y="446"/>
                  <a:pt x="566" y="487"/>
                </a:cubicBezTo>
                <a:cubicBezTo>
                  <a:pt x="736" y="213"/>
                  <a:pt x="736" y="213"/>
                  <a:pt x="736" y="213"/>
                </a:cubicBezTo>
                <a:cubicBezTo>
                  <a:pt x="626" y="28"/>
                  <a:pt x="626" y="28"/>
                  <a:pt x="626" y="28"/>
                </a:cubicBezTo>
                <a:close/>
                <a:moveTo>
                  <a:pt x="110" y="28"/>
                </a:moveTo>
                <a:cubicBezTo>
                  <a:pt x="0" y="213"/>
                  <a:pt x="0" y="213"/>
                  <a:pt x="0" y="213"/>
                </a:cubicBezTo>
                <a:cubicBezTo>
                  <a:pt x="170" y="487"/>
                  <a:pt x="170" y="487"/>
                  <a:pt x="170" y="487"/>
                </a:cubicBezTo>
                <a:cubicBezTo>
                  <a:pt x="220" y="446"/>
                  <a:pt x="282" y="420"/>
                  <a:pt x="351" y="416"/>
                </a:cubicBezTo>
                <a:lnTo>
                  <a:pt x="110" y="28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6" name="Freeform 6"/>
          <p:cNvSpPr>
            <a:spLocks noEditPoints="1"/>
          </p:cNvSpPr>
          <p:nvPr/>
        </p:nvSpPr>
        <p:spPr bwMode="auto">
          <a:xfrm>
            <a:off x="7138035" y="4212590"/>
            <a:ext cx="615950" cy="842010"/>
          </a:xfrm>
          <a:custGeom>
            <a:avLst/>
            <a:gdLst>
              <a:gd name="T0" fmla="*/ 131 w 736"/>
              <a:gd name="T1" fmla="*/ 0 h 1005"/>
              <a:gd name="T2" fmla="*/ 605 w 736"/>
              <a:gd name="T3" fmla="*/ 0 h 1005"/>
              <a:gd name="T4" fmla="*/ 499 w 736"/>
              <a:gd name="T5" fmla="*/ 173 h 1005"/>
              <a:gd name="T6" fmla="*/ 237 w 736"/>
              <a:gd name="T7" fmla="*/ 173 h 1005"/>
              <a:gd name="T8" fmla="*/ 131 w 736"/>
              <a:gd name="T9" fmla="*/ 0 h 1005"/>
              <a:gd name="T10" fmla="*/ 368 w 736"/>
              <a:gd name="T11" fmla="*/ 446 h 1005"/>
              <a:gd name="T12" fmla="*/ 647 w 736"/>
              <a:gd name="T13" fmla="*/ 726 h 1005"/>
              <a:gd name="T14" fmla="*/ 368 w 736"/>
              <a:gd name="T15" fmla="*/ 1005 h 1005"/>
              <a:gd name="T16" fmla="*/ 89 w 736"/>
              <a:gd name="T17" fmla="*/ 726 h 1005"/>
              <a:gd name="T18" fmla="*/ 368 w 736"/>
              <a:gd name="T19" fmla="*/ 446 h 1005"/>
              <a:gd name="T20" fmla="*/ 368 w 736"/>
              <a:gd name="T21" fmla="*/ 480 h 1005"/>
              <a:gd name="T22" fmla="*/ 123 w 736"/>
              <a:gd name="T23" fmla="*/ 726 h 1005"/>
              <a:gd name="T24" fmla="*/ 368 w 736"/>
              <a:gd name="T25" fmla="*/ 971 h 1005"/>
              <a:gd name="T26" fmla="*/ 613 w 736"/>
              <a:gd name="T27" fmla="*/ 726 h 1005"/>
              <a:gd name="T28" fmla="*/ 368 w 736"/>
              <a:gd name="T29" fmla="*/ 480 h 1005"/>
              <a:gd name="T30" fmla="*/ 626 w 736"/>
              <a:gd name="T31" fmla="*/ 28 h 1005"/>
              <a:gd name="T32" fmla="*/ 385 w 736"/>
              <a:gd name="T33" fmla="*/ 416 h 1005"/>
              <a:gd name="T34" fmla="*/ 566 w 736"/>
              <a:gd name="T35" fmla="*/ 487 h 1005"/>
              <a:gd name="T36" fmla="*/ 736 w 736"/>
              <a:gd name="T37" fmla="*/ 213 h 1005"/>
              <a:gd name="T38" fmla="*/ 626 w 736"/>
              <a:gd name="T39" fmla="*/ 28 h 1005"/>
              <a:gd name="T40" fmla="*/ 110 w 736"/>
              <a:gd name="T41" fmla="*/ 28 h 1005"/>
              <a:gd name="T42" fmla="*/ 0 w 736"/>
              <a:gd name="T43" fmla="*/ 213 h 1005"/>
              <a:gd name="T44" fmla="*/ 170 w 736"/>
              <a:gd name="T45" fmla="*/ 487 h 1005"/>
              <a:gd name="T46" fmla="*/ 351 w 736"/>
              <a:gd name="T47" fmla="*/ 416 h 1005"/>
              <a:gd name="T48" fmla="*/ 110 w 736"/>
              <a:gd name="T49" fmla="*/ 28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6" h="1005">
                <a:moveTo>
                  <a:pt x="131" y="0"/>
                </a:moveTo>
                <a:cubicBezTo>
                  <a:pt x="289" y="0"/>
                  <a:pt x="447" y="0"/>
                  <a:pt x="605" y="0"/>
                </a:cubicBezTo>
                <a:cubicBezTo>
                  <a:pt x="499" y="173"/>
                  <a:pt x="499" y="173"/>
                  <a:pt x="499" y="173"/>
                </a:cubicBezTo>
                <a:cubicBezTo>
                  <a:pt x="412" y="173"/>
                  <a:pt x="324" y="173"/>
                  <a:pt x="237" y="173"/>
                </a:cubicBezTo>
                <a:cubicBezTo>
                  <a:pt x="131" y="0"/>
                  <a:pt x="131" y="0"/>
                  <a:pt x="131" y="0"/>
                </a:cubicBezTo>
                <a:close/>
                <a:moveTo>
                  <a:pt x="368" y="446"/>
                </a:moveTo>
                <a:cubicBezTo>
                  <a:pt x="522" y="446"/>
                  <a:pt x="647" y="571"/>
                  <a:pt x="647" y="726"/>
                </a:cubicBezTo>
                <a:cubicBezTo>
                  <a:pt x="647" y="880"/>
                  <a:pt x="522" y="1005"/>
                  <a:pt x="368" y="1005"/>
                </a:cubicBezTo>
                <a:cubicBezTo>
                  <a:pt x="214" y="1005"/>
                  <a:pt x="89" y="880"/>
                  <a:pt x="89" y="726"/>
                </a:cubicBezTo>
                <a:cubicBezTo>
                  <a:pt x="89" y="571"/>
                  <a:pt x="214" y="446"/>
                  <a:pt x="368" y="446"/>
                </a:cubicBezTo>
                <a:close/>
                <a:moveTo>
                  <a:pt x="368" y="480"/>
                </a:moveTo>
                <a:cubicBezTo>
                  <a:pt x="233" y="480"/>
                  <a:pt x="123" y="590"/>
                  <a:pt x="123" y="726"/>
                </a:cubicBezTo>
                <a:cubicBezTo>
                  <a:pt x="123" y="861"/>
                  <a:pt x="233" y="971"/>
                  <a:pt x="368" y="971"/>
                </a:cubicBezTo>
                <a:cubicBezTo>
                  <a:pt x="503" y="971"/>
                  <a:pt x="613" y="861"/>
                  <a:pt x="613" y="726"/>
                </a:cubicBezTo>
                <a:cubicBezTo>
                  <a:pt x="613" y="590"/>
                  <a:pt x="503" y="480"/>
                  <a:pt x="368" y="480"/>
                </a:cubicBezTo>
                <a:close/>
                <a:moveTo>
                  <a:pt x="626" y="28"/>
                </a:moveTo>
                <a:cubicBezTo>
                  <a:pt x="385" y="416"/>
                  <a:pt x="385" y="416"/>
                  <a:pt x="385" y="416"/>
                </a:cubicBezTo>
                <a:cubicBezTo>
                  <a:pt x="454" y="420"/>
                  <a:pt x="516" y="446"/>
                  <a:pt x="566" y="487"/>
                </a:cubicBezTo>
                <a:cubicBezTo>
                  <a:pt x="736" y="213"/>
                  <a:pt x="736" y="213"/>
                  <a:pt x="736" y="213"/>
                </a:cubicBezTo>
                <a:cubicBezTo>
                  <a:pt x="626" y="28"/>
                  <a:pt x="626" y="28"/>
                  <a:pt x="626" y="28"/>
                </a:cubicBezTo>
                <a:close/>
                <a:moveTo>
                  <a:pt x="110" y="28"/>
                </a:moveTo>
                <a:cubicBezTo>
                  <a:pt x="0" y="213"/>
                  <a:pt x="0" y="213"/>
                  <a:pt x="0" y="213"/>
                </a:cubicBezTo>
                <a:cubicBezTo>
                  <a:pt x="170" y="487"/>
                  <a:pt x="170" y="487"/>
                  <a:pt x="170" y="487"/>
                </a:cubicBezTo>
                <a:cubicBezTo>
                  <a:pt x="220" y="446"/>
                  <a:pt x="282" y="420"/>
                  <a:pt x="351" y="416"/>
                </a:cubicBezTo>
                <a:lnTo>
                  <a:pt x="110" y="28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71092" y="4740384"/>
            <a:ext cx="3168352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4180" y="4740384"/>
            <a:ext cx="3168352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填写技能4"/>
          <p:cNvSpPr>
            <a:spLocks noChangeArrowheads="1"/>
          </p:cNvSpPr>
          <p:nvPr/>
        </p:nvSpPr>
        <p:spPr bwMode="auto">
          <a:xfrm>
            <a:off x="2706755" y="2013735"/>
            <a:ext cx="23164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国家一等奖学金</a:t>
            </a:r>
            <a:endParaRPr lang="zh-CN" altLang="en-US" sz="24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填写技能4"/>
          <p:cNvSpPr>
            <a:spLocks noChangeArrowheads="1"/>
          </p:cNvSpPr>
          <p:nvPr/>
        </p:nvSpPr>
        <p:spPr bwMode="auto">
          <a:xfrm>
            <a:off x="2706755" y="4214645"/>
            <a:ext cx="20116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优秀学生干部</a:t>
            </a:r>
            <a:endParaRPr lang="zh-CN" altLang="en-US" sz="24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填写技能4"/>
          <p:cNvSpPr>
            <a:spLocks noChangeArrowheads="1"/>
          </p:cNvSpPr>
          <p:nvPr/>
        </p:nvSpPr>
        <p:spPr bwMode="auto">
          <a:xfrm>
            <a:off x="7982335" y="1961665"/>
            <a:ext cx="1706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最杰出学生</a:t>
            </a:r>
            <a:endParaRPr lang="zh-CN" altLang="en-US" sz="24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填写技能4"/>
          <p:cNvSpPr>
            <a:spLocks noChangeArrowheads="1"/>
          </p:cNvSpPr>
          <p:nvPr/>
        </p:nvSpPr>
        <p:spPr bwMode="auto">
          <a:xfrm>
            <a:off x="8028690" y="4212740"/>
            <a:ext cx="20116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十大校园歌手</a:t>
            </a:r>
            <a:endParaRPr lang="zh-CN" altLang="en-US" sz="24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584835" y="365125"/>
            <a:ext cx="328930" cy="288290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83433" y="344684"/>
            <a:ext cx="192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专业技能 </a:t>
            </a:r>
            <a:r>
              <a:rPr lang="en-US" altLang="zh-CN" sz="14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Language</a:t>
            </a:r>
            <a:endParaRPr lang="zh-CN" altLang="en-US" sz="14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endCxn id="16" idx="11"/>
          </p:cNvCxnSpPr>
          <p:nvPr/>
        </p:nvCxnSpPr>
        <p:spPr>
          <a:xfrm flipV="1">
            <a:off x="581616" y="790650"/>
            <a:ext cx="10698961" cy="4534"/>
          </a:xfrm>
          <a:prstGeom prst="line">
            <a:avLst/>
          </a:prstGeom>
          <a:ln>
            <a:solidFill>
              <a:srgbClr val="BABE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11280577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rgbClr val="56505B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5400000">
            <a:off x="584835" y="365125"/>
            <a:ext cx="328930" cy="288290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8308295" y="2188952"/>
            <a:ext cx="1156558" cy="1156558"/>
            <a:chOff x="304800" y="673100"/>
            <a:chExt cx="4000500" cy="4000500"/>
          </a:xfrm>
          <a:effectLst>
            <a:outerShdw blurRad="152400" dist="25400" dir="60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8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3A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3A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140382" y="2177888"/>
            <a:ext cx="1156558" cy="1156558"/>
            <a:chOff x="304800" y="673100"/>
            <a:chExt cx="4000500" cy="4000500"/>
          </a:xfrm>
          <a:effectLst>
            <a:outerShdw blurRad="152400" dist="25400" dir="6000000" algn="tr" rotWithShape="0">
              <a:prstClr val="black">
                <a:alpha val="50000"/>
              </a:prstClr>
            </a:outerShdw>
          </a:effectLst>
        </p:grpSpPr>
        <p:sp>
          <p:nvSpPr>
            <p:cNvPr id="42" name="同心圆 8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3A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3A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12241" y="2181222"/>
            <a:ext cx="1156558" cy="1156558"/>
            <a:chOff x="304800" y="673100"/>
            <a:chExt cx="4000500" cy="4000500"/>
          </a:xfrm>
          <a:effectLst>
            <a:outerShdw blurRad="152400" dist="25400" dir="60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8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3A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3A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8" name="组合 34"/>
          <p:cNvGrpSpPr/>
          <p:nvPr/>
        </p:nvGrpSpPr>
        <p:grpSpPr bwMode="auto">
          <a:xfrm>
            <a:off x="5238348" y="2264036"/>
            <a:ext cx="960626" cy="962355"/>
            <a:chOff x="-17166" y="0"/>
            <a:chExt cx="1154113" cy="1155699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11" name="Oval 30"/>
            <p:cNvSpPr>
              <a:spLocks noChangeArrowheads="1"/>
            </p:cNvSpPr>
            <p:nvPr/>
          </p:nvSpPr>
          <p:spPr bwMode="auto">
            <a:xfrm>
              <a:off x="-17166" y="0"/>
              <a:ext cx="1154113" cy="115569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" name="Freeform 34"/>
            <p:cNvSpPr>
              <a:spLocks noEditPoints="1"/>
            </p:cNvSpPr>
            <p:nvPr/>
          </p:nvSpPr>
          <p:spPr bwMode="auto">
            <a:xfrm>
              <a:off x="266700" y="128587"/>
              <a:ext cx="638175" cy="868362"/>
            </a:xfrm>
            <a:custGeom>
              <a:avLst/>
              <a:gdLst>
                <a:gd name="T0" fmla="*/ 128715 w 709"/>
                <a:gd name="T1" fmla="*/ 322149 h 965"/>
                <a:gd name="T2" fmla="*/ 196223 w 709"/>
                <a:gd name="T3" fmla="*/ 480524 h 965"/>
                <a:gd name="T4" fmla="*/ 251130 w 709"/>
                <a:gd name="T5" fmla="*/ 607403 h 965"/>
                <a:gd name="T6" fmla="*/ 374444 w 709"/>
                <a:gd name="T7" fmla="*/ 611003 h 965"/>
                <a:gd name="T8" fmla="*/ 401447 w 709"/>
                <a:gd name="T9" fmla="*/ 560611 h 965"/>
                <a:gd name="T10" fmla="*/ 469855 w 709"/>
                <a:gd name="T11" fmla="*/ 432831 h 965"/>
                <a:gd name="T12" fmla="*/ 319538 w 709"/>
                <a:gd name="T13" fmla="*/ 132279 h 965"/>
                <a:gd name="T14" fmla="*/ 264631 w 709"/>
                <a:gd name="T15" fmla="*/ 650597 h 965"/>
                <a:gd name="T16" fmla="*/ 201624 w 709"/>
                <a:gd name="T17" fmla="*/ 578608 h 965"/>
                <a:gd name="T18" fmla="*/ 135916 w 709"/>
                <a:gd name="T19" fmla="*/ 455328 h 965"/>
                <a:gd name="T20" fmla="*/ 319538 w 709"/>
                <a:gd name="T21" fmla="*/ 91785 h 965"/>
                <a:gd name="T22" fmla="*/ 503159 w 709"/>
                <a:gd name="T23" fmla="*/ 455328 h 965"/>
                <a:gd name="T24" fmla="*/ 436551 w 709"/>
                <a:gd name="T25" fmla="*/ 578608 h 965"/>
                <a:gd name="T26" fmla="*/ 374444 w 709"/>
                <a:gd name="T27" fmla="*/ 650597 h 965"/>
                <a:gd name="T28" fmla="*/ 228627 w 709"/>
                <a:gd name="T29" fmla="*/ 778376 h 965"/>
                <a:gd name="T30" fmla="*/ 383445 w 709"/>
                <a:gd name="T31" fmla="*/ 807172 h 965"/>
                <a:gd name="T32" fmla="*/ 383445 w 709"/>
                <a:gd name="T33" fmla="*/ 748681 h 965"/>
                <a:gd name="T34" fmla="*/ 246629 w 709"/>
                <a:gd name="T35" fmla="*/ 796373 h 965"/>
                <a:gd name="T36" fmla="*/ 395146 w 709"/>
                <a:gd name="T37" fmla="*/ 796373 h 965"/>
                <a:gd name="T38" fmla="*/ 413149 w 709"/>
                <a:gd name="T39" fmla="*/ 778376 h 965"/>
                <a:gd name="T40" fmla="*/ 228627 w 709"/>
                <a:gd name="T41" fmla="*/ 685691 h 965"/>
                <a:gd name="T42" fmla="*/ 413149 w 709"/>
                <a:gd name="T43" fmla="*/ 778376 h 965"/>
                <a:gd name="T44" fmla="*/ 411348 w 709"/>
                <a:gd name="T45" fmla="*/ 362642 h 965"/>
                <a:gd name="T46" fmla="*/ 349241 w 709"/>
                <a:gd name="T47" fmla="*/ 424733 h 965"/>
                <a:gd name="T48" fmla="*/ 288934 w 709"/>
                <a:gd name="T49" fmla="*/ 424733 h 965"/>
                <a:gd name="T50" fmla="*/ 226827 w 709"/>
                <a:gd name="T51" fmla="*/ 362642 h 965"/>
                <a:gd name="T52" fmla="*/ 226827 w 709"/>
                <a:gd name="T53" fmla="*/ 302352 h 965"/>
                <a:gd name="T54" fmla="*/ 288934 w 709"/>
                <a:gd name="T55" fmla="*/ 239362 h 965"/>
                <a:gd name="T56" fmla="*/ 349241 w 709"/>
                <a:gd name="T57" fmla="*/ 239362 h 965"/>
                <a:gd name="T58" fmla="*/ 411348 w 709"/>
                <a:gd name="T59" fmla="*/ 302352 h 965"/>
                <a:gd name="T60" fmla="*/ 612972 w 709"/>
                <a:gd name="T61" fmla="*/ 293353 h 965"/>
                <a:gd name="T62" fmla="*/ 580568 w 709"/>
                <a:gd name="T63" fmla="*/ 322149 h 965"/>
                <a:gd name="T64" fmla="*/ 612972 w 709"/>
                <a:gd name="T65" fmla="*/ 341046 h 965"/>
                <a:gd name="T66" fmla="*/ 612972 w 709"/>
                <a:gd name="T67" fmla="*/ 293353 h 965"/>
                <a:gd name="T68" fmla="*/ 542764 w 709"/>
                <a:gd name="T69" fmla="*/ 127780 h 965"/>
                <a:gd name="T70" fmla="*/ 509460 w 709"/>
                <a:gd name="T71" fmla="*/ 94485 h 965"/>
                <a:gd name="T72" fmla="*/ 518461 w 709"/>
                <a:gd name="T73" fmla="*/ 152976 h 965"/>
                <a:gd name="T74" fmla="*/ 342040 w 709"/>
                <a:gd name="T75" fmla="*/ 61190 h 965"/>
                <a:gd name="T76" fmla="*/ 318637 w 709"/>
                <a:gd name="T77" fmla="*/ 0 h 965"/>
                <a:gd name="T78" fmla="*/ 294335 w 709"/>
                <a:gd name="T79" fmla="*/ 61190 h 965"/>
                <a:gd name="T80" fmla="*/ 117014 w 709"/>
                <a:gd name="T81" fmla="*/ 155675 h 965"/>
                <a:gd name="T82" fmla="*/ 127815 w 709"/>
                <a:gd name="T83" fmla="*/ 98084 h 965"/>
                <a:gd name="T84" fmla="*/ 93611 w 709"/>
                <a:gd name="T85" fmla="*/ 132279 h 965"/>
                <a:gd name="T86" fmla="*/ 57607 w 709"/>
                <a:gd name="T87" fmla="*/ 322149 h 965"/>
                <a:gd name="T88" fmla="*/ 25203 w 709"/>
                <a:gd name="T89" fmla="*/ 293353 h 965"/>
                <a:gd name="T90" fmla="*/ 25203 w 709"/>
                <a:gd name="T91" fmla="*/ 341046 h 965"/>
                <a:gd name="T92" fmla="*/ 57607 w 709"/>
                <a:gd name="T93" fmla="*/ 322149 h 96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09" h="965">
                  <a:moveTo>
                    <a:pt x="355" y="147"/>
                  </a:moveTo>
                  <a:cubicBezTo>
                    <a:pt x="238" y="147"/>
                    <a:pt x="143" y="241"/>
                    <a:pt x="143" y="358"/>
                  </a:cubicBezTo>
                  <a:cubicBezTo>
                    <a:pt x="143" y="414"/>
                    <a:pt x="187" y="481"/>
                    <a:pt x="188" y="481"/>
                  </a:cubicBezTo>
                  <a:cubicBezTo>
                    <a:pt x="197" y="496"/>
                    <a:pt x="210" y="519"/>
                    <a:pt x="218" y="534"/>
                  </a:cubicBezTo>
                  <a:lnTo>
                    <a:pt x="264" y="623"/>
                  </a:lnTo>
                  <a:cubicBezTo>
                    <a:pt x="272" y="639"/>
                    <a:pt x="279" y="662"/>
                    <a:pt x="279" y="675"/>
                  </a:cubicBezTo>
                  <a:cubicBezTo>
                    <a:pt x="279" y="675"/>
                    <a:pt x="284" y="679"/>
                    <a:pt x="294" y="679"/>
                  </a:cubicBezTo>
                  <a:lnTo>
                    <a:pt x="416" y="679"/>
                  </a:lnTo>
                  <a:cubicBezTo>
                    <a:pt x="425" y="679"/>
                    <a:pt x="430" y="675"/>
                    <a:pt x="431" y="674"/>
                  </a:cubicBezTo>
                  <a:cubicBezTo>
                    <a:pt x="430" y="662"/>
                    <a:pt x="437" y="639"/>
                    <a:pt x="446" y="623"/>
                  </a:cubicBezTo>
                  <a:lnTo>
                    <a:pt x="491" y="534"/>
                  </a:lnTo>
                  <a:cubicBezTo>
                    <a:pt x="499" y="519"/>
                    <a:pt x="513" y="495"/>
                    <a:pt x="522" y="481"/>
                  </a:cubicBezTo>
                  <a:cubicBezTo>
                    <a:pt x="537" y="458"/>
                    <a:pt x="566" y="402"/>
                    <a:pt x="566" y="358"/>
                  </a:cubicBezTo>
                  <a:cubicBezTo>
                    <a:pt x="566" y="241"/>
                    <a:pt x="471" y="147"/>
                    <a:pt x="355" y="147"/>
                  </a:cubicBezTo>
                  <a:close/>
                  <a:moveTo>
                    <a:pt x="416" y="723"/>
                  </a:moveTo>
                  <a:lnTo>
                    <a:pt x="294" y="723"/>
                  </a:lnTo>
                  <a:cubicBezTo>
                    <a:pt x="261" y="723"/>
                    <a:pt x="235" y="702"/>
                    <a:pt x="235" y="675"/>
                  </a:cubicBezTo>
                  <a:cubicBezTo>
                    <a:pt x="235" y="671"/>
                    <a:pt x="231" y="656"/>
                    <a:pt x="224" y="643"/>
                  </a:cubicBezTo>
                  <a:lnTo>
                    <a:pt x="179" y="554"/>
                  </a:lnTo>
                  <a:cubicBezTo>
                    <a:pt x="172" y="540"/>
                    <a:pt x="159" y="519"/>
                    <a:pt x="151" y="506"/>
                  </a:cubicBezTo>
                  <a:cubicBezTo>
                    <a:pt x="145" y="498"/>
                    <a:pt x="99" y="425"/>
                    <a:pt x="99" y="358"/>
                  </a:cubicBezTo>
                  <a:cubicBezTo>
                    <a:pt x="99" y="217"/>
                    <a:pt x="214" y="102"/>
                    <a:pt x="355" y="102"/>
                  </a:cubicBezTo>
                  <a:cubicBezTo>
                    <a:pt x="495" y="102"/>
                    <a:pt x="610" y="217"/>
                    <a:pt x="610" y="358"/>
                  </a:cubicBezTo>
                  <a:cubicBezTo>
                    <a:pt x="610" y="425"/>
                    <a:pt x="564" y="498"/>
                    <a:pt x="559" y="506"/>
                  </a:cubicBezTo>
                  <a:cubicBezTo>
                    <a:pt x="550" y="518"/>
                    <a:pt x="537" y="541"/>
                    <a:pt x="530" y="554"/>
                  </a:cubicBezTo>
                  <a:lnTo>
                    <a:pt x="485" y="643"/>
                  </a:lnTo>
                  <a:cubicBezTo>
                    <a:pt x="478" y="656"/>
                    <a:pt x="475" y="671"/>
                    <a:pt x="475" y="675"/>
                  </a:cubicBezTo>
                  <a:cubicBezTo>
                    <a:pt x="475" y="702"/>
                    <a:pt x="449" y="723"/>
                    <a:pt x="416" y="723"/>
                  </a:cubicBezTo>
                  <a:close/>
                  <a:moveTo>
                    <a:pt x="287" y="832"/>
                  </a:moveTo>
                  <a:cubicBezTo>
                    <a:pt x="269" y="832"/>
                    <a:pt x="254" y="846"/>
                    <a:pt x="254" y="865"/>
                  </a:cubicBezTo>
                  <a:cubicBezTo>
                    <a:pt x="254" y="883"/>
                    <a:pt x="269" y="897"/>
                    <a:pt x="287" y="897"/>
                  </a:cubicBezTo>
                  <a:lnTo>
                    <a:pt x="426" y="897"/>
                  </a:lnTo>
                  <a:cubicBezTo>
                    <a:pt x="444" y="897"/>
                    <a:pt x="459" y="883"/>
                    <a:pt x="459" y="865"/>
                  </a:cubicBezTo>
                  <a:cubicBezTo>
                    <a:pt x="459" y="846"/>
                    <a:pt x="444" y="832"/>
                    <a:pt x="426" y="832"/>
                  </a:cubicBezTo>
                  <a:lnTo>
                    <a:pt x="287" y="832"/>
                  </a:lnTo>
                  <a:close/>
                  <a:moveTo>
                    <a:pt x="274" y="885"/>
                  </a:moveTo>
                  <a:cubicBezTo>
                    <a:pt x="276" y="929"/>
                    <a:pt x="312" y="965"/>
                    <a:pt x="356" y="965"/>
                  </a:cubicBezTo>
                  <a:cubicBezTo>
                    <a:pt x="401" y="965"/>
                    <a:pt x="437" y="929"/>
                    <a:pt x="439" y="885"/>
                  </a:cubicBezTo>
                  <a:lnTo>
                    <a:pt x="274" y="885"/>
                  </a:lnTo>
                  <a:close/>
                  <a:moveTo>
                    <a:pt x="459" y="865"/>
                  </a:moveTo>
                  <a:lnTo>
                    <a:pt x="254" y="865"/>
                  </a:lnTo>
                  <a:lnTo>
                    <a:pt x="254" y="762"/>
                  </a:lnTo>
                  <a:lnTo>
                    <a:pt x="459" y="762"/>
                  </a:lnTo>
                  <a:lnTo>
                    <a:pt x="459" y="865"/>
                  </a:lnTo>
                  <a:close/>
                  <a:moveTo>
                    <a:pt x="491" y="369"/>
                  </a:moveTo>
                  <a:cubicBezTo>
                    <a:pt x="491" y="388"/>
                    <a:pt x="476" y="403"/>
                    <a:pt x="457" y="403"/>
                  </a:cubicBezTo>
                  <a:lnTo>
                    <a:pt x="388" y="403"/>
                  </a:lnTo>
                  <a:lnTo>
                    <a:pt x="388" y="472"/>
                  </a:lnTo>
                  <a:cubicBezTo>
                    <a:pt x="388" y="491"/>
                    <a:pt x="373" y="506"/>
                    <a:pt x="355" y="506"/>
                  </a:cubicBezTo>
                  <a:cubicBezTo>
                    <a:pt x="336" y="506"/>
                    <a:pt x="321" y="491"/>
                    <a:pt x="321" y="472"/>
                  </a:cubicBezTo>
                  <a:lnTo>
                    <a:pt x="321" y="403"/>
                  </a:lnTo>
                  <a:lnTo>
                    <a:pt x="252" y="403"/>
                  </a:lnTo>
                  <a:cubicBezTo>
                    <a:pt x="233" y="403"/>
                    <a:pt x="218" y="388"/>
                    <a:pt x="218" y="369"/>
                  </a:cubicBezTo>
                  <a:cubicBezTo>
                    <a:pt x="218" y="351"/>
                    <a:pt x="233" y="336"/>
                    <a:pt x="252" y="336"/>
                  </a:cubicBezTo>
                  <a:lnTo>
                    <a:pt x="321" y="336"/>
                  </a:lnTo>
                  <a:lnTo>
                    <a:pt x="321" y="266"/>
                  </a:lnTo>
                  <a:cubicBezTo>
                    <a:pt x="321" y="248"/>
                    <a:pt x="336" y="233"/>
                    <a:pt x="355" y="233"/>
                  </a:cubicBezTo>
                  <a:cubicBezTo>
                    <a:pt x="373" y="233"/>
                    <a:pt x="388" y="248"/>
                    <a:pt x="388" y="266"/>
                  </a:cubicBezTo>
                  <a:lnTo>
                    <a:pt x="388" y="336"/>
                  </a:lnTo>
                  <a:lnTo>
                    <a:pt x="457" y="336"/>
                  </a:lnTo>
                  <a:cubicBezTo>
                    <a:pt x="476" y="336"/>
                    <a:pt x="491" y="351"/>
                    <a:pt x="491" y="369"/>
                  </a:cubicBezTo>
                  <a:close/>
                  <a:moveTo>
                    <a:pt x="681" y="326"/>
                  </a:moveTo>
                  <a:lnTo>
                    <a:pt x="643" y="326"/>
                  </a:lnTo>
                  <a:cubicBezTo>
                    <a:pt x="644" y="336"/>
                    <a:pt x="645" y="347"/>
                    <a:pt x="645" y="358"/>
                  </a:cubicBezTo>
                  <a:cubicBezTo>
                    <a:pt x="645" y="365"/>
                    <a:pt x="644" y="372"/>
                    <a:pt x="643" y="379"/>
                  </a:cubicBezTo>
                  <a:lnTo>
                    <a:pt x="681" y="379"/>
                  </a:lnTo>
                  <a:cubicBezTo>
                    <a:pt x="696" y="379"/>
                    <a:pt x="709" y="367"/>
                    <a:pt x="709" y="352"/>
                  </a:cubicBezTo>
                  <a:cubicBezTo>
                    <a:pt x="709" y="338"/>
                    <a:pt x="696" y="326"/>
                    <a:pt x="681" y="326"/>
                  </a:cubicBezTo>
                  <a:close/>
                  <a:moveTo>
                    <a:pt x="576" y="170"/>
                  </a:moveTo>
                  <a:lnTo>
                    <a:pt x="603" y="142"/>
                  </a:lnTo>
                  <a:cubicBezTo>
                    <a:pt x="614" y="131"/>
                    <a:pt x="614" y="114"/>
                    <a:pt x="604" y="104"/>
                  </a:cubicBezTo>
                  <a:cubicBezTo>
                    <a:pt x="594" y="94"/>
                    <a:pt x="577" y="94"/>
                    <a:pt x="566" y="105"/>
                  </a:cubicBezTo>
                  <a:lnTo>
                    <a:pt x="538" y="132"/>
                  </a:lnTo>
                  <a:cubicBezTo>
                    <a:pt x="552" y="144"/>
                    <a:pt x="564" y="156"/>
                    <a:pt x="576" y="170"/>
                  </a:cubicBezTo>
                  <a:close/>
                  <a:moveTo>
                    <a:pt x="354" y="67"/>
                  </a:moveTo>
                  <a:cubicBezTo>
                    <a:pt x="363" y="67"/>
                    <a:pt x="372" y="68"/>
                    <a:pt x="380" y="68"/>
                  </a:cubicBezTo>
                  <a:lnTo>
                    <a:pt x="380" y="27"/>
                  </a:lnTo>
                  <a:cubicBezTo>
                    <a:pt x="380" y="12"/>
                    <a:pt x="368" y="0"/>
                    <a:pt x="354" y="0"/>
                  </a:cubicBezTo>
                  <a:cubicBezTo>
                    <a:pt x="339" y="0"/>
                    <a:pt x="327" y="12"/>
                    <a:pt x="327" y="27"/>
                  </a:cubicBezTo>
                  <a:lnTo>
                    <a:pt x="327" y="68"/>
                  </a:lnTo>
                  <a:cubicBezTo>
                    <a:pt x="336" y="68"/>
                    <a:pt x="345" y="67"/>
                    <a:pt x="354" y="67"/>
                  </a:cubicBezTo>
                  <a:close/>
                  <a:moveTo>
                    <a:pt x="130" y="173"/>
                  </a:moveTo>
                  <a:cubicBezTo>
                    <a:pt x="142" y="159"/>
                    <a:pt x="154" y="147"/>
                    <a:pt x="168" y="135"/>
                  </a:cubicBezTo>
                  <a:lnTo>
                    <a:pt x="142" y="109"/>
                  </a:lnTo>
                  <a:cubicBezTo>
                    <a:pt x="131" y="99"/>
                    <a:pt x="114" y="98"/>
                    <a:pt x="104" y="109"/>
                  </a:cubicBezTo>
                  <a:cubicBezTo>
                    <a:pt x="93" y="119"/>
                    <a:pt x="94" y="136"/>
                    <a:pt x="104" y="147"/>
                  </a:cubicBezTo>
                  <a:lnTo>
                    <a:pt x="130" y="173"/>
                  </a:lnTo>
                  <a:close/>
                  <a:moveTo>
                    <a:pt x="64" y="358"/>
                  </a:moveTo>
                  <a:cubicBezTo>
                    <a:pt x="64" y="347"/>
                    <a:pt x="64" y="336"/>
                    <a:pt x="66" y="326"/>
                  </a:cubicBezTo>
                  <a:lnTo>
                    <a:pt x="28" y="326"/>
                  </a:lnTo>
                  <a:cubicBezTo>
                    <a:pt x="13" y="326"/>
                    <a:pt x="0" y="338"/>
                    <a:pt x="0" y="352"/>
                  </a:cubicBezTo>
                  <a:cubicBezTo>
                    <a:pt x="0" y="367"/>
                    <a:pt x="13" y="379"/>
                    <a:pt x="28" y="379"/>
                  </a:cubicBezTo>
                  <a:lnTo>
                    <a:pt x="65" y="379"/>
                  </a:lnTo>
                  <a:cubicBezTo>
                    <a:pt x="64" y="372"/>
                    <a:pt x="64" y="365"/>
                    <a:pt x="64" y="3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52" name="组合 37"/>
          <p:cNvGrpSpPr/>
          <p:nvPr/>
        </p:nvGrpSpPr>
        <p:grpSpPr bwMode="auto">
          <a:xfrm>
            <a:off x="8405305" y="2278384"/>
            <a:ext cx="988108" cy="989887"/>
            <a:chOff x="0" y="0"/>
            <a:chExt cx="1154113" cy="1155698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53" name="Oval 31"/>
            <p:cNvSpPr>
              <a:spLocks noChangeArrowheads="1"/>
            </p:cNvSpPr>
            <p:nvPr/>
          </p:nvSpPr>
          <p:spPr bwMode="auto">
            <a:xfrm>
              <a:off x="0" y="0"/>
              <a:ext cx="1154113" cy="115569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4" name="Freeform 35"/>
            <p:cNvSpPr>
              <a:spLocks noEditPoints="1"/>
            </p:cNvSpPr>
            <p:nvPr/>
          </p:nvSpPr>
          <p:spPr bwMode="auto">
            <a:xfrm>
              <a:off x="269875" y="169862"/>
              <a:ext cx="563563" cy="766762"/>
            </a:xfrm>
            <a:custGeom>
              <a:avLst/>
              <a:gdLst>
                <a:gd name="T0" fmla="*/ 73939 w 625"/>
                <a:gd name="T1" fmla="*/ 124194 h 852"/>
                <a:gd name="T2" fmla="*/ 62217 w 625"/>
                <a:gd name="T3" fmla="*/ 766762 h 852"/>
                <a:gd name="T4" fmla="*/ 563563 w 625"/>
                <a:gd name="T5" fmla="*/ 188091 h 852"/>
                <a:gd name="T6" fmla="*/ 520281 w 625"/>
                <a:gd name="T7" fmla="*/ 201590 h 852"/>
                <a:gd name="T8" fmla="*/ 64021 w 625"/>
                <a:gd name="T9" fmla="*/ 722664 h 852"/>
                <a:gd name="T10" fmla="*/ 243459 w 625"/>
                <a:gd name="T11" fmla="*/ 81896 h 852"/>
                <a:gd name="T12" fmla="*/ 320104 w 625"/>
                <a:gd name="T13" fmla="*/ 81896 h 852"/>
                <a:gd name="T14" fmla="*/ 280429 w 625"/>
                <a:gd name="T15" fmla="*/ 122394 h 852"/>
                <a:gd name="T16" fmla="*/ 196571 w 625"/>
                <a:gd name="T17" fmla="*/ 83696 h 852"/>
                <a:gd name="T18" fmla="*/ 103696 w 625"/>
                <a:gd name="T19" fmla="*/ 194390 h 852"/>
                <a:gd name="T20" fmla="*/ 459867 w 625"/>
                <a:gd name="T21" fmla="*/ 194390 h 852"/>
                <a:gd name="T22" fmla="*/ 366992 w 625"/>
                <a:gd name="T23" fmla="*/ 83696 h 852"/>
                <a:gd name="T24" fmla="*/ 196571 w 625"/>
                <a:gd name="T25" fmla="*/ 83696 h 852"/>
                <a:gd name="T26" fmla="*/ 199276 w 625"/>
                <a:gd name="T27" fmla="*/ 582271 h 852"/>
                <a:gd name="T28" fmla="*/ 136157 w 625"/>
                <a:gd name="T29" fmla="*/ 600270 h 852"/>
                <a:gd name="T30" fmla="*/ 122631 w 625"/>
                <a:gd name="T31" fmla="*/ 613770 h 852"/>
                <a:gd name="T32" fmla="*/ 199276 w 625"/>
                <a:gd name="T33" fmla="*/ 619169 h 852"/>
                <a:gd name="T34" fmla="*/ 119025 w 625"/>
                <a:gd name="T35" fmla="*/ 658767 h 852"/>
                <a:gd name="T36" fmla="*/ 218212 w 625"/>
                <a:gd name="T37" fmla="*/ 610170 h 852"/>
                <a:gd name="T38" fmla="*/ 218212 w 625"/>
                <a:gd name="T39" fmla="*/ 578671 h 852"/>
                <a:gd name="T40" fmla="*/ 99187 w 625"/>
                <a:gd name="T41" fmla="*/ 584971 h 852"/>
                <a:gd name="T42" fmla="*/ 192964 w 625"/>
                <a:gd name="T43" fmla="*/ 683966 h 852"/>
                <a:gd name="T44" fmla="*/ 192964 w 625"/>
                <a:gd name="T45" fmla="*/ 301485 h 852"/>
                <a:gd name="T46" fmla="*/ 136157 w 625"/>
                <a:gd name="T47" fmla="*/ 318584 h 852"/>
                <a:gd name="T48" fmla="*/ 155994 w 625"/>
                <a:gd name="T49" fmla="*/ 368982 h 852"/>
                <a:gd name="T50" fmla="*/ 119025 w 625"/>
                <a:gd name="T51" fmla="*/ 382481 h 852"/>
                <a:gd name="T52" fmla="*/ 192964 w 625"/>
                <a:gd name="T53" fmla="*/ 281686 h 852"/>
                <a:gd name="T54" fmla="*/ 99187 w 625"/>
                <a:gd name="T55" fmla="*/ 380681 h 852"/>
                <a:gd name="T56" fmla="*/ 217310 w 625"/>
                <a:gd name="T57" fmla="*/ 323084 h 852"/>
                <a:gd name="T58" fmla="*/ 216408 w 625"/>
                <a:gd name="T59" fmla="*/ 296985 h 852"/>
                <a:gd name="T60" fmla="*/ 199276 w 625"/>
                <a:gd name="T61" fmla="*/ 452678 h 852"/>
                <a:gd name="T62" fmla="*/ 122631 w 625"/>
                <a:gd name="T63" fmla="*/ 471577 h 852"/>
                <a:gd name="T64" fmla="*/ 199276 w 625"/>
                <a:gd name="T65" fmla="*/ 522874 h 852"/>
                <a:gd name="T66" fmla="*/ 218212 w 625"/>
                <a:gd name="T67" fmla="*/ 438278 h 852"/>
                <a:gd name="T68" fmla="*/ 99187 w 625"/>
                <a:gd name="T69" fmla="*/ 442778 h 852"/>
                <a:gd name="T70" fmla="*/ 199276 w 625"/>
                <a:gd name="T71" fmla="*/ 541773 h 852"/>
                <a:gd name="T72" fmla="*/ 260592 w 625"/>
                <a:gd name="T73" fmla="*/ 418479 h 852"/>
                <a:gd name="T74" fmla="*/ 294856 w 625"/>
                <a:gd name="T75" fmla="*/ 650668 h 852"/>
                <a:gd name="T76" fmla="*/ 452654 w 625"/>
                <a:gd name="T77" fmla="*/ 602070 h 852"/>
                <a:gd name="T78" fmla="*/ 288544 w 625"/>
                <a:gd name="T79" fmla="*/ 644368 h 852"/>
                <a:gd name="T80" fmla="*/ 452654 w 625"/>
                <a:gd name="T81" fmla="*/ 456277 h 852"/>
                <a:gd name="T82" fmla="*/ 288544 w 625"/>
                <a:gd name="T83" fmla="*/ 368982 h 852"/>
                <a:gd name="T84" fmla="*/ 288544 w 625"/>
                <a:gd name="T85" fmla="*/ 316784 h 85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25" h="852">
                  <a:moveTo>
                    <a:pt x="48" y="224"/>
                  </a:moveTo>
                  <a:cubicBezTo>
                    <a:pt x="48" y="200"/>
                    <a:pt x="59" y="188"/>
                    <a:pt x="82" y="188"/>
                  </a:cubicBezTo>
                  <a:lnTo>
                    <a:pt x="82" y="138"/>
                  </a:lnTo>
                  <a:cubicBezTo>
                    <a:pt x="39" y="139"/>
                    <a:pt x="0" y="167"/>
                    <a:pt x="0" y="209"/>
                  </a:cubicBezTo>
                  <a:lnTo>
                    <a:pt x="0" y="783"/>
                  </a:lnTo>
                  <a:cubicBezTo>
                    <a:pt x="0" y="818"/>
                    <a:pt x="34" y="852"/>
                    <a:pt x="69" y="852"/>
                  </a:cubicBezTo>
                  <a:lnTo>
                    <a:pt x="556" y="852"/>
                  </a:lnTo>
                  <a:cubicBezTo>
                    <a:pt x="591" y="852"/>
                    <a:pt x="625" y="818"/>
                    <a:pt x="625" y="783"/>
                  </a:cubicBezTo>
                  <a:lnTo>
                    <a:pt x="625" y="209"/>
                  </a:lnTo>
                  <a:cubicBezTo>
                    <a:pt x="625" y="167"/>
                    <a:pt x="586" y="139"/>
                    <a:pt x="543" y="138"/>
                  </a:cubicBezTo>
                  <a:lnTo>
                    <a:pt x="543" y="188"/>
                  </a:lnTo>
                  <a:cubicBezTo>
                    <a:pt x="566" y="188"/>
                    <a:pt x="577" y="200"/>
                    <a:pt x="577" y="224"/>
                  </a:cubicBezTo>
                  <a:lnTo>
                    <a:pt x="577" y="768"/>
                  </a:lnTo>
                  <a:cubicBezTo>
                    <a:pt x="577" y="785"/>
                    <a:pt x="570" y="803"/>
                    <a:pt x="554" y="803"/>
                  </a:cubicBezTo>
                  <a:lnTo>
                    <a:pt x="71" y="803"/>
                  </a:lnTo>
                  <a:cubicBezTo>
                    <a:pt x="53" y="803"/>
                    <a:pt x="48" y="783"/>
                    <a:pt x="48" y="764"/>
                  </a:cubicBezTo>
                  <a:lnTo>
                    <a:pt x="48" y="224"/>
                  </a:lnTo>
                  <a:close/>
                  <a:moveTo>
                    <a:pt x="270" y="91"/>
                  </a:moveTo>
                  <a:cubicBezTo>
                    <a:pt x="270" y="71"/>
                    <a:pt x="289" y="52"/>
                    <a:pt x="309" y="52"/>
                  </a:cubicBezTo>
                  <a:lnTo>
                    <a:pt x="316" y="52"/>
                  </a:lnTo>
                  <a:cubicBezTo>
                    <a:pt x="336" y="52"/>
                    <a:pt x="355" y="71"/>
                    <a:pt x="355" y="91"/>
                  </a:cubicBezTo>
                  <a:lnTo>
                    <a:pt x="355" y="95"/>
                  </a:lnTo>
                  <a:cubicBezTo>
                    <a:pt x="355" y="117"/>
                    <a:pt x="336" y="136"/>
                    <a:pt x="314" y="136"/>
                  </a:cubicBezTo>
                  <a:lnTo>
                    <a:pt x="311" y="136"/>
                  </a:lnTo>
                  <a:cubicBezTo>
                    <a:pt x="289" y="136"/>
                    <a:pt x="270" y="117"/>
                    <a:pt x="270" y="95"/>
                  </a:cubicBezTo>
                  <a:lnTo>
                    <a:pt x="270" y="91"/>
                  </a:lnTo>
                  <a:close/>
                  <a:moveTo>
                    <a:pt x="218" y="93"/>
                  </a:moveTo>
                  <a:lnTo>
                    <a:pt x="149" y="93"/>
                  </a:lnTo>
                  <a:cubicBezTo>
                    <a:pt x="126" y="93"/>
                    <a:pt x="115" y="104"/>
                    <a:pt x="115" y="127"/>
                  </a:cubicBezTo>
                  <a:lnTo>
                    <a:pt x="115" y="216"/>
                  </a:lnTo>
                  <a:cubicBezTo>
                    <a:pt x="115" y="231"/>
                    <a:pt x="124" y="246"/>
                    <a:pt x="138" y="246"/>
                  </a:cubicBezTo>
                  <a:lnTo>
                    <a:pt x="487" y="246"/>
                  </a:lnTo>
                  <a:cubicBezTo>
                    <a:pt x="501" y="246"/>
                    <a:pt x="510" y="231"/>
                    <a:pt x="510" y="216"/>
                  </a:cubicBezTo>
                  <a:lnTo>
                    <a:pt x="510" y="127"/>
                  </a:lnTo>
                  <a:cubicBezTo>
                    <a:pt x="510" y="104"/>
                    <a:pt x="499" y="93"/>
                    <a:pt x="476" y="93"/>
                  </a:cubicBezTo>
                  <a:lnTo>
                    <a:pt x="407" y="93"/>
                  </a:lnTo>
                  <a:cubicBezTo>
                    <a:pt x="407" y="45"/>
                    <a:pt x="366" y="0"/>
                    <a:pt x="320" y="0"/>
                  </a:cubicBezTo>
                  <a:lnTo>
                    <a:pt x="305" y="0"/>
                  </a:lnTo>
                  <a:cubicBezTo>
                    <a:pt x="259" y="0"/>
                    <a:pt x="218" y="45"/>
                    <a:pt x="218" y="93"/>
                  </a:cubicBezTo>
                  <a:close/>
                  <a:moveTo>
                    <a:pt x="132" y="654"/>
                  </a:moveTo>
                  <a:cubicBezTo>
                    <a:pt x="132" y="649"/>
                    <a:pt x="133" y="647"/>
                    <a:pt x="138" y="647"/>
                  </a:cubicBezTo>
                  <a:lnTo>
                    <a:pt x="221" y="647"/>
                  </a:lnTo>
                  <a:lnTo>
                    <a:pt x="221" y="654"/>
                  </a:lnTo>
                  <a:cubicBezTo>
                    <a:pt x="221" y="661"/>
                    <a:pt x="186" y="680"/>
                    <a:pt x="180" y="684"/>
                  </a:cubicBezTo>
                  <a:cubicBezTo>
                    <a:pt x="174" y="679"/>
                    <a:pt x="161" y="667"/>
                    <a:pt x="151" y="667"/>
                  </a:cubicBezTo>
                  <a:lnTo>
                    <a:pt x="149" y="667"/>
                  </a:lnTo>
                  <a:cubicBezTo>
                    <a:pt x="144" y="667"/>
                    <a:pt x="136" y="675"/>
                    <a:pt x="136" y="680"/>
                  </a:cubicBezTo>
                  <a:lnTo>
                    <a:pt x="136" y="682"/>
                  </a:lnTo>
                  <a:cubicBezTo>
                    <a:pt x="136" y="688"/>
                    <a:pt x="167" y="721"/>
                    <a:pt x="173" y="721"/>
                  </a:cubicBezTo>
                  <a:lnTo>
                    <a:pt x="175" y="721"/>
                  </a:lnTo>
                  <a:cubicBezTo>
                    <a:pt x="180" y="721"/>
                    <a:pt x="214" y="693"/>
                    <a:pt x="221" y="688"/>
                  </a:cubicBezTo>
                  <a:cubicBezTo>
                    <a:pt x="221" y="700"/>
                    <a:pt x="225" y="738"/>
                    <a:pt x="214" y="738"/>
                  </a:cubicBezTo>
                  <a:lnTo>
                    <a:pt x="138" y="738"/>
                  </a:lnTo>
                  <a:cubicBezTo>
                    <a:pt x="133" y="738"/>
                    <a:pt x="132" y="737"/>
                    <a:pt x="132" y="732"/>
                  </a:cubicBezTo>
                  <a:lnTo>
                    <a:pt x="132" y="654"/>
                  </a:lnTo>
                  <a:close/>
                  <a:moveTo>
                    <a:pt x="214" y="760"/>
                  </a:moveTo>
                  <a:cubicBezTo>
                    <a:pt x="255" y="760"/>
                    <a:pt x="240" y="715"/>
                    <a:pt x="242" y="678"/>
                  </a:cubicBezTo>
                  <a:cubicBezTo>
                    <a:pt x="243" y="658"/>
                    <a:pt x="292" y="642"/>
                    <a:pt x="296" y="624"/>
                  </a:cubicBezTo>
                  <a:lnTo>
                    <a:pt x="290" y="624"/>
                  </a:lnTo>
                  <a:cubicBezTo>
                    <a:pt x="275" y="624"/>
                    <a:pt x="253" y="637"/>
                    <a:pt x="242" y="643"/>
                  </a:cubicBezTo>
                  <a:cubicBezTo>
                    <a:pt x="237" y="635"/>
                    <a:pt x="232" y="626"/>
                    <a:pt x="218" y="626"/>
                  </a:cubicBezTo>
                  <a:lnTo>
                    <a:pt x="134" y="626"/>
                  </a:lnTo>
                  <a:cubicBezTo>
                    <a:pt x="122" y="626"/>
                    <a:pt x="110" y="637"/>
                    <a:pt x="110" y="650"/>
                  </a:cubicBezTo>
                  <a:lnTo>
                    <a:pt x="110" y="736"/>
                  </a:lnTo>
                  <a:cubicBezTo>
                    <a:pt x="110" y="750"/>
                    <a:pt x="123" y="760"/>
                    <a:pt x="138" y="760"/>
                  </a:cubicBezTo>
                  <a:lnTo>
                    <a:pt x="214" y="760"/>
                  </a:lnTo>
                  <a:close/>
                  <a:moveTo>
                    <a:pt x="132" y="341"/>
                  </a:moveTo>
                  <a:cubicBezTo>
                    <a:pt x="132" y="336"/>
                    <a:pt x="133" y="335"/>
                    <a:pt x="138" y="335"/>
                  </a:cubicBezTo>
                  <a:lnTo>
                    <a:pt x="214" y="335"/>
                  </a:lnTo>
                  <a:cubicBezTo>
                    <a:pt x="219" y="335"/>
                    <a:pt x="221" y="336"/>
                    <a:pt x="221" y="341"/>
                  </a:cubicBezTo>
                  <a:cubicBezTo>
                    <a:pt x="221" y="346"/>
                    <a:pt x="184" y="371"/>
                    <a:pt x="180" y="371"/>
                  </a:cubicBezTo>
                  <a:cubicBezTo>
                    <a:pt x="175" y="371"/>
                    <a:pt x="164" y="354"/>
                    <a:pt x="151" y="354"/>
                  </a:cubicBezTo>
                  <a:cubicBezTo>
                    <a:pt x="145" y="354"/>
                    <a:pt x="136" y="361"/>
                    <a:pt x="136" y="367"/>
                  </a:cubicBezTo>
                  <a:lnTo>
                    <a:pt x="136" y="369"/>
                  </a:lnTo>
                  <a:cubicBezTo>
                    <a:pt x="136" y="378"/>
                    <a:pt x="166" y="406"/>
                    <a:pt x="173" y="410"/>
                  </a:cubicBezTo>
                  <a:lnTo>
                    <a:pt x="221" y="376"/>
                  </a:lnTo>
                  <a:lnTo>
                    <a:pt x="221" y="425"/>
                  </a:lnTo>
                  <a:lnTo>
                    <a:pt x="132" y="425"/>
                  </a:lnTo>
                  <a:lnTo>
                    <a:pt x="132" y="341"/>
                  </a:lnTo>
                  <a:close/>
                  <a:moveTo>
                    <a:pt x="240" y="330"/>
                  </a:moveTo>
                  <a:cubicBezTo>
                    <a:pt x="237" y="319"/>
                    <a:pt x="228" y="313"/>
                    <a:pt x="214" y="313"/>
                  </a:cubicBezTo>
                  <a:lnTo>
                    <a:pt x="138" y="313"/>
                  </a:lnTo>
                  <a:cubicBezTo>
                    <a:pt x="123" y="313"/>
                    <a:pt x="110" y="322"/>
                    <a:pt x="110" y="337"/>
                  </a:cubicBezTo>
                  <a:lnTo>
                    <a:pt x="110" y="423"/>
                  </a:lnTo>
                  <a:cubicBezTo>
                    <a:pt x="110" y="436"/>
                    <a:pt x="122" y="447"/>
                    <a:pt x="134" y="447"/>
                  </a:cubicBezTo>
                  <a:lnTo>
                    <a:pt x="218" y="447"/>
                  </a:lnTo>
                  <a:cubicBezTo>
                    <a:pt x="252" y="447"/>
                    <a:pt x="242" y="393"/>
                    <a:pt x="241" y="359"/>
                  </a:cubicBezTo>
                  <a:lnTo>
                    <a:pt x="296" y="313"/>
                  </a:lnTo>
                  <a:cubicBezTo>
                    <a:pt x="296" y="313"/>
                    <a:pt x="292" y="311"/>
                    <a:pt x="292" y="311"/>
                  </a:cubicBezTo>
                  <a:cubicBezTo>
                    <a:pt x="271" y="311"/>
                    <a:pt x="253" y="329"/>
                    <a:pt x="240" y="330"/>
                  </a:cubicBezTo>
                  <a:close/>
                  <a:moveTo>
                    <a:pt x="132" y="492"/>
                  </a:moveTo>
                  <a:lnTo>
                    <a:pt x="221" y="492"/>
                  </a:lnTo>
                  <a:lnTo>
                    <a:pt x="221" y="503"/>
                  </a:lnTo>
                  <a:lnTo>
                    <a:pt x="180" y="529"/>
                  </a:lnTo>
                  <a:lnTo>
                    <a:pt x="152" y="508"/>
                  </a:lnTo>
                  <a:cubicBezTo>
                    <a:pt x="145" y="513"/>
                    <a:pt x="136" y="515"/>
                    <a:pt x="136" y="524"/>
                  </a:cubicBezTo>
                  <a:cubicBezTo>
                    <a:pt x="136" y="531"/>
                    <a:pt x="167" y="565"/>
                    <a:pt x="173" y="565"/>
                  </a:cubicBezTo>
                  <a:cubicBezTo>
                    <a:pt x="183" y="565"/>
                    <a:pt x="209" y="536"/>
                    <a:pt x="221" y="533"/>
                  </a:cubicBezTo>
                  <a:lnTo>
                    <a:pt x="221" y="581"/>
                  </a:lnTo>
                  <a:lnTo>
                    <a:pt x="132" y="581"/>
                  </a:lnTo>
                  <a:lnTo>
                    <a:pt x="132" y="492"/>
                  </a:lnTo>
                  <a:close/>
                  <a:moveTo>
                    <a:pt x="242" y="487"/>
                  </a:moveTo>
                  <a:cubicBezTo>
                    <a:pt x="238" y="480"/>
                    <a:pt x="233" y="470"/>
                    <a:pt x="221" y="470"/>
                  </a:cubicBezTo>
                  <a:lnTo>
                    <a:pt x="132" y="470"/>
                  </a:lnTo>
                  <a:cubicBezTo>
                    <a:pt x="121" y="470"/>
                    <a:pt x="110" y="481"/>
                    <a:pt x="110" y="492"/>
                  </a:cubicBezTo>
                  <a:lnTo>
                    <a:pt x="110" y="581"/>
                  </a:lnTo>
                  <a:cubicBezTo>
                    <a:pt x="110" y="591"/>
                    <a:pt x="121" y="602"/>
                    <a:pt x="132" y="602"/>
                  </a:cubicBezTo>
                  <a:lnTo>
                    <a:pt x="221" y="602"/>
                  </a:lnTo>
                  <a:cubicBezTo>
                    <a:pt x="252" y="602"/>
                    <a:pt x="242" y="547"/>
                    <a:pt x="242" y="515"/>
                  </a:cubicBezTo>
                  <a:lnTo>
                    <a:pt x="296" y="469"/>
                  </a:lnTo>
                  <a:lnTo>
                    <a:pt x="289" y="465"/>
                  </a:lnTo>
                  <a:lnTo>
                    <a:pt x="242" y="487"/>
                  </a:lnTo>
                  <a:close/>
                  <a:moveTo>
                    <a:pt x="320" y="716"/>
                  </a:moveTo>
                  <a:cubicBezTo>
                    <a:pt x="320" y="721"/>
                    <a:pt x="322" y="723"/>
                    <a:pt x="327" y="723"/>
                  </a:cubicBezTo>
                  <a:lnTo>
                    <a:pt x="495" y="723"/>
                  </a:lnTo>
                  <a:cubicBezTo>
                    <a:pt x="500" y="723"/>
                    <a:pt x="502" y="721"/>
                    <a:pt x="502" y="716"/>
                  </a:cubicBezTo>
                  <a:lnTo>
                    <a:pt x="502" y="669"/>
                  </a:lnTo>
                  <a:cubicBezTo>
                    <a:pt x="502" y="664"/>
                    <a:pt x="500" y="663"/>
                    <a:pt x="495" y="663"/>
                  </a:cubicBezTo>
                  <a:lnTo>
                    <a:pt x="320" y="663"/>
                  </a:lnTo>
                  <a:lnTo>
                    <a:pt x="320" y="716"/>
                  </a:lnTo>
                  <a:close/>
                  <a:moveTo>
                    <a:pt x="320" y="565"/>
                  </a:moveTo>
                  <a:lnTo>
                    <a:pt x="502" y="565"/>
                  </a:lnTo>
                  <a:lnTo>
                    <a:pt x="502" y="507"/>
                  </a:lnTo>
                  <a:lnTo>
                    <a:pt x="320" y="507"/>
                  </a:lnTo>
                  <a:lnTo>
                    <a:pt x="320" y="565"/>
                  </a:lnTo>
                  <a:close/>
                  <a:moveTo>
                    <a:pt x="320" y="410"/>
                  </a:moveTo>
                  <a:lnTo>
                    <a:pt x="452" y="410"/>
                  </a:lnTo>
                  <a:lnTo>
                    <a:pt x="452" y="352"/>
                  </a:lnTo>
                  <a:lnTo>
                    <a:pt x="320" y="352"/>
                  </a:lnTo>
                  <a:lnTo>
                    <a:pt x="320" y="4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2" name="组合 40"/>
          <p:cNvGrpSpPr/>
          <p:nvPr/>
        </p:nvGrpSpPr>
        <p:grpSpPr bwMode="auto">
          <a:xfrm>
            <a:off x="2231781" y="2308522"/>
            <a:ext cx="917479" cy="917870"/>
            <a:chOff x="-17998" y="0"/>
            <a:chExt cx="1155700" cy="1155698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-17998" y="0"/>
              <a:ext cx="1155700" cy="11556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8" name="Freeform 36"/>
            <p:cNvSpPr>
              <a:spLocks noEditPoints="1"/>
            </p:cNvSpPr>
            <p:nvPr/>
          </p:nvSpPr>
          <p:spPr bwMode="auto">
            <a:xfrm>
              <a:off x="261937" y="217487"/>
              <a:ext cx="712788" cy="701675"/>
            </a:xfrm>
            <a:custGeom>
              <a:avLst/>
              <a:gdLst>
                <a:gd name="T0" fmla="*/ 188097 w 792"/>
                <a:gd name="T1" fmla="*/ 307152 h 779"/>
                <a:gd name="T2" fmla="*/ 249296 w 792"/>
                <a:gd name="T3" fmla="*/ 200865 h 779"/>
                <a:gd name="T4" fmla="*/ 350994 w 792"/>
                <a:gd name="T5" fmla="*/ 290938 h 779"/>
                <a:gd name="T6" fmla="*/ 264596 w 792"/>
                <a:gd name="T7" fmla="*/ 182850 h 779"/>
                <a:gd name="T8" fmla="*/ 350994 w 792"/>
                <a:gd name="T9" fmla="*/ 290938 h 779"/>
                <a:gd name="T10" fmla="*/ 350994 w 792"/>
                <a:gd name="T11" fmla="*/ 290938 h 779"/>
                <a:gd name="T12" fmla="*/ 420293 w 792"/>
                <a:gd name="T13" fmla="*/ 174743 h 779"/>
                <a:gd name="T14" fmla="*/ 442793 w 792"/>
                <a:gd name="T15" fmla="*/ 163034 h 779"/>
                <a:gd name="T16" fmla="*/ 445493 w 792"/>
                <a:gd name="T17" fmla="*/ 182850 h 779"/>
                <a:gd name="T18" fmla="*/ 439193 w 792"/>
                <a:gd name="T19" fmla="*/ 215276 h 779"/>
                <a:gd name="T20" fmla="*/ 418493 w 792"/>
                <a:gd name="T21" fmla="*/ 207170 h 779"/>
                <a:gd name="T22" fmla="*/ 393293 w 792"/>
                <a:gd name="T23" fmla="*/ 185552 h 779"/>
                <a:gd name="T24" fmla="*/ 410393 w 792"/>
                <a:gd name="T25" fmla="*/ 172942 h 779"/>
                <a:gd name="T26" fmla="*/ 442793 w 792"/>
                <a:gd name="T27" fmla="*/ 163034 h 779"/>
                <a:gd name="T28" fmla="*/ 337494 w 792"/>
                <a:gd name="T29" fmla="*/ 308953 h 779"/>
                <a:gd name="T30" fmla="*/ 325795 w 792"/>
                <a:gd name="T31" fmla="*/ 440461 h 779"/>
                <a:gd name="T32" fmla="*/ 371694 w 792"/>
                <a:gd name="T33" fmla="*/ 320663 h 779"/>
                <a:gd name="T34" fmla="*/ 280795 w 792"/>
                <a:gd name="T35" fmla="*/ 268420 h 779"/>
                <a:gd name="T36" fmla="*/ 246596 w 792"/>
                <a:gd name="T37" fmla="*/ 280130 h 779"/>
                <a:gd name="T38" fmla="*/ 292495 w 792"/>
                <a:gd name="T39" fmla="*/ 440461 h 779"/>
                <a:gd name="T40" fmla="*/ 280795 w 792"/>
                <a:gd name="T41" fmla="*/ 268420 h 779"/>
                <a:gd name="T42" fmla="*/ 416693 w 792"/>
                <a:gd name="T43" fmla="*/ 240497 h 779"/>
                <a:gd name="T44" fmla="*/ 404993 w 792"/>
                <a:gd name="T45" fmla="*/ 440461 h 779"/>
                <a:gd name="T46" fmla="*/ 450892 w 792"/>
                <a:gd name="T47" fmla="*/ 253107 h 779"/>
                <a:gd name="T48" fmla="*/ 201597 w 792"/>
                <a:gd name="T49" fmla="*/ 351288 h 779"/>
                <a:gd name="T50" fmla="*/ 167397 w 792"/>
                <a:gd name="T51" fmla="*/ 362997 h 779"/>
                <a:gd name="T52" fmla="*/ 213296 w 792"/>
                <a:gd name="T53" fmla="*/ 440461 h 779"/>
                <a:gd name="T54" fmla="*/ 201597 w 792"/>
                <a:gd name="T55" fmla="*/ 351288 h 779"/>
                <a:gd name="T56" fmla="*/ 122398 w 792"/>
                <a:gd name="T57" fmla="*/ 440461 h 779"/>
                <a:gd name="T58" fmla="*/ 110698 w 792"/>
                <a:gd name="T59" fmla="*/ 170240 h 779"/>
                <a:gd name="T60" fmla="*/ 134098 w 792"/>
                <a:gd name="T61" fmla="*/ 170240 h 779"/>
                <a:gd name="T62" fmla="*/ 477892 w 792"/>
                <a:gd name="T63" fmla="*/ 417042 h 779"/>
                <a:gd name="T64" fmla="*/ 477892 w 792"/>
                <a:gd name="T65" fmla="*/ 440461 h 779"/>
                <a:gd name="T66" fmla="*/ 110698 w 792"/>
                <a:gd name="T67" fmla="*/ 428751 h 779"/>
                <a:gd name="T68" fmla="*/ 477892 w 792"/>
                <a:gd name="T69" fmla="*/ 417042 h 779"/>
                <a:gd name="T70" fmla="*/ 611990 w 792"/>
                <a:gd name="T71" fmla="*/ 701675 h 779"/>
                <a:gd name="T72" fmla="*/ 436493 w 792"/>
                <a:gd name="T73" fmla="*/ 566564 h 779"/>
                <a:gd name="T74" fmla="*/ 0 w 792"/>
                <a:gd name="T75" fmla="*/ 299045 h 779"/>
                <a:gd name="T76" fmla="*/ 599390 w 792"/>
                <a:gd name="T77" fmla="*/ 299045 h 779"/>
                <a:gd name="T78" fmla="*/ 677689 w 792"/>
                <a:gd name="T79" fmla="*/ 544947 h 779"/>
                <a:gd name="T80" fmla="*/ 300595 w 792"/>
                <a:gd name="T81" fmla="*/ 561160 h 779"/>
                <a:gd name="T82" fmla="*/ 561591 w 792"/>
                <a:gd name="T83" fmla="*/ 299045 h 779"/>
                <a:gd name="T84" fmla="*/ 38699 w 792"/>
                <a:gd name="T85" fmla="*/ 299045 h 77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92" h="779">
                  <a:moveTo>
                    <a:pt x="297" y="240"/>
                  </a:moveTo>
                  <a:lnTo>
                    <a:pt x="209" y="341"/>
                  </a:lnTo>
                  <a:lnTo>
                    <a:pt x="188" y="323"/>
                  </a:lnTo>
                  <a:lnTo>
                    <a:pt x="277" y="223"/>
                  </a:lnTo>
                  <a:lnTo>
                    <a:pt x="297" y="240"/>
                  </a:lnTo>
                  <a:close/>
                  <a:moveTo>
                    <a:pt x="390" y="323"/>
                  </a:moveTo>
                  <a:lnTo>
                    <a:pt x="276" y="224"/>
                  </a:lnTo>
                  <a:lnTo>
                    <a:pt x="294" y="203"/>
                  </a:lnTo>
                  <a:lnTo>
                    <a:pt x="408" y="303"/>
                  </a:lnTo>
                  <a:lnTo>
                    <a:pt x="390" y="323"/>
                  </a:lnTo>
                  <a:close/>
                  <a:moveTo>
                    <a:pt x="487" y="212"/>
                  </a:moveTo>
                  <a:lnTo>
                    <a:pt x="390" y="323"/>
                  </a:lnTo>
                  <a:lnTo>
                    <a:pt x="369" y="305"/>
                  </a:lnTo>
                  <a:lnTo>
                    <a:pt x="467" y="194"/>
                  </a:lnTo>
                  <a:lnTo>
                    <a:pt x="487" y="212"/>
                  </a:lnTo>
                  <a:close/>
                  <a:moveTo>
                    <a:pt x="492" y="181"/>
                  </a:moveTo>
                  <a:cubicBezTo>
                    <a:pt x="497" y="179"/>
                    <a:pt x="500" y="182"/>
                    <a:pt x="499" y="187"/>
                  </a:cubicBezTo>
                  <a:lnTo>
                    <a:pt x="495" y="203"/>
                  </a:lnTo>
                  <a:cubicBezTo>
                    <a:pt x="494" y="209"/>
                    <a:pt x="492" y="217"/>
                    <a:pt x="491" y="222"/>
                  </a:cubicBezTo>
                  <a:lnTo>
                    <a:pt x="488" y="239"/>
                  </a:lnTo>
                  <a:cubicBezTo>
                    <a:pt x="487" y="244"/>
                    <a:pt x="483" y="245"/>
                    <a:pt x="479" y="242"/>
                  </a:cubicBezTo>
                  <a:lnTo>
                    <a:pt x="465" y="230"/>
                  </a:lnTo>
                  <a:cubicBezTo>
                    <a:pt x="461" y="227"/>
                    <a:pt x="455" y="221"/>
                    <a:pt x="451" y="217"/>
                  </a:cubicBezTo>
                  <a:lnTo>
                    <a:pt x="437" y="206"/>
                  </a:lnTo>
                  <a:cubicBezTo>
                    <a:pt x="433" y="202"/>
                    <a:pt x="434" y="198"/>
                    <a:pt x="439" y="197"/>
                  </a:cubicBezTo>
                  <a:lnTo>
                    <a:pt x="456" y="192"/>
                  </a:lnTo>
                  <a:cubicBezTo>
                    <a:pt x="461" y="190"/>
                    <a:pt x="470" y="187"/>
                    <a:pt x="475" y="186"/>
                  </a:cubicBezTo>
                  <a:lnTo>
                    <a:pt x="492" y="181"/>
                  </a:lnTo>
                  <a:close/>
                  <a:moveTo>
                    <a:pt x="400" y="343"/>
                  </a:moveTo>
                  <a:lnTo>
                    <a:pt x="375" y="343"/>
                  </a:lnTo>
                  <a:cubicBezTo>
                    <a:pt x="368" y="343"/>
                    <a:pt x="362" y="349"/>
                    <a:pt x="362" y="356"/>
                  </a:cubicBezTo>
                  <a:lnTo>
                    <a:pt x="362" y="489"/>
                  </a:lnTo>
                  <a:lnTo>
                    <a:pt x="413" y="489"/>
                  </a:lnTo>
                  <a:lnTo>
                    <a:pt x="413" y="356"/>
                  </a:lnTo>
                  <a:cubicBezTo>
                    <a:pt x="413" y="349"/>
                    <a:pt x="407" y="343"/>
                    <a:pt x="400" y="343"/>
                  </a:cubicBezTo>
                  <a:close/>
                  <a:moveTo>
                    <a:pt x="312" y="298"/>
                  </a:moveTo>
                  <a:lnTo>
                    <a:pt x="287" y="298"/>
                  </a:lnTo>
                  <a:cubicBezTo>
                    <a:pt x="280" y="298"/>
                    <a:pt x="274" y="304"/>
                    <a:pt x="274" y="311"/>
                  </a:cubicBezTo>
                  <a:lnTo>
                    <a:pt x="274" y="489"/>
                  </a:lnTo>
                  <a:lnTo>
                    <a:pt x="325" y="489"/>
                  </a:lnTo>
                  <a:lnTo>
                    <a:pt x="325" y="311"/>
                  </a:lnTo>
                  <a:cubicBezTo>
                    <a:pt x="325" y="304"/>
                    <a:pt x="319" y="298"/>
                    <a:pt x="312" y="298"/>
                  </a:cubicBezTo>
                  <a:close/>
                  <a:moveTo>
                    <a:pt x="488" y="267"/>
                  </a:moveTo>
                  <a:lnTo>
                    <a:pt x="463" y="267"/>
                  </a:lnTo>
                  <a:cubicBezTo>
                    <a:pt x="456" y="267"/>
                    <a:pt x="450" y="273"/>
                    <a:pt x="450" y="281"/>
                  </a:cubicBezTo>
                  <a:lnTo>
                    <a:pt x="450" y="489"/>
                  </a:lnTo>
                  <a:lnTo>
                    <a:pt x="501" y="489"/>
                  </a:lnTo>
                  <a:lnTo>
                    <a:pt x="501" y="281"/>
                  </a:lnTo>
                  <a:cubicBezTo>
                    <a:pt x="501" y="273"/>
                    <a:pt x="495" y="267"/>
                    <a:pt x="488" y="267"/>
                  </a:cubicBezTo>
                  <a:close/>
                  <a:moveTo>
                    <a:pt x="224" y="390"/>
                  </a:moveTo>
                  <a:lnTo>
                    <a:pt x="200" y="390"/>
                  </a:lnTo>
                  <a:cubicBezTo>
                    <a:pt x="192" y="390"/>
                    <a:pt x="186" y="396"/>
                    <a:pt x="186" y="403"/>
                  </a:cubicBezTo>
                  <a:lnTo>
                    <a:pt x="186" y="489"/>
                  </a:lnTo>
                  <a:lnTo>
                    <a:pt x="237" y="489"/>
                  </a:lnTo>
                  <a:lnTo>
                    <a:pt x="237" y="403"/>
                  </a:lnTo>
                  <a:cubicBezTo>
                    <a:pt x="237" y="396"/>
                    <a:pt x="231" y="390"/>
                    <a:pt x="224" y="390"/>
                  </a:cubicBezTo>
                  <a:close/>
                  <a:moveTo>
                    <a:pt x="149" y="476"/>
                  </a:moveTo>
                  <a:cubicBezTo>
                    <a:pt x="149" y="483"/>
                    <a:pt x="144" y="489"/>
                    <a:pt x="136" y="489"/>
                  </a:cubicBezTo>
                  <a:cubicBezTo>
                    <a:pt x="129" y="489"/>
                    <a:pt x="123" y="483"/>
                    <a:pt x="123" y="476"/>
                  </a:cubicBezTo>
                  <a:lnTo>
                    <a:pt x="123" y="189"/>
                  </a:lnTo>
                  <a:cubicBezTo>
                    <a:pt x="123" y="182"/>
                    <a:pt x="129" y="176"/>
                    <a:pt x="136" y="176"/>
                  </a:cubicBezTo>
                  <a:cubicBezTo>
                    <a:pt x="143" y="176"/>
                    <a:pt x="149" y="182"/>
                    <a:pt x="149" y="189"/>
                  </a:cubicBezTo>
                  <a:lnTo>
                    <a:pt x="149" y="476"/>
                  </a:lnTo>
                  <a:close/>
                  <a:moveTo>
                    <a:pt x="531" y="463"/>
                  </a:moveTo>
                  <a:cubicBezTo>
                    <a:pt x="538" y="463"/>
                    <a:pt x="544" y="469"/>
                    <a:pt x="544" y="476"/>
                  </a:cubicBezTo>
                  <a:cubicBezTo>
                    <a:pt x="544" y="483"/>
                    <a:pt x="538" y="489"/>
                    <a:pt x="531" y="489"/>
                  </a:cubicBezTo>
                  <a:lnTo>
                    <a:pt x="136" y="489"/>
                  </a:lnTo>
                  <a:cubicBezTo>
                    <a:pt x="129" y="489"/>
                    <a:pt x="123" y="483"/>
                    <a:pt x="123" y="476"/>
                  </a:cubicBezTo>
                  <a:cubicBezTo>
                    <a:pt x="123" y="469"/>
                    <a:pt x="129" y="463"/>
                    <a:pt x="136" y="463"/>
                  </a:cubicBezTo>
                  <a:lnTo>
                    <a:pt x="531" y="463"/>
                  </a:lnTo>
                  <a:close/>
                  <a:moveTo>
                    <a:pt x="753" y="750"/>
                  </a:moveTo>
                  <a:cubicBezTo>
                    <a:pt x="732" y="770"/>
                    <a:pt x="706" y="779"/>
                    <a:pt x="680" y="779"/>
                  </a:cubicBezTo>
                  <a:cubicBezTo>
                    <a:pt x="654" y="779"/>
                    <a:pt x="628" y="770"/>
                    <a:pt x="608" y="750"/>
                  </a:cubicBezTo>
                  <a:lnTo>
                    <a:pt x="485" y="629"/>
                  </a:lnTo>
                  <a:cubicBezTo>
                    <a:pt x="440" y="653"/>
                    <a:pt x="388" y="666"/>
                    <a:pt x="334" y="666"/>
                  </a:cubicBezTo>
                  <a:cubicBezTo>
                    <a:pt x="149" y="666"/>
                    <a:pt x="0" y="517"/>
                    <a:pt x="0" y="332"/>
                  </a:cubicBezTo>
                  <a:cubicBezTo>
                    <a:pt x="0" y="149"/>
                    <a:pt x="149" y="0"/>
                    <a:pt x="334" y="0"/>
                  </a:cubicBezTo>
                  <a:cubicBezTo>
                    <a:pt x="517" y="0"/>
                    <a:pt x="666" y="149"/>
                    <a:pt x="666" y="332"/>
                  </a:cubicBezTo>
                  <a:cubicBezTo>
                    <a:pt x="666" y="387"/>
                    <a:pt x="653" y="439"/>
                    <a:pt x="630" y="484"/>
                  </a:cubicBezTo>
                  <a:lnTo>
                    <a:pt x="753" y="605"/>
                  </a:lnTo>
                  <a:cubicBezTo>
                    <a:pt x="792" y="645"/>
                    <a:pt x="792" y="709"/>
                    <a:pt x="753" y="750"/>
                  </a:cubicBezTo>
                  <a:close/>
                  <a:moveTo>
                    <a:pt x="334" y="623"/>
                  </a:moveTo>
                  <a:lnTo>
                    <a:pt x="334" y="623"/>
                  </a:lnTo>
                  <a:cubicBezTo>
                    <a:pt x="494" y="623"/>
                    <a:pt x="624" y="493"/>
                    <a:pt x="624" y="332"/>
                  </a:cubicBezTo>
                  <a:cubicBezTo>
                    <a:pt x="624" y="172"/>
                    <a:pt x="494" y="42"/>
                    <a:pt x="334" y="42"/>
                  </a:cubicBezTo>
                  <a:cubicBezTo>
                    <a:pt x="173" y="42"/>
                    <a:pt x="43" y="172"/>
                    <a:pt x="43" y="332"/>
                  </a:cubicBezTo>
                  <a:cubicBezTo>
                    <a:pt x="43" y="493"/>
                    <a:pt x="173" y="623"/>
                    <a:pt x="334" y="6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7026" y="3685111"/>
            <a:ext cx="8994069" cy="1402656"/>
            <a:chOff x="1022111" y="3856284"/>
            <a:chExt cx="8994069" cy="1402656"/>
          </a:xfrm>
        </p:grpSpPr>
        <p:sp>
          <p:nvSpPr>
            <p:cNvPr id="21" name="文本框 20"/>
            <p:cNvSpPr txBox="1"/>
            <p:nvPr/>
          </p:nvSpPr>
          <p:spPr>
            <a:xfrm>
              <a:off x="1137991" y="3856284"/>
              <a:ext cx="277177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计算机二级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22111" y="4335610"/>
              <a:ext cx="299612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您的内容打在这里，或者通过复制您的文本后，在此框中选择粘贴，并选择只保留文字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084795" y="3856284"/>
              <a:ext cx="277177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英语六级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968915" y="4335610"/>
              <a:ext cx="299612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您的内容打在这里，或者通过复制您的文本后，在此框中选择粘贴，并选择只保留文字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35936" y="3856284"/>
              <a:ext cx="277177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普通话二甲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020056" y="4335610"/>
              <a:ext cx="2996124" cy="890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您的内容打在这里，或者通过复制您的文本后，在此框中选择粘贴，并选择只保留文字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med"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/>
          <p:nvPr/>
        </p:nvSpPr>
        <p:spPr bwMode="auto">
          <a:xfrm rot="10800000">
            <a:off x="173355" y="2620010"/>
            <a:ext cx="12018645" cy="1769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22" name="Freeform 5"/>
          <p:cNvSpPr/>
          <p:nvPr/>
        </p:nvSpPr>
        <p:spPr bwMode="auto">
          <a:xfrm rot="10800000">
            <a:off x="0" y="2620010"/>
            <a:ext cx="3354070" cy="1769745"/>
          </a:xfrm>
          <a:custGeom>
            <a:avLst/>
            <a:gdLst>
              <a:gd name="T0" fmla="*/ 127 w 2157"/>
              <a:gd name="T1" fmla="*/ 0 h 1065"/>
              <a:gd name="T2" fmla="*/ 928 w 2157"/>
              <a:gd name="T3" fmla="*/ 0 h 1065"/>
              <a:gd name="T4" fmla="*/ 1713 w 2157"/>
              <a:gd name="T5" fmla="*/ 0 h 1065"/>
              <a:gd name="T6" fmla="*/ 2157 w 2157"/>
              <a:gd name="T7" fmla="*/ 0 h 1065"/>
              <a:gd name="T8" fmla="*/ 2157 w 2157"/>
              <a:gd name="T9" fmla="*/ 1065 h 1065"/>
              <a:gd name="T10" fmla="*/ 1979 w 2157"/>
              <a:gd name="T11" fmla="*/ 1065 h 1065"/>
              <a:gd name="T12" fmla="*/ 928 w 2157"/>
              <a:gd name="T13" fmla="*/ 1065 h 1065"/>
              <a:gd name="T14" fmla="*/ 428 w 2157"/>
              <a:gd name="T15" fmla="*/ 1065 h 1065"/>
              <a:gd name="T16" fmla="*/ 240 w 2157"/>
              <a:gd name="T17" fmla="*/ 918 h 1065"/>
              <a:gd name="T18" fmla="*/ 23 w 2157"/>
              <a:gd name="T19" fmla="*/ 146 h 1065"/>
              <a:gd name="T20" fmla="*/ 127 w 2157"/>
              <a:gd name="T21" fmla="*/ 0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7" h="1065">
                <a:moveTo>
                  <a:pt x="127" y="0"/>
                </a:moveTo>
                <a:cubicBezTo>
                  <a:pt x="928" y="0"/>
                  <a:pt x="928" y="0"/>
                  <a:pt x="928" y="0"/>
                </a:cubicBezTo>
                <a:cubicBezTo>
                  <a:pt x="1713" y="0"/>
                  <a:pt x="1713" y="0"/>
                  <a:pt x="1713" y="0"/>
                </a:cubicBezTo>
                <a:cubicBezTo>
                  <a:pt x="2157" y="0"/>
                  <a:pt x="2157" y="0"/>
                  <a:pt x="2157" y="0"/>
                </a:cubicBezTo>
                <a:cubicBezTo>
                  <a:pt x="2157" y="1065"/>
                  <a:pt x="2157" y="1065"/>
                  <a:pt x="2157" y="1065"/>
                </a:cubicBezTo>
                <a:cubicBezTo>
                  <a:pt x="1979" y="1065"/>
                  <a:pt x="1979" y="1065"/>
                  <a:pt x="1979" y="1065"/>
                </a:cubicBezTo>
                <a:cubicBezTo>
                  <a:pt x="928" y="1065"/>
                  <a:pt x="928" y="1065"/>
                  <a:pt x="928" y="1065"/>
                </a:cubicBezTo>
                <a:cubicBezTo>
                  <a:pt x="428" y="1065"/>
                  <a:pt x="428" y="1065"/>
                  <a:pt x="428" y="1065"/>
                </a:cubicBezTo>
                <a:cubicBezTo>
                  <a:pt x="347" y="1065"/>
                  <a:pt x="263" y="999"/>
                  <a:pt x="240" y="918"/>
                </a:cubicBezTo>
                <a:cubicBezTo>
                  <a:pt x="23" y="146"/>
                  <a:pt x="23" y="146"/>
                  <a:pt x="23" y="146"/>
                </a:cubicBezTo>
                <a:cubicBezTo>
                  <a:pt x="0" y="66"/>
                  <a:pt x="47" y="0"/>
                  <a:pt x="127" y="0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23" name="TextBox 25"/>
          <p:cNvSpPr txBox="1"/>
          <p:nvPr/>
        </p:nvSpPr>
        <p:spPr>
          <a:xfrm>
            <a:off x="6074662" y="3067565"/>
            <a:ext cx="2214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学习经历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6"/>
          <p:cNvSpPr txBox="1"/>
          <p:nvPr/>
        </p:nvSpPr>
        <p:spPr>
          <a:xfrm>
            <a:off x="6074662" y="3664355"/>
            <a:ext cx="217444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POST COGNITION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TextBox 24"/>
          <p:cNvSpPr txBox="1"/>
          <p:nvPr/>
        </p:nvSpPr>
        <p:spPr>
          <a:xfrm>
            <a:off x="5243985" y="2847419"/>
            <a:ext cx="7761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2</a:t>
            </a:r>
            <a:endParaRPr lang="en-US" altLang="zh-CN" sz="8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45540" y="3067685"/>
            <a:ext cx="955040" cy="832485"/>
            <a:chOff x="10017" y="5573"/>
            <a:chExt cx="742" cy="647"/>
          </a:xfrm>
        </p:grpSpPr>
        <p:sp>
          <p:nvSpPr>
            <p:cNvPr id="67" name="AutoShape 43"/>
            <p:cNvSpPr/>
            <p:nvPr/>
          </p:nvSpPr>
          <p:spPr bwMode="auto">
            <a:xfrm>
              <a:off x="10017" y="5573"/>
              <a:ext cx="743" cy="5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68" name="AutoShape 44"/>
            <p:cNvSpPr/>
            <p:nvPr/>
          </p:nvSpPr>
          <p:spPr bwMode="auto">
            <a:xfrm>
              <a:off x="10690" y="5803"/>
              <a:ext cx="47" cy="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69" name="AutoShape 45"/>
            <p:cNvSpPr/>
            <p:nvPr/>
          </p:nvSpPr>
          <p:spPr bwMode="auto">
            <a:xfrm>
              <a:off x="10667" y="6080"/>
              <a:ext cx="93" cy="1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/>
    </mc:Choice>
    <mc:Fallback>
      <p:transition spd="slow"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/>
          <p:nvPr/>
        </p:nvSpPr>
        <p:spPr bwMode="auto">
          <a:xfrm>
            <a:off x="-2540" y="925830"/>
            <a:ext cx="9589770" cy="5811520"/>
          </a:xfrm>
          <a:custGeom>
            <a:avLst/>
            <a:gdLst>
              <a:gd name="T0" fmla="*/ 6497 w 6506"/>
              <a:gd name="T1" fmla="*/ 0 h 4026"/>
              <a:gd name="T2" fmla="*/ 0 w 6506"/>
              <a:gd name="T3" fmla="*/ 3952 h 4026"/>
              <a:gd name="T4" fmla="*/ 5 w 6506"/>
              <a:gd name="T5" fmla="*/ 4026 h 4026"/>
              <a:gd name="T6" fmla="*/ 6506 w 6506"/>
              <a:gd name="T7" fmla="*/ 14 h 4026"/>
              <a:gd name="T8" fmla="*/ 6497 w 6506"/>
              <a:gd name="T9" fmla="*/ 0 h 4026"/>
              <a:gd name="connsiteX0" fmla="*/ 10410 w 10424"/>
              <a:gd name="connsiteY0" fmla="*/ 0 h 10234"/>
              <a:gd name="connsiteX1" fmla="*/ 0 w 10424"/>
              <a:gd name="connsiteY1" fmla="*/ 10234 h 10234"/>
              <a:gd name="connsiteX2" fmla="*/ 432 w 10424"/>
              <a:gd name="connsiteY2" fmla="*/ 10000 h 10234"/>
              <a:gd name="connsiteX3" fmla="*/ 10424 w 10424"/>
              <a:gd name="connsiteY3" fmla="*/ 35 h 10234"/>
              <a:gd name="connsiteX4" fmla="*/ 10410 w 10424"/>
              <a:gd name="connsiteY4" fmla="*/ 0 h 10234"/>
              <a:gd name="connsiteX0-1" fmla="*/ 10410 w 10424"/>
              <a:gd name="connsiteY0-2" fmla="*/ 0 h 10432"/>
              <a:gd name="connsiteX1-3" fmla="*/ 0 w 10424"/>
              <a:gd name="connsiteY1-4" fmla="*/ 10234 h 10432"/>
              <a:gd name="connsiteX2-5" fmla="*/ 2 w 10424"/>
              <a:gd name="connsiteY2-6" fmla="*/ 10432 h 10432"/>
              <a:gd name="connsiteX3-7" fmla="*/ 10424 w 10424"/>
              <a:gd name="connsiteY3-8" fmla="*/ 35 h 10432"/>
              <a:gd name="connsiteX4-9" fmla="*/ 10410 w 10424"/>
              <a:gd name="connsiteY4-10" fmla="*/ 0 h 104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424" h="10432">
                <a:moveTo>
                  <a:pt x="10410" y="0"/>
                </a:moveTo>
                <a:lnTo>
                  <a:pt x="0" y="10234"/>
                </a:lnTo>
                <a:cubicBezTo>
                  <a:pt x="1" y="10300"/>
                  <a:pt x="1" y="10366"/>
                  <a:pt x="2" y="10432"/>
                </a:cubicBezTo>
                <a:lnTo>
                  <a:pt x="10424" y="35"/>
                </a:lnTo>
                <a:cubicBezTo>
                  <a:pt x="10419" y="23"/>
                  <a:pt x="10415" y="12"/>
                  <a:pt x="10410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8000">
                <a:schemeClr val="bg1">
                  <a:alpha val="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3433" y="344684"/>
            <a:ext cx="218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成绩情况 </a:t>
            </a:r>
            <a:r>
              <a:rPr lang="en-US" altLang="zh-CN" sz="14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achievement</a:t>
            </a:r>
            <a:endParaRPr lang="en-US" altLang="zh-CN" sz="14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endCxn id="16" idx="11"/>
          </p:cNvCxnSpPr>
          <p:nvPr/>
        </p:nvCxnSpPr>
        <p:spPr>
          <a:xfrm flipV="1">
            <a:off x="581616" y="790650"/>
            <a:ext cx="10698961" cy="4534"/>
          </a:xfrm>
          <a:prstGeom prst="line">
            <a:avLst/>
          </a:prstGeom>
          <a:ln>
            <a:solidFill>
              <a:srgbClr val="BABE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11280577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rgbClr val="56505B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84835" y="365125"/>
            <a:ext cx="328930" cy="288290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  <p:graphicFrame>
        <p:nvGraphicFramePr>
          <p:cNvPr id="18" name="表格 17"/>
          <p:cNvGraphicFramePr/>
          <p:nvPr>
            <p:custDataLst>
              <p:tags r:id="rId1"/>
            </p:custDataLst>
          </p:nvPr>
        </p:nvGraphicFramePr>
        <p:xfrm>
          <a:off x="719068" y="4688293"/>
          <a:ext cx="10424935" cy="181108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84987"/>
                <a:gridCol w="2084987"/>
                <a:gridCol w="2084987"/>
                <a:gridCol w="2084987"/>
                <a:gridCol w="2084987"/>
              </a:tblGrid>
              <a:tr h="61087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u="none" strike="noStrike" kern="100" spc="6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初试成绩</a:t>
                      </a:r>
                      <a:endParaRPr lang="zh-CN" altLang="en-US" sz="2800" b="0" i="0" u="none" strike="noStrike" spc="6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71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u="none" strike="noStrike" kern="100" spc="600" dirty="0">
                          <a:effectLst/>
                          <a:latin typeface="+mj-ea"/>
                          <a:ea typeface="+mj-ea"/>
                        </a:rPr>
                        <a:t>数学</a:t>
                      </a:r>
                      <a:endParaRPr lang="zh-CN" altLang="en-US" sz="24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u="none" strike="noStrike" kern="100" spc="600" dirty="0">
                          <a:effectLst/>
                          <a:latin typeface="+mj-ea"/>
                          <a:ea typeface="+mj-ea"/>
                        </a:rPr>
                        <a:t>英语</a:t>
                      </a:r>
                      <a:endParaRPr lang="zh-CN" altLang="en-US" sz="24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u="none" strike="noStrike" kern="100" spc="600" dirty="0">
                          <a:effectLst/>
                          <a:latin typeface="+mj-ea"/>
                          <a:ea typeface="+mj-ea"/>
                        </a:rPr>
                        <a:t>思想政治</a:t>
                      </a:r>
                      <a:endParaRPr lang="zh-CN" altLang="en-US" sz="24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u="none" strike="noStrike" kern="100" spc="600" dirty="0">
                          <a:effectLst/>
                          <a:latin typeface="+mj-ea"/>
                          <a:ea typeface="+mj-ea"/>
                        </a:rPr>
                        <a:t>专业课</a:t>
                      </a:r>
                      <a:endParaRPr lang="zh-CN" altLang="en-US" sz="24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u="none" strike="noStrike" kern="100" spc="600" dirty="0">
                          <a:effectLst/>
                          <a:latin typeface="+mj-ea"/>
                          <a:ea typeface="+mj-ea"/>
                        </a:rPr>
                        <a:t>总分</a:t>
                      </a:r>
                      <a:endParaRPr lang="zh-CN" altLang="en-US" sz="24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949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kern="100" dirty="0">
                          <a:effectLst/>
                          <a:latin typeface="+mj-ea"/>
                          <a:ea typeface="+mj-ea"/>
                        </a:rPr>
                        <a:t>80</a:t>
                      </a:r>
                      <a:endParaRPr lang="en-US" altLang="zh-CN" sz="32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kern="100" dirty="0">
                          <a:effectLst/>
                          <a:latin typeface="+mj-ea"/>
                          <a:ea typeface="+mj-ea"/>
                        </a:rPr>
                        <a:t>70</a:t>
                      </a:r>
                      <a:endParaRPr lang="en-US" altLang="zh-CN" sz="32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kern="100" dirty="0">
                          <a:effectLst/>
                          <a:latin typeface="+mj-ea"/>
                          <a:ea typeface="+mj-ea"/>
                        </a:rPr>
                        <a:t>70</a:t>
                      </a:r>
                      <a:endParaRPr lang="en-US" altLang="zh-CN" sz="32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kern="100" dirty="0">
                          <a:effectLst/>
                          <a:latin typeface="+mj-ea"/>
                          <a:ea typeface="+mj-ea"/>
                        </a:rPr>
                        <a:t>130</a:t>
                      </a:r>
                      <a:endParaRPr lang="en-US" altLang="zh-CN" sz="32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kern="100" dirty="0">
                          <a:effectLst/>
                          <a:latin typeface="+mj-ea"/>
                          <a:ea typeface="+mj-ea"/>
                        </a:rPr>
                        <a:t>350</a:t>
                      </a:r>
                      <a:endParaRPr lang="en-US" altLang="zh-CN" sz="32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>
            <p:custDataLst>
              <p:tags r:id="rId2"/>
            </p:custDataLst>
          </p:nvPr>
        </p:nvGraphicFramePr>
        <p:xfrm>
          <a:off x="719068" y="1378673"/>
          <a:ext cx="10424935" cy="303251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42494"/>
                <a:gridCol w="1042493"/>
                <a:gridCol w="1042494"/>
                <a:gridCol w="1042493"/>
                <a:gridCol w="1042494"/>
                <a:gridCol w="1042493"/>
                <a:gridCol w="1042494"/>
                <a:gridCol w="1042493"/>
                <a:gridCol w="1042494"/>
                <a:gridCol w="1042493"/>
              </a:tblGrid>
              <a:tr h="610870"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u="none" strike="noStrike" kern="100" spc="6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主修课成绩</a:t>
                      </a:r>
                      <a:endParaRPr lang="zh-CN" altLang="en-US" sz="2800" b="0" i="0" u="none" strike="noStrike" spc="6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071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u="none" strike="noStrike" kern="100" spc="600" dirty="0">
                          <a:effectLst/>
                          <a:latin typeface="+mj-ea"/>
                          <a:ea typeface="+mj-ea"/>
                        </a:rPr>
                        <a:t>课程名称</a:t>
                      </a:r>
                      <a:endParaRPr lang="zh-CN" altLang="en-US" sz="24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u="none" strike="noStrike" kern="100" spc="600" dirty="0">
                          <a:effectLst/>
                          <a:latin typeface="+mj-ea"/>
                          <a:ea typeface="+mj-ea"/>
                        </a:rPr>
                        <a:t>课程名称</a:t>
                      </a:r>
                      <a:endParaRPr lang="zh-CN" altLang="en-US" sz="24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u="none" strike="noStrike" kern="100" spc="600" dirty="0">
                          <a:effectLst/>
                          <a:latin typeface="+mj-ea"/>
                          <a:ea typeface="+mj-ea"/>
                        </a:rPr>
                        <a:t>课程名称</a:t>
                      </a:r>
                      <a:endParaRPr lang="zh-CN" altLang="en-US" sz="24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u="none" strike="noStrike" kern="100" spc="600" dirty="0">
                          <a:effectLst/>
                          <a:latin typeface="+mj-ea"/>
                          <a:ea typeface="+mj-ea"/>
                        </a:rPr>
                        <a:t>课程名称</a:t>
                      </a:r>
                      <a:endParaRPr lang="zh-CN" altLang="en-US" sz="24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u="none" strike="noStrike" kern="100" spc="600" dirty="0">
                          <a:effectLst/>
                          <a:latin typeface="+mj-ea"/>
                          <a:ea typeface="+mj-ea"/>
                        </a:rPr>
                        <a:t>课程名称</a:t>
                      </a:r>
                      <a:endParaRPr lang="zh-CN" altLang="en-US" sz="24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i="0" u="none" strike="noStrike" spc="600" dirty="0">
                          <a:effectLst/>
                          <a:latin typeface="+mj-ea"/>
                          <a:ea typeface="+mj-ea"/>
                        </a:rPr>
                        <a:t>课程名称</a:t>
                      </a:r>
                      <a:endParaRPr lang="zh-CN" altLang="en-US" sz="18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i="0" u="none" strike="noStrike" spc="600" dirty="0">
                          <a:effectLst/>
                          <a:latin typeface="+mj-ea"/>
                          <a:ea typeface="+mj-ea"/>
                        </a:rPr>
                        <a:t>课程名称</a:t>
                      </a:r>
                      <a:endParaRPr lang="zh-CN" altLang="en-US" sz="18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i="0" u="none" strike="noStrike" spc="600" dirty="0">
                          <a:effectLst/>
                          <a:latin typeface="+mj-ea"/>
                          <a:ea typeface="+mj-ea"/>
                        </a:rPr>
                        <a:t>课程名称</a:t>
                      </a:r>
                      <a:endParaRPr lang="zh-CN" altLang="en-US" sz="18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i="0" u="none" strike="noStrike" spc="600" dirty="0">
                          <a:effectLst/>
                          <a:latin typeface="+mj-ea"/>
                          <a:ea typeface="+mj-ea"/>
                        </a:rPr>
                        <a:t>课程名称</a:t>
                      </a:r>
                      <a:endParaRPr lang="zh-CN" altLang="en-US" sz="18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i="0" u="none" strike="noStrike" spc="600" dirty="0">
                          <a:effectLst/>
                          <a:latin typeface="+mj-ea"/>
                          <a:ea typeface="+mj-ea"/>
                        </a:rPr>
                        <a:t>课程名称</a:t>
                      </a:r>
                      <a:endParaRPr lang="zh-CN" altLang="en-US" sz="18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071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100" dirty="0">
                          <a:effectLst/>
                          <a:latin typeface="+mj-ea"/>
                          <a:ea typeface="+mj-ea"/>
                        </a:rPr>
                        <a:t>85</a:t>
                      </a:r>
                      <a:endParaRPr lang="en-US" altLang="zh-CN" sz="1800" b="0" i="0" u="none" strike="noStrike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100" dirty="0">
                          <a:effectLst/>
                          <a:latin typeface="+mj-ea"/>
                          <a:ea typeface="+mj-ea"/>
                        </a:rPr>
                        <a:t>85</a:t>
                      </a:r>
                      <a:endParaRPr lang="en-US" altLang="zh-CN" sz="1800" b="0" i="0" u="none" strike="noStrike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100" dirty="0">
                          <a:effectLst/>
                          <a:latin typeface="+mj-ea"/>
                          <a:ea typeface="+mj-ea"/>
                        </a:rPr>
                        <a:t>85</a:t>
                      </a:r>
                      <a:endParaRPr lang="en-US" altLang="zh-CN" sz="1800" b="0" i="0" u="none" strike="noStrike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100" dirty="0">
                          <a:effectLst/>
                          <a:latin typeface="+mj-ea"/>
                          <a:ea typeface="+mj-ea"/>
                        </a:rPr>
                        <a:t>85</a:t>
                      </a:r>
                      <a:endParaRPr lang="en-US" altLang="zh-CN" sz="1800" b="0" i="0" u="none" strike="noStrike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100" dirty="0">
                          <a:effectLst/>
                          <a:latin typeface="+mj-ea"/>
                          <a:ea typeface="+mj-ea"/>
                        </a:rPr>
                        <a:t>85</a:t>
                      </a:r>
                      <a:endParaRPr lang="en-US" altLang="zh-CN" sz="1800" b="0" i="0" u="none" strike="noStrike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dirty="0">
                          <a:effectLst/>
                          <a:latin typeface="+mj-ea"/>
                          <a:ea typeface="+mj-ea"/>
                        </a:rPr>
                        <a:t>85</a:t>
                      </a:r>
                      <a:endParaRPr lang="en-US" altLang="zh-CN" sz="1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dirty="0">
                          <a:effectLst/>
                          <a:latin typeface="+mj-ea"/>
                          <a:ea typeface="+mj-ea"/>
                        </a:rPr>
                        <a:t>85</a:t>
                      </a:r>
                      <a:endParaRPr lang="en-US" altLang="zh-CN" sz="1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dirty="0">
                          <a:effectLst/>
                          <a:latin typeface="+mj-ea"/>
                          <a:ea typeface="+mj-ea"/>
                        </a:rPr>
                        <a:t>85</a:t>
                      </a:r>
                      <a:endParaRPr lang="en-US" altLang="zh-CN" sz="1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dirty="0">
                          <a:effectLst/>
                          <a:latin typeface="+mj-ea"/>
                          <a:ea typeface="+mj-ea"/>
                        </a:rPr>
                        <a:t>85</a:t>
                      </a:r>
                      <a:endParaRPr lang="en-US" altLang="zh-CN" sz="1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dirty="0">
                          <a:effectLst/>
                          <a:latin typeface="+mj-ea"/>
                          <a:ea typeface="+mj-ea"/>
                        </a:rPr>
                        <a:t>85</a:t>
                      </a:r>
                      <a:endParaRPr lang="en-US" altLang="zh-CN" sz="1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071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u="none" strike="noStrike" kern="100" spc="600" dirty="0">
                          <a:effectLst/>
                          <a:latin typeface="+mj-ea"/>
                          <a:ea typeface="+mj-ea"/>
                        </a:rPr>
                        <a:t>课程名称</a:t>
                      </a:r>
                      <a:endParaRPr lang="zh-CN" altLang="en-US" sz="24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u="none" strike="noStrike" kern="100" spc="600" dirty="0">
                          <a:effectLst/>
                          <a:latin typeface="+mj-ea"/>
                          <a:ea typeface="+mj-ea"/>
                        </a:rPr>
                        <a:t>课程名称</a:t>
                      </a:r>
                      <a:endParaRPr lang="zh-CN" altLang="en-US" sz="24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u="none" strike="noStrike" kern="100" spc="600" dirty="0">
                          <a:effectLst/>
                          <a:latin typeface="+mj-ea"/>
                          <a:ea typeface="+mj-ea"/>
                        </a:rPr>
                        <a:t>课程名称</a:t>
                      </a:r>
                      <a:endParaRPr lang="zh-CN" altLang="en-US" sz="24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u="none" strike="noStrike" kern="100" spc="600" dirty="0">
                          <a:effectLst/>
                          <a:latin typeface="+mj-ea"/>
                          <a:ea typeface="+mj-ea"/>
                        </a:rPr>
                        <a:t>课程名称</a:t>
                      </a:r>
                      <a:endParaRPr lang="zh-CN" altLang="en-US" sz="24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u="none" strike="noStrike" kern="100" spc="600" dirty="0">
                          <a:effectLst/>
                          <a:latin typeface="+mj-ea"/>
                          <a:ea typeface="+mj-ea"/>
                        </a:rPr>
                        <a:t>课程名称</a:t>
                      </a:r>
                      <a:endParaRPr lang="zh-CN" altLang="en-US" sz="24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i="0" u="none" strike="noStrike" spc="600" dirty="0">
                          <a:effectLst/>
                          <a:latin typeface="+mj-ea"/>
                          <a:ea typeface="+mj-ea"/>
                        </a:rPr>
                        <a:t>课程名称</a:t>
                      </a:r>
                      <a:endParaRPr lang="zh-CN" altLang="en-US" sz="18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i="0" u="none" strike="noStrike" spc="600" dirty="0">
                          <a:effectLst/>
                          <a:latin typeface="+mj-ea"/>
                          <a:ea typeface="+mj-ea"/>
                        </a:rPr>
                        <a:t>课程名称</a:t>
                      </a:r>
                      <a:endParaRPr lang="zh-CN" altLang="en-US" sz="18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i="0" u="none" strike="noStrike" spc="600" dirty="0">
                          <a:effectLst/>
                          <a:latin typeface="+mj-ea"/>
                          <a:ea typeface="+mj-ea"/>
                        </a:rPr>
                        <a:t>课程名称</a:t>
                      </a:r>
                      <a:endParaRPr lang="zh-CN" altLang="en-US" sz="18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i="0" u="none" strike="noStrike" spc="600" dirty="0">
                          <a:effectLst/>
                          <a:latin typeface="+mj-ea"/>
                          <a:ea typeface="+mj-ea"/>
                        </a:rPr>
                        <a:t>课程名称</a:t>
                      </a:r>
                      <a:endParaRPr lang="zh-CN" altLang="en-US" sz="18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i="0" u="none" strike="noStrike" spc="600" dirty="0">
                          <a:effectLst/>
                          <a:latin typeface="+mj-ea"/>
                          <a:ea typeface="+mj-ea"/>
                        </a:rPr>
                        <a:t>课程名称</a:t>
                      </a:r>
                      <a:endParaRPr lang="zh-CN" altLang="en-US" sz="1800" b="0" i="0" u="none" strike="noStrike" spc="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949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100" dirty="0">
                          <a:effectLst/>
                          <a:latin typeface="+mj-ea"/>
                          <a:ea typeface="+mj-ea"/>
                        </a:rPr>
                        <a:t>85</a:t>
                      </a:r>
                      <a:endParaRPr lang="en-US" altLang="zh-CN" sz="1800" b="0" i="0" u="none" strike="noStrike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100" dirty="0">
                          <a:effectLst/>
                          <a:latin typeface="+mj-ea"/>
                          <a:ea typeface="+mj-ea"/>
                        </a:rPr>
                        <a:t>85</a:t>
                      </a:r>
                      <a:endParaRPr lang="en-US" altLang="zh-CN" sz="1800" b="0" i="0" u="none" strike="noStrike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100" dirty="0">
                          <a:effectLst/>
                          <a:latin typeface="+mj-ea"/>
                          <a:ea typeface="+mj-ea"/>
                        </a:rPr>
                        <a:t>85</a:t>
                      </a:r>
                      <a:endParaRPr lang="en-US" altLang="zh-CN" sz="1800" b="0" i="0" u="none" strike="noStrike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100" dirty="0">
                          <a:effectLst/>
                          <a:latin typeface="+mj-ea"/>
                          <a:ea typeface="+mj-ea"/>
                        </a:rPr>
                        <a:t>85</a:t>
                      </a:r>
                      <a:endParaRPr lang="en-US" altLang="zh-CN" sz="1800" b="0" i="0" u="none" strike="noStrike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100" dirty="0">
                          <a:effectLst/>
                          <a:latin typeface="+mj-ea"/>
                          <a:ea typeface="+mj-ea"/>
                        </a:rPr>
                        <a:t>85</a:t>
                      </a:r>
                      <a:endParaRPr lang="en-US" altLang="zh-CN" sz="1800" b="0" i="0" u="none" strike="noStrike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dirty="0">
                          <a:effectLst/>
                          <a:latin typeface="+mj-ea"/>
                          <a:ea typeface="+mj-ea"/>
                        </a:rPr>
                        <a:t>85</a:t>
                      </a:r>
                      <a:endParaRPr lang="en-US" altLang="zh-CN" sz="1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dirty="0">
                          <a:effectLst/>
                          <a:latin typeface="+mj-ea"/>
                          <a:ea typeface="+mj-ea"/>
                        </a:rPr>
                        <a:t>85</a:t>
                      </a:r>
                      <a:endParaRPr lang="en-US" altLang="zh-CN" sz="1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dirty="0">
                          <a:effectLst/>
                          <a:latin typeface="+mj-ea"/>
                          <a:ea typeface="+mj-ea"/>
                        </a:rPr>
                        <a:t>85</a:t>
                      </a:r>
                      <a:endParaRPr lang="en-US" altLang="zh-CN" sz="1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dirty="0">
                          <a:effectLst/>
                          <a:latin typeface="+mj-ea"/>
                          <a:ea typeface="+mj-ea"/>
                        </a:rPr>
                        <a:t>85</a:t>
                      </a:r>
                      <a:endParaRPr lang="en-US" altLang="zh-CN" sz="1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dirty="0">
                          <a:effectLst/>
                          <a:latin typeface="+mj-ea"/>
                          <a:ea typeface="+mj-ea"/>
                        </a:rPr>
                        <a:t>85</a:t>
                      </a:r>
                      <a:endParaRPr lang="en-US" altLang="zh-CN" sz="1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 advClick="0"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83432" y="344684"/>
            <a:ext cx="2171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获奖经历 </a:t>
            </a:r>
            <a:r>
              <a:rPr lang="en-US" altLang="zh-CN" sz="14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Knowledge </a:t>
            </a:r>
            <a:endParaRPr lang="zh-CN" altLang="en-US" sz="14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endCxn id="16" idx="11"/>
          </p:cNvCxnSpPr>
          <p:nvPr/>
        </p:nvCxnSpPr>
        <p:spPr>
          <a:xfrm flipV="1">
            <a:off x="581616" y="790650"/>
            <a:ext cx="10698961" cy="4534"/>
          </a:xfrm>
          <a:prstGeom prst="line">
            <a:avLst/>
          </a:prstGeom>
          <a:ln>
            <a:solidFill>
              <a:srgbClr val="BABE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11280577" y="363136"/>
            <a:ext cx="425905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rgbClr val="56505B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584835" y="365125"/>
            <a:ext cx="328930" cy="288290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12629" y="1398354"/>
            <a:ext cx="949591" cy="4450620"/>
            <a:chOff x="6695117" y="2192563"/>
            <a:chExt cx="658525" cy="3086428"/>
          </a:xfrm>
        </p:grpSpPr>
        <p:sp>
          <p:nvSpPr>
            <p:cNvPr id="3" name="Freeform 6"/>
            <p:cNvSpPr/>
            <p:nvPr/>
          </p:nvSpPr>
          <p:spPr bwMode="auto">
            <a:xfrm>
              <a:off x="6695117" y="2192563"/>
              <a:ext cx="658525" cy="3086428"/>
            </a:xfrm>
            <a:custGeom>
              <a:avLst/>
              <a:gdLst>
                <a:gd name="T0" fmla="*/ 1368 w 1368"/>
                <a:gd name="T1" fmla="*/ 3205 h 6410"/>
                <a:gd name="T2" fmla="*/ 829 w 1368"/>
                <a:gd name="T3" fmla="*/ 2536 h 6410"/>
                <a:gd name="T4" fmla="*/ 829 w 1368"/>
                <a:gd name="T5" fmla="*/ 1353 h 6410"/>
                <a:gd name="T6" fmla="*/ 1368 w 1368"/>
                <a:gd name="T7" fmla="*/ 684 h 6410"/>
                <a:gd name="T8" fmla="*/ 684 w 1368"/>
                <a:gd name="T9" fmla="*/ 0 h 6410"/>
                <a:gd name="T10" fmla="*/ 0 w 1368"/>
                <a:gd name="T11" fmla="*/ 684 h 6410"/>
                <a:gd name="T12" fmla="*/ 540 w 1368"/>
                <a:gd name="T13" fmla="*/ 1353 h 6410"/>
                <a:gd name="T14" fmla="*/ 540 w 1368"/>
                <a:gd name="T15" fmla="*/ 2536 h 6410"/>
                <a:gd name="T16" fmla="*/ 0 w 1368"/>
                <a:gd name="T17" fmla="*/ 3205 h 6410"/>
                <a:gd name="T18" fmla="*/ 540 w 1368"/>
                <a:gd name="T19" fmla="*/ 3874 h 6410"/>
                <a:gd name="T20" fmla="*/ 540 w 1368"/>
                <a:gd name="T21" fmla="*/ 5057 h 6410"/>
                <a:gd name="T22" fmla="*/ 0 w 1368"/>
                <a:gd name="T23" fmla="*/ 5726 h 6410"/>
                <a:gd name="T24" fmla="*/ 684 w 1368"/>
                <a:gd name="T25" fmla="*/ 6410 h 6410"/>
                <a:gd name="T26" fmla="*/ 1368 w 1368"/>
                <a:gd name="T27" fmla="*/ 5726 h 6410"/>
                <a:gd name="T28" fmla="*/ 829 w 1368"/>
                <a:gd name="T29" fmla="*/ 5057 h 6410"/>
                <a:gd name="T30" fmla="*/ 829 w 1368"/>
                <a:gd name="T31" fmla="*/ 3874 h 6410"/>
                <a:gd name="T32" fmla="*/ 1368 w 1368"/>
                <a:gd name="T33" fmla="*/ 3205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8" h="6410">
                  <a:moveTo>
                    <a:pt x="1368" y="3205"/>
                  </a:moveTo>
                  <a:cubicBezTo>
                    <a:pt x="1368" y="2877"/>
                    <a:pt x="1137" y="2603"/>
                    <a:pt x="829" y="2536"/>
                  </a:cubicBezTo>
                  <a:cubicBezTo>
                    <a:pt x="829" y="1353"/>
                    <a:pt x="829" y="1353"/>
                    <a:pt x="829" y="1353"/>
                  </a:cubicBezTo>
                  <a:cubicBezTo>
                    <a:pt x="1137" y="1286"/>
                    <a:pt x="1368" y="1012"/>
                    <a:pt x="1368" y="684"/>
                  </a:cubicBezTo>
                  <a:cubicBezTo>
                    <a:pt x="1368" y="306"/>
                    <a:pt x="1062" y="0"/>
                    <a:pt x="684" y="0"/>
                  </a:cubicBezTo>
                  <a:cubicBezTo>
                    <a:pt x="306" y="0"/>
                    <a:pt x="0" y="306"/>
                    <a:pt x="0" y="684"/>
                  </a:cubicBezTo>
                  <a:cubicBezTo>
                    <a:pt x="0" y="1012"/>
                    <a:pt x="231" y="1286"/>
                    <a:pt x="540" y="1353"/>
                  </a:cubicBezTo>
                  <a:cubicBezTo>
                    <a:pt x="540" y="2536"/>
                    <a:pt x="540" y="2536"/>
                    <a:pt x="540" y="2536"/>
                  </a:cubicBezTo>
                  <a:cubicBezTo>
                    <a:pt x="231" y="2603"/>
                    <a:pt x="0" y="2877"/>
                    <a:pt x="0" y="3205"/>
                  </a:cubicBezTo>
                  <a:cubicBezTo>
                    <a:pt x="0" y="3533"/>
                    <a:pt x="231" y="3807"/>
                    <a:pt x="540" y="3874"/>
                  </a:cubicBezTo>
                  <a:cubicBezTo>
                    <a:pt x="540" y="5057"/>
                    <a:pt x="540" y="5057"/>
                    <a:pt x="540" y="5057"/>
                  </a:cubicBezTo>
                  <a:cubicBezTo>
                    <a:pt x="231" y="5124"/>
                    <a:pt x="0" y="5398"/>
                    <a:pt x="0" y="5726"/>
                  </a:cubicBezTo>
                  <a:cubicBezTo>
                    <a:pt x="0" y="6104"/>
                    <a:pt x="306" y="6410"/>
                    <a:pt x="684" y="6410"/>
                  </a:cubicBezTo>
                  <a:cubicBezTo>
                    <a:pt x="1062" y="6410"/>
                    <a:pt x="1368" y="6104"/>
                    <a:pt x="1368" y="5726"/>
                  </a:cubicBezTo>
                  <a:cubicBezTo>
                    <a:pt x="1368" y="5398"/>
                    <a:pt x="1137" y="5124"/>
                    <a:pt x="829" y="5057"/>
                  </a:cubicBezTo>
                  <a:cubicBezTo>
                    <a:pt x="829" y="3874"/>
                    <a:pt x="829" y="3874"/>
                    <a:pt x="829" y="3874"/>
                  </a:cubicBezTo>
                  <a:cubicBezTo>
                    <a:pt x="1137" y="3807"/>
                    <a:pt x="1368" y="3533"/>
                    <a:pt x="1368" y="3205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6350">
              <a:noFill/>
            </a:ln>
          </p:spPr>
          <p:txBody>
            <a:bodyPr/>
            <a:lstStyle/>
            <a:p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" name="Oval 7"/>
            <p:cNvSpPr>
              <a:spLocks noChangeArrowheads="1"/>
            </p:cNvSpPr>
            <p:nvPr/>
          </p:nvSpPr>
          <p:spPr bwMode="auto">
            <a:xfrm>
              <a:off x="6782339" y="2279811"/>
              <a:ext cx="484082" cy="48423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6782339" y="3492570"/>
              <a:ext cx="484082" cy="48641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6782339" y="4707511"/>
              <a:ext cx="484082" cy="48423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287994" y="1552717"/>
            <a:ext cx="62443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在这里添加你的文字，图片也可以。在这里可以添加文字内容。在这里添加你的文字，图片也可以。在这里可以添加文字内容。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7994" y="3232184"/>
            <a:ext cx="62443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在这里添加你的文字，图片也可以。在这里可以添加文字内容。在这里添加你的文字，图片也可以。在这里可以添加文字内容。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87994" y="5007073"/>
            <a:ext cx="62443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在这里添加你的文字，图片也可以。在这里可以添加文字内容。在这里添加你的文字，图片也可以。在这里可以添加文字内容。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填写技能4"/>
          <p:cNvSpPr>
            <a:spLocks noChangeArrowheads="1"/>
          </p:cNvSpPr>
          <p:nvPr/>
        </p:nvSpPr>
        <p:spPr bwMode="auto">
          <a:xfrm>
            <a:off x="2440055" y="1206650"/>
            <a:ext cx="170688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0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填写技能4"/>
          <p:cNvSpPr>
            <a:spLocks noChangeArrowheads="1"/>
          </p:cNvSpPr>
          <p:nvPr/>
        </p:nvSpPr>
        <p:spPr bwMode="auto">
          <a:xfrm>
            <a:off x="2440055" y="2771925"/>
            <a:ext cx="170688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0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填写技能4"/>
          <p:cNvSpPr>
            <a:spLocks noChangeArrowheads="1"/>
          </p:cNvSpPr>
          <p:nvPr/>
        </p:nvSpPr>
        <p:spPr bwMode="auto">
          <a:xfrm>
            <a:off x="2440055" y="4546750"/>
            <a:ext cx="170688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000" dirty="0">
              <a:solidFill>
                <a:srgbClr val="4C4C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 advClick="0" advTm="0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4.xml><?xml version="1.0" encoding="utf-8"?>
<p:tagLst xmlns:p="http://schemas.openxmlformats.org/presentationml/2006/main">
  <p:tag name="KSO_WM_SPECIAL_SOURCE" val="bdnull"/>
</p:tagLst>
</file>

<file path=ppt/tags/tag65.xml><?xml version="1.0" encoding="utf-8"?>
<p:tagLst xmlns:p="http://schemas.openxmlformats.org/presentationml/2006/main">
  <p:tag name="KSO_WM_SPECIAL_SOURCE" val="bdnull"/>
</p:tagLst>
</file>

<file path=ppt/tags/tag66.xml><?xml version="1.0" encoding="utf-8"?>
<p:tagLst xmlns:p="http://schemas.openxmlformats.org/presentationml/2006/main">
  <p:tag name="KSO_WM_UNIT_TABLE_BEAUTIFY" val="smartTable{b26ac4a7-c6d0-406c-a0cc-6cce031a5c0f}"/>
  <p:tag name="TABLE_ENDDRAG_ORIGIN_RECT" val="388*268"/>
  <p:tag name="TABLE_ENDDRAG_RECT" val="418*183*388*268"/>
</p:tagLst>
</file>

<file path=ppt/tags/tag67.xml><?xml version="1.0" encoding="utf-8"?>
<p:tagLst xmlns:p="http://schemas.openxmlformats.org/presentationml/2006/main">
  <p:tag name="KSO_WM_SPECIAL_SOURCE" val="bdnull"/>
</p:tagLst>
</file>

<file path=ppt/tags/tag68.xml><?xml version="1.0" encoding="utf-8"?>
<p:tagLst xmlns:p="http://schemas.openxmlformats.org/presentationml/2006/main">
  <p:tag name="KSO_WM_SPECIAL_SOURCE" val="bdnull"/>
</p:tagLst>
</file>

<file path=ppt/tags/tag69.xml><?xml version="1.0" encoding="utf-8"?>
<p:tagLst xmlns:p="http://schemas.openxmlformats.org/presentationml/2006/main"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PECIAL_SOURCE" val="bdnull"/>
</p:tagLst>
</file>

<file path=ppt/tags/tag71.xml><?xml version="1.0" encoding="utf-8"?>
<p:tagLst xmlns:p="http://schemas.openxmlformats.org/presentationml/2006/main">
  <p:tag name="KSO_WM_UNIT_TABLE_BEAUTIFY" val="smartTable{69752c00-fbf9-4197-8206-82870c4ec966}"/>
</p:tagLst>
</file>

<file path=ppt/tags/tag72.xml><?xml version="1.0" encoding="utf-8"?>
<p:tagLst xmlns:p="http://schemas.openxmlformats.org/presentationml/2006/main">
  <p:tag name="KSO_WM_UNIT_TABLE_BEAUTIFY" val="smartTable{05cee387-cd13-4c55-be99-23277f786d3c}"/>
</p:tagLst>
</file>

<file path=ppt/tags/tag73.xml><?xml version="1.0" encoding="utf-8"?>
<p:tagLst xmlns:p="http://schemas.openxmlformats.org/presentationml/2006/main">
  <p:tag name="KSO_WM_SPECIAL_SOURCE" val="bdnull"/>
</p:tagLst>
</file>

<file path=ppt/tags/tag74.xml><?xml version="1.0" encoding="utf-8"?>
<p:tagLst xmlns:p="http://schemas.openxmlformats.org/presentationml/2006/main">
  <p:tag name="KSO_WM_SPECIAL_SOURCE" val="bdnull"/>
</p:tagLst>
</file>

<file path=ppt/tags/tag75.xml><?xml version="1.0" encoding="utf-8"?>
<p:tagLst xmlns:p="http://schemas.openxmlformats.org/presentationml/2006/main">
  <p:tag name="KSO_WM_SPECIAL_SOURCE" val="bdnull"/>
</p:tagLst>
</file>

<file path=ppt/tags/tag76.xml><?xml version="1.0" encoding="utf-8"?>
<p:tagLst xmlns:p="http://schemas.openxmlformats.org/presentationml/2006/main">
  <p:tag name="KSO_WM_SPECIAL_SOURCE" val="bdnull"/>
</p:tagLst>
</file>

<file path=ppt/tags/tag77.xml><?xml version="1.0" encoding="utf-8"?>
<p:tagLst xmlns:p="http://schemas.openxmlformats.org/presentationml/2006/main">
  <p:tag name="KSO_WM_SPECIAL_SOURCE" val="bdnull"/>
</p:tagLst>
</file>

<file path=ppt/tags/tag78.xml><?xml version="1.0" encoding="utf-8"?>
<p:tagLst xmlns:p="http://schemas.openxmlformats.org/presentationml/2006/main">
  <p:tag name="KSO_WM_SPECIAL_SOURCE" val="bdnull"/>
</p:tagLst>
</file>

<file path=ppt/tags/tag79.xml><?xml version="1.0" encoding="utf-8"?>
<p:tagLst xmlns:p="http://schemas.openxmlformats.org/presentationml/2006/main"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PECIAL_SOURCE" val="bdnull"/>
</p:tagLst>
</file>

<file path=ppt/tags/tag81.xml><?xml version="1.0" encoding="utf-8"?>
<p:tagLst xmlns:p="http://schemas.openxmlformats.org/presentationml/2006/main"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3.xml><?xml version="1.0" encoding="utf-8"?>
<p:tagLst xmlns:p="http://schemas.openxmlformats.org/presentationml/2006/main">
  <p:tag name="KSO_DOCER_TEMPLATE_OPEN_ONCE_MARK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2351</Words>
  <Application>WPS 演示</Application>
  <PresentationFormat>宽屏</PresentationFormat>
  <Paragraphs>359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Wingdings</vt:lpstr>
      <vt:lpstr>Gill Sans</vt:lpstr>
      <vt:lpstr>Calibri</vt:lpstr>
      <vt:lpstr>仿宋_GB2312</vt:lpstr>
      <vt:lpstr>仿宋</vt:lpstr>
      <vt:lpstr>Agency FB</vt:lpstr>
      <vt:lpstr>Times New Roman</vt:lpstr>
      <vt:lpstr>Calibri</vt:lpstr>
      <vt:lpstr>Arial Unicode MS</vt:lpstr>
      <vt:lpstr>Gill Sans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jiao cao</dc:creator>
  <cp:lastModifiedBy>December</cp:lastModifiedBy>
  <cp:revision>159</cp:revision>
  <dcterms:created xsi:type="dcterms:W3CDTF">2019-06-19T02:08:00Z</dcterms:created>
  <dcterms:modified xsi:type="dcterms:W3CDTF">2022-03-16T11:17:08Z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73E0CB23D38A47FA927167FBA5E21A7B</vt:lpwstr>
  </property>
  <property fmtid="{D5CDD505-2E9C-101B-9397-08002B2CF9AE}" pid="4" name="KSOTemplateUUID">
    <vt:lpwstr>v1.0_mb_jbvkikDgWzVl55Ta2AJ7Aw==</vt:lpwstr>
  </property>
</Properties>
</file>