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2"/>
    <p:sldId id="279" r:id="rId3"/>
    <p:sldId id="280" r:id="rId4"/>
    <p:sldId id="284" r:id="rId5"/>
    <p:sldId id="285" r:id="rId6"/>
    <p:sldId id="281" r:id="rId7"/>
    <p:sldId id="286" r:id="rId8"/>
    <p:sldId id="287" r:id="rId9"/>
    <p:sldId id="282" r:id="rId10"/>
    <p:sldId id="288" r:id="rId11"/>
    <p:sldId id="289" r:id="rId12"/>
    <p:sldId id="283" r:id="rId13"/>
    <p:sldId id="290" r:id="rId14"/>
    <p:sldId id="291" r:id="rId15"/>
    <p:sldId id="292" r:id="rId16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AB5"/>
    <a:srgbClr val="F7FBFB"/>
    <a:srgbClr val="335673"/>
    <a:srgbClr val="E3F2FF"/>
    <a:srgbClr val="E9F1FE"/>
    <a:srgbClr val="DEF6FD"/>
    <a:srgbClr val="F9F2E7"/>
    <a:srgbClr val="082555"/>
    <a:srgbClr val="020642"/>
    <a:srgbClr val="010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5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5D51-3D05-4571-A283-B4A35CD20CD1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187E-2E7E-4C60-849C-ECEFA0A1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85D51-3D05-4571-A283-B4A35CD20CD1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B187E-2E7E-4C60-849C-ECEFA0A1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/>
          <p:cNvSpPr/>
          <p:nvPr/>
        </p:nvSpPr>
        <p:spPr>
          <a:xfrm>
            <a:off x="1047750" y="898135"/>
            <a:ext cx="10096500" cy="5061731"/>
          </a:xfrm>
          <a:prstGeom prst="roundRect">
            <a:avLst>
              <a:gd name="adj" fmla="val 0"/>
            </a:avLst>
          </a:prstGeom>
          <a:solidFill>
            <a:srgbClr val="6AAAB5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4017" y="2193271"/>
            <a:ext cx="8743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研究生面试</a:t>
            </a:r>
            <a:r>
              <a:rPr lang="en-US" altLang="zh-CN" sz="7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PPT</a:t>
            </a:r>
          </a:p>
        </p:txBody>
      </p:sp>
      <p:sp>
        <p:nvSpPr>
          <p:cNvPr id="3" name="矩形 2"/>
          <p:cNvSpPr/>
          <p:nvPr/>
        </p:nvSpPr>
        <p:spPr>
          <a:xfrm>
            <a:off x="3806972" y="3534669"/>
            <a:ext cx="4578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Graduate interview PPT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89786" y="3973301"/>
            <a:ext cx="5612415" cy="573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 work plan is a work plan that is made in advance when a certain period of work is arranged and planned. In fact, there are many different types of work plans. </a:t>
            </a:r>
          </a:p>
        </p:txBody>
      </p:sp>
      <p:sp>
        <p:nvSpPr>
          <p:cNvPr id="8" name="矩形 7"/>
          <p:cNvSpPr/>
          <p:nvPr/>
        </p:nvSpPr>
        <p:spPr>
          <a:xfrm>
            <a:off x="3878866" y="1342235"/>
            <a:ext cx="4434256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/>
            <a:r>
              <a:rPr lang="en-US" altLang="zh-CN" sz="2800" dirty="0">
                <a:gradFill>
                  <a:gsLst>
                    <a:gs pos="99000">
                      <a:srgbClr val="4A81AB"/>
                    </a:gs>
                    <a:gs pos="0">
                      <a:srgbClr val="7ABEBA"/>
                    </a:gs>
                  </a:gsLst>
                  <a:lin ang="0" scaled="0"/>
                </a:gradFill>
                <a:cs typeface="+mn-ea"/>
                <a:sym typeface="+mn-lt"/>
              </a:rPr>
              <a:t>UNIVERSITY LOGO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-1724025" y="-1171575"/>
            <a:ext cx="3705224" cy="3459906"/>
            <a:chOff x="-2333625" y="-1590675"/>
            <a:chExt cx="5038974" cy="4705350"/>
          </a:xfrm>
        </p:grpSpPr>
        <p:sp>
          <p:nvSpPr>
            <p:cNvPr id="10" name="任意多边形: 形状 9"/>
            <p:cNvSpPr/>
            <p:nvPr/>
          </p:nvSpPr>
          <p:spPr>
            <a:xfrm>
              <a:off x="0" y="-1"/>
              <a:ext cx="2705349" cy="2710023"/>
            </a:xfrm>
            <a:custGeom>
              <a:avLst/>
              <a:gdLst>
                <a:gd name="connsiteX0" fmla="*/ 0 w 2705350"/>
                <a:gd name="connsiteY0" fmla="*/ 0 h 2710024"/>
                <a:gd name="connsiteX1" fmla="*/ 2547554 w 2705350"/>
                <a:gd name="connsiteY1" fmla="*/ 0 h 2710024"/>
                <a:gd name="connsiteX2" fmla="*/ 2552652 w 2705350"/>
                <a:gd name="connsiteY2" fmla="*/ 10582 h 2710024"/>
                <a:gd name="connsiteX3" fmla="*/ 2705350 w 2705350"/>
                <a:gd name="connsiteY3" fmla="*/ 766924 h 2710024"/>
                <a:gd name="connsiteX4" fmla="*/ 762250 w 2705350"/>
                <a:gd name="connsiteY4" fmla="*/ 2710024 h 2710024"/>
                <a:gd name="connsiteX5" fmla="*/ 5908 w 2705350"/>
                <a:gd name="connsiteY5" fmla="*/ 2557326 h 2710024"/>
                <a:gd name="connsiteX6" fmla="*/ 0 w 2705350"/>
                <a:gd name="connsiteY6" fmla="*/ 2554480 h 271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350" h="2710024">
                  <a:moveTo>
                    <a:pt x="0" y="0"/>
                  </a:moveTo>
                  <a:lnTo>
                    <a:pt x="2547554" y="0"/>
                  </a:lnTo>
                  <a:lnTo>
                    <a:pt x="2552652" y="10582"/>
                  </a:lnTo>
                  <a:cubicBezTo>
                    <a:pt x="2650978" y="243051"/>
                    <a:pt x="2705350" y="498638"/>
                    <a:pt x="2705350" y="766924"/>
                  </a:cubicBezTo>
                  <a:cubicBezTo>
                    <a:pt x="2705350" y="1840068"/>
                    <a:pt x="1835394" y="2710024"/>
                    <a:pt x="762250" y="2710024"/>
                  </a:cubicBezTo>
                  <a:cubicBezTo>
                    <a:pt x="493964" y="2710024"/>
                    <a:pt x="238377" y="2655652"/>
                    <a:pt x="5908" y="2557326"/>
                  </a:cubicBezTo>
                  <a:lnTo>
                    <a:pt x="0" y="2554480"/>
                  </a:lnTo>
                  <a:close/>
                </a:path>
              </a:pathLst>
            </a:custGeom>
            <a:gradFill>
              <a:gsLst>
                <a:gs pos="100000">
                  <a:srgbClr val="7ABEBA"/>
                </a:gs>
                <a:gs pos="0">
                  <a:srgbClr val="4A81AB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弧形 10"/>
            <p:cNvSpPr/>
            <p:nvPr/>
          </p:nvSpPr>
          <p:spPr>
            <a:xfrm rot="5400000">
              <a:off x="-2238375" y="-1685925"/>
              <a:ext cx="4705350" cy="4895850"/>
            </a:xfrm>
            <a:prstGeom prst="arc">
              <a:avLst>
                <a:gd name="adj1" fmla="val 15098754"/>
                <a:gd name="adj2" fmla="val 171744"/>
              </a:avLst>
            </a:prstGeom>
            <a:ln w="28575">
              <a:gradFill>
                <a:gsLst>
                  <a:gs pos="0">
                    <a:srgbClr val="4A81AB"/>
                  </a:gs>
                  <a:gs pos="100000">
                    <a:srgbClr val="7ABEBA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691128" y="4743449"/>
            <a:ext cx="5001744" cy="4807123"/>
            <a:chOff x="8877300" y="4055427"/>
            <a:chExt cx="6629399" cy="6371445"/>
          </a:xfrm>
        </p:grpSpPr>
        <p:sp>
          <p:nvSpPr>
            <p:cNvPr id="13" name="任意多边形: 形状 12"/>
            <p:cNvSpPr/>
            <p:nvPr/>
          </p:nvSpPr>
          <p:spPr>
            <a:xfrm rot="10800000">
              <a:off x="9615498" y="4277048"/>
              <a:ext cx="2576501" cy="2580952"/>
            </a:xfrm>
            <a:custGeom>
              <a:avLst/>
              <a:gdLst>
                <a:gd name="connsiteX0" fmla="*/ 0 w 2705350"/>
                <a:gd name="connsiteY0" fmla="*/ 0 h 2710024"/>
                <a:gd name="connsiteX1" fmla="*/ 2547554 w 2705350"/>
                <a:gd name="connsiteY1" fmla="*/ 0 h 2710024"/>
                <a:gd name="connsiteX2" fmla="*/ 2552652 w 2705350"/>
                <a:gd name="connsiteY2" fmla="*/ 10582 h 2710024"/>
                <a:gd name="connsiteX3" fmla="*/ 2705350 w 2705350"/>
                <a:gd name="connsiteY3" fmla="*/ 766924 h 2710024"/>
                <a:gd name="connsiteX4" fmla="*/ 762250 w 2705350"/>
                <a:gd name="connsiteY4" fmla="*/ 2710024 h 2710024"/>
                <a:gd name="connsiteX5" fmla="*/ 5908 w 2705350"/>
                <a:gd name="connsiteY5" fmla="*/ 2557326 h 2710024"/>
                <a:gd name="connsiteX6" fmla="*/ 0 w 2705350"/>
                <a:gd name="connsiteY6" fmla="*/ 2554480 h 271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350" h="2710024">
                  <a:moveTo>
                    <a:pt x="0" y="0"/>
                  </a:moveTo>
                  <a:lnTo>
                    <a:pt x="2547554" y="0"/>
                  </a:lnTo>
                  <a:lnTo>
                    <a:pt x="2552652" y="10582"/>
                  </a:lnTo>
                  <a:cubicBezTo>
                    <a:pt x="2650978" y="243051"/>
                    <a:pt x="2705350" y="498638"/>
                    <a:pt x="2705350" y="766924"/>
                  </a:cubicBezTo>
                  <a:cubicBezTo>
                    <a:pt x="2705350" y="1840068"/>
                    <a:pt x="1835394" y="2710024"/>
                    <a:pt x="762250" y="2710024"/>
                  </a:cubicBezTo>
                  <a:cubicBezTo>
                    <a:pt x="493964" y="2710024"/>
                    <a:pt x="238377" y="2655652"/>
                    <a:pt x="5908" y="2557326"/>
                  </a:cubicBezTo>
                  <a:lnTo>
                    <a:pt x="0" y="2554480"/>
                  </a:lnTo>
                  <a:close/>
                </a:path>
              </a:pathLst>
            </a:custGeom>
            <a:gradFill>
              <a:gsLst>
                <a:gs pos="0">
                  <a:srgbClr val="4A81AB"/>
                </a:gs>
                <a:gs pos="100000">
                  <a:srgbClr val="7ABEBA"/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弧形 13"/>
            <p:cNvSpPr/>
            <p:nvPr/>
          </p:nvSpPr>
          <p:spPr>
            <a:xfrm rot="16200000">
              <a:off x="9006277" y="3926450"/>
              <a:ext cx="6371445" cy="6629399"/>
            </a:xfrm>
            <a:prstGeom prst="arc">
              <a:avLst>
                <a:gd name="adj1" fmla="val 16604449"/>
                <a:gd name="adj2" fmla="val 12137"/>
              </a:avLst>
            </a:prstGeom>
            <a:ln w="28575">
              <a:gradFill>
                <a:gsLst>
                  <a:gs pos="100000">
                    <a:srgbClr val="7ABEBA"/>
                  </a:gs>
                  <a:gs pos="0">
                    <a:srgbClr val="4A81A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70275" y="5033165"/>
            <a:ext cx="5451434" cy="457200"/>
            <a:chOff x="3562859" y="5378879"/>
            <a:chExt cx="5067124" cy="457200"/>
          </a:xfrm>
          <a:gradFill>
            <a:gsLst>
              <a:gs pos="100000">
                <a:srgbClr val="7ABEBA"/>
              </a:gs>
              <a:gs pos="0">
                <a:srgbClr val="4A81AB"/>
              </a:gs>
            </a:gsLst>
            <a:lin ang="0" scaled="0"/>
          </a:gradFill>
        </p:grpSpPr>
        <p:sp>
          <p:nvSpPr>
            <p:cNvPr id="16" name="矩形: 圆角 15"/>
            <p:cNvSpPr/>
            <p:nvPr/>
          </p:nvSpPr>
          <p:spPr>
            <a:xfrm>
              <a:off x="3562859" y="5378879"/>
              <a:ext cx="2209800" cy="45720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7ABEBA"/>
                </a:gs>
                <a:gs pos="0">
                  <a:srgbClr val="4A81AB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86856" y="5422759"/>
              <a:ext cx="19805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报考人</a:t>
              </a:r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6419343" y="5378879"/>
              <a:ext cx="2210640" cy="45720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7ABEBA"/>
                </a:gs>
                <a:gs pos="0">
                  <a:srgbClr val="4A81AB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525130" y="5422759"/>
              <a:ext cx="19805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报考专业</a:t>
              </a:r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/>
          <p:cNvSpPr/>
          <p:nvPr/>
        </p:nvSpPr>
        <p:spPr>
          <a:xfrm>
            <a:off x="136525" y="140396"/>
            <a:ext cx="11918950" cy="6577208"/>
          </a:xfrm>
          <a:prstGeom prst="roundRect">
            <a:avLst>
              <a:gd name="adj" fmla="val 0"/>
            </a:avLst>
          </a:prstGeom>
          <a:solidFill>
            <a:srgbClr val="6AAAB5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-619124" y="-422275"/>
            <a:ext cx="1315846" cy="1228725"/>
            <a:chOff x="-2333625" y="-1590675"/>
            <a:chExt cx="5038975" cy="4705350"/>
          </a:xfrm>
        </p:grpSpPr>
        <p:sp>
          <p:nvSpPr>
            <p:cNvPr id="13" name="任意多边形: 形状 12"/>
            <p:cNvSpPr/>
            <p:nvPr/>
          </p:nvSpPr>
          <p:spPr>
            <a:xfrm>
              <a:off x="0" y="0"/>
              <a:ext cx="2705350" cy="2710024"/>
            </a:xfrm>
            <a:custGeom>
              <a:avLst/>
              <a:gdLst>
                <a:gd name="connsiteX0" fmla="*/ 0 w 2705350"/>
                <a:gd name="connsiteY0" fmla="*/ 0 h 2710024"/>
                <a:gd name="connsiteX1" fmla="*/ 2547554 w 2705350"/>
                <a:gd name="connsiteY1" fmla="*/ 0 h 2710024"/>
                <a:gd name="connsiteX2" fmla="*/ 2552652 w 2705350"/>
                <a:gd name="connsiteY2" fmla="*/ 10582 h 2710024"/>
                <a:gd name="connsiteX3" fmla="*/ 2705350 w 2705350"/>
                <a:gd name="connsiteY3" fmla="*/ 766924 h 2710024"/>
                <a:gd name="connsiteX4" fmla="*/ 762250 w 2705350"/>
                <a:gd name="connsiteY4" fmla="*/ 2710024 h 2710024"/>
                <a:gd name="connsiteX5" fmla="*/ 5908 w 2705350"/>
                <a:gd name="connsiteY5" fmla="*/ 2557326 h 2710024"/>
                <a:gd name="connsiteX6" fmla="*/ 0 w 2705350"/>
                <a:gd name="connsiteY6" fmla="*/ 2554480 h 271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350" h="2710024">
                  <a:moveTo>
                    <a:pt x="0" y="0"/>
                  </a:moveTo>
                  <a:lnTo>
                    <a:pt x="2547554" y="0"/>
                  </a:lnTo>
                  <a:lnTo>
                    <a:pt x="2552652" y="10582"/>
                  </a:lnTo>
                  <a:cubicBezTo>
                    <a:pt x="2650978" y="243051"/>
                    <a:pt x="2705350" y="498638"/>
                    <a:pt x="2705350" y="766924"/>
                  </a:cubicBezTo>
                  <a:cubicBezTo>
                    <a:pt x="2705350" y="1840068"/>
                    <a:pt x="1835394" y="2710024"/>
                    <a:pt x="762250" y="2710024"/>
                  </a:cubicBezTo>
                  <a:cubicBezTo>
                    <a:pt x="493964" y="2710024"/>
                    <a:pt x="238377" y="2655652"/>
                    <a:pt x="5908" y="2557326"/>
                  </a:cubicBezTo>
                  <a:lnTo>
                    <a:pt x="0" y="2554480"/>
                  </a:lnTo>
                  <a:close/>
                </a:path>
              </a:pathLst>
            </a:custGeom>
            <a:gradFill>
              <a:gsLst>
                <a:gs pos="100000">
                  <a:srgbClr val="7ABEBA"/>
                </a:gs>
                <a:gs pos="0">
                  <a:srgbClr val="4A81AB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弧形 13"/>
            <p:cNvSpPr/>
            <p:nvPr/>
          </p:nvSpPr>
          <p:spPr>
            <a:xfrm rot="5400000">
              <a:off x="-2238375" y="-1685925"/>
              <a:ext cx="4705350" cy="4895850"/>
            </a:xfrm>
            <a:prstGeom prst="arc">
              <a:avLst>
                <a:gd name="adj1" fmla="val 15098754"/>
                <a:gd name="adj2" fmla="val 171744"/>
              </a:avLst>
            </a:prstGeom>
            <a:ln w="28575">
              <a:gradFill>
                <a:gsLst>
                  <a:gs pos="0">
                    <a:srgbClr val="7ABEBA"/>
                  </a:gs>
                  <a:gs pos="100000">
                    <a:srgbClr val="4A81A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167555" y="5994400"/>
            <a:ext cx="2061590" cy="1981372"/>
            <a:chOff x="8877300" y="4055427"/>
            <a:chExt cx="6629399" cy="6371445"/>
          </a:xfrm>
        </p:grpSpPr>
        <p:sp>
          <p:nvSpPr>
            <p:cNvPr id="16" name="任意多边形: 形状 15"/>
            <p:cNvSpPr/>
            <p:nvPr/>
          </p:nvSpPr>
          <p:spPr>
            <a:xfrm rot="10800000">
              <a:off x="9615498" y="4277048"/>
              <a:ext cx="2576501" cy="2580952"/>
            </a:xfrm>
            <a:custGeom>
              <a:avLst/>
              <a:gdLst>
                <a:gd name="connsiteX0" fmla="*/ 0 w 2705350"/>
                <a:gd name="connsiteY0" fmla="*/ 0 h 2710024"/>
                <a:gd name="connsiteX1" fmla="*/ 2547554 w 2705350"/>
                <a:gd name="connsiteY1" fmla="*/ 0 h 2710024"/>
                <a:gd name="connsiteX2" fmla="*/ 2552652 w 2705350"/>
                <a:gd name="connsiteY2" fmla="*/ 10582 h 2710024"/>
                <a:gd name="connsiteX3" fmla="*/ 2705350 w 2705350"/>
                <a:gd name="connsiteY3" fmla="*/ 766924 h 2710024"/>
                <a:gd name="connsiteX4" fmla="*/ 762250 w 2705350"/>
                <a:gd name="connsiteY4" fmla="*/ 2710024 h 2710024"/>
                <a:gd name="connsiteX5" fmla="*/ 5908 w 2705350"/>
                <a:gd name="connsiteY5" fmla="*/ 2557326 h 2710024"/>
                <a:gd name="connsiteX6" fmla="*/ 0 w 2705350"/>
                <a:gd name="connsiteY6" fmla="*/ 2554480 h 271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350" h="2710024">
                  <a:moveTo>
                    <a:pt x="0" y="0"/>
                  </a:moveTo>
                  <a:lnTo>
                    <a:pt x="2547554" y="0"/>
                  </a:lnTo>
                  <a:lnTo>
                    <a:pt x="2552652" y="10582"/>
                  </a:lnTo>
                  <a:cubicBezTo>
                    <a:pt x="2650978" y="243051"/>
                    <a:pt x="2705350" y="498638"/>
                    <a:pt x="2705350" y="766924"/>
                  </a:cubicBezTo>
                  <a:cubicBezTo>
                    <a:pt x="2705350" y="1840068"/>
                    <a:pt x="1835394" y="2710024"/>
                    <a:pt x="762250" y="2710024"/>
                  </a:cubicBezTo>
                  <a:cubicBezTo>
                    <a:pt x="493964" y="2710024"/>
                    <a:pt x="238377" y="2655652"/>
                    <a:pt x="5908" y="2557326"/>
                  </a:cubicBezTo>
                  <a:lnTo>
                    <a:pt x="0" y="2554480"/>
                  </a:lnTo>
                  <a:close/>
                </a:path>
              </a:pathLst>
            </a:custGeom>
            <a:gradFill>
              <a:gsLst>
                <a:gs pos="100000">
                  <a:srgbClr val="7ABEBA"/>
                </a:gs>
                <a:gs pos="0">
                  <a:srgbClr val="4A81AB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" name="弧形 16"/>
            <p:cNvSpPr/>
            <p:nvPr/>
          </p:nvSpPr>
          <p:spPr>
            <a:xfrm rot="16200000">
              <a:off x="9006277" y="3926450"/>
              <a:ext cx="6371445" cy="6629399"/>
            </a:xfrm>
            <a:prstGeom prst="arc">
              <a:avLst>
                <a:gd name="adj1" fmla="val 16604449"/>
                <a:gd name="adj2" fmla="val 12137"/>
              </a:avLst>
            </a:prstGeom>
            <a:ln w="28575">
              <a:gradFill>
                <a:gsLst>
                  <a:gs pos="0">
                    <a:srgbClr val="7ABEBA"/>
                  </a:gs>
                  <a:gs pos="100000">
                    <a:srgbClr val="4A81A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683916" y="204787"/>
            <a:ext cx="2824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校园活动经历</a:t>
            </a:r>
          </a:p>
        </p:txBody>
      </p:sp>
      <p:sp>
        <p:nvSpPr>
          <p:cNvPr id="10" name="任意多边形: 形状 9"/>
          <p:cNvSpPr/>
          <p:nvPr/>
        </p:nvSpPr>
        <p:spPr>
          <a:xfrm>
            <a:off x="1608148" y="1632898"/>
            <a:ext cx="3992037" cy="1873456"/>
          </a:xfrm>
          <a:custGeom>
            <a:avLst/>
            <a:gdLst>
              <a:gd name="connsiteX0" fmla="*/ 0 w 4343400"/>
              <a:gd name="connsiteY0" fmla="*/ 0 h 2038350"/>
              <a:gd name="connsiteX1" fmla="*/ 4343400 w 4343400"/>
              <a:gd name="connsiteY1" fmla="*/ 0 h 2038350"/>
              <a:gd name="connsiteX2" fmla="*/ 4343400 w 4343400"/>
              <a:gd name="connsiteY2" fmla="*/ 904984 h 2038350"/>
              <a:gd name="connsiteX3" fmla="*/ 4270031 w 4343400"/>
              <a:gd name="connsiteY3" fmla="*/ 908689 h 2038350"/>
              <a:gd name="connsiteX4" fmla="*/ 3231672 w 4343400"/>
              <a:gd name="connsiteY4" fmla="*/ 1847480 h 2038350"/>
              <a:gd name="connsiteX5" fmla="*/ 3212430 w 4343400"/>
              <a:gd name="connsiteY5" fmla="*/ 2038350 h 2038350"/>
              <a:gd name="connsiteX6" fmla="*/ 0 w 4343400"/>
              <a:gd name="connsiteY6" fmla="*/ 203835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2038350">
                <a:moveTo>
                  <a:pt x="0" y="0"/>
                </a:moveTo>
                <a:lnTo>
                  <a:pt x="4343400" y="0"/>
                </a:lnTo>
                <a:lnTo>
                  <a:pt x="4343400" y="904984"/>
                </a:lnTo>
                <a:lnTo>
                  <a:pt x="4270031" y="908689"/>
                </a:lnTo>
                <a:cubicBezTo>
                  <a:pt x="3752860" y="961210"/>
                  <a:pt x="3334137" y="1346745"/>
                  <a:pt x="3231672" y="1847480"/>
                </a:cubicBezTo>
                <a:lnTo>
                  <a:pt x="3212430" y="2038350"/>
                </a:lnTo>
                <a:lnTo>
                  <a:pt x="0" y="2038350"/>
                </a:lnTo>
                <a:close/>
              </a:path>
            </a:pathLst>
          </a:custGeom>
          <a:solidFill>
            <a:srgbClr val="F7FBFB"/>
          </a:solidFill>
          <a:ln w="19050">
            <a:solidFill>
              <a:srgbClr val="6AAA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6757374" y="1632898"/>
            <a:ext cx="3992037" cy="1873456"/>
          </a:xfrm>
          <a:custGeom>
            <a:avLst/>
            <a:gdLst>
              <a:gd name="connsiteX0" fmla="*/ 0 w 4343400"/>
              <a:gd name="connsiteY0" fmla="*/ 0 h 2038350"/>
              <a:gd name="connsiteX1" fmla="*/ 4343400 w 4343400"/>
              <a:gd name="connsiteY1" fmla="*/ 0 h 2038350"/>
              <a:gd name="connsiteX2" fmla="*/ 4343400 w 4343400"/>
              <a:gd name="connsiteY2" fmla="*/ 2038350 h 2038350"/>
              <a:gd name="connsiteX3" fmla="*/ 1083748 w 4343400"/>
              <a:gd name="connsiteY3" fmla="*/ 2038350 h 2038350"/>
              <a:gd name="connsiteX4" fmla="*/ 1064507 w 4343400"/>
              <a:gd name="connsiteY4" fmla="*/ 1847480 h 2038350"/>
              <a:gd name="connsiteX5" fmla="*/ 26148 w 4343400"/>
              <a:gd name="connsiteY5" fmla="*/ 908689 h 2038350"/>
              <a:gd name="connsiteX6" fmla="*/ 0 w 4343400"/>
              <a:gd name="connsiteY6" fmla="*/ 907369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2038350">
                <a:moveTo>
                  <a:pt x="0" y="0"/>
                </a:moveTo>
                <a:lnTo>
                  <a:pt x="4343400" y="0"/>
                </a:lnTo>
                <a:lnTo>
                  <a:pt x="4343400" y="2038350"/>
                </a:lnTo>
                <a:lnTo>
                  <a:pt x="1083748" y="2038350"/>
                </a:lnTo>
                <a:lnTo>
                  <a:pt x="1064507" y="1847480"/>
                </a:lnTo>
                <a:cubicBezTo>
                  <a:pt x="962041" y="1346745"/>
                  <a:pt x="543318" y="961210"/>
                  <a:pt x="26148" y="908689"/>
                </a:cubicBezTo>
                <a:lnTo>
                  <a:pt x="0" y="907369"/>
                </a:lnTo>
                <a:close/>
              </a:path>
            </a:pathLst>
          </a:custGeom>
          <a:solidFill>
            <a:srgbClr val="F7FBFB"/>
          </a:solidFill>
          <a:ln w="19050">
            <a:solidFill>
              <a:srgbClr val="6AAA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6757374" y="3876164"/>
            <a:ext cx="3992037" cy="1873456"/>
          </a:xfrm>
          <a:custGeom>
            <a:avLst/>
            <a:gdLst>
              <a:gd name="connsiteX0" fmla="*/ 1077545 w 4343400"/>
              <a:gd name="connsiteY0" fmla="*/ 0 h 2038350"/>
              <a:gd name="connsiteX1" fmla="*/ 4343400 w 4343400"/>
              <a:gd name="connsiteY1" fmla="*/ 0 h 2038350"/>
              <a:gd name="connsiteX2" fmla="*/ 4343400 w 4343400"/>
              <a:gd name="connsiteY2" fmla="*/ 2038350 h 2038350"/>
              <a:gd name="connsiteX3" fmla="*/ 0 w 4343400"/>
              <a:gd name="connsiteY3" fmla="*/ 2038350 h 2038350"/>
              <a:gd name="connsiteX4" fmla="*/ 0 w 4343400"/>
              <a:gd name="connsiteY4" fmla="*/ 1069446 h 2038350"/>
              <a:gd name="connsiteX5" fmla="*/ 26148 w 4343400"/>
              <a:gd name="connsiteY5" fmla="*/ 1068125 h 2038350"/>
              <a:gd name="connsiteX6" fmla="*/ 1064507 w 4343400"/>
              <a:gd name="connsiteY6" fmla="*/ 129334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2038350">
                <a:moveTo>
                  <a:pt x="1077545" y="0"/>
                </a:moveTo>
                <a:lnTo>
                  <a:pt x="4343400" y="0"/>
                </a:lnTo>
                <a:lnTo>
                  <a:pt x="4343400" y="2038350"/>
                </a:lnTo>
                <a:lnTo>
                  <a:pt x="0" y="2038350"/>
                </a:lnTo>
                <a:lnTo>
                  <a:pt x="0" y="1069446"/>
                </a:lnTo>
                <a:lnTo>
                  <a:pt x="26148" y="1068125"/>
                </a:lnTo>
                <a:cubicBezTo>
                  <a:pt x="543318" y="1015604"/>
                  <a:pt x="962041" y="630070"/>
                  <a:pt x="1064507" y="129334"/>
                </a:cubicBezTo>
                <a:close/>
              </a:path>
            </a:pathLst>
          </a:custGeom>
          <a:solidFill>
            <a:srgbClr val="F7FBFB"/>
          </a:solidFill>
          <a:ln w="19050">
            <a:solidFill>
              <a:srgbClr val="6AAA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任意多边形: 形状 20"/>
          <p:cNvSpPr/>
          <p:nvPr/>
        </p:nvSpPr>
        <p:spPr>
          <a:xfrm>
            <a:off x="1608148" y="3876164"/>
            <a:ext cx="3992037" cy="1873456"/>
          </a:xfrm>
          <a:custGeom>
            <a:avLst/>
            <a:gdLst>
              <a:gd name="connsiteX0" fmla="*/ 0 w 4343400"/>
              <a:gd name="connsiteY0" fmla="*/ 0 h 2038350"/>
              <a:gd name="connsiteX1" fmla="*/ 3218634 w 4343400"/>
              <a:gd name="connsiteY1" fmla="*/ 0 h 2038350"/>
              <a:gd name="connsiteX2" fmla="*/ 3231672 w 4343400"/>
              <a:gd name="connsiteY2" fmla="*/ 129334 h 2038350"/>
              <a:gd name="connsiteX3" fmla="*/ 4270031 w 4343400"/>
              <a:gd name="connsiteY3" fmla="*/ 1068125 h 2038350"/>
              <a:gd name="connsiteX4" fmla="*/ 4343400 w 4343400"/>
              <a:gd name="connsiteY4" fmla="*/ 1071830 h 2038350"/>
              <a:gd name="connsiteX5" fmla="*/ 4343400 w 4343400"/>
              <a:gd name="connsiteY5" fmla="*/ 2038350 h 2038350"/>
              <a:gd name="connsiteX6" fmla="*/ 0 w 4343400"/>
              <a:gd name="connsiteY6" fmla="*/ 203835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2038350">
                <a:moveTo>
                  <a:pt x="0" y="0"/>
                </a:moveTo>
                <a:lnTo>
                  <a:pt x="3218634" y="0"/>
                </a:lnTo>
                <a:lnTo>
                  <a:pt x="3231672" y="129334"/>
                </a:lnTo>
                <a:cubicBezTo>
                  <a:pt x="3334137" y="630070"/>
                  <a:pt x="3752860" y="1015604"/>
                  <a:pt x="4270031" y="1068125"/>
                </a:cubicBezTo>
                <a:lnTo>
                  <a:pt x="4343400" y="1071830"/>
                </a:lnTo>
                <a:lnTo>
                  <a:pt x="4343400" y="2038350"/>
                </a:lnTo>
                <a:lnTo>
                  <a:pt x="0" y="2038350"/>
                </a:lnTo>
                <a:close/>
              </a:path>
            </a:pathLst>
          </a:custGeom>
          <a:solidFill>
            <a:srgbClr val="F7FBFB"/>
          </a:solidFill>
          <a:ln w="19050">
            <a:solidFill>
              <a:srgbClr val="6AAA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292275" y="1316198"/>
            <a:ext cx="631745" cy="631745"/>
          </a:xfrm>
          <a:prstGeom prst="ellipse">
            <a:avLst/>
          </a:prstGeom>
          <a:gradFill>
            <a:gsLst>
              <a:gs pos="100000">
                <a:srgbClr val="7ABEBA"/>
              </a:gs>
              <a:gs pos="0">
                <a:srgbClr val="4A81AB"/>
              </a:gs>
            </a:gsLst>
            <a:lin ang="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1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446723" y="1316198"/>
            <a:ext cx="631745" cy="631745"/>
          </a:xfrm>
          <a:prstGeom prst="ellipse">
            <a:avLst/>
          </a:prstGeom>
          <a:gradFill>
            <a:gsLst>
              <a:gs pos="100000">
                <a:srgbClr val="7ABEBA"/>
              </a:gs>
              <a:gs pos="0">
                <a:srgbClr val="4A81AB"/>
              </a:gs>
            </a:gsLst>
            <a:lin ang="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2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292275" y="5432213"/>
            <a:ext cx="631745" cy="631745"/>
          </a:xfrm>
          <a:prstGeom prst="ellipse">
            <a:avLst/>
          </a:prstGeom>
          <a:gradFill>
            <a:gsLst>
              <a:gs pos="100000">
                <a:srgbClr val="7ABEBA"/>
              </a:gs>
              <a:gs pos="0">
                <a:srgbClr val="4A81AB"/>
              </a:gs>
            </a:gsLst>
            <a:lin ang="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3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446723" y="5432213"/>
            <a:ext cx="631745" cy="631745"/>
          </a:xfrm>
          <a:prstGeom prst="ellipse">
            <a:avLst/>
          </a:prstGeom>
          <a:gradFill>
            <a:gsLst>
              <a:gs pos="100000">
                <a:srgbClr val="7ABEBA"/>
              </a:gs>
              <a:gs pos="0">
                <a:srgbClr val="4A81AB"/>
              </a:gs>
            </a:gsLst>
            <a:lin ang="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4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98124" y="1826251"/>
            <a:ext cx="1672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004474" y="2249393"/>
            <a:ext cx="28210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505934" y="2249393"/>
            <a:ext cx="28210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632633" y="1826251"/>
            <a:ext cx="1672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1998124" y="4094266"/>
            <a:ext cx="1672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004474" y="4517408"/>
            <a:ext cx="28210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505934" y="4517408"/>
            <a:ext cx="28210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632633" y="4094266"/>
            <a:ext cx="1672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34" name="矩形: 圆角 33"/>
          <p:cNvSpPr/>
          <p:nvPr/>
        </p:nvSpPr>
        <p:spPr>
          <a:xfrm>
            <a:off x="4662547" y="2546351"/>
            <a:ext cx="2993497" cy="2223960"/>
          </a:xfrm>
          <a:prstGeom prst="roundRect">
            <a:avLst>
              <a:gd name="adj" fmla="val 50000"/>
            </a:avLst>
          </a:prstGeom>
          <a:blipFill>
            <a:blip r:embed="rId2"/>
            <a:stretch>
              <a:fillRect l="-4651" r="-4611"/>
            </a:stretch>
          </a:blipFill>
          <a:ln w="19050">
            <a:solidFill>
              <a:srgbClr val="6AAA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/>
          <p:cNvSpPr/>
          <p:nvPr/>
        </p:nvSpPr>
        <p:spPr>
          <a:xfrm>
            <a:off x="136525" y="140396"/>
            <a:ext cx="11918950" cy="6577208"/>
          </a:xfrm>
          <a:prstGeom prst="roundRect">
            <a:avLst>
              <a:gd name="adj" fmla="val 0"/>
            </a:avLst>
          </a:prstGeom>
          <a:solidFill>
            <a:srgbClr val="6AAAB5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-619124" y="-422275"/>
            <a:ext cx="1315846" cy="1228725"/>
            <a:chOff x="-2333625" y="-1590675"/>
            <a:chExt cx="5038975" cy="4705350"/>
          </a:xfrm>
        </p:grpSpPr>
        <p:sp>
          <p:nvSpPr>
            <p:cNvPr id="13" name="任意多边形: 形状 12"/>
            <p:cNvSpPr/>
            <p:nvPr/>
          </p:nvSpPr>
          <p:spPr>
            <a:xfrm>
              <a:off x="0" y="0"/>
              <a:ext cx="2705350" cy="2710024"/>
            </a:xfrm>
            <a:custGeom>
              <a:avLst/>
              <a:gdLst>
                <a:gd name="connsiteX0" fmla="*/ 0 w 2705350"/>
                <a:gd name="connsiteY0" fmla="*/ 0 h 2710024"/>
                <a:gd name="connsiteX1" fmla="*/ 2547554 w 2705350"/>
                <a:gd name="connsiteY1" fmla="*/ 0 h 2710024"/>
                <a:gd name="connsiteX2" fmla="*/ 2552652 w 2705350"/>
                <a:gd name="connsiteY2" fmla="*/ 10582 h 2710024"/>
                <a:gd name="connsiteX3" fmla="*/ 2705350 w 2705350"/>
                <a:gd name="connsiteY3" fmla="*/ 766924 h 2710024"/>
                <a:gd name="connsiteX4" fmla="*/ 762250 w 2705350"/>
                <a:gd name="connsiteY4" fmla="*/ 2710024 h 2710024"/>
                <a:gd name="connsiteX5" fmla="*/ 5908 w 2705350"/>
                <a:gd name="connsiteY5" fmla="*/ 2557326 h 2710024"/>
                <a:gd name="connsiteX6" fmla="*/ 0 w 2705350"/>
                <a:gd name="connsiteY6" fmla="*/ 2554480 h 271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350" h="2710024">
                  <a:moveTo>
                    <a:pt x="0" y="0"/>
                  </a:moveTo>
                  <a:lnTo>
                    <a:pt x="2547554" y="0"/>
                  </a:lnTo>
                  <a:lnTo>
                    <a:pt x="2552652" y="10582"/>
                  </a:lnTo>
                  <a:cubicBezTo>
                    <a:pt x="2650978" y="243051"/>
                    <a:pt x="2705350" y="498638"/>
                    <a:pt x="2705350" y="766924"/>
                  </a:cubicBezTo>
                  <a:cubicBezTo>
                    <a:pt x="2705350" y="1840068"/>
                    <a:pt x="1835394" y="2710024"/>
                    <a:pt x="762250" y="2710024"/>
                  </a:cubicBezTo>
                  <a:cubicBezTo>
                    <a:pt x="493964" y="2710024"/>
                    <a:pt x="238377" y="2655652"/>
                    <a:pt x="5908" y="2557326"/>
                  </a:cubicBezTo>
                  <a:lnTo>
                    <a:pt x="0" y="2554480"/>
                  </a:lnTo>
                  <a:close/>
                </a:path>
              </a:pathLst>
            </a:custGeom>
            <a:gradFill>
              <a:gsLst>
                <a:gs pos="100000">
                  <a:srgbClr val="7ABEBA"/>
                </a:gs>
                <a:gs pos="0">
                  <a:srgbClr val="4A81AB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弧形 13"/>
            <p:cNvSpPr/>
            <p:nvPr/>
          </p:nvSpPr>
          <p:spPr>
            <a:xfrm rot="5400000">
              <a:off x="-2238375" y="-1685925"/>
              <a:ext cx="4705350" cy="4895850"/>
            </a:xfrm>
            <a:prstGeom prst="arc">
              <a:avLst>
                <a:gd name="adj1" fmla="val 15098754"/>
                <a:gd name="adj2" fmla="val 171744"/>
              </a:avLst>
            </a:prstGeom>
            <a:ln w="28575">
              <a:gradFill>
                <a:gsLst>
                  <a:gs pos="0">
                    <a:srgbClr val="7ABEBA"/>
                  </a:gs>
                  <a:gs pos="100000">
                    <a:srgbClr val="4A81A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167555" y="5994400"/>
            <a:ext cx="2061590" cy="1981372"/>
            <a:chOff x="8877300" y="4055427"/>
            <a:chExt cx="6629399" cy="6371445"/>
          </a:xfrm>
        </p:grpSpPr>
        <p:sp>
          <p:nvSpPr>
            <p:cNvPr id="16" name="任意多边形: 形状 15"/>
            <p:cNvSpPr/>
            <p:nvPr/>
          </p:nvSpPr>
          <p:spPr>
            <a:xfrm rot="10800000">
              <a:off x="9615498" y="4277048"/>
              <a:ext cx="2576501" cy="2580952"/>
            </a:xfrm>
            <a:custGeom>
              <a:avLst/>
              <a:gdLst>
                <a:gd name="connsiteX0" fmla="*/ 0 w 2705350"/>
                <a:gd name="connsiteY0" fmla="*/ 0 h 2710024"/>
                <a:gd name="connsiteX1" fmla="*/ 2547554 w 2705350"/>
                <a:gd name="connsiteY1" fmla="*/ 0 h 2710024"/>
                <a:gd name="connsiteX2" fmla="*/ 2552652 w 2705350"/>
                <a:gd name="connsiteY2" fmla="*/ 10582 h 2710024"/>
                <a:gd name="connsiteX3" fmla="*/ 2705350 w 2705350"/>
                <a:gd name="connsiteY3" fmla="*/ 766924 h 2710024"/>
                <a:gd name="connsiteX4" fmla="*/ 762250 w 2705350"/>
                <a:gd name="connsiteY4" fmla="*/ 2710024 h 2710024"/>
                <a:gd name="connsiteX5" fmla="*/ 5908 w 2705350"/>
                <a:gd name="connsiteY5" fmla="*/ 2557326 h 2710024"/>
                <a:gd name="connsiteX6" fmla="*/ 0 w 2705350"/>
                <a:gd name="connsiteY6" fmla="*/ 2554480 h 271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350" h="2710024">
                  <a:moveTo>
                    <a:pt x="0" y="0"/>
                  </a:moveTo>
                  <a:lnTo>
                    <a:pt x="2547554" y="0"/>
                  </a:lnTo>
                  <a:lnTo>
                    <a:pt x="2552652" y="10582"/>
                  </a:lnTo>
                  <a:cubicBezTo>
                    <a:pt x="2650978" y="243051"/>
                    <a:pt x="2705350" y="498638"/>
                    <a:pt x="2705350" y="766924"/>
                  </a:cubicBezTo>
                  <a:cubicBezTo>
                    <a:pt x="2705350" y="1840068"/>
                    <a:pt x="1835394" y="2710024"/>
                    <a:pt x="762250" y="2710024"/>
                  </a:cubicBezTo>
                  <a:cubicBezTo>
                    <a:pt x="493964" y="2710024"/>
                    <a:pt x="238377" y="2655652"/>
                    <a:pt x="5908" y="2557326"/>
                  </a:cubicBezTo>
                  <a:lnTo>
                    <a:pt x="0" y="2554480"/>
                  </a:lnTo>
                  <a:close/>
                </a:path>
              </a:pathLst>
            </a:custGeom>
            <a:gradFill>
              <a:gsLst>
                <a:gs pos="100000">
                  <a:srgbClr val="7ABEBA"/>
                </a:gs>
                <a:gs pos="0">
                  <a:srgbClr val="4A81AB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" name="弧形 16"/>
            <p:cNvSpPr/>
            <p:nvPr/>
          </p:nvSpPr>
          <p:spPr>
            <a:xfrm rot="16200000">
              <a:off x="9006277" y="3926450"/>
              <a:ext cx="6371445" cy="6629399"/>
            </a:xfrm>
            <a:prstGeom prst="arc">
              <a:avLst>
                <a:gd name="adj1" fmla="val 16604449"/>
                <a:gd name="adj2" fmla="val 12137"/>
              </a:avLst>
            </a:prstGeom>
            <a:ln w="28575">
              <a:gradFill>
                <a:gsLst>
                  <a:gs pos="0">
                    <a:srgbClr val="7ABEBA"/>
                  </a:gs>
                  <a:gs pos="100000">
                    <a:srgbClr val="4A81A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683916" y="204787"/>
            <a:ext cx="2824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校园活动经历</a:t>
            </a:r>
          </a:p>
        </p:txBody>
      </p:sp>
      <p:grpSp>
        <p:nvGrpSpPr>
          <p:cNvPr id="10" name="îṩļídè"/>
          <p:cNvGrpSpPr/>
          <p:nvPr/>
        </p:nvGrpSpPr>
        <p:grpSpPr>
          <a:xfrm>
            <a:off x="1478010" y="1474794"/>
            <a:ext cx="2313902" cy="4468805"/>
            <a:chOff x="673100" y="1544244"/>
            <a:chExt cx="2218610" cy="4284769"/>
          </a:xfrm>
          <a:effectLst>
            <a:outerShdw blurRad="114300" algn="ctr" rotWithShape="0">
              <a:srgbClr val="6AAAB5">
                <a:alpha val="40000"/>
              </a:srgbClr>
            </a:outerShdw>
          </a:effectLst>
        </p:grpSpPr>
        <p:grpSp>
          <p:nvGrpSpPr>
            <p:cNvPr id="11" name="íśļîḋê"/>
            <p:cNvGrpSpPr/>
            <p:nvPr/>
          </p:nvGrpSpPr>
          <p:grpSpPr>
            <a:xfrm>
              <a:off x="673100" y="1544244"/>
              <a:ext cx="2218610" cy="4284769"/>
              <a:chOff x="-3768673" y="1125538"/>
              <a:chExt cx="2517723" cy="4862512"/>
            </a:xfrm>
          </p:grpSpPr>
          <p:sp>
            <p:nvSpPr>
              <p:cNvPr id="21" name="iŝlîdé"/>
              <p:cNvSpPr/>
              <p:nvPr/>
            </p:nvSpPr>
            <p:spPr bwMode="auto">
              <a:xfrm>
                <a:off x="-3741686" y="1125538"/>
                <a:ext cx="2478053" cy="4862512"/>
              </a:xfrm>
              <a:custGeom>
                <a:avLst/>
                <a:gdLst>
                  <a:gd name="T0" fmla="*/ 1393 w 1393"/>
                  <a:gd name="T1" fmla="*/ 2559 h 2739"/>
                  <a:gd name="T2" fmla="*/ 1213 w 1393"/>
                  <a:gd name="T3" fmla="*/ 2739 h 2739"/>
                  <a:gd name="T4" fmla="*/ 180 w 1393"/>
                  <a:gd name="T5" fmla="*/ 2739 h 2739"/>
                  <a:gd name="T6" fmla="*/ 0 w 1393"/>
                  <a:gd name="T7" fmla="*/ 2559 h 2739"/>
                  <a:gd name="T8" fmla="*/ 0 w 1393"/>
                  <a:gd name="T9" fmla="*/ 180 h 2739"/>
                  <a:gd name="T10" fmla="*/ 180 w 1393"/>
                  <a:gd name="T11" fmla="*/ 0 h 2739"/>
                  <a:gd name="T12" fmla="*/ 1213 w 1393"/>
                  <a:gd name="T13" fmla="*/ 0 h 2739"/>
                  <a:gd name="T14" fmla="*/ 1393 w 1393"/>
                  <a:gd name="T15" fmla="*/ 180 h 2739"/>
                  <a:gd name="T16" fmla="*/ 1393 w 1393"/>
                  <a:gd name="T17" fmla="*/ 2559 h 2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93" h="2739">
                    <a:moveTo>
                      <a:pt x="1393" y="2559"/>
                    </a:moveTo>
                    <a:cubicBezTo>
                      <a:pt x="1393" y="2658"/>
                      <a:pt x="1312" y="2739"/>
                      <a:pt x="1213" y="2739"/>
                    </a:cubicBezTo>
                    <a:cubicBezTo>
                      <a:pt x="180" y="2739"/>
                      <a:pt x="180" y="2739"/>
                      <a:pt x="180" y="2739"/>
                    </a:cubicBezTo>
                    <a:cubicBezTo>
                      <a:pt x="81" y="2739"/>
                      <a:pt x="0" y="2658"/>
                      <a:pt x="0" y="2559"/>
                    </a:cubicBezTo>
                    <a:cubicBezTo>
                      <a:pt x="0" y="180"/>
                      <a:pt x="0" y="180"/>
                      <a:pt x="0" y="180"/>
                    </a:cubicBezTo>
                    <a:cubicBezTo>
                      <a:pt x="0" y="81"/>
                      <a:pt x="81" y="0"/>
                      <a:pt x="180" y="0"/>
                    </a:cubicBezTo>
                    <a:cubicBezTo>
                      <a:pt x="1213" y="0"/>
                      <a:pt x="1213" y="0"/>
                      <a:pt x="1213" y="0"/>
                    </a:cubicBezTo>
                    <a:cubicBezTo>
                      <a:pt x="1312" y="0"/>
                      <a:pt x="1393" y="81"/>
                      <a:pt x="1393" y="180"/>
                    </a:cubicBezTo>
                    <a:cubicBezTo>
                      <a:pt x="1393" y="2559"/>
                      <a:pt x="1393" y="2559"/>
                      <a:pt x="1393" y="2559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îṧļîḑê"/>
              <p:cNvSpPr/>
              <p:nvPr/>
            </p:nvSpPr>
            <p:spPr bwMode="auto">
              <a:xfrm>
                <a:off x="-3713112" y="1141413"/>
                <a:ext cx="2430428" cy="4830762"/>
              </a:xfrm>
              <a:custGeom>
                <a:avLst/>
                <a:gdLst>
                  <a:gd name="T0" fmla="*/ 1366 w 1366"/>
                  <a:gd name="T1" fmla="*/ 2542 h 2721"/>
                  <a:gd name="T2" fmla="*/ 1189 w 1366"/>
                  <a:gd name="T3" fmla="*/ 2721 h 2721"/>
                  <a:gd name="T4" fmla="*/ 176 w 1366"/>
                  <a:gd name="T5" fmla="*/ 2721 h 2721"/>
                  <a:gd name="T6" fmla="*/ 0 w 1366"/>
                  <a:gd name="T7" fmla="*/ 2542 h 2721"/>
                  <a:gd name="T8" fmla="*/ 0 w 1366"/>
                  <a:gd name="T9" fmla="*/ 179 h 2721"/>
                  <a:gd name="T10" fmla="*/ 176 w 1366"/>
                  <a:gd name="T11" fmla="*/ 0 h 2721"/>
                  <a:gd name="T12" fmla="*/ 1189 w 1366"/>
                  <a:gd name="T13" fmla="*/ 0 h 2721"/>
                  <a:gd name="T14" fmla="*/ 1366 w 1366"/>
                  <a:gd name="T15" fmla="*/ 179 h 2721"/>
                  <a:gd name="T16" fmla="*/ 1366 w 1366"/>
                  <a:gd name="T17" fmla="*/ 2542 h 2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66" h="2721">
                    <a:moveTo>
                      <a:pt x="1366" y="2542"/>
                    </a:moveTo>
                    <a:cubicBezTo>
                      <a:pt x="1366" y="2641"/>
                      <a:pt x="1287" y="2721"/>
                      <a:pt x="1189" y="2721"/>
                    </a:cubicBezTo>
                    <a:cubicBezTo>
                      <a:pt x="176" y="2721"/>
                      <a:pt x="176" y="2721"/>
                      <a:pt x="176" y="2721"/>
                    </a:cubicBezTo>
                    <a:cubicBezTo>
                      <a:pt x="79" y="2721"/>
                      <a:pt x="0" y="2641"/>
                      <a:pt x="0" y="2542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0" y="80"/>
                      <a:pt x="79" y="0"/>
                      <a:pt x="176" y="0"/>
                    </a:cubicBezTo>
                    <a:cubicBezTo>
                      <a:pt x="1189" y="0"/>
                      <a:pt x="1189" y="0"/>
                      <a:pt x="1189" y="0"/>
                    </a:cubicBezTo>
                    <a:cubicBezTo>
                      <a:pt x="1287" y="0"/>
                      <a:pt x="1366" y="80"/>
                      <a:pt x="1366" y="179"/>
                    </a:cubicBezTo>
                    <a:cubicBezTo>
                      <a:pt x="1366" y="2542"/>
                      <a:pt x="1366" y="2542"/>
                      <a:pt x="1366" y="2542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i$ļîḑè"/>
              <p:cNvSpPr/>
              <p:nvPr/>
            </p:nvSpPr>
            <p:spPr bwMode="auto">
              <a:xfrm>
                <a:off x="-2693951" y="5486399"/>
                <a:ext cx="403220" cy="40163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ïŝļïďé"/>
              <p:cNvSpPr/>
              <p:nvPr/>
            </p:nvSpPr>
            <p:spPr bwMode="auto">
              <a:xfrm>
                <a:off x="-2673313" y="5507038"/>
                <a:ext cx="361945" cy="3603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ïşḷidé"/>
              <p:cNvSpPr/>
              <p:nvPr/>
            </p:nvSpPr>
            <p:spPr bwMode="auto">
              <a:xfrm>
                <a:off x="-2520916" y="1254125"/>
                <a:ext cx="47624" cy="46038"/>
              </a:xfrm>
              <a:custGeom>
                <a:avLst/>
                <a:gdLst>
                  <a:gd name="T0" fmla="*/ 13 w 27"/>
                  <a:gd name="T1" fmla="*/ 0 h 26"/>
                  <a:gd name="T2" fmla="*/ 0 w 27"/>
                  <a:gd name="T3" fmla="*/ 13 h 26"/>
                  <a:gd name="T4" fmla="*/ 13 w 27"/>
                  <a:gd name="T5" fmla="*/ 26 h 26"/>
                  <a:gd name="T6" fmla="*/ 25 w 27"/>
                  <a:gd name="T7" fmla="*/ 13 h 26"/>
                  <a:gd name="T8" fmla="*/ 27 w 27"/>
                  <a:gd name="T9" fmla="*/ 13 h 26"/>
                  <a:gd name="T10" fmla="*/ 27 w 27"/>
                  <a:gd name="T11" fmla="*/ 13 h 26"/>
                  <a:gd name="T12" fmla="*/ 25 w 27"/>
                  <a:gd name="T13" fmla="*/ 13 h 26"/>
                  <a:gd name="T14" fmla="*/ 13 w 27"/>
                  <a:gd name="T1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6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cubicBezTo>
                      <a:pt x="20" y="26"/>
                      <a:pt x="25" y="20"/>
                      <a:pt x="25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</a:path>
                </a:pathLst>
              </a:custGeom>
              <a:solidFill>
                <a:srgbClr val="9F9F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ïṧļïdé"/>
              <p:cNvSpPr/>
              <p:nvPr/>
            </p:nvSpPr>
            <p:spPr bwMode="auto">
              <a:xfrm>
                <a:off x="-2528854" y="1246188"/>
                <a:ext cx="58736" cy="60325"/>
              </a:xfrm>
              <a:custGeom>
                <a:avLst/>
                <a:gdLst>
                  <a:gd name="T0" fmla="*/ 33 w 33"/>
                  <a:gd name="T1" fmla="*/ 17 h 34"/>
                  <a:gd name="T2" fmla="*/ 33 w 33"/>
                  <a:gd name="T3" fmla="*/ 17 h 34"/>
                  <a:gd name="T4" fmla="*/ 33 w 33"/>
                  <a:gd name="T5" fmla="*/ 17 h 34"/>
                  <a:gd name="T6" fmla="*/ 17 w 33"/>
                  <a:gd name="T7" fmla="*/ 0 h 34"/>
                  <a:gd name="T8" fmla="*/ 0 w 33"/>
                  <a:gd name="T9" fmla="*/ 17 h 34"/>
                  <a:gd name="T10" fmla="*/ 17 w 33"/>
                  <a:gd name="T11" fmla="*/ 34 h 34"/>
                  <a:gd name="T12" fmla="*/ 33 w 33"/>
                  <a:gd name="T13" fmla="*/ 17 h 34"/>
                  <a:gd name="T14" fmla="*/ 31 w 33"/>
                  <a:gd name="T15" fmla="*/ 17 h 34"/>
                  <a:gd name="T16" fmla="*/ 29 w 33"/>
                  <a:gd name="T17" fmla="*/ 17 h 34"/>
                  <a:gd name="T18" fmla="*/ 17 w 33"/>
                  <a:gd name="T19" fmla="*/ 30 h 34"/>
                  <a:gd name="T20" fmla="*/ 4 w 33"/>
                  <a:gd name="T21" fmla="*/ 17 h 34"/>
                  <a:gd name="T22" fmla="*/ 17 w 33"/>
                  <a:gd name="T23" fmla="*/ 4 h 34"/>
                  <a:gd name="T24" fmla="*/ 29 w 33"/>
                  <a:gd name="T25" fmla="*/ 17 h 34"/>
                  <a:gd name="T26" fmla="*/ 31 w 33"/>
                  <a:gd name="T27" fmla="*/ 17 h 34"/>
                  <a:gd name="T28" fmla="*/ 33 w 33"/>
                  <a:gd name="T29" fmla="*/ 17 h 34"/>
                  <a:gd name="T30" fmla="*/ 33 w 33"/>
                  <a:gd name="T31" fmla="*/ 17 h 34"/>
                  <a:gd name="T32" fmla="*/ 17 w 33"/>
                  <a:gd name="T3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" h="34">
                    <a:moveTo>
                      <a:pt x="33" y="17"/>
                    </a:move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7"/>
                      <a:pt x="33" y="17"/>
                      <a:pt x="33" y="17"/>
                    </a:cubicBezTo>
                    <a:moveTo>
                      <a:pt x="17" y="0"/>
                    </a:moveTo>
                    <a:cubicBezTo>
                      <a:pt x="7" y="0"/>
                      <a:pt x="0" y="8"/>
                      <a:pt x="0" y="17"/>
                    </a:cubicBezTo>
                    <a:cubicBezTo>
                      <a:pt x="0" y="26"/>
                      <a:pt x="7" y="34"/>
                      <a:pt x="17" y="34"/>
                    </a:cubicBezTo>
                    <a:cubicBezTo>
                      <a:pt x="26" y="34"/>
                      <a:pt x="33" y="26"/>
                      <a:pt x="33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9" y="24"/>
                      <a:pt x="24" y="30"/>
                      <a:pt x="17" y="30"/>
                    </a:cubicBezTo>
                    <a:cubicBezTo>
                      <a:pt x="10" y="30"/>
                      <a:pt x="4" y="24"/>
                      <a:pt x="4" y="17"/>
                    </a:cubicBezTo>
                    <a:cubicBezTo>
                      <a:pt x="4" y="10"/>
                      <a:pt x="10" y="4"/>
                      <a:pt x="17" y="4"/>
                    </a:cubicBezTo>
                    <a:cubicBezTo>
                      <a:pt x="24" y="4"/>
                      <a:pt x="29" y="10"/>
                      <a:pt x="29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8"/>
                      <a:pt x="26" y="0"/>
                      <a:pt x="1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iṣḻiďè"/>
              <p:cNvSpPr/>
              <p:nvPr/>
            </p:nvSpPr>
            <p:spPr bwMode="auto">
              <a:xfrm>
                <a:off x="-2930485" y="1395414"/>
                <a:ext cx="77786" cy="74613"/>
              </a:xfrm>
              <a:custGeom>
                <a:avLst/>
                <a:gdLst>
                  <a:gd name="T0" fmla="*/ 21 w 44"/>
                  <a:gd name="T1" fmla="*/ 0 h 42"/>
                  <a:gd name="T2" fmla="*/ 6 w 44"/>
                  <a:gd name="T3" fmla="*/ 6 h 42"/>
                  <a:gd name="T4" fmla="*/ 0 w 44"/>
                  <a:gd name="T5" fmla="*/ 21 h 42"/>
                  <a:gd name="T6" fmla="*/ 6 w 44"/>
                  <a:gd name="T7" fmla="*/ 36 h 42"/>
                  <a:gd name="T8" fmla="*/ 21 w 44"/>
                  <a:gd name="T9" fmla="*/ 42 h 42"/>
                  <a:gd name="T10" fmla="*/ 36 w 44"/>
                  <a:gd name="T11" fmla="*/ 36 h 42"/>
                  <a:gd name="T12" fmla="*/ 42 w 44"/>
                  <a:gd name="T13" fmla="*/ 21 h 42"/>
                  <a:gd name="T14" fmla="*/ 44 w 44"/>
                  <a:gd name="T15" fmla="*/ 21 h 42"/>
                  <a:gd name="T16" fmla="*/ 44 w 44"/>
                  <a:gd name="T17" fmla="*/ 21 h 42"/>
                  <a:gd name="T18" fmla="*/ 42 w 44"/>
                  <a:gd name="T19" fmla="*/ 21 h 42"/>
                  <a:gd name="T20" fmla="*/ 36 w 44"/>
                  <a:gd name="T21" fmla="*/ 6 h 42"/>
                  <a:gd name="T22" fmla="*/ 21 w 44"/>
                  <a:gd name="T2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4" h="42">
                    <a:moveTo>
                      <a:pt x="21" y="0"/>
                    </a:moveTo>
                    <a:cubicBezTo>
                      <a:pt x="15" y="0"/>
                      <a:pt x="10" y="3"/>
                      <a:pt x="6" y="6"/>
                    </a:cubicBezTo>
                    <a:cubicBezTo>
                      <a:pt x="3" y="10"/>
                      <a:pt x="0" y="15"/>
                      <a:pt x="0" y="21"/>
                    </a:cubicBezTo>
                    <a:cubicBezTo>
                      <a:pt x="0" y="27"/>
                      <a:pt x="3" y="32"/>
                      <a:pt x="6" y="36"/>
                    </a:cubicBezTo>
                    <a:cubicBezTo>
                      <a:pt x="10" y="39"/>
                      <a:pt x="15" y="42"/>
                      <a:pt x="21" y="42"/>
                    </a:cubicBezTo>
                    <a:cubicBezTo>
                      <a:pt x="27" y="42"/>
                      <a:pt x="32" y="39"/>
                      <a:pt x="36" y="36"/>
                    </a:cubicBezTo>
                    <a:cubicBezTo>
                      <a:pt x="39" y="32"/>
                      <a:pt x="42" y="27"/>
                      <a:pt x="42" y="21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15"/>
                      <a:pt x="39" y="10"/>
                      <a:pt x="36" y="6"/>
                    </a:cubicBezTo>
                    <a:cubicBezTo>
                      <a:pt x="32" y="3"/>
                      <a:pt x="27" y="0"/>
                      <a:pt x="21" y="0"/>
                    </a:cubicBezTo>
                  </a:path>
                </a:pathLst>
              </a:custGeom>
              <a:solidFill>
                <a:srgbClr val="9F9F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îŝḻiďè"/>
              <p:cNvSpPr/>
              <p:nvPr/>
            </p:nvSpPr>
            <p:spPr bwMode="auto">
              <a:xfrm>
                <a:off x="-2938423" y="1389063"/>
                <a:ext cx="88898" cy="88900"/>
              </a:xfrm>
              <a:custGeom>
                <a:avLst/>
                <a:gdLst>
                  <a:gd name="T0" fmla="*/ 50 w 50"/>
                  <a:gd name="T1" fmla="*/ 25 h 50"/>
                  <a:gd name="T2" fmla="*/ 50 w 50"/>
                  <a:gd name="T3" fmla="*/ 25 h 50"/>
                  <a:gd name="T4" fmla="*/ 50 w 50"/>
                  <a:gd name="T5" fmla="*/ 25 h 50"/>
                  <a:gd name="T6" fmla="*/ 25 w 50"/>
                  <a:gd name="T7" fmla="*/ 0 h 50"/>
                  <a:gd name="T8" fmla="*/ 0 w 50"/>
                  <a:gd name="T9" fmla="*/ 25 h 50"/>
                  <a:gd name="T10" fmla="*/ 25 w 50"/>
                  <a:gd name="T11" fmla="*/ 50 h 50"/>
                  <a:gd name="T12" fmla="*/ 50 w 50"/>
                  <a:gd name="T13" fmla="*/ 25 h 50"/>
                  <a:gd name="T14" fmla="*/ 48 w 50"/>
                  <a:gd name="T15" fmla="*/ 25 h 50"/>
                  <a:gd name="T16" fmla="*/ 46 w 50"/>
                  <a:gd name="T17" fmla="*/ 25 h 50"/>
                  <a:gd name="T18" fmla="*/ 40 w 50"/>
                  <a:gd name="T19" fmla="*/ 40 h 50"/>
                  <a:gd name="T20" fmla="*/ 25 w 50"/>
                  <a:gd name="T21" fmla="*/ 46 h 50"/>
                  <a:gd name="T22" fmla="*/ 10 w 50"/>
                  <a:gd name="T23" fmla="*/ 40 h 50"/>
                  <a:gd name="T24" fmla="*/ 4 w 50"/>
                  <a:gd name="T25" fmla="*/ 25 h 50"/>
                  <a:gd name="T26" fmla="*/ 10 w 50"/>
                  <a:gd name="T27" fmla="*/ 10 h 50"/>
                  <a:gd name="T28" fmla="*/ 25 w 50"/>
                  <a:gd name="T29" fmla="*/ 4 h 50"/>
                  <a:gd name="T30" fmla="*/ 40 w 50"/>
                  <a:gd name="T31" fmla="*/ 10 h 50"/>
                  <a:gd name="T32" fmla="*/ 46 w 50"/>
                  <a:gd name="T33" fmla="*/ 25 h 50"/>
                  <a:gd name="T34" fmla="*/ 48 w 50"/>
                  <a:gd name="T35" fmla="*/ 25 h 50"/>
                  <a:gd name="T36" fmla="*/ 50 w 50"/>
                  <a:gd name="T37" fmla="*/ 25 h 50"/>
                  <a:gd name="T38" fmla="*/ 50 w 50"/>
                  <a:gd name="T39" fmla="*/ 25 h 50"/>
                  <a:gd name="T40" fmla="*/ 25 w 50"/>
                  <a:gd name="T4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25"/>
                      <a:pt x="50" y="25"/>
                      <a:pt x="50" y="25"/>
                    </a:cubicBezTo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ubicBezTo>
                      <a:pt x="39" y="50"/>
                      <a:pt x="50" y="39"/>
                      <a:pt x="50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31"/>
                      <a:pt x="43" y="36"/>
                      <a:pt x="40" y="40"/>
                    </a:cubicBezTo>
                    <a:cubicBezTo>
                      <a:pt x="36" y="43"/>
                      <a:pt x="31" y="46"/>
                      <a:pt x="25" y="46"/>
                    </a:cubicBezTo>
                    <a:cubicBezTo>
                      <a:pt x="19" y="46"/>
                      <a:pt x="14" y="43"/>
                      <a:pt x="10" y="40"/>
                    </a:cubicBezTo>
                    <a:cubicBezTo>
                      <a:pt x="7" y="36"/>
                      <a:pt x="4" y="31"/>
                      <a:pt x="4" y="25"/>
                    </a:cubicBezTo>
                    <a:cubicBezTo>
                      <a:pt x="4" y="19"/>
                      <a:pt x="7" y="14"/>
                      <a:pt x="10" y="10"/>
                    </a:cubicBezTo>
                    <a:cubicBezTo>
                      <a:pt x="14" y="7"/>
                      <a:pt x="19" y="4"/>
                      <a:pt x="25" y="4"/>
                    </a:cubicBezTo>
                    <a:cubicBezTo>
                      <a:pt x="31" y="4"/>
                      <a:pt x="36" y="7"/>
                      <a:pt x="40" y="10"/>
                    </a:cubicBezTo>
                    <a:cubicBezTo>
                      <a:pt x="43" y="14"/>
                      <a:pt x="46" y="19"/>
                      <a:pt x="46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iṡľíḓê"/>
              <p:cNvSpPr/>
              <p:nvPr/>
            </p:nvSpPr>
            <p:spPr bwMode="auto">
              <a:xfrm>
                <a:off x="-2695538" y="1419225"/>
                <a:ext cx="393694" cy="39688"/>
              </a:xfrm>
              <a:custGeom>
                <a:avLst/>
                <a:gdLst>
                  <a:gd name="T0" fmla="*/ 210 w 221"/>
                  <a:gd name="T1" fmla="*/ 0 h 23"/>
                  <a:gd name="T2" fmla="*/ 11 w 221"/>
                  <a:gd name="T3" fmla="*/ 0 h 23"/>
                  <a:gd name="T4" fmla="*/ 0 w 221"/>
                  <a:gd name="T5" fmla="*/ 11 h 23"/>
                  <a:gd name="T6" fmla="*/ 11 w 221"/>
                  <a:gd name="T7" fmla="*/ 23 h 23"/>
                  <a:gd name="T8" fmla="*/ 210 w 221"/>
                  <a:gd name="T9" fmla="*/ 23 h 23"/>
                  <a:gd name="T10" fmla="*/ 221 w 221"/>
                  <a:gd name="T11" fmla="*/ 11 h 23"/>
                  <a:gd name="T12" fmla="*/ 210 w 221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1" h="23">
                    <a:moveTo>
                      <a:pt x="210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8"/>
                      <a:pt x="5" y="23"/>
                      <a:pt x="11" y="23"/>
                    </a:cubicBezTo>
                    <a:cubicBezTo>
                      <a:pt x="210" y="23"/>
                      <a:pt x="210" y="23"/>
                      <a:pt x="210" y="23"/>
                    </a:cubicBezTo>
                    <a:cubicBezTo>
                      <a:pt x="216" y="23"/>
                      <a:pt x="221" y="18"/>
                      <a:pt x="221" y="11"/>
                    </a:cubicBezTo>
                    <a:cubicBezTo>
                      <a:pt x="221" y="5"/>
                      <a:pt x="216" y="0"/>
                      <a:pt x="210" y="0"/>
                    </a:cubicBezTo>
                  </a:path>
                </a:pathLst>
              </a:custGeom>
              <a:solidFill>
                <a:srgbClr val="9F9F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íSḷîďe"/>
              <p:cNvSpPr/>
              <p:nvPr/>
            </p:nvSpPr>
            <p:spPr bwMode="auto">
              <a:xfrm>
                <a:off x="-3605164" y="1709739"/>
                <a:ext cx="2209769" cy="36956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ïṡḷiďê"/>
              <p:cNvSpPr/>
              <p:nvPr/>
            </p:nvSpPr>
            <p:spPr bwMode="auto">
              <a:xfrm>
                <a:off x="-3611513" y="1703388"/>
                <a:ext cx="2224057" cy="3709987"/>
              </a:xfrm>
              <a:custGeom>
                <a:avLst/>
                <a:gdLst>
                  <a:gd name="T0" fmla="*/ 1396 w 1401"/>
                  <a:gd name="T1" fmla="*/ 2332 h 2337"/>
                  <a:gd name="T2" fmla="*/ 1396 w 1401"/>
                  <a:gd name="T3" fmla="*/ 2328 h 2337"/>
                  <a:gd name="T4" fmla="*/ 9 w 1401"/>
                  <a:gd name="T5" fmla="*/ 2328 h 2337"/>
                  <a:gd name="T6" fmla="*/ 9 w 1401"/>
                  <a:gd name="T7" fmla="*/ 8 h 2337"/>
                  <a:gd name="T8" fmla="*/ 1392 w 1401"/>
                  <a:gd name="T9" fmla="*/ 8 h 2337"/>
                  <a:gd name="T10" fmla="*/ 1392 w 1401"/>
                  <a:gd name="T11" fmla="*/ 2332 h 2337"/>
                  <a:gd name="T12" fmla="*/ 1396 w 1401"/>
                  <a:gd name="T13" fmla="*/ 2332 h 2337"/>
                  <a:gd name="T14" fmla="*/ 1396 w 1401"/>
                  <a:gd name="T15" fmla="*/ 2328 h 2337"/>
                  <a:gd name="T16" fmla="*/ 1396 w 1401"/>
                  <a:gd name="T17" fmla="*/ 2332 h 2337"/>
                  <a:gd name="T18" fmla="*/ 1401 w 1401"/>
                  <a:gd name="T19" fmla="*/ 2332 h 2337"/>
                  <a:gd name="T20" fmla="*/ 1401 w 1401"/>
                  <a:gd name="T21" fmla="*/ 0 h 2337"/>
                  <a:gd name="T22" fmla="*/ 0 w 1401"/>
                  <a:gd name="T23" fmla="*/ 0 h 2337"/>
                  <a:gd name="T24" fmla="*/ 0 w 1401"/>
                  <a:gd name="T25" fmla="*/ 2337 h 2337"/>
                  <a:gd name="T26" fmla="*/ 1401 w 1401"/>
                  <a:gd name="T27" fmla="*/ 2337 h 2337"/>
                  <a:gd name="T28" fmla="*/ 1401 w 1401"/>
                  <a:gd name="T29" fmla="*/ 2332 h 2337"/>
                  <a:gd name="T30" fmla="*/ 1396 w 1401"/>
                  <a:gd name="T31" fmla="*/ 2332 h 2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01" h="2337">
                    <a:moveTo>
                      <a:pt x="1396" y="2332"/>
                    </a:moveTo>
                    <a:lnTo>
                      <a:pt x="1396" y="2328"/>
                    </a:lnTo>
                    <a:lnTo>
                      <a:pt x="9" y="2328"/>
                    </a:lnTo>
                    <a:lnTo>
                      <a:pt x="9" y="8"/>
                    </a:lnTo>
                    <a:lnTo>
                      <a:pt x="1392" y="8"/>
                    </a:lnTo>
                    <a:lnTo>
                      <a:pt x="1392" y="2332"/>
                    </a:lnTo>
                    <a:lnTo>
                      <a:pt x="1396" y="2332"/>
                    </a:lnTo>
                    <a:lnTo>
                      <a:pt x="1396" y="2328"/>
                    </a:lnTo>
                    <a:lnTo>
                      <a:pt x="1396" y="2332"/>
                    </a:lnTo>
                    <a:lnTo>
                      <a:pt x="1401" y="2332"/>
                    </a:lnTo>
                    <a:lnTo>
                      <a:pt x="1401" y="0"/>
                    </a:lnTo>
                    <a:lnTo>
                      <a:pt x="0" y="0"/>
                    </a:lnTo>
                    <a:lnTo>
                      <a:pt x="0" y="2337"/>
                    </a:lnTo>
                    <a:lnTo>
                      <a:pt x="1401" y="2337"/>
                    </a:lnTo>
                    <a:lnTo>
                      <a:pt x="1401" y="2332"/>
                    </a:lnTo>
                    <a:lnTo>
                      <a:pt x="1396" y="23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iślïḑe"/>
              <p:cNvSpPr/>
              <p:nvPr/>
            </p:nvSpPr>
            <p:spPr bwMode="auto">
              <a:xfrm>
                <a:off x="-3768673" y="1736724"/>
                <a:ext cx="31750" cy="215900"/>
              </a:xfrm>
              <a:custGeom>
                <a:avLst/>
                <a:gdLst>
                  <a:gd name="T0" fmla="*/ 18 w 18"/>
                  <a:gd name="T1" fmla="*/ 113 h 122"/>
                  <a:gd name="T2" fmla="*/ 9 w 18"/>
                  <a:gd name="T3" fmla="*/ 122 h 122"/>
                  <a:gd name="T4" fmla="*/ 0 w 18"/>
                  <a:gd name="T5" fmla="*/ 113 h 122"/>
                  <a:gd name="T6" fmla="*/ 0 w 18"/>
                  <a:gd name="T7" fmla="*/ 9 h 122"/>
                  <a:gd name="T8" fmla="*/ 9 w 18"/>
                  <a:gd name="T9" fmla="*/ 0 h 122"/>
                  <a:gd name="T10" fmla="*/ 18 w 18"/>
                  <a:gd name="T11" fmla="*/ 9 h 122"/>
                  <a:gd name="T12" fmla="*/ 18 w 18"/>
                  <a:gd name="T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122">
                    <a:moveTo>
                      <a:pt x="18" y="113"/>
                    </a:moveTo>
                    <a:cubicBezTo>
                      <a:pt x="18" y="118"/>
                      <a:pt x="14" y="122"/>
                      <a:pt x="9" y="122"/>
                    </a:cubicBezTo>
                    <a:cubicBezTo>
                      <a:pt x="4" y="122"/>
                      <a:pt x="0" y="118"/>
                      <a:pt x="0" y="1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" y="0"/>
                      <a:pt x="18" y="4"/>
                      <a:pt x="18" y="9"/>
                    </a:cubicBezTo>
                    <a:lnTo>
                      <a:pt x="18" y="11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îşḷiḍè"/>
              <p:cNvSpPr/>
              <p:nvPr/>
            </p:nvSpPr>
            <p:spPr bwMode="auto">
              <a:xfrm>
                <a:off x="-3768673" y="2147888"/>
                <a:ext cx="31750" cy="363538"/>
              </a:xfrm>
              <a:custGeom>
                <a:avLst/>
                <a:gdLst>
                  <a:gd name="T0" fmla="*/ 18 w 18"/>
                  <a:gd name="T1" fmla="*/ 190 h 205"/>
                  <a:gd name="T2" fmla="*/ 9 w 18"/>
                  <a:gd name="T3" fmla="*/ 205 h 205"/>
                  <a:gd name="T4" fmla="*/ 0 w 18"/>
                  <a:gd name="T5" fmla="*/ 190 h 205"/>
                  <a:gd name="T6" fmla="*/ 0 w 18"/>
                  <a:gd name="T7" fmla="*/ 15 h 205"/>
                  <a:gd name="T8" fmla="*/ 9 w 18"/>
                  <a:gd name="T9" fmla="*/ 0 h 205"/>
                  <a:gd name="T10" fmla="*/ 18 w 18"/>
                  <a:gd name="T11" fmla="*/ 15 h 205"/>
                  <a:gd name="T12" fmla="*/ 18 w 18"/>
                  <a:gd name="T13" fmla="*/ 19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205">
                    <a:moveTo>
                      <a:pt x="18" y="190"/>
                    </a:moveTo>
                    <a:cubicBezTo>
                      <a:pt x="18" y="198"/>
                      <a:pt x="14" y="205"/>
                      <a:pt x="9" y="205"/>
                    </a:cubicBezTo>
                    <a:cubicBezTo>
                      <a:pt x="4" y="205"/>
                      <a:pt x="0" y="198"/>
                      <a:pt x="0" y="19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4" y="0"/>
                      <a:pt x="9" y="0"/>
                    </a:cubicBezTo>
                    <a:cubicBezTo>
                      <a:pt x="14" y="0"/>
                      <a:pt x="18" y="7"/>
                      <a:pt x="18" y="15"/>
                    </a:cubicBezTo>
                    <a:lnTo>
                      <a:pt x="18" y="19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îŝḻíďé"/>
              <p:cNvSpPr/>
              <p:nvPr/>
            </p:nvSpPr>
            <p:spPr bwMode="auto">
              <a:xfrm>
                <a:off x="-3768673" y="2609849"/>
                <a:ext cx="31750" cy="363538"/>
              </a:xfrm>
              <a:custGeom>
                <a:avLst/>
                <a:gdLst>
                  <a:gd name="T0" fmla="*/ 18 w 18"/>
                  <a:gd name="T1" fmla="*/ 190 h 205"/>
                  <a:gd name="T2" fmla="*/ 9 w 18"/>
                  <a:gd name="T3" fmla="*/ 205 h 205"/>
                  <a:gd name="T4" fmla="*/ 0 w 18"/>
                  <a:gd name="T5" fmla="*/ 190 h 205"/>
                  <a:gd name="T6" fmla="*/ 0 w 18"/>
                  <a:gd name="T7" fmla="*/ 15 h 205"/>
                  <a:gd name="T8" fmla="*/ 9 w 18"/>
                  <a:gd name="T9" fmla="*/ 0 h 205"/>
                  <a:gd name="T10" fmla="*/ 18 w 18"/>
                  <a:gd name="T11" fmla="*/ 15 h 205"/>
                  <a:gd name="T12" fmla="*/ 18 w 18"/>
                  <a:gd name="T13" fmla="*/ 19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205">
                    <a:moveTo>
                      <a:pt x="18" y="190"/>
                    </a:moveTo>
                    <a:cubicBezTo>
                      <a:pt x="18" y="198"/>
                      <a:pt x="14" y="205"/>
                      <a:pt x="9" y="205"/>
                    </a:cubicBezTo>
                    <a:cubicBezTo>
                      <a:pt x="4" y="205"/>
                      <a:pt x="0" y="198"/>
                      <a:pt x="0" y="19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4" y="0"/>
                      <a:pt x="9" y="0"/>
                    </a:cubicBezTo>
                    <a:cubicBezTo>
                      <a:pt x="14" y="0"/>
                      <a:pt x="18" y="7"/>
                      <a:pt x="18" y="15"/>
                    </a:cubicBezTo>
                    <a:lnTo>
                      <a:pt x="18" y="19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iṡḻîḍê"/>
              <p:cNvSpPr/>
              <p:nvPr/>
            </p:nvSpPr>
            <p:spPr bwMode="auto">
              <a:xfrm>
                <a:off x="-1282700" y="2147889"/>
                <a:ext cx="31750" cy="363538"/>
              </a:xfrm>
              <a:custGeom>
                <a:avLst/>
                <a:gdLst>
                  <a:gd name="T0" fmla="*/ 18 w 18"/>
                  <a:gd name="T1" fmla="*/ 190 h 205"/>
                  <a:gd name="T2" fmla="*/ 9 w 18"/>
                  <a:gd name="T3" fmla="*/ 205 h 205"/>
                  <a:gd name="T4" fmla="*/ 0 w 18"/>
                  <a:gd name="T5" fmla="*/ 190 h 205"/>
                  <a:gd name="T6" fmla="*/ 0 w 18"/>
                  <a:gd name="T7" fmla="*/ 15 h 205"/>
                  <a:gd name="T8" fmla="*/ 9 w 18"/>
                  <a:gd name="T9" fmla="*/ 0 h 205"/>
                  <a:gd name="T10" fmla="*/ 18 w 18"/>
                  <a:gd name="T11" fmla="*/ 15 h 205"/>
                  <a:gd name="T12" fmla="*/ 18 w 18"/>
                  <a:gd name="T13" fmla="*/ 19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205">
                    <a:moveTo>
                      <a:pt x="18" y="190"/>
                    </a:moveTo>
                    <a:cubicBezTo>
                      <a:pt x="18" y="198"/>
                      <a:pt x="14" y="205"/>
                      <a:pt x="9" y="205"/>
                    </a:cubicBezTo>
                    <a:cubicBezTo>
                      <a:pt x="4" y="205"/>
                      <a:pt x="0" y="198"/>
                      <a:pt x="0" y="19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4" y="0"/>
                      <a:pt x="9" y="0"/>
                    </a:cubicBezTo>
                    <a:cubicBezTo>
                      <a:pt x="14" y="0"/>
                      <a:pt x="18" y="7"/>
                      <a:pt x="18" y="15"/>
                    </a:cubicBezTo>
                    <a:lnTo>
                      <a:pt x="18" y="19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0" name="ïṡḷïḋé"/>
            <p:cNvSpPr/>
            <p:nvPr/>
          </p:nvSpPr>
          <p:spPr>
            <a:xfrm>
              <a:off x="816868" y="2059032"/>
              <a:ext cx="1941456" cy="3253791"/>
            </a:xfrm>
            <a:prstGeom prst="rect">
              <a:avLst/>
            </a:prstGeom>
            <a:blipFill>
              <a:blip r:embed="rId2"/>
              <a:srcRect/>
              <a:stretch>
                <a:fillRect l="-76171" r="-75223"/>
              </a:stretch>
            </a:blip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sp>
        <p:nvSpPr>
          <p:cNvPr id="36" name="椭圆 35"/>
          <p:cNvSpPr/>
          <p:nvPr/>
        </p:nvSpPr>
        <p:spPr>
          <a:xfrm>
            <a:off x="4792939" y="1769109"/>
            <a:ext cx="700576" cy="700576"/>
          </a:xfrm>
          <a:prstGeom prst="ellipse">
            <a:avLst/>
          </a:prstGeom>
          <a:gradFill>
            <a:gsLst>
              <a:gs pos="100000">
                <a:srgbClr val="7ABEBA"/>
              </a:gs>
              <a:gs pos="0">
                <a:srgbClr val="4A81A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723354" y="1935028"/>
            <a:ext cx="5022386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723355" y="1504941"/>
            <a:ext cx="171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39" name="椭圆 38"/>
          <p:cNvSpPr/>
          <p:nvPr/>
        </p:nvSpPr>
        <p:spPr>
          <a:xfrm>
            <a:off x="4792939" y="3401685"/>
            <a:ext cx="700576" cy="700576"/>
          </a:xfrm>
          <a:prstGeom prst="ellipse">
            <a:avLst/>
          </a:prstGeom>
          <a:gradFill>
            <a:gsLst>
              <a:gs pos="100000">
                <a:srgbClr val="7ABEBA"/>
              </a:gs>
              <a:gs pos="0">
                <a:srgbClr val="4A81A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723354" y="3567604"/>
            <a:ext cx="5022386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5723355" y="3137517"/>
            <a:ext cx="171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42" name="椭圆 41"/>
          <p:cNvSpPr/>
          <p:nvPr/>
        </p:nvSpPr>
        <p:spPr>
          <a:xfrm>
            <a:off x="4792939" y="5035359"/>
            <a:ext cx="700576" cy="700576"/>
          </a:xfrm>
          <a:prstGeom prst="ellipse">
            <a:avLst/>
          </a:prstGeom>
          <a:gradFill>
            <a:gsLst>
              <a:gs pos="100000">
                <a:srgbClr val="7ABEBA"/>
              </a:gs>
              <a:gs pos="0">
                <a:srgbClr val="4A81A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723354" y="5201278"/>
            <a:ext cx="5022386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5723355" y="4771191"/>
            <a:ext cx="171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792418" y="1832515"/>
            <a:ext cx="6987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壹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4792418" y="3478635"/>
            <a:ext cx="6987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贰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4792418" y="5104111"/>
            <a:ext cx="6987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1241425" y="1342635"/>
            <a:ext cx="9709150" cy="4172731"/>
          </a:xfrm>
          <a:prstGeom prst="roundRect">
            <a:avLst>
              <a:gd name="adj" fmla="val 0"/>
            </a:avLst>
          </a:prstGeom>
          <a:solidFill>
            <a:srgbClr val="6AAAB5">
              <a:alpha val="1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230426" y="2847321"/>
            <a:ext cx="7731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社会实践经历</a:t>
            </a:r>
          </a:p>
        </p:txBody>
      </p:sp>
      <p:sp>
        <p:nvSpPr>
          <p:cNvPr id="51" name="矩形 50"/>
          <p:cNvSpPr/>
          <p:nvPr/>
        </p:nvSpPr>
        <p:spPr>
          <a:xfrm>
            <a:off x="3289786" y="4227301"/>
            <a:ext cx="5612415" cy="573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 work plan is a work plan that is made in advance when a certain period of work is arranged and planned. In fact, there are many different types of work plans. </a:t>
            </a:r>
          </a:p>
        </p:txBody>
      </p:sp>
      <p:sp>
        <p:nvSpPr>
          <p:cNvPr id="52" name="矩形 51"/>
          <p:cNvSpPr/>
          <p:nvPr/>
        </p:nvSpPr>
        <p:spPr>
          <a:xfrm>
            <a:off x="4701917" y="1983162"/>
            <a:ext cx="2788150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/>
            <a:r>
              <a:rPr lang="zh-CN" altLang="en-US" sz="3200" dirty="0">
                <a:gradFill>
                  <a:gsLst>
                    <a:gs pos="99000">
                      <a:srgbClr val="4A81AB"/>
                    </a:gs>
                    <a:gs pos="0">
                      <a:srgbClr val="7ABEBA"/>
                    </a:gs>
                  </a:gsLst>
                  <a:lin ang="0" scaled="0"/>
                </a:gradFill>
                <a:cs typeface="+mn-ea"/>
                <a:sym typeface="+mn-lt"/>
              </a:rPr>
              <a:t>第四部分</a:t>
            </a:r>
            <a:endParaRPr lang="en-US" altLang="zh-CN" sz="3200" dirty="0">
              <a:gradFill>
                <a:gsLst>
                  <a:gs pos="99000">
                    <a:srgbClr val="4A81AB"/>
                  </a:gs>
                  <a:gs pos="0">
                    <a:srgbClr val="7ABEBA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-1724025" y="-1171575"/>
            <a:ext cx="3705224" cy="3459906"/>
            <a:chOff x="-2333625" y="-1590675"/>
            <a:chExt cx="5038974" cy="4705350"/>
          </a:xfrm>
        </p:grpSpPr>
        <p:sp>
          <p:nvSpPr>
            <p:cNvPr id="54" name="任意多边形: 形状 53"/>
            <p:cNvSpPr/>
            <p:nvPr/>
          </p:nvSpPr>
          <p:spPr>
            <a:xfrm>
              <a:off x="0" y="-1"/>
              <a:ext cx="2705349" cy="2710023"/>
            </a:xfrm>
            <a:custGeom>
              <a:avLst/>
              <a:gdLst>
                <a:gd name="connsiteX0" fmla="*/ 0 w 2705350"/>
                <a:gd name="connsiteY0" fmla="*/ 0 h 2710024"/>
                <a:gd name="connsiteX1" fmla="*/ 2547554 w 2705350"/>
                <a:gd name="connsiteY1" fmla="*/ 0 h 2710024"/>
                <a:gd name="connsiteX2" fmla="*/ 2552652 w 2705350"/>
                <a:gd name="connsiteY2" fmla="*/ 10582 h 2710024"/>
                <a:gd name="connsiteX3" fmla="*/ 2705350 w 2705350"/>
                <a:gd name="connsiteY3" fmla="*/ 766924 h 2710024"/>
                <a:gd name="connsiteX4" fmla="*/ 762250 w 2705350"/>
                <a:gd name="connsiteY4" fmla="*/ 2710024 h 2710024"/>
                <a:gd name="connsiteX5" fmla="*/ 5908 w 2705350"/>
                <a:gd name="connsiteY5" fmla="*/ 2557326 h 2710024"/>
                <a:gd name="connsiteX6" fmla="*/ 0 w 2705350"/>
                <a:gd name="connsiteY6" fmla="*/ 2554480 h 271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350" h="2710024">
                  <a:moveTo>
                    <a:pt x="0" y="0"/>
                  </a:moveTo>
                  <a:lnTo>
                    <a:pt x="2547554" y="0"/>
                  </a:lnTo>
                  <a:lnTo>
                    <a:pt x="2552652" y="10582"/>
                  </a:lnTo>
                  <a:cubicBezTo>
                    <a:pt x="2650978" y="243051"/>
                    <a:pt x="2705350" y="498638"/>
                    <a:pt x="2705350" y="766924"/>
                  </a:cubicBezTo>
                  <a:cubicBezTo>
                    <a:pt x="2705350" y="1840068"/>
                    <a:pt x="1835394" y="2710024"/>
                    <a:pt x="762250" y="2710024"/>
                  </a:cubicBezTo>
                  <a:cubicBezTo>
                    <a:pt x="493964" y="2710024"/>
                    <a:pt x="238377" y="2655652"/>
                    <a:pt x="5908" y="2557326"/>
                  </a:cubicBezTo>
                  <a:lnTo>
                    <a:pt x="0" y="2554480"/>
                  </a:lnTo>
                  <a:close/>
                </a:path>
              </a:pathLst>
            </a:custGeom>
            <a:gradFill>
              <a:gsLst>
                <a:gs pos="100000">
                  <a:srgbClr val="7ABEBA"/>
                </a:gs>
                <a:gs pos="0">
                  <a:srgbClr val="4A81AB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5" name="弧形 54"/>
            <p:cNvSpPr/>
            <p:nvPr/>
          </p:nvSpPr>
          <p:spPr>
            <a:xfrm rot="5400000">
              <a:off x="-2238375" y="-1685925"/>
              <a:ext cx="4705350" cy="4895850"/>
            </a:xfrm>
            <a:prstGeom prst="arc">
              <a:avLst>
                <a:gd name="adj1" fmla="val 15098754"/>
                <a:gd name="adj2" fmla="val 171744"/>
              </a:avLst>
            </a:prstGeom>
            <a:ln w="28575">
              <a:gradFill>
                <a:gsLst>
                  <a:gs pos="0">
                    <a:srgbClr val="4A81AB"/>
                  </a:gs>
                  <a:gs pos="100000">
                    <a:srgbClr val="7ABEBA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9691128" y="4743449"/>
            <a:ext cx="5001744" cy="4807123"/>
            <a:chOff x="8877300" y="4055427"/>
            <a:chExt cx="6629399" cy="6371445"/>
          </a:xfrm>
        </p:grpSpPr>
        <p:sp>
          <p:nvSpPr>
            <p:cNvPr id="57" name="任意多边形: 形状 56"/>
            <p:cNvSpPr/>
            <p:nvPr/>
          </p:nvSpPr>
          <p:spPr>
            <a:xfrm rot="10800000">
              <a:off x="9615498" y="4277048"/>
              <a:ext cx="2576501" cy="2580952"/>
            </a:xfrm>
            <a:custGeom>
              <a:avLst/>
              <a:gdLst>
                <a:gd name="connsiteX0" fmla="*/ 0 w 2705350"/>
                <a:gd name="connsiteY0" fmla="*/ 0 h 2710024"/>
                <a:gd name="connsiteX1" fmla="*/ 2547554 w 2705350"/>
                <a:gd name="connsiteY1" fmla="*/ 0 h 2710024"/>
                <a:gd name="connsiteX2" fmla="*/ 2552652 w 2705350"/>
                <a:gd name="connsiteY2" fmla="*/ 10582 h 2710024"/>
                <a:gd name="connsiteX3" fmla="*/ 2705350 w 2705350"/>
                <a:gd name="connsiteY3" fmla="*/ 766924 h 2710024"/>
                <a:gd name="connsiteX4" fmla="*/ 762250 w 2705350"/>
                <a:gd name="connsiteY4" fmla="*/ 2710024 h 2710024"/>
                <a:gd name="connsiteX5" fmla="*/ 5908 w 2705350"/>
                <a:gd name="connsiteY5" fmla="*/ 2557326 h 2710024"/>
                <a:gd name="connsiteX6" fmla="*/ 0 w 2705350"/>
                <a:gd name="connsiteY6" fmla="*/ 2554480 h 271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350" h="2710024">
                  <a:moveTo>
                    <a:pt x="0" y="0"/>
                  </a:moveTo>
                  <a:lnTo>
                    <a:pt x="2547554" y="0"/>
                  </a:lnTo>
                  <a:lnTo>
                    <a:pt x="2552652" y="10582"/>
                  </a:lnTo>
                  <a:cubicBezTo>
                    <a:pt x="2650978" y="243051"/>
                    <a:pt x="2705350" y="498638"/>
                    <a:pt x="2705350" y="766924"/>
                  </a:cubicBezTo>
                  <a:cubicBezTo>
                    <a:pt x="2705350" y="1840068"/>
                    <a:pt x="1835394" y="2710024"/>
                    <a:pt x="762250" y="2710024"/>
                  </a:cubicBezTo>
                  <a:cubicBezTo>
                    <a:pt x="493964" y="2710024"/>
                    <a:pt x="238377" y="2655652"/>
                    <a:pt x="5908" y="2557326"/>
                  </a:cubicBezTo>
                  <a:lnTo>
                    <a:pt x="0" y="2554480"/>
                  </a:lnTo>
                  <a:close/>
                </a:path>
              </a:pathLst>
            </a:custGeom>
            <a:gradFill>
              <a:gsLst>
                <a:gs pos="0">
                  <a:srgbClr val="4A81AB"/>
                </a:gs>
                <a:gs pos="100000">
                  <a:srgbClr val="7ABEBA"/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弧形 57"/>
            <p:cNvSpPr/>
            <p:nvPr/>
          </p:nvSpPr>
          <p:spPr>
            <a:xfrm rot="16200000">
              <a:off x="9006277" y="3926450"/>
              <a:ext cx="6371445" cy="6629399"/>
            </a:xfrm>
            <a:prstGeom prst="arc">
              <a:avLst>
                <a:gd name="adj1" fmla="val 16604449"/>
                <a:gd name="adj2" fmla="val 12137"/>
              </a:avLst>
            </a:prstGeom>
            <a:ln w="28575">
              <a:gradFill>
                <a:gsLst>
                  <a:gs pos="100000">
                    <a:srgbClr val="7ABEBA"/>
                  </a:gs>
                  <a:gs pos="0">
                    <a:srgbClr val="4A81A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/>
          <p:cNvSpPr/>
          <p:nvPr/>
        </p:nvSpPr>
        <p:spPr>
          <a:xfrm>
            <a:off x="136525" y="140396"/>
            <a:ext cx="11918950" cy="6577208"/>
          </a:xfrm>
          <a:prstGeom prst="roundRect">
            <a:avLst>
              <a:gd name="adj" fmla="val 0"/>
            </a:avLst>
          </a:prstGeom>
          <a:solidFill>
            <a:srgbClr val="6AAAB5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-619124" y="-422275"/>
            <a:ext cx="1315846" cy="1228725"/>
            <a:chOff x="-2333625" y="-1590675"/>
            <a:chExt cx="5038975" cy="4705350"/>
          </a:xfrm>
        </p:grpSpPr>
        <p:sp>
          <p:nvSpPr>
            <p:cNvPr id="13" name="任意多边形: 形状 12"/>
            <p:cNvSpPr/>
            <p:nvPr/>
          </p:nvSpPr>
          <p:spPr>
            <a:xfrm>
              <a:off x="0" y="0"/>
              <a:ext cx="2705350" cy="2710024"/>
            </a:xfrm>
            <a:custGeom>
              <a:avLst/>
              <a:gdLst>
                <a:gd name="connsiteX0" fmla="*/ 0 w 2705350"/>
                <a:gd name="connsiteY0" fmla="*/ 0 h 2710024"/>
                <a:gd name="connsiteX1" fmla="*/ 2547554 w 2705350"/>
                <a:gd name="connsiteY1" fmla="*/ 0 h 2710024"/>
                <a:gd name="connsiteX2" fmla="*/ 2552652 w 2705350"/>
                <a:gd name="connsiteY2" fmla="*/ 10582 h 2710024"/>
                <a:gd name="connsiteX3" fmla="*/ 2705350 w 2705350"/>
                <a:gd name="connsiteY3" fmla="*/ 766924 h 2710024"/>
                <a:gd name="connsiteX4" fmla="*/ 762250 w 2705350"/>
                <a:gd name="connsiteY4" fmla="*/ 2710024 h 2710024"/>
                <a:gd name="connsiteX5" fmla="*/ 5908 w 2705350"/>
                <a:gd name="connsiteY5" fmla="*/ 2557326 h 2710024"/>
                <a:gd name="connsiteX6" fmla="*/ 0 w 2705350"/>
                <a:gd name="connsiteY6" fmla="*/ 2554480 h 271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350" h="2710024">
                  <a:moveTo>
                    <a:pt x="0" y="0"/>
                  </a:moveTo>
                  <a:lnTo>
                    <a:pt x="2547554" y="0"/>
                  </a:lnTo>
                  <a:lnTo>
                    <a:pt x="2552652" y="10582"/>
                  </a:lnTo>
                  <a:cubicBezTo>
                    <a:pt x="2650978" y="243051"/>
                    <a:pt x="2705350" y="498638"/>
                    <a:pt x="2705350" y="766924"/>
                  </a:cubicBezTo>
                  <a:cubicBezTo>
                    <a:pt x="2705350" y="1840068"/>
                    <a:pt x="1835394" y="2710024"/>
                    <a:pt x="762250" y="2710024"/>
                  </a:cubicBezTo>
                  <a:cubicBezTo>
                    <a:pt x="493964" y="2710024"/>
                    <a:pt x="238377" y="2655652"/>
                    <a:pt x="5908" y="2557326"/>
                  </a:cubicBezTo>
                  <a:lnTo>
                    <a:pt x="0" y="2554480"/>
                  </a:lnTo>
                  <a:close/>
                </a:path>
              </a:pathLst>
            </a:custGeom>
            <a:gradFill>
              <a:gsLst>
                <a:gs pos="100000">
                  <a:srgbClr val="7ABEBA"/>
                </a:gs>
                <a:gs pos="0">
                  <a:srgbClr val="4A81AB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弧形 13"/>
            <p:cNvSpPr/>
            <p:nvPr/>
          </p:nvSpPr>
          <p:spPr>
            <a:xfrm rot="5400000">
              <a:off x="-2238375" y="-1685925"/>
              <a:ext cx="4705350" cy="4895850"/>
            </a:xfrm>
            <a:prstGeom prst="arc">
              <a:avLst>
                <a:gd name="adj1" fmla="val 15098754"/>
                <a:gd name="adj2" fmla="val 171744"/>
              </a:avLst>
            </a:prstGeom>
            <a:ln w="28575">
              <a:gradFill>
                <a:gsLst>
                  <a:gs pos="0">
                    <a:srgbClr val="7ABEBA"/>
                  </a:gs>
                  <a:gs pos="100000">
                    <a:srgbClr val="4A81A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167555" y="5994400"/>
            <a:ext cx="2061590" cy="1981372"/>
            <a:chOff x="8877300" y="4055427"/>
            <a:chExt cx="6629399" cy="6371445"/>
          </a:xfrm>
        </p:grpSpPr>
        <p:sp>
          <p:nvSpPr>
            <p:cNvPr id="16" name="任意多边形: 形状 15"/>
            <p:cNvSpPr/>
            <p:nvPr/>
          </p:nvSpPr>
          <p:spPr>
            <a:xfrm rot="10800000">
              <a:off x="9615498" y="4277048"/>
              <a:ext cx="2576501" cy="2580952"/>
            </a:xfrm>
            <a:custGeom>
              <a:avLst/>
              <a:gdLst>
                <a:gd name="connsiteX0" fmla="*/ 0 w 2705350"/>
                <a:gd name="connsiteY0" fmla="*/ 0 h 2710024"/>
                <a:gd name="connsiteX1" fmla="*/ 2547554 w 2705350"/>
                <a:gd name="connsiteY1" fmla="*/ 0 h 2710024"/>
                <a:gd name="connsiteX2" fmla="*/ 2552652 w 2705350"/>
                <a:gd name="connsiteY2" fmla="*/ 10582 h 2710024"/>
                <a:gd name="connsiteX3" fmla="*/ 2705350 w 2705350"/>
                <a:gd name="connsiteY3" fmla="*/ 766924 h 2710024"/>
                <a:gd name="connsiteX4" fmla="*/ 762250 w 2705350"/>
                <a:gd name="connsiteY4" fmla="*/ 2710024 h 2710024"/>
                <a:gd name="connsiteX5" fmla="*/ 5908 w 2705350"/>
                <a:gd name="connsiteY5" fmla="*/ 2557326 h 2710024"/>
                <a:gd name="connsiteX6" fmla="*/ 0 w 2705350"/>
                <a:gd name="connsiteY6" fmla="*/ 2554480 h 271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350" h="2710024">
                  <a:moveTo>
                    <a:pt x="0" y="0"/>
                  </a:moveTo>
                  <a:lnTo>
                    <a:pt x="2547554" y="0"/>
                  </a:lnTo>
                  <a:lnTo>
                    <a:pt x="2552652" y="10582"/>
                  </a:lnTo>
                  <a:cubicBezTo>
                    <a:pt x="2650978" y="243051"/>
                    <a:pt x="2705350" y="498638"/>
                    <a:pt x="2705350" y="766924"/>
                  </a:cubicBezTo>
                  <a:cubicBezTo>
                    <a:pt x="2705350" y="1840068"/>
                    <a:pt x="1835394" y="2710024"/>
                    <a:pt x="762250" y="2710024"/>
                  </a:cubicBezTo>
                  <a:cubicBezTo>
                    <a:pt x="493964" y="2710024"/>
                    <a:pt x="238377" y="2655652"/>
                    <a:pt x="5908" y="2557326"/>
                  </a:cubicBezTo>
                  <a:lnTo>
                    <a:pt x="0" y="2554480"/>
                  </a:lnTo>
                  <a:close/>
                </a:path>
              </a:pathLst>
            </a:custGeom>
            <a:gradFill>
              <a:gsLst>
                <a:gs pos="100000">
                  <a:srgbClr val="7ABEBA"/>
                </a:gs>
                <a:gs pos="0">
                  <a:srgbClr val="4A81AB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" name="弧形 16"/>
            <p:cNvSpPr/>
            <p:nvPr/>
          </p:nvSpPr>
          <p:spPr>
            <a:xfrm rot="16200000">
              <a:off x="9006277" y="3926450"/>
              <a:ext cx="6371445" cy="6629399"/>
            </a:xfrm>
            <a:prstGeom prst="arc">
              <a:avLst>
                <a:gd name="adj1" fmla="val 16604449"/>
                <a:gd name="adj2" fmla="val 12137"/>
              </a:avLst>
            </a:prstGeom>
            <a:ln w="28575">
              <a:gradFill>
                <a:gsLst>
                  <a:gs pos="0">
                    <a:srgbClr val="7ABEBA"/>
                  </a:gs>
                  <a:gs pos="100000">
                    <a:srgbClr val="4A81A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683916" y="204787"/>
            <a:ext cx="2824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社会实践经历</a:t>
            </a:r>
          </a:p>
        </p:txBody>
      </p:sp>
      <p:sp>
        <p:nvSpPr>
          <p:cNvPr id="10" name="文本框 24"/>
          <p:cNvSpPr txBox="1"/>
          <p:nvPr/>
        </p:nvSpPr>
        <p:spPr>
          <a:xfrm>
            <a:off x="1264357" y="1787976"/>
            <a:ext cx="1764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1" name="文本框 25"/>
          <p:cNvSpPr txBox="1"/>
          <p:nvPr/>
        </p:nvSpPr>
        <p:spPr>
          <a:xfrm>
            <a:off x="1260475" y="2480374"/>
            <a:ext cx="38463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20" name="椭圆 19"/>
          <p:cNvSpPr/>
          <p:nvPr/>
        </p:nvSpPr>
        <p:spPr>
          <a:xfrm>
            <a:off x="1376671" y="4975168"/>
            <a:ext cx="703710" cy="703710"/>
          </a:xfrm>
          <a:prstGeom prst="ellipse">
            <a:avLst/>
          </a:prstGeom>
          <a:gradFill>
            <a:gsLst>
              <a:gs pos="100000">
                <a:srgbClr val="7ABEBA"/>
              </a:gs>
              <a:gs pos="0">
                <a:srgbClr val="4A81A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iconfont-1014-459347"/>
          <p:cNvSpPr/>
          <p:nvPr/>
        </p:nvSpPr>
        <p:spPr>
          <a:xfrm>
            <a:off x="1571195" y="5196547"/>
            <a:ext cx="348926" cy="271350"/>
          </a:xfrm>
          <a:custGeom>
            <a:avLst/>
            <a:gdLst>
              <a:gd name="T0" fmla="*/ 2471 w 2903"/>
              <a:gd name="T1" fmla="*/ 1598 h 2261"/>
              <a:gd name="T2" fmla="*/ 2471 w 2903"/>
              <a:gd name="T3" fmla="*/ 2127 h 2261"/>
              <a:gd name="T4" fmla="*/ 2505 w 2903"/>
              <a:gd name="T5" fmla="*/ 2127 h 2261"/>
              <a:gd name="T6" fmla="*/ 2572 w 2903"/>
              <a:gd name="T7" fmla="*/ 2194 h 2261"/>
              <a:gd name="T8" fmla="*/ 2505 w 2903"/>
              <a:gd name="T9" fmla="*/ 2261 h 2261"/>
              <a:gd name="T10" fmla="*/ 2405 w 2903"/>
              <a:gd name="T11" fmla="*/ 2261 h 2261"/>
              <a:gd name="T12" fmla="*/ 2124 w 2903"/>
              <a:gd name="T13" fmla="*/ 2261 h 2261"/>
              <a:gd name="T14" fmla="*/ 398 w 2903"/>
              <a:gd name="T15" fmla="*/ 2261 h 2261"/>
              <a:gd name="T16" fmla="*/ 0 w 2903"/>
              <a:gd name="T17" fmla="*/ 1863 h 2261"/>
              <a:gd name="T18" fmla="*/ 398 w 2903"/>
              <a:gd name="T19" fmla="*/ 1465 h 2261"/>
              <a:gd name="T20" fmla="*/ 2124 w 2903"/>
              <a:gd name="T21" fmla="*/ 1465 h 2261"/>
              <a:gd name="T22" fmla="*/ 2405 w 2903"/>
              <a:gd name="T23" fmla="*/ 1465 h 2261"/>
              <a:gd name="T24" fmla="*/ 2505 w 2903"/>
              <a:gd name="T25" fmla="*/ 1465 h 2261"/>
              <a:gd name="T26" fmla="*/ 2572 w 2903"/>
              <a:gd name="T27" fmla="*/ 1532 h 2261"/>
              <a:gd name="T28" fmla="*/ 2505 w 2903"/>
              <a:gd name="T29" fmla="*/ 1598 h 2261"/>
              <a:gd name="T30" fmla="*/ 2471 w 2903"/>
              <a:gd name="T31" fmla="*/ 1598 h 2261"/>
              <a:gd name="T32" fmla="*/ 2836 w 2903"/>
              <a:gd name="T33" fmla="*/ 1195 h 2261"/>
              <a:gd name="T34" fmla="*/ 2786 w 2903"/>
              <a:gd name="T35" fmla="*/ 1195 h 2261"/>
              <a:gd name="T36" fmla="*/ 2786 w 2903"/>
              <a:gd name="T37" fmla="*/ 786 h 2261"/>
              <a:gd name="T38" fmla="*/ 2836 w 2903"/>
              <a:gd name="T39" fmla="*/ 786 h 2261"/>
              <a:gd name="T40" fmla="*/ 2903 w 2903"/>
              <a:gd name="T41" fmla="*/ 720 h 2261"/>
              <a:gd name="T42" fmla="*/ 2836 w 2903"/>
              <a:gd name="T43" fmla="*/ 653 h 2261"/>
              <a:gd name="T44" fmla="*/ 2720 w 2903"/>
              <a:gd name="T45" fmla="*/ 653 h 2261"/>
              <a:gd name="T46" fmla="*/ 2455 w 2903"/>
              <a:gd name="T47" fmla="*/ 653 h 2261"/>
              <a:gd name="T48" fmla="*/ 1005 w 2903"/>
              <a:gd name="T49" fmla="*/ 653 h 2261"/>
              <a:gd name="T50" fmla="*/ 668 w 2903"/>
              <a:gd name="T51" fmla="*/ 991 h 2261"/>
              <a:gd name="T52" fmla="*/ 1005 w 2903"/>
              <a:gd name="T53" fmla="*/ 1328 h 2261"/>
              <a:gd name="T54" fmla="*/ 2455 w 2903"/>
              <a:gd name="T55" fmla="*/ 1328 h 2261"/>
              <a:gd name="T56" fmla="*/ 2720 w 2903"/>
              <a:gd name="T57" fmla="*/ 1328 h 2261"/>
              <a:gd name="T58" fmla="*/ 2836 w 2903"/>
              <a:gd name="T59" fmla="*/ 1328 h 2261"/>
              <a:gd name="T60" fmla="*/ 2903 w 2903"/>
              <a:gd name="T61" fmla="*/ 1262 h 2261"/>
              <a:gd name="T62" fmla="*/ 2836 w 2903"/>
              <a:gd name="T63" fmla="*/ 1195 h 2261"/>
              <a:gd name="T64" fmla="*/ 226 w 2903"/>
              <a:gd name="T65" fmla="*/ 405 h 2261"/>
              <a:gd name="T66" fmla="*/ 159 w 2903"/>
              <a:gd name="T67" fmla="*/ 472 h 2261"/>
              <a:gd name="T68" fmla="*/ 226 w 2903"/>
              <a:gd name="T69" fmla="*/ 539 h 2261"/>
              <a:gd name="T70" fmla="*/ 323 w 2903"/>
              <a:gd name="T71" fmla="*/ 539 h 2261"/>
              <a:gd name="T72" fmla="*/ 671 w 2903"/>
              <a:gd name="T73" fmla="*/ 539 h 2261"/>
              <a:gd name="T74" fmla="*/ 2248 w 2903"/>
              <a:gd name="T75" fmla="*/ 539 h 2261"/>
              <a:gd name="T76" fmla="*/ 2517 w 2903"/>
              <a:gd name="T77" fmla="*/ 269 h 2261"/>
              <a:gd name="T78" fmla="*/ 2248 w 2903"/>
              <a:gd name="T79" fmla="*/ 0 h 2261"/>
              <a:gd name="T80" fmla="*/ 671 w 2903"/>
              <a:gd name="T81" fmla="*/ 0 h 2261"/>
              <a:gd name="T82" fmla="*/ 323 w 2903"/>
              <a:gd name="T83" fmla="*/ 0 h 2261"/>
              <a:gd name="T84" fmla="*/ 226 w 2903"/>
              <a:gd name="T85" fmla="*/ 0 h 2261"/>
              <a:gd name="T86" fmla="*/ 159 w 2903"/>
              <a:gd name="T87" fmla="*/ 66 h 2261"/>
              <a:gd name="T88" fmla="*/ 226 w 2903"/>
              <a:gd name="T89" fmla="*/ 133 h 2261"/>
              <a:gd name="T90" fmla="*/ 257 w 2903"/>
              <a:gd name="T91" fmla="*/ 133 h 2261"/>
              <a:gd name="T92" fmla="*/ 257 w 2903"/>
              <a:gd name="T93" fmla="*/ 405 h 2261"/>
              <a:gd name="T94" fmla="*/ 226 w 2903"/>
              <a:gd name="T95" fmla="*/ 405 h 2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903" h="2261">
                <a:moveTo>
                  <a:pt x="2471" y="1598"/>
                </a:moveTo>
                <a:lnTo>
                  <a:pt x="2471" y="2127"/>
                </a:lnTo>
                <a:lnTo>
                  <a:pt x="2505" y="2127"/>
                </a:lnTo>
                <a:cubicBezTo>
                  <a:pt x="2542" y="2127"/>
                  <a:pt x="2572" y="2157"/>
                  <a:pt x="2572" y="2194"/>
                </a:cubicBezTo>
                <a:cubicBezTo>
                  <a:pt x="2572" y="2231"/>
                  <a:pt x="2542" y="2261"/>
                  <a:pt x="2505" y="2261"/>
                </a:cubicBezTo>
                <a:lnTo>
                  <a:pt x="2405" y="2261"/>
                </a:lnTo>
                <a:lnTo>
                  <a:pt x="2124" y="2261"/>
                </a:lnTo>
                <a:lnTo>
                  <a:pt x="398" y="2261"/>
                </a:lnTo>
                <a:cubicBezTo>
                  <a:pt x="178" y="2261"/>
                  <a:pt x="0" y="2082"/>
                  <a:pt x="0" y="1863"/>
                </a:cubicBezTo>
                <a:cubicBezTo>
                  <a:pt x="0" y="1643"/>
                  <a:pt x="178" y="1465"/>
                  <a:pt x="398" y="1465"/>
                </a:cubicBezTo>
                <a:lnTo>
                  <a:pt x="2124" y="1465"/>
                </a:lnTo>
                <a:lnTo>
                  <a:pt x="2405" y="1465"/>
                </a:lnTo>
                <a:lnTo>
                  <a:pt x="2505" y="1465"/>
                </a:lnTo>
                <a:cubicBezTo>
                  <a:pt x="2542" y="1465"/>
                  <a:pt x="2572" y="1495"/>
                  <a:pt x="2572" y="1532"/>
                </a:cubicBezTo>
                <a:cubicBezTo>
                  <a:pt x="2572" y="1568"/>
                  <a:pt x="2542" y="1598"/>
                  <a:pt x="2505" y="1598"/>
                </a:cubicBezTo>
                <a:lnTo>
                  <a:pt x="2471" y="1598"/>
                </a:lnTo>
                <a:close/>
                <a:moveTo>
                  <a:pt x="2836" y="1195"/>
                </a:moveTo>
                <a:lnTo>
                  <a:pt x="2786" y="1195"/>
                </a:lnTo>
                <a:lnTo>
                  <a:pt x="2786" y="786"/>
                </a:lnTo>
                <a:lnTo>
                  <a:pt x="2836" y="786"/>
                </a:lnTo>
                <a:cubicBezTo>
                  <a:pt x="2873" y="786"/>
                  <a:pt x="2903" y="757"/>
                  <a:pt x="2903" y="720"/>
                </a:cubicBezTo>
                <a:cubicBezTo>
                  <a:pt x="2903" y="683"/>
                  <a:pt x="2873" y="653"/>
                  <a:pt x="2836" y="653"/>
                </a:cubicBezTo>
                <a:lnTo>
                  <a:pt x="2720" y="653"/>
                </a:lnTo>
                <a:lnTo>
                  <a:pt x="2455" y="653"/>
                </a:lnTo>
                <a:lnTo>
                  <a:pt x="1005" y="653"/>
                </a:lnTo>
                <a:cubicBezTo>
                  <a:pt x="819" y="653"/>
                  <a:pt x="668" y="805"/>
                  <a:pt x="668" y="991"/>
                </a:cubicBezTo>
                <a:cubicBezTo>
                  <a:pt x="668" y="1177"/>
                  <a:pt x="819" y="1328"/>
                  <a:pt x="1005" y="1328"/>
                </a:cubicBezTo>
                <a:lnTo>
                  <a:pt x="2455" y="1328"/>
                </a:lnTo>
                <a:lnTo>
                  <a:pt x="2720" y="1328"/>
                </a:lnTo>
                <a:lnTo>
                  <a:pt x="2836" y="1328"/>
                </a:lnTo>
                <a:cubicBezTo>
                  <a:pt x="2873" y="1328"/>
                  <a:pt x="2903" y="1299"/>
                  <a:pt x="2903" y="1262"/>
                </a:cubicBezTo>
                <a:cubicBezTo>
                  <a:pt x="2903" y="1225"/>
                  <a:pt x="2873" y="1195"/>
                  <a:pt x="2836" y="1195"/>
                </a:cubicBezTo>
                <a:close/>
                <a:moveTo>
                  <a:pt x="226" y="405"/>
                </a:moveTo>
                <a:cubicBezTo>
                  <a:pt x="189" y="405"/>
                  <a:pt x="159" y="435"/>
                  <a:pt x="159" y="472"/>
                </a:cubicBezTo>
                <a:cubicBezTo>
                  <a:pt x="159" y="509"/>
                  <a:pt x="189" y="539"/>
                  <a:pt x="226" y="539"/>
                </a:cubicBezTo>
                <a:lnTo>
                  <a:pt x="323" y="539"/>
                </a:lnTo>
                <a:lnTo>
                  <a:pt x="671" y="539"/>
                </a:lnTo>
                <a:lnTo>
                  <a:pt x="2248" y="539"/>
                </a:lnTo>
                <a:cubicBezTo>
                  <a:pt x="2396" y="539"/>
                  <a:pt x="2517" y="418"/>
                  <a:pt x="2517" y="269"/>
                </a:cubicBezTo>
                <a:cubicBezTo>
                  <a:pt x="2517" y="121"/>
                  <a:pt x="2396" y="0"/>
                  <a:pt x="2248" y="0"/>
                </a:cubicBezTo>
                <a:lnTo>
                  <a:pt x="671" y="0"/>
                </a:lnTo>
                <a:lnTo>
                  <a:pt x="323" y="0"/>
                </a:lnTo>
                <a:lnTo>
                  <a:pt x="226" y="0"/>
                </a:lnTo>
                <a:cubicBezTo>
                  <a:pt x="189" y="0"/>
                  <a:pt x="159" y="30"/>
                  <a:pt x="159" y="66"/>
                </a:cubicBezTo>
                <a:cubicBezTo>
                  <a:pt x="159" y="103"/>
                  <a:pt x="189" y="133"/>
                  <a:pt x="226" y="133"/>
                </a:cubicBezTo>
                <a:lnTo>
                  <a:pt x="257" y="133"/>
                </a:lnTo>
                <a:lnTo>
                  <a:pt x="257" y="405"/>
                </a:lnTo>
                <a:lnTo>
                  <a:pt x="226" y="4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432073" y="4975168"/>
            <a:ext cx="703710" cy="703710"/>
          </a:xfrm>
          <a:prstGeom prst="ellipse">
            <a:avLst/>
          </a:prstGeom>
          <a:gradFill>
            <a:gsLst>
              <a:gs pos="100000">
                <a:srgbClr val="7ABEBA"/>
              </a:gs>
              <a:gs pos="0">
                <a:srgbClr val="4A81A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iconfont-1014-459347"/>
          <p:cNvSpPr/>
          <p:nvPr/>
        </p:nvSpPr>
        <p:spPr>
          <a:xfrm>
            <a:off x="2582146" y="5161320"/>
            <a:ext cx="407960" cy="318730"/>
          </a:xfrm>
          <a:custGeom>
            <a:avLst/>
            <a:gdLst>
              <a:gd name="connsiteX0" fmla="*/ 110880 w 607596"/>
              <a:gd name="connsiteY0" fmla="*/ 307122 h 474702"/>
              <a:gd name="connsiteX1" fmla="*/ 117999 w 607596"/>
              <a:gd name="connsiteY1" fmla="*/ 307388 h 474702"/>
              <a:gd name="connsiteX2" fmla="*/ 270804 w 607596"/>
              <a:gd name="connsiteY2" fmla="*/ 405224 h 474702"/>
              <a:gd name="connsiteX3" fmla="*/ 316102 w 607596"/>
              <a:gd name="connsiteY3" fmla="*/ 405224 h 474702"/>
              <a:gd name="connsiteX4" fmla="*/ 468907 w 607596"/>
              <a:gd name="connsiteY4" fmla="*/ 307388 h 474702"/>
              <a:gd name="connsiteX5" fmla="*/ 479675 w 607596"/>
              <a:gd name="connsiteY5" fmla="*/ 313253 h 474702"/>
              <a:gd name="connsiteX6" fmla="*/ 479675 w 607596"/>
              <a:gd name="connsiteY6" fmla="*/ 404691 h 474702"/>
              <a:gd name="connsiteX7" fmla="*/ 107231 w 607596"/>
              <a:gd name="connsiteY7" fmla="*/ 404691 h 474702"/>
              <a:gd name="connsiteX8" fmla="*/ 107231 w 607596"/>
              <a:gd name="connsiteY8" fmla="*/ 313253 h 474702"/>
              <a:gd name="connsiteX9" fmla="*/ 110880 w 607596"/>
              <a:gd name="connsiteY9" fmla="*/ 307122 h 474702"/>
              <a:gd name="connsiteX10" fmla="*/ 282138 w 607596"/>
              <a:gd name="connsiteY10" fmla="*/ 3333 h 474702"/>
              <a:gd name="connsiteX11" fmla="*/ 304744 w 607596"/>
              <a:gd name="connsiteY11" fmla="*/ 3333 h 474702"/>
              <a:gd name="connsiteX12" fmla="*/ 577358 w 607596"/>
              <a:gd name="connsiteY12" fmla="*/ 177884 h 474702"/>
              <a:gd name="connsiteX13" fmla="*/ 586971 w 607596"/>
              <a:gd name="connsiteY13" fmla="*/ 195482 h 474702"/>
              <a:gd name="connsiteX14" fmla="*/ 586971 w 607596"/>
              <a:gd name="connsiteY14" fmla="*/ 356080 h 474702"/>
              <a:gd name="connsiteX15" fmla="*/ 604593 w 607596"/>
              <a:gd name="connsiteY15" fmla="*/ 383720 h 474702"/>
              <a:gd name="connsiteX16" fmla="*/ 604593 w 607596"/>
              <a:gd name="connsiteY16" fmla="*/ 404339 h 474702"/>
              <a:gd name="connsiteX17" fmla="*/ 582253 w 607596"/>
              <a:gd name="connsiteY17" fmla="*/ 439445 h 474702"/>
              <a:gd name="connsiteX18" fmla="*/ 549768 w 607596"/>
              <a:gd name="connsiteY18" fmla="*/ 439445 h 474702"/>
              <a:gd name="connsiteX19" fmla="*/ 527428 w 607596"/>
              <a:gd name="connsiteY19" fmla="*/ 404339 h 474702"/>
              <a:gd name="connsiteX20" fmla="*/ 527428 w 607596"/>
              <a:gd name="connsiteY20" fmla="*/ 383720 h 474702"/>
              <a:gd name="connsiteX21" fmla="*/ 545050 w 607596"/>
              <a:gd name="connsiteY21" fmla="*/ 356080 h 474702"/>
              <a:gd name="connsiteX22" fmla="*/ 545050 w 607596"/>
              <a:gd name="connsiteY22" fmla="*/ 233698 h 474702"/>
              <a:gd name="connsiteX23" fmla="*/ 304744 w 607596"/>
              <a:gd name="connsiteY23" fmla="*/ 387630 h 474702"/>
              <a:gd name="connsiteX24" fmla="*/ 282138 w 607596"/>
              <a:gd name="connsiteY24" fmla="*/ 387630 h 474702"/>
              <a:gd name="connsiteX25" fmla="*/ 9612 w 607596"/>
              <a:gd name="connsiteY25" fmla="*/ 213079 h 474702"/>
              <a:gd name="connsiteX26" fmla="*/ 9612 w 607596"/>
              <a:gd name="connsiteY26" fmla="*/ 177884 h 47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7596" h="474702">
                <a:moveTo>
                  <a:pt x="110880" y="307122"/>
                </a:moveTo>
                <a:cubicBezTo>
                  <a:pt x="112993" y="305966"/>
                  <a:pt x="115686" y="305877"/>
                  <a:pt x="117999" y="307388"/>
                </a:cubicBezTo>
                <a:lnTo>
                  <a:pt x="270804" y="405224"/>
                </a:lnTo>
                <a:cubicBezTo>
                  <a:pt x="284598" y="414022"/>
                  <a:pt x="302308" y="414022"/>
                  <a:pt x="316102" y="405224"/>
                </a:cubicBezTo>
                <a:lnTo>
                  <a:pt x="468907" y="307388"/>
                </a:lnTo>
                <a:cubicBezTo>
                  <a:pt x="473534" y="304367"/>
                  <a:pt x="479675" y="307744"/>
                  <a:pt x="479675" y="313253"/>
                </a:cubicBezTo>
                <a:lnTo>
                  <a:pt x="479675" y="404691"/>
                </a:lnTo>
                <a:cubicBezTo>
                  <a:pt x="479675" y="498351"/>
                  <a:pt x="107231" y="497729"/>
                  <a:pt x="107231" y="404691"/>
                </a:cubicBezTo>
                <a:lnTo>
                  <a:pt x="107231" y="313253"/>
                </a:lnTo>
                <a:cubicBezTo>
                  <a:pt x="107231" y="310499"/>
                  <a:pt x="108766" y="308277"/>
                  <a:pt x="110880" y="307122"/>
                </a:cubicBezTo>
                <a:close/>
                <a:moveTo>
                  <a:pt x="282138" y="3333"/>
                </a:moveTo>
                <a:cubicBezTo>
                  <a:pt x="289080" y="-1111"/>
                  <a:pt x="297891" y="-1111"/>
                  <a:pt x="304744" y="3333"/>
                </a:cubicBezTo>
                <a:lnTo>
                  <a:pt x="577358" y="177884"/>
                </a:lnTo>
                <a:cubicBezTo>
                  <a:pt x="583232" y="181617"/>
                  <a:pt x="586971" y="188194"/>
                  <a:pt x="586971" y="195482"/>
                </a:cubicBezTo>
                <a:lnTo>
                  <a:pt x="586971" y="356080"/>
                </a:lnTo>
                <a:lnTo>
                  <a:pt x="604593" y="383720"/>
                </a:lnTo>
                <a:cubicBezTo>
                  <a:pt x="608598" y="390030"/>
                  <a:pt x="608598" y="398029"/>
                  <a:pt x="604593" y="404339"/>
                </a:cubicBezTo>
                <a:lnTo>
                  <a:pt x="582253" y="439445"/>
                </a:lnTo>
                <a:cubicBezTo>
                  <a:pt x="574688" y="451265"/>
                  <a:pt x="557333" y="451354"/>
                  <a:pt x="549768" y="439445"/>
                </a:cubicBezTo>
                <a:lnTo>
                  <a:pt x="527428" y="404339"/>
                </a:lnTo>
                <a:cubicBezTo>
                  <a:pt x="523423" y="398029"/>
                  <a:pt x="523423" y="390030"/>
                  <a:pt x="527428" y="383720"/>
                </a:cubicBezTo>
                <a:lnTo>
                  <a:pt x="545050" y="356080"/>
                </a:lnTo>
                <a:lnTo>
                  <a:pt x="545050" y="233698"/>
                </a:lnTo>
                <a:lnTo>
                  <a:pt x="304744" y="387630"/>
                </a:lnTo>
                <a:cubicBezTo>
                  <a:pt x="297891" y="391985"/>
                  <a:pt x="289080" y="391985"/>
                  <a:pt x="282138" y="387630"/>
                </a:cubicBezTo>
                <a:lnTo>
                  <a:pt x="9612" y="213079"/>
                </a:lnTo>
                <a:cubicBezTo>
                  <a:pt x="-3204" y="204902"/>
                  <a:pt x="-3204" y="186061"/>
                  <a:pt x="9612" y="1778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5728760" y="1687583"/>
            <a:ext cx="2469090" cy="3500368"/>
          </a:xfrm>
          <a:prstGeom prst="roundRect">
            <a:avLst>
              <a:gd name="adj" fmla="val 0"/>
            </a:avLst>
          </a:prstGeom>
          <a:blipFill>
            <a:blip r:embed="rId3"/>
            <a:srcRect/>
            <a:stretch>
              <a:fillRect l="-56592" r="-56012"/>
            </a:stretch>
          </a:blipFill>
          <a:ln w="19050" cap="flat" cmpd="sng" algn="ctr">
            <a:solidFill>
              <a:srgbClr val="6AAAB5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8667959" y="2141800"/>
            <a:ext cx="2333128" cy="3712899"/>
          </a:xfrm>
          <a:prstGeom prst="roundRect">
            <a:avLst>
              <a:gd name="adj" fmla="val 0"/>
            </a:avLst>
          </a:prstGeom>
          <a:blipFill>
            <a:blip r:embed="rId4"/>
            <a:srcRect/>
            <a:stretch>
              <a:fillRect l="-69731" r="-68976"/>
            </a:stretch>
          </a:blipFill>
          <a:ln w="19050" cap="flat" cmpd="sng" algn="ctr">
            <a:solidFill>
              <a:srgbClr val="6AAAB5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7225183" y="2455222"/>
            <a:ext cx="2409061" cy="401855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7ABEBA"/>
              </a:gs>
              <a:gs pos="0">
                <a:srgbClr val="4A81AB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400563" y="2478307"/>
            <a:ext cx="202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KEY WORD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/>
          <p:cNvSpPr/>
          <p:nvPr/>
        </p:nvSpPr>
        <p:spPr>
          <a:xfrm>
            <a:off x="136525" y="140396"/>
            <a:ext cx="11918950" cy="6577208"/>
          </a:xfrm>
          <a:prstGeom prst="roundRect">
            <a:avLst>
              <a:gd name="adj" fmla="val 0"/>
            </a:avLst>
          </a:prstGeom>
          <a:solidFill>
            <a:srgbClr val="6AAAB5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-619124" y="-422275"/>
            <a:ext cx="1315846" cy="1228725"/>
            <a:chOff x="-2333625" y="-1590675"/>
            <a:chExt cx="5038975" cy="4705350"/>
          </a:xfrm>
        </p:grpSpPr>
        <p:sp>
          <p:nvSpPr>
            <p:cNvPr id="13" name="任意多边形: 形状 12"/>
            <p:cNvSpPr/>
            <p:nvPr/>
          </p:nvSpPr>
          <p:spPr>
            <a:xfrm>
              <a:off x="0" y="0"/>
              <a:ext cx="2705350" cy="2710024"/>
            </a:xfrm>
            <a:custGeom>
              <a:avLst/>
              <a:gdLst>
                <a:gd name="connsiteX0" fmla="*/ 0 w 2705350"/>
                <a:gd name="connsiteY0" fmla="*/ 0 h 2710024"/>
                <a:gd name="connsiteX1" fmla="*/ 2547554 w 2705350"/>
                <a:gd name="connsiteY1" fmla="*/ 0 h 2710024"/>
                <a:gd name="connsiteX2" fmla="*/ 2552652 w 2705350"/>
                <a:gd name="connsiteY2" fmla="*/ 10582 h 2710024"/>
                <a:gd name="connsiteX3" fmla="*/ 2705350 w 2705350"/>
                <a:gd name="connsiteY3" fmla="*/ 766924 h 2710024"/>
                <a:gd name="connsiteX4" fmla="*/ 762250 w 2705350"/>
                <a:gd name="connsiteY4" fmla="*/ 2710024 h 2710024"/>
                <a:gd name="connsiteX5" fmla="*/ 5908 w 2705350"/>
                <a:gd name="connsiteY5" fmla="*/ 2557326 h 2710024"/>
                <a:gd name="connsiteX6" fmla="*/ 0 w 2705350"/>
                <a:gd name="connsiteY6" fmla="*/ 2554480 h 271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350" h="2710024">
                  <a:moveTo>
                    <a:pt x="0" y="0"/>
                  </a:moveTo>
                  <a:lnTo>
                    <a:pt x="2547554" y="0"/>
                  </a:lnTo>
                  <a:lnTo>
                    <a:pt x="2552652" y="10582"/>
                  </a:lnTo>
                  <a:cubicBezTo>
                    <a:pt x="2650978" y="243051"/>
                    <a:pt x="2705350" y="498638"/>
                    <a:pt x="2705350" y="766924"/>
                  </a:cubicBezTo>
                  <a:cubicBezTo>
                    <a:pt x="2705350" y="1840068"/>
                    <a:pt x="1835394" y="2710024"/>
                    <a:pt x="762250" y="2710024"/>
                  </a:cubicBezTo>
                  <a:cubicBezTo>
                    <a:pt x="493964" y="2710024"/>
                    <a:pt x="238377" y="2655652"/>
                    <a:pt x="5908" y="2557326"/>
                  </a:cubicBezTo>
                  <a:lnTo>
                    <a:pt x="0" y="2554480"/>
                  </a:lnTo>
                  <a:close/>
                </a:path>
              </a:pathLst>
            </a:custGeom>
            <a:gradFill>
              <a:gsLst>
                <a:gs pos="100000">
                  <a:srgbClr val="7ABEBA"/>
                </a:gs>
                <a:gs pos="0">
                  <a:srgbClr val="4A81AB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弧形 13"/>
            <p:cNvSpPr/>
            <p:nvPr/>
          </p:nvSpPr>
          <p:spPr>
            <a:xfrm rot="5400000">
              <a:off x="-2238375" y="-1685925"/>
              <a:ext cx="4705350" cy="4895850"/>
            </a:xfrm>
            <a:prstGeom prst="arc">
              <a:avLst>
                <a:gd name="adj1" fmla="val 15098754"/>
                <a:gd name="adj2" fmla="val 171744"/>
              </a:avLst>
            </a:prstGeom>
            <a:ln w="28575">
              <a:gradFill>
                <a:gsLst>
                  <a:gs pos="0">
                    <a:srgbClr val="7ABEBA"/>
                  </a:gs>
                  <a:gs pos="100000">
                    <a:srgbClr val="4A81A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167555" y="5994400"/>
            <a:ext cx="2061590" cy="1981372"/>
            <a:chOff x="8877300" y="4055427"/>
            <a:chExt cx="6629399" cy="6371445"/>
          </a:xfrm>
        </p:grpSpPr>
        <p:sp>
          <p:nvSpPr>
            <p:cNvPr id="16" name="任意多边形: 形状 15"/>
            <p:cNvSpPr/>
            <p:nvPr/>
          </p:nvSpPr>
          <p:spPr>
            <a:xfrm rot="10800000">
              <a:off x="9615498" y="4277048"/>
              <a:ext cx="2576501" cy="2580952"/>
            </a:xfrm>
            <a:custGeom>
              <a:avLst/>
              <a:gdLst>
                <a:gd name="connsiteX0" fmla="*/ 0 w 2705350"/>
                <a:gd name="connsiteY0" fmla="*/ 0 h 2710024"/>
                <a:gd name="connsiteX1" fmla="*/ 2547554 w 2705350"/>
                <a:gd name="connsiteY1" fmla="*/ 0 h 2710024"/>
                <a:gd name="connsiteX2" fmla="*/ 2552652 w 2705350"/>
                <a:gd name="connsiteY2" fmla="*/ 10582 h 2710024"/>
                <a:gd name="connsiteX3" fmla="*/ 2705350 w 2705350"/>
                <a:gd name="connsiteY3" fmla="*/ 766924 h 2710024"/>
                <a:gd name="connsiteX4" fmla="*/ 762250 w 2705350"/>
                <a:gd name="connsiteY4" fmla="*/ 2710024 h 2710024"/>
                <a:gd name="connsiteX5" fmla="*/ 5908 w 2705350"/>
                <a:gd name="connsiteY5" fmla="*/ 2557326 h 2710024"/>
                <a:gd name="connsiteX6" fmla="*/ 0 w 2705350"/>
                <a:gd name="connsiteY6" fmla="*/ 2554480 h 271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350" h="2710024">
                  <a:moveTo>
                    <a:pt x="0" y="0"/>
                  </a:moveTo>
                  <a:lnTo>
                    <a:pt x="2547554" y="0"/>
                  </a:lnTo>
                  <a:lnTo>
                    <a:pt x="2552652" y="10582"/>
                  </a:lnTo>
                  <a:cubicBezTo>
                    <a:pt x="2650978" y="243051"/>
                    <a:pt x="2705350" y="498638"/>
                    <a:pt x="2705350" y="766924"/>
                  </a:cubicBezTo>
                  <a:cubicBezTo>
                    <a:pt x="2705350" y="1840068"/>
                    <a:pt x="1835394" y="2710024"/>
                    <a:pt x="762250" y="2710024"/>
                  </a:cubicBezTo>
                  <a:cubicBezTo>
                    <a:pt x="493964" y="2710024"/>
                    <a:pt x="238377" y="2655652"/>
                    <a:pt x="5908" y="2557326"/>
                  </a:cubicBezTo>
                  <a:lnTo>
                    <a:pt x="0" y="2554480"/>
                  </a:lnTo>
                  <a:close/>
                </a:path>
              </a:pathLst>
            </a:custGeom>
            <a:gradFill>
              <a:gsLst>
                <a:gs pos="100000">
                  <a:srgbClr val="7ABEBA"/>
                </a:gs>
                <a:gs pos="0">
                  <a:srgbClr val="4A81AB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" name="弧形 16"/>
            <p:cNvSpPr/>
            <p:nvPr/>
          </p:nvSpPr>
          <p:spPr>
            <a:xfrm rot="16200000">
              <a:off x="9006277" y="3926450"/>
              <a:ext cx="6371445" cy="6629399"/>
            </a:xfrm>
            <a:prstGeom prst="arc">
              <a:avLst>
                <a:gd name="adj1" fmla="val 16604449"/>
                <a:gd name="adj2" fmla="val 12137"/>
              </a:avLst>
            </a:prstGeom>
            <a:ln w="28575">
              <a:gradFill>
                <a:gsLst>
                  <a:gs pos="0">
                    <a:srgbClr val="7ABEBA"/>
                  </a:gs>
                  <a:gs pos="100000">
                    <a:srgbClr val="4A81A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683916" y="204787"/>
            <a:ext cx="2824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社会实践经历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912668" y="1120589"/>
            <a:ext cx="10279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gradFill>
                  <a:gsLst>
                    <a:gs pos="100000">
                      <a:srgbClr val="7ABEBA">
                        <a:alpha val="0"/>
                      </a:srgbClr>
                    </a:gs>
                    <a:gs pos="0">
                      <a:srgbClr val="4A81AB"/>
                    </a:gs>
                  </a:gsLst>
                  <a:lin ang="5400000" scaled="1"/>
                </a:gradFill>
                <a:cs typeface="+mn-ea"/>
                <a:sym typeface="+mn-lt"/>
              </a:rPr>
              <a:t>2</a:t>
            </a:r>
            <a:endParaRPr lang="zh-CN" altLang="en-US" sz="6000" b="1" dirty="0">
              <a:gradFill>
                <a:gsLst>
                  <a:gs pos="100000">
                    <a:srgbClr val="7ABEBA">
                      <a:alpha val="0"/>
                    </a:srgbClr>
                  </a:gs>
                  <a:gs pos="0">
                    <a:srgbClr val="4A81AB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29701" y="4817404"/>
            <a:ext cx="27572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……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324245" y="4190763"/>
            <a:ext cx="1564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353467" y="1120589"/>
            <a:ext cx="10279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gradFill>
                  <a:gsLst>
                    <a:gs pos="100000">
                      <a:srgbClr val="7ABEBA">
                        <a:alpha val="0"/>
                      </a:srgbClr>
                    </a:gs>
                    <a:gs pos="0">
                      <a:srgbClr val="4A81AB"/>
                    </a:gs>
                  </a:gsLst>
                  <a:lin ang="5400000" scaled="1"/>
                </a:gradFill>
                <a:cs typeface="+mn-ea"/>
                <a:sym typeface="+mn-lt"/>
              </a:rPr>
              <a:t>1</a:t>
            </a:r>
            <a:endParaRPr lang="zh-CN" altLang="en-US" sz="6000" b="1" dirty="0">
              <a:gradFill>
                <a:gsLst>
                  <a:gs pos="100000">
                    <a:srgbClr val="7ABEBA">
                      <a:alpha val="0"/>
                    </a:srgbClr>
                  </a:gs>
                  <a:gs pos="0">
                    <a:srgbClr val="4A81AB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70500" y="4817404"/>
            <a:ext cx="27572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……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765044" y="4190763"/>
            <a:ext cx="1564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481590" y="1120589"/>
            <a:ext cx="10279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gradFill>
                  <a:gsLst>
                    <a:gs pos="100000">
                      <a:srgbClr val="7ABEBA">
                        <a:alpha val="0"/>
                      </a:srgbClr>
                    </a:gs>
                    <a:gs pos="0">
                      <a:srgbClr val="4A81AB"/>
                    </a:gs>
                  </a:gsLst>
                  <a:lin ang="5400000" scaled="1"/>
                </a:gradFill>
                <a:cs typeface="+mn-ea"/>
                <a:sym typeface="+mn-lt"/>
              </a:rPr>
              <a:t>3</a:t>
            </a:r>
            <a:endParaRPr lang="zh-CN" altLang="en-US" sz="6000" b="1" dirty="0">
              <a:gradFill>
                <a:gsLst>
                  <a:gs pos="100000">
                    <a:srgbClr val="7ABEBA">
                      <a:alpha val="0"/>
                    </a:srgbClr>
                  </a:gs>
                  <a:gs pos="0">
                    <a:srgbClr val="4A81AB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298623" y="4817404"/>
            <a:ext cx="27572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……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893167" y="4190763"/>
            <a:ext cx="1564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7" name="矩形: 圆角 26"/>
          <p:cNvSpPr/>
          <p:nvPr/>
        </p:nvSpPr>
        <p:spPr>
          <a:xfrm>
            <a:off x="1210179" y="1816100"/>
            <a:ext cx="2653548" cy="1857796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 l="-2521" r="-2497"/>
            </a:stretch>
          </a:blipFill>
          <a:ln w="19050" cap="flat" cmpd="sng" algn="ctr">
            <a:solidFill>
              <a:srgbClr val="6AAAB5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4769380" y="1816100"/>
            <a:ext cx="2653548" cy="1857796"/>
          </a:xfrm>
          <a:prstGeom prst="roundRect">
            <a:avLst>
              <a:gd name="adj" fmla="val 0"/>
            </a:avLst>
          </a:prstGeom>
          <a:blipFill>
            <a:blip r:embed="rId3"/>
            <a:stretch>
              <a:fillRect t="-57516" b="-56734"/>
            </a:stretch>
          </a:blipFill>
          <a:ln w="19050" cap="flat" cmpd="sng" algn="ctr">
            <a:solidFill>
              <a:srgbClr val="6AAAB5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8338302" y="1816100"/>
            <a:ext cx="2653548" cy="1857796"/>
          </a:xfrm>
          <a:prstGeom prst="roundRect">
            <a:avLst>
              <a:gd name="adj" fmla="val 0"/>
            </a:avLst>
          </a:prstGeom>
          <a:blipFill>
            <a:blip r:embed="rId4"/>
            <a:stretch>
              <a:fillRect l="-2521" r="-2497"/>
            </a:stretch>
          </a:blipFill>
          <a:ln w="19050" cap="flat" cmpd="sng" algn="ctr">
            <a:solidFill>
              <a:srgbClr val="6AAAB5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/>
          <p:cNvSpPr/>
          <p:nvPr/>
        </p:nvSpPr>
        <p:spPr>
          <a:xfrm>
            <a:off x="1047750" y="898135"/>
            <a:ext cx="10096500" cy="5061731"/>
          </a:xfrm>
          <a:prstGeom prst="roundRect">
            <a:avLst>
              <a:gd name="adj" fmla="val 0"/>
            </a:avLst>
          </a:prstGeom>
          <a:solidFill>
            <a:srgbClr val="6AAAB5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4017" y="2193271"/>
            <a:ext cx="8743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感谢老师的指导</a:t>
            </a:r>
          </a:p>
        </p:txBody>
      </p:sp>
      <p:sp>
        <p:nvSpPr>
          <p:cNvPr id="3" name="矩形 2"/>
          <p:cNvSpPr/>
          <p:nvPr/>
        </p:nvSpPr>
        <p:spPr>
          <a:xfrm>
            <a:off x="3806972" y="3534669"/>
            <a:ext cx="4578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Graduate interview PPT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89786" y="3973301"/>
            <a:ext cx="5612415" cy="573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 work plan is a work plan that is made in advance when a certain period of work is arranged and planned. In fact, there are many different types of work plans. </a:t>
            </a:r>
          </a:p>
        </p:txBody>
      </p:sp>
      <p:sp>
        <p:nvSpPr>
          <p:cNvPr id="8" name="矩形 7"/>
          <p:cNvSpPr/>
          <p:nvPr/>
        </p:nvSpPr>
        <p:spPr>
          <a:xfrm>
            <a:off x="3878866" y="1342235"/>
            <a:ext cx="4434256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/>
            <a:r>
              <a:rPr lang="en-US" altLang="zh-CN" sz="2800" dirty="0">
                <a:gradFill>
                  <a:gsLst>
                    <a:gs pos="99000">
                      <a:srgbClr val="4A81AB"/>
                    </a:gs>
                    <a:gs pos="0">
                      <a:srgbClr val="7ABEBA"/>
                    </a:gs>
                  </a:gsLst>
                  <a:lin ang="0" scaled="0"/>
                </a:gradFill>
                <a:cs typeface="+mn-ea"/>
                <a:sym typeface="+mn-lt"/>
              </a:rPr>
              <a:t>THANK YOU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-1724025" y="-1171575"/>
            <a:ext cx="3705224" cy="3459906"/>
            <a:chOff x="-2333625" y="-1590675"/>
            <a:chExt cx="5038974" cy="4705350"/>
          </a:xfrm>
        </p:grpSpPr>
        <p:sp>
          <p:nvSpPr>
            <p:cNvPr id="10" name="任意多边形: 形状 9"/>
            <p:cNvSpPr/>
            <p:nvPr/>
          </p:nvSpPr>
          <p:spPr>
            <a:xfrm>
              <a:off x="0" y="-1"/>
              <a:ext cx="2705349" cy="2710023"/>
            </a:xfrm>
            <a:custGeom>
              <a:avLst/>
              <a:gdLst>
                <a:gd name="connsiteX0" fmla="*/ 0 w 2705350"/>
                <a:gd name="connsiteY0" fmla="*/ 0 h 2710024"/>
                <a:gd name="connsiteX1" fmla="*/ 2547554 w 2705350"/>
                <a:gd name="connsiteY1" fmla="*/ 0 h 2710024"/>
                <a:gd name="connsiteX2" fmla="*/ 2552652 w 2705350"/>
                <a:gd name="connsiteY2" fmla="*/ 10582 h 2710024"/>
                <a:gd name="connsiteX3" fmla="*/ 2705350 w 2705350"/>
                <a:gd name="connsiteY3" fmla="*/ 766924 h 2710024"/>
                <a:gd name="connsiteX4" fmla="*/ 762250 w 2705350"/>
                <a:gd name="connsiteY4" fmla="*/ 2710024 h 2710024"/>
                <a:gd name="connsiteX5" fmla="*/ 5908 w 2705350"/>
                <a:gd name="connsiteY5" fmla="*/ 2557326 h 2710024"/>
                <a:gd name="connsiteX6" fmla="*/ 0 w 2705350"/>
                <a:gd name="connsiteY6" fmla="*/ 2554480 h 271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350" h="2710024">
                  <a:moveTo>
                    <a:pt x="0" y="0"/>
                  </a:moveTo>
                  <a:lnTo>
                    <a:pt x="2547554" y="0"/>
                  </a:lnTo>
                  <a:lnTo>
                    <a:pt x="2552652" y="10582"/>
                  </a:lnTo>
                  <a:cubicBezTo>
                    <a:pt x="2650978" y="243051"/>
                    <a:pt x="2705350" y="498638"/>
                    <a:pt x="2705350" y="766924"/>
                  </a:cubicBezTo>
                  <a:cubicBezTo>
                    <a:pt x="2705350" y="1840068"/>
                    <a:pt x="1835394" y="2710024"/>
                    <a:pt x="762250" y="2710024"/>
                  </a:cubicBezTo>
                  <a:cubicBezTo>
                    <a:pt x="493964" y="2710024"/>
                    <a:pt x="238377" y="2655652"/>
                    <a:pt x="5908" y="2557326"/>
                  </a:cubicBezTo>
                  <a:lnTo>
                    <a:pt x="0" y="2554480"/>
                  </a:lnTo>
                  <a:close/>
                </a:path>
              </a:pathLst>
            </a:custGeom>
            <a:gradFill>
              <a:gsLst>
                <a:gs pos="100000">
                  <a:srgbClr val="7ABEBA"/>
                </a:gs>
                <a:gs pos="0">
                  <a:srgbClr val="4A81AB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弧形 10"/>
            <p:cNvSpPr/>
            <p:nvPr/>
          </p:nvSpPr>
          <p:spPr>
            <a:xfrm rot="5400000">
              <a:off x="-2238375" y="-1685925"/>
              <a:ext cx="4705350" cy="4895850"/>
            </a:xfrm>
            <a:prstGeom prst="arc">
              <a:avLst>
                <a:gd name="adj1" fmla="val 15098754"/>
                <a:gd name="adj2" fmla="val 171744"/>
              </a:avLst>
            </a:prstGeom>
            <a:ln w="28575">
              <a:gradFill>
                <a:gsLst>
                  <a:gs pos="0">
                    <a:srgbClr val="4A81AB"/>
                  </a:gs>
                  <a:gs pos="100000">
                    <a:srgbClr val="7ABEBA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691128" y="4743449"/>
            <a:ext cx="5001744" cy="4807123"/>
            <a:chOff x="8877300" y="4055427"/>
            <a:chExt cx="6629399" cy="6371445"/>
          </a:xfrm>
        </p:grpSpPr>
        <p:sp>
          <p:nvSpPr>
            <p:cNvPr id="13" name="任意多边形: 形状 12"/>
            <p:cNvSpPr/>
            <p:nvPr/>
          </p:nvSpPr>
          <p:spPr>
            <a:xfrm rot="10800000">
              <a:off x="9615498" y="4277048"/>
              <a:ext cx="2576501" cy="2580952"/>
            </a:xfrm>
            <a:custGeom>
              <a:avLst/>
              <a:gdLst>
                <a:gd name="connsiteX0" fmla="*/ 0 w 2705350"/>
                <a:gd name="connsiteY0" fmla="*/ 0 h 2710024"/>
                <a:gd name="connsiteX1" fmla="*/ 2547554 w 2705350"/>
                <a:gd name="connsiteY1" fmla="*/ 0 h 2710024"/>
                <a:gd name="connsiteX2" fmla="*/ 2552652 w 2705350"/>
                <a:gd name="connsiteY2" fmla="*/ 10582 h 2710024"/>
                <a:gd name="connsiteX3" fmla="*/ 2705350 w 2705350"/>
                <a:gd name="connsiteY3" fmla="*/ 766924 h 2710024"/>
                <a:gd name="connsiteX4" fmla="*/ 762250 w 2705350"/>
                <a:gd name="connsiteY4" fmla="*/ 2710024 h 2710024"/>
                <a:gd name="connsiteX5" fmla="*/ 5908 w 2705350"/>
                <a:gd name="connsiteY5" fmla="*/ 2557326 h 2710024"/>
                <a:gd name="connsiteX6" fmla="*/ 0 w 2705350"/>
                <a:gd name="connsiteY6" fmla="*/ 2554480 h 271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350" h="2710024">
                  <a:moveTo>
                    <a:pt x="0" y="0"/>
                  </a:moveTo>
                  <a:lnTo>
                    <a:pt x="2547554" y="0"/>
                  </a:lnTo>
                  <a:lnTo>
                    <a:pt x="2552652" y="10582"/>
                  </a:lnTo>
                  <a:cubicBezTo>
                    <a:pt x="2650978" y="243051"/>
                    <a:pt x="2705350" y="498638"/>
                    <a:pt x="2705350" y="766924"/>
                  </a:cubicBezTo>
                  <a:cubicBezTo>
                    <a:pt x="2705350" y="1840068"/>
                    <a:pt x="1835394" y="2710024"/>
                    <a:pt x="762250" y="2710024"/>
                  </a:cubicBezTo>
                  <a:cubicBezTo>
                    <a:pt x="493964" y="2710024"/>
                    <a:pt x="238377" y="2655652"/>
                    <a:pt x="5908" y="2557326"/>
                  </a:cubicBezTo>
                  <a:lnTo>
                    <a:pt x="0" y="2554480"/>
                  </a:lnTo>
                  <a:close/>
                </a:path>
              </a:pathLst>
            </a:custGeom>
            <a:gradFill>
              <a:gsLst>
                <a:gs pos="0">
                  <a:srgbClr val="4A81AB"/>
                </a:gs>
                <a:gs pos="100000">
                  <a:srgbClr val="7ABEBA"/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弧形 13"/>
            <p:cNvSpPr/>
            <p:nvPr/>
          </p:nvSpPr>
          <p:spPr>
            <a:xfrm rot="16200000">
              <a:off x="9006277" y="3926450"/>
              <a:ext cx="6371445" cy="6629399"/>
            </a:xfrm>
            <a:prstGeom prst="arc">
              <a:avLst>
                <a:gd name="adj1" fmla="val 16604449"/>
                <a:gd name="adj2" fmla="val 12137"/>
              </a:avLst>
            </a:prstGeom>
            <a:ln w="28575">
              <a:gradFill>
                <a:gsLst>
                  <a:gs pos="100000">
                    <a:srgbClr val="7ABEBA"/>
                  </a:gs>
                  <a:gs pos="0">
                    <a:srgbClr val="4A81A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70275" y="5033165"/>
            <a:ext cx="5451434" cy="457200"/>
            <a:chOff x="3562859" y="5378879"/>
            <a:chExt cx="5067124" cy="457200"/>
          </a:xfrm>
          <a:gradFill>
            <a:gsLst>
              <a:gs pos="100000">
                <a:srgbClr val="7ABEBA"/>
              </a:gs>
              <a:gs pos="0">
                <a:srgbClr val="4A81AB"/>
              </a:gs>
            </a:gsLst>
            <a:lin ang="0" scaled="0"/>
          </a:gradFill>
        </p:grpSpPr>
        <p:sp>
          <p:nvSpPr>
            <p:cNvPr id="16" name="矩形: 圆角 15"/>
            <p:cNvSpPr/>
            <p:nvPr/>
          </p:nvSpPr>
          <p:spPr>
            <a:xfrm>
              <a:off x="3562859" y="5378879"/>
              <a:ext cx="2209800" cy="45720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7ABEBA"/>
                </a:gs>
                <a:gs pos="0">
                  <a:srgbClr val="4A81AB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86856" y="5422759"/>
              <a:ext cx="19805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报考人</a:t>
              </a:r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6419343" y="5378879"/>
              <a:ext cx="2210640" cy="45720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7ABEBA"/>
                </a:gs>
                <a:gs pos="0">
                  <a:srgbClr val="4A81AB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525130" y="5422759"/>
              <a:ext cx="19805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报考专业</a:t>
              </a:r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971550" y="1142219"/>
            <a:ext cx="10248899" cy="4573562"/>
          </a:xfrm>
          <a:prstGeom prst="roundRect">
            <a:avLst>
              <a:gd name="adj" fmla="val 0"/>
            </a:avLst>
          </a:prstGeom>
          <a:solidFill>
            <a:srgbClr val="6AAAB5">
              <a:alpha val="1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80127" y="1473559"/>
            <a:ext cx="1631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340557" y="2233374"/>
            <a:ext cx="151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gradFill>
                  <a:gsLst>
                    <a:gs pos="100000">
                      <a:srgbClr val="4A81AB"/>
                    </a:gs>
                    <a:gs pos="0">
                      <a:srgbClr val="7ABEBA"/>
                    </a:gs>
                  </a:gsLst>
                  <a:lin ang="0" scaled="0"/>
                </a:gradFill>
                <a:cs typeface="+mn-ea"/>
                <a:sym typeface="+mn-lt"/>
              </a:rPr>
              <a:t>CONTENTS</a:t>
            </a:r>
            <a:endParaRPr lang="zh-CN" altLang="en-US" sz="1400" dirty="0">
              <a:gradFill>
                <a:gsLst>
                  <a:gs pos="100000">
                    <a:srgbClr val="4A81AB"/>
                  </a:gs>
                  <a:gs pos="0">
                    <a:srgbClr val="7ABEBA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322124" y="3001389"/>
            <a:ext cx="733425" cy="733425"/>
          </a:xfrm>
          <a:prstGeom prst="ellipse">
            <a:avLst/>
          </a:prstGeom>
          <a:gradFill>
            <a:gsLst>
              <a:gs pos="100000">
                <a:srgbClr val="4A81AB"/>
              </a:gs>
              <a:gs pos="0">
                <a:srgbClr val="7ABEB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gradFill>
                <a:gsLst>
                  <a:gs pos="100000">
                    <a:srgbClr val="4A81AB"/>
                  </a:gs>
                  <a:gs pos="0">
                    <a:srgbClr val="7ABEBA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325308" y="3082063"/>
            <a:ext cx="721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03674" y="2921106"/>
            <a:ext cx="35859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个人信息介绍</a:t>
            </a:r>
          </a:p>
        </p:txBody>
      </p:sp>
      <p:sp>
        <p:nvSpPr>
          <p:cNvPr id="31" name="矩形 30"/>
          <p:cNvSpPr/>
          <p:nvPr/>
        </p:nvSpPr>
        <p:spPr>
          <a:xfrm>
            <a:off x="2103674" y="3554224"/>
            <a:ext cx="358592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Personal information introduction</a:t>
            </a:r>
          </a:p>
        </p:txBody>
      </p:sp>
      <p:sp>
        <p:nvSpPr>
          <p:cNvPr id="32" name="椭圆 31"/>
          <p:cNvSpPr/>
          <p:nvPr/>
        </p:nvSpPr>
        <p:spPr>
          <a:xfrm>
            <a:off x="6501543" y="3001389"/>
            <a:ext cx="733425" cy="733425"/>
          </a:xfrm>
          <a:prstGeom prst="ellipse">
            <a:avLst/>
          </a:prstGeom>
          <a:gradFill>
            <a:gsLst>
              <a:gs pos="100000">
                <a:srgbClr val="4A81AB"/>
              </a:gs>
              <a:gs pos="0">
                <a:srgbClr val="7ABEB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gradFill>
                <a:gsLst>
                  <a:gs pos="100000">
                    <a:srgbClr val="4A81AB"/>
                  </a:gs>
                  <a:gs pos="0">
                    <a:srgbClr val="7ABEBA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504727" y="3082063"/>
            <a:ext cx="721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283093" y="2921106"/>
            <a:ext cx="35859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教育经历简介</a:t>
            </a:r>
          </a:p>
        </p:txBody>
      </p:sp>
      <p:sp>
        <p:nvSpPr>
          <p:cNvPr id="35" name="矩形 34"/>
          <p:cNvSpPr/>
          <p:nvPr/>
        </p:nvSpPr>
        <p:spPr>
          <a:xfrm>
            <a:off x="7283093" y="3554224"/>
            <a:ext cx="358592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Education experience</a:t>
            </a:r>
          </a:p>
        </p:txBody>
      </p:sp>
      <p:sp>
        <p:nvSpPr>
          <p:cNvPr id="36" name="椭圆 35"/>
          <p:cNvSpPr/>
          <p:nvPr/>
        </p:nvSpPr>
        <p:spPr>
          <a:xfrm>
            <a:off x="1322124" y="4440212"/>
            <a:ext cx="733425" cy="733425"/>
          </a:xfrm>
          <a:prstGeom prst="ellipse">
            <a:avLst/>
          </a:prstGeom>
          <a:gradFill>
            <a:gsLst>
              <a:gs pos="100000">
                <a:srgbClr val="4A81AB"/>
              </a:gs>
              <a:gs pos="0">
                <a:srgbClr val="7ABEB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gradFill>
                <a:gsLst>
                  <a:gs pos="100000">
                    <a:srgbClr val="4A81AB"/>
                  </a:gs>
                  <a:gs pos="0">
                    <a:srgbClr val="7ABEBA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325308" y="4520886"/>
            <a:ext cx="721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03674" y="4359929"/>
            <a:ext cx="35859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校园活动经历</a:t>
            </a:r>
          </a:p>
        </p:txBody>
      </p:sp>
      <p:sp>
        <p:nvSpPr>
          <p:cNvPr id="39" name="矩形 38"/>
          <p:cNvSpPr/>
          <p:nvPr/>
        </p:nvSpPr>
        <p:spPr>
          <a:xfrm>
            <a:off x="2103674" y="4993047"/>
            <a:ext cx="358592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Campus activity experience</a:t>
            </a:r>
          </a:p>
        </p:txBody>
      </p:sp>
      <p:sp>
        <p:nvSpPr>
          <p:cNvPr id="40" name="椭圆 39"/>
          <p:cNvSpPr/>
          <p:nvPr/>
        </p:nvSpPr>
        <p:spPr>
          <a:xfrm>
            <a:off x="6501543" y="4440212"/>
            <a:ext cx="733425" cy="733425"/>
          </a:xfrm>
          <a:prstGeom prst="ellipse">
            <a:avLst/>
          </a:prstGeom>
          <a:gradFill>
            <a:gsLst>
              <a:gs pos="100000">
                <a:srgbClr val="4A81AB"/>
              </a:gs>
              <a:gs pos="0">
                <a:srgbClr val="7ABEB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gradFill>
                <a:gsLst>
                  <a:gs pos="100000">
                    <a:srgbClr val="4A81AB"/>
                  </a:gs>
                  <a:gs pos="0">
                    <a:srgbClr val="7ABEBA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504727" y="4520886"/>
            <a:ext cx="721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283093" y="4359929"/>
            <a:ext cx="35859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社会实践经历</a:t>
            </a:r>
          </a:p>
        </p:txBody>
      </p:sp>
      <p:sp>
        <p:nvSpPr>
          <p:cNvPr id="43" name="矩形 42"/>
          <p:cNvSpPr/>
          <p:nvPr/>
        </p:nvSpPr>
        <p:spPr>
          <a:xfrm>
            <a:off x="7283093" y="4993047"/>
            <a:ext cx="358592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Social practice experience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-1698625" y="-1158941"/>
            <a:ext cx="3667125" cy="3424329"/>
            <a:chOff x="-2333625" y="-1590675"/>
            <a:chExt cx="5038974" cy="4705350"/>
          </a:xfrm>
        </p:grpSpPr>
        <p:sp>
          <p:nvSpPr>
            <p:cNvPr id="45" name="任意多边形: 形状 44"/>
            <p:cNvSpPr/>
            <p:nvPr/>
          </p:nvSpPr>
          <p:spPr>
            <a:xfrm>
              <a:off x="0" y="-1"/>
              <a:ext cx="2705349" cy="2710023"/>
            </a:xfrm>
            <a:custGeom>
              <a:avLst/>
              <a:gdLst>
                <a:gd name="connsiteX0" fmla="*/ 0 w 2705350"/>
                <a:gd name="connsiteY0" fmla="*/ 0 h 2710024"/>
                <a:gd name="connsiteX1" fmla="*/ 2547554 w 2705350"/>
                <a:gd name="connsiteY1" fmla="*/ 0 h 2710024"/>
                <a:gd name="connsiteX2" fmla="*/ 2552652 w 2705350"/>
                <a:gd name="connsiteY2" fmla="*/ 10582 h 2710024"/>
                <a:gd name="connsiteX3" fmla="*/ 2705350 w 2705350"/>
                <a:gd name="connsiteY3" fmla="*/ 766924 h 2710024"/>
                <a:gd name="connsiteX4" fmla="*/ 762250 w 2705350"/>
                <a:gd name="connsiteY4" fmla="*/ 2710024 h 2710024"/>
                <a:gd name="connsiteX5" fmla="*/ 5908 w 2705350"/>
                <a:gd name="connsiteY5" fmla="*/ 2557326 h 2710024"/>
                <a:gd name="connsiteX6" fmla="*/ 0 w 2705350"/>
                <a:gd name="connsiteY6" fmla="*/ 2554480 h 271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350" h="2710024">
                  <a:moveTo>
                    <a:pt x="0" y="0"/>
                  </a:moveTo>
                  <a:lnTo>
                    <a:pt x="2547554" y="0"/>
                  </a:lnTo>
                  <a:lnTo>
                    <a:pt x="2552652" y="10582"/>
                  </a:lnTo>
                  <a:cubicBezTo>
                    <a:pt x="2650978" y="243051"/>
                    <a:pt x="2705350" y="498638"/>
                    <a:pt x="2705350" y="766924"/>
                  </a:cubicBezTo>
                  <a:cubicBezTo>
                    <a:pt x="2705350" y="1840068"/>
                    <a:pt x="1835394" y="2710024"/>
                    <a:pt x="762250" y="2710024"/>
                  </a:cubicBezTo>
                  <a:cubicBezTo>
                    <a:pt x="493964" y="2710024"/>
                    <a:pt x="238377" y="2655652"/>
                    <a:pt x="5908" y="2557326"/>
                  </a:cubicBezTo>
                  <a:lnTo>
                    <a:pt x="0" y="2554480"/>
                  </a:lnTo>
                  <a:close/>
                </a:path>
              </a:pathLst>
            </a:custGeom>
            <a:gradFill>
              <a:gsLst>
                <a:gs pos="100000">
                  <a:srgbClr val="7ABEBA"/>
                </a:gs>
                <a:gs pos="0">
                  <a:srgbClr val="4A81AB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6" name="弧形 45"/>
            <p:cNvSpPr/>
            <p:nvPr/>
          </p:nvSpPr>
          <p:spPr>
            <a:xfrm rot="5400000">
              <a:off x="-2238375" y="-1685925"/>
              <a:ext cx="4705350" cy="4895850"/>
            </a:xfrm>
            <a:prstGeom prst="arc">
              <a:avLst>
                <a:gd name="adj1" fmla="val 15098754"/>
                <a:gd name="adj2" fmla="val 171744"/>
              </a:avLst>
            </a:prstGeom>
            <a:ln w="28575">
              <a:gradFill>
                <a:gsLst>
                  <a:gs pos="0">
                    <a:srgbClr val="4A81AB"/>
                  </a:gs>
                  <a:gs pos="100000">
                    <a:srgbClr val="7ABEBA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0308891" y="5269902"/>
            <a:ext cx="3766218" cy="3619672"/>
            <a:chOff x="8877300" y="4055427"/>
            <a:chExt cx="6629399" cy="6371445"/>
          </a:xfrm>
        </p:grpSpPr>
        <p:sp>
          <p:nvSpPr>
            <p:cNvPr id="48" name="任意多边形: 形状 47"/>
            <p:cNvSpPr/>
            <p:nvPr/>
          </p:nvSpPr>
          <p:spPr>
            <a:xfrm rot="10800000">
              <a:off x="9615498" y="4277048"/>
              <a:ext cx="2576501" cy="2580952"/>
            </a:xfrm>
            <a:custGeom>
              <a:avLst/>
              <a:gdLst>
                <a:gd name="connsiteX0" fmla="*/ 0 w 2705350"/>
                <a:gd name="connsiteY0" fmla="*/ 0 h 2710024"/>
                <a:gd name="connsiteX1" fmla="*/ 2547554 w 2705350"/>
                <a:gd name="connsiteY1" fmla="*/ 0 h 2710024"/>
                <a:gd name="connsiteX2" fmla="*/ 2552652 w 2705350"/>
                <a:gd name="connsiteY2" fmla="*/ 10582 h 2710024"/>
                <a:gd name="connsiteX3" fmla="*/ 2705350 w 2705350"/>
                <a:gd name="connsiteY3" fmla="*/ 766924 h 2710024"/>
                <a:gd name="connsiteX4" fmla="*/ 762250 w 2705350"/>
                <a:gd name="connsiteY4" fmla="*/ 2710024 h 2710024"/>
                <a:gd name="connsiteX5" fmla="*/ 5908 w 2705350"/>
                <a:gd name="connsiteY5" fmla="*/ 2557326 h 2710024"/>
                <a:gd name="connsiteX6" fmla="*/ 0 w 2705350"/>
                <a:gd name="connsiteY6" fmla="*/ 2554480 h 271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350" h="2710024">
                  <a:moveTo>
                    <a:pt x="0" y="0"/>
                  </a:moveTo>
                  <a:lnTo>
                    <a:pt x="2547554" y="0"/>
                  </a:lnTo>
                  <a:lnTo>
                    <a:pt x="2552652" y="10582"/>
                  </a:lnTo>
                  <a:cubicBezTo>
                    <a:pt x="2650978" y="243051"/>
                    <a:pt x="2705350" y="498638"/>
                    <a:pt x="2705350" y="766924"/>
                  </a:cubicBezTo>
                  <a:cubicBezTo>
                    <a:pt x="2705350" y="1840068"/>
                    <a:pt x="1835394" y="2710024"/>
                    <a:pt x="762250" y="2710024"/>
                  </a:cubicBezTo>
                  <a:cubicBezTo>
                    <a:pt x="493964" y="2710024"/>
                    <a:pt x="238377" y="2655652"/>
                    <a:pt x="5908" y="2557326"/>
                  </a:cubicBezTo>
                  <a:lnTo>
                    <a:pt x="0" y="2554480"/>
                  </a:lnTo>
                  <a:close/>
                </a:path>
              </a:pathLst>
            </a:custGeom>
            <a:gradFill>
              <a:gsLst>
                <a:gs pos="0">
                  <a:srgbClr val="4A81AB"/>
                </a:gs>
                <a:gs pos="100000">
                  <a:srgbClr val="7ABEBA"/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弧形 48"/>
            <p:cNvSpPr/>
            <p:nvPr/>
          </p:nvSpPr>
          <p:spPr>
            <a:xfrm rot="16200000">
              <a:off x="9006277" y="3926450"/>
              <a:ext cx="6371445" cy="6629399"/>
            </a:xfrm>
            <a:prstGeom prst="arc">
              <a:avLst>
                <a:gd name="adj1" fmla="val 16604449"/>
                <a:gd name="adj2" fmla="val 12137"/>
              </a:avLst>
            </a:prstGeom>
            <a:ln w="28575">
              <a:gradFill>
                <a:gsLst>
                  <a:gs pos="100000">
                    <a:srgbClr val="7ABEBA"/>
                  </a:gs>
                  <a:gs pos="0">
                    <a:srgbClr val="4A81A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1241425" y="1342635"/>
            <a:ext cx="9709150" cy="4172731"/>
          </a:xfrm>
          <a:prstGeom prst="roundRect">
            <a:avLst>
              <a:gd name="adj" fmla="val 0"/>
            </a:avLst>
          </a:prstGeom>
          <a:solidFill>
            <a:srgbClr val="6AAAB5">
              <a:alpha val="1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230426" y="2847321"/>
            <a:ext cx="7731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个人信息介绍</a:t>
            </a:r>
          </a:p>
        </p:txBody>
      </p:sp>
      <p:sp>
        <p:nvSpPr>
          <p:cNvPr id="51" name="矩形 50"/>
          <p:cNvSpPr/>
          <p:nvPr/>
        </p:nvSpPr>
        <p:spPr>
          <a:xfrm>
            <a:off x="3289786" y="4227301"/>
            <a:ext cx="5612415" cy="573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 work plan is a work plan that is made in advance when a certain period of work is arranged and planned. In fact, there are many different types of work plans. </a:t>
            </a:r>
          </a:p>
        </p:txBody>
      </p:sp>
      <p:sp>
        <p:nvSpPr>
          <p:cNvPr id="52" name="矩形 51"/>
          <p:cNvSpPr/>
          <p:nvPr/>
        </p:nvSpPr>
        <p:spPr>
          <a:xfrm>
            <a:off x="4701917" y="1983162"/>
            <a:ext cx="2788150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/>
            <a:r>
              <a:rPr lang="zh-CN" altLang="en-US" sz="3200" dirty="0">
                <a:gradFill>
                  <a:gsLst>
                    <a:gs pos="99000">
                      <a:srgbClr val="4A81AB"/>
                    </a:gs>
                    <a:gs pos="0">
                      <a:srgbClr val="7ABEBA"/>
                    </a:gs>
                  </a:gsLst>
                  <a:lin ang="0" scaled="0"/>
                </a:gradFill>
                <a:cs typeface="+mn-ea"/>
                <a:sym typeface="+mn-lt"/>
              </a:rPr>
              <a:t>第一部分</a:t>
            </a:r>
            <a:endParaRPr lang="en-US" altLang="zh-CN" sz="3200" dirty="0">
              <a:gradFill>
                <a:gsLst>
                  <a:gs pos="99000">
                    <a:srgbClr val="4A81AB"/>
                  </a:gs>
                  <a:gs pos="0">
                    <a:srgbClr val="7ABEBA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-1724025" y="-1171575"/>
            <a:ext cx="3705224" cy="3459906"/>
            <a:chOff x="-2333625" y="-1590675"/>
            <a:chExt cx="5038974" cy="4705350"/>
          </a:xfrm>
        </p:grpSpPr>
        <p:sp>
          <p:nvSpPr>
            <p:cNvPr id="54" name="任意多边形: 形状 53"/>
            <p:cNvSpPr/>
            <p:nvPr/>
          </p:nvSpPr>
          <p:spPr>
            <a:xfrm>
              <a:off x="0" y="-1"/>
              <a:ext cx="2705349" cy="2710023"/>
            </a:xfrm>
            <a:custGeom>
              <a:avLst/>
              <a:gdLst>
                <a:gd name="connsiteX0" fmla="*/ 0 w 2705350"/>
                <a:gd name="connsiteY0" fmla="*/ 0 h 2710024"/>
                <a:gd name="connsiteX1" fmla="*/ 2547554 w 2705350"/>
                <a:gd name="connsiteY1" fmla="*/ 0 h 2710024"/>
                <a:gd name="connsiteX2" fmla="*/ 2552652 w 2705350"/>
                <a:gd name="connsiteY2" fmla="*/ 10582 h 2710024"/>
                <a:gd name="connsiteX3" fmla="*/ 2705350 w 2705350"/>
                <a:gd name="connsiteY3" fmla="*/ 766924 h 2710024"/>
                <a:gd name="connsiteX4" fmla="*/ 762250 w 2705350"/>
                <a:gd name="connsiteY4" fmla="*/ 2710024 h 2710024"/>
                <a:gd name="connsiteX5" fmla="*/ 5908 w 2705350"/>
                <a:gd name="connsiteY5" fmla="*/ 2557326 h 2710024"/>
                <a:gd name="connsiteX6" fmla="*/ 0 w 2705350"/>
                <a:gd name="connsiteY6" fmla="*/ 2554480 h 271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350" h="2710024">
                  <a:moveTo>
                    <a:pt x="0" y="0"/>
                  </a:moveTo>
                  <a:lnTo>
                    <a:pt x="2547554" y="0"/>
                  </a:lnTo>
                  <a:lnTo>
                    <a:pt x="2552652" y="10582"/>
                  </a:lnTo>
                  <a:cubicBezTo>
                    <a:pt x="2650978" y="243051"/>
                    <a:pt x="2705350" y="498638"/>
                    <a:pt x="2705350" y="766924"/>
                  </a:cubicBezTo>
                  <a:cubicBezTo>
                    <a:pt x="2705350" y="1840068"/>
                    <a:pt x="1835394" y="2710024"/>
                    <a:pt x="762250" y="2710024"/>
                  </a:cubicBezTo>
                  <a:cubicBezTo>
                    <a:pt x="493964" y="2710024"/>
                    <a:pt x="238377" y="2655652"/>
                    <a:pt x="5908" y="2557326"/>
                  </a:cubicBezTo>
                  <a:lnTo>
                    <a:pt x="0" y="2554480"/>
                  </a:lnTo>
                  <a:close/>
                </a:path>
              </a:pathLst>
            </a:custGeom>
            <a:gradFill>
              <a:gsLst>
                <a:gs pos="100000">
                  <a:srgbClr val="7ABEBA"/>
                </a:gs>
                <a:gs pos="0">
                  <a:srgbClr val="4A81AB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5" name="弧形 54"/>
            <p:cNvSpPr/>
            <p:nvPr/>
          </p:nvSpPr>
          <p:spPr>
            <a:xfrm rot="5400000">
              <a:off x="-2238375" y="-1685925"/>
              <a:ext cx="4705350" cy="4895850"/>
            </a:xfrm>
            <a:prstGeom prst="arc">
              <a:avLst>
                <a:gd name="adj1" fmla="val 15098754"/>
                <a:gd name="adj2" fmla="val 171744"/>
              </a:avLst>
            </a:prstGeom>
            <a:ln w="28575">
              <a:gradFill>
                <a:gsLst>
                  <a:gs pos="0">
                    <a:srgbClr val="4A81AB"/>
                  </a:gs>
                  <a:gs pos="100000">
                    <a:srgbClr val="7ABEBA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9691128" y="4743449"/>
            <a:ext cx="5001744" cy="4807123"/>
            <a:chOff x="8877300" y="4055427"/>
            <a:chExt cx="6629399" cy="6371445"/>
          </a:xfrm>
        </p:grpSpPr>
        <p:sp>
          <p:nvSpPr>
            <p:cNvPr id="57" name="任意多边形: 形状 56"/>
            <p:cNvSpPr/>
            <p:nvPr/>
          </p:nvSpPr>
          <p:spPr>
            <a:xfrm rot="10800000">
              <a:off x="9615498" y="4277048"/>
              <a:ext cx="2576501" cy="2580952"/>
            </a:xfrm>
            <a:custGeom>
              <a:avLst/>
              <a:gdLst>
                <a:gd name="connsiteX0" fmla="*/ 0 w 2705350"/>
                <a:gd name="connsiteY0" fmla="*/ 0 h 2710024"/>
                <a:gd name="connsiteX1" fmla="*/ 2547554 w 2705350"/>
                <a:gd name="connsiteY1" fmla="*/ 0 h 2710024"/>
                <a:gd name="connsiteX2" fmla="*/ 2552652 w 2705350"/>
                <a:gd name="connsiteY2" fmla="*/ 10582 h 2710024"/>
                <a:gd name="connsiteX3" fmla="*/ 2705350 w 2705350"/>
                <a:gd name="connsiteY3" fmla="*/ 766924 h 2710024"/>
                <a:gd name="connsiteX4" fmla="*/ 762250 w 2705350"/>
                <a:gd name="connsiteY4" fmla="*/ 2710024 h 2710024"/>
                <a:gd name="connsiteX5" fmla="*/ 5908 w 2705350"/>
                <a:gd name="connsiteY5" fmla="*/ 2557326 h 2710024"/>
                <a:gd name="connsiteX6" fmla="*/ 0 w 2705350"/>
                <a:gd name="connsiteY6" fmla="*/ 2554480 h 271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350" h="2710024">
                  <a:moveTo>
                    <a:pt x="0" y="0"/>
                  </a:moveTo>
                  <a:lnTo>
                    <a:pt x="2547554" y="0"/>
                  </a:lnTo>
                  <a:lnTo>
                    <a:pt x="2552652" y="10582"/>
                  </a:lnTo>
                  <a:cubicBezTo>
                    <a:pt x="2650978" y="243051"/>
                    <a:pt x="2705350" y="498638"/>
                    <a:pt x="2705350" y="766924"/>
                  </a:cubicBezTo>
                  <a:cubicBezTo>
                    <a:pt x="2705350" y="1840068"/>
                    <a:pt x="1835394" y="2710024"/>
                    <a:pt x="762250" y="2710024"/>
                  </a:cubicBezTo>
                  <a:cubicBezTo>
                    <a:pt x="493964" y="2710024"/>
                    <a:pt x="238377" y="2655652"/>
                    <a:pt x="5908" y="2557326"/>
                  </a:cubicBezTo>
                  <a:lnTo>
                    <a:pt x="0" y="2554480"/>
                  </a:lnTo>
                  <a:close/>
                </a:path>
              </a:pathLst>
            </a:custGeom>
            <a:gradFill>
              <a:gsLst>
                <a:gs pos="0">
                  <a:srgbClr val="4A81AB"/>
                </a:gs>
                <a:gs pos="100000">
                  <a:srgbClr val="7ABEBA"/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弧形 57"/>
            <p:cNvSpPr/>
            <p:nvPr/>
          </p:nvSpPr>
          <p:spPr>
            <a:xfrm rot="16200000">
              <a:off x="9006277" y="3926450"/>
              <a:ext cx="6371445" cy="6629399"/>
            </a:xfrm>
            <a:prstGeom prst="arc">
              <a:avLst>
                <a:gd name="adj1" fmla="val 16604449"/>
                <a:gd name="adj2" fmla="val 12137"/>
              </a:avLst>
            </a:prstGeom>
            <a:ln w="28575">
              <a:gradFill>
                <a:gsLst>
                  <a:gs pos="100000">
                    <a:srgbClr val="7ABEBA"/>
                  </a:gs>
                  <a:gs pos="0">
                    <a:srgbClr val="4A81A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2230433" y="2828835"/>
            <a:ext cx="7731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个人信息介绍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/>
          <p:cNvSpPr/>
          <p:nvPr/>
        </p:nvSpPr>
        <p:spPr>
          <a:xfrm>
            <a:off x="136525" y="140396"/>
            <a:ext cx="11918950" cy="6577208"/>
          </a:xfrm>
          <a:prstGeom prst="roundRect">
            <a:avLst>
              <a:gd name="adj" fmla="val 0"/>
            </a:avLst>
          </a:prstGeom>
          <a:solidFill>
            <a:srgbClr val="6AAAB5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-619124" y="-422275"/>
            <a:ext cx="1315846" cy="1228725"/>
            <a:chOff x="-2333625" y="-1590675"/>
            <a:chExt cx="5038975" cy="4705350"/>
          </a:xfrm>
        </p:grpSpPr>
        <p:sp>
          <p:nvSpPr>
            <p:cNvPr id="13" name="任意多边形: 形状 12"/>
            <p:cNvSpPr/>
            <p:nvPr/>
          </p:nvSpPr>
          <p:spPr>
            <a:xfrm>
              <a:off x="0" y="0"/>
              <a:ext cx="2705350" cy="2710024"/>
            </a:xfrm>
            <a:custGeom>
              <a:avLst/>
              <a:gdLst>
                <a:gd name="connsiteX0" fmla="*/ 0 w 2705350"/>
                <a:gd name="connsiteY0" fmla="*/ 0 h 2710024"/>
                <a:gd name="connsiteX1" fmla="*/ 2547554 w 2705350"/>
                <a:gd name="connsiteY1" fmla="*/ 0 h 2710024"/>
                <a:gd name="connsiteX2" fmla="*/ 2552652 w 2705350"/>
                <a:gd name="connsiteY2" fmla="*/ 10582 h 2710024"/>
                <a:gd name="connsiteX3" fmla="*/ 2705350 w 2705350"/>
                <a:gd name="connsiteY3" fmla="*/ 766924 h 2710024"/>
                <a:gd name="connsiteX4" fmla="*/ 762250 w 2705350"/>
                <a:gd name="connsiteY4" fmla="*/ 2710024 h 2710024"/>
                <a:gd name="connsiteX5" fmla="*/ 5908 w 2705350"/>
                <a:gd name="connsiteY5" fmla="*/ 2557326 h 2710024"/>
                <a:gd name="connsiteX6" fmla="*/ 0 w 2705350"/>
                <a:gd name="connsiteY6" fmla="*/ 2554480 h 271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350" h="2710024">
                  <a:moveTo>
                    <a:pt x="0" y="0"/>
                  </a:moveTo>
                  <a:lnTo>
                    <a:pt x="2547554" y="0"/>
                  </a:lnTo>
                  <a:lnTo>
                    <a:pt x="2552652" y="10582"/>
                  </a:lnTo>
                  <a:cubicBezTo>
                    <a:pt x="2650978" y="243051"/>
                    <a:pt x="2705350" y="498638"/>
                    <a:pt x="2705350" y="766924"/>
                  </a:cubicBezTo>
                  <a:cubicBezTo>
                    <a:pt x="2705350" y="1840068"/>
                    <a:pt x="1835394" y="2710024"/>
                    <a:pt x="762250" y="2710024"/>
                  </a:cubicBezTo>
                  <a:cubicBezTo>
                    <a:pt x="493964" y="2710024"/>
                    <a:pt x="238377" y="2655652"/>
                    <a:pt x="5908" y="2557326"/>
                  </a:cubicBezTo>
                  <a:lnTo>
                    <a:pt x="0" y="2554480"/>
                  </a:lnTo>
                  <a:close/>
                </a:path>
              </a:pathLst>
            </a:custGeom>
            <a:gradFill>
              <a:gsLst>
                <a:gs pos="100000">
                  <a:srgbClr val="7ABEBA"/>
                </a:gs>
                <a:gs pos="0">
                  <a:srgbClr val="4A81AB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弧形 13"/>
            <p:cNvSpPr/>
            <p:nvPr/>
          </p:nvSpPr>
          <p:spPr>
            <a:xfrm rot="5400000">
              <a:off x="-2238375" y="-1685925"/>
              <a:ext cx="4705350" cy="4895850"/>
            </a:xfrm>
            <a:prstGeom prst="arc">
              <a:avLst>
                <a:gd name="adj1" fmla="val 15098754"/>
                <a:gd name="adj2" fmla="val 171744"/>
              </a:avLst>
            </a:prstGeom>
            <a:ln w="28575">
              <a:gradFill>
                <a:gsLst>
                  <a:gs pos="0">
                    <a:srgbClr val="7ABEBA"/>
                  </a:gs>
                  <a:gs pos="100000">
                    <a:srgbClr val="4A81A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167555" y="5994400"/>
            <a:ext cx="2061590" cy="1981372"/>
            <a:chOff x="8877300" y="4055427"/>
            <a:chExt cx="6629399" cy="6371445"/>
          </a:xfrm>
        </p:grpSpPr>
        <p:sp>
          <p:nvSpPr>
            <p:cNvPr id="16" name="任意多边形: 形状 15"/>
            <p:cNvSpPr/>
            <p:nvPr/>
          </p:nvSpPr>
          <p:spPr>
            <a:xfrm rot="10800000">
              <a:off x="9615498" y="4277048"/>
              <a:ext cx="2576501" cy="2580952"/>
            </a:xfrm>
            <a:custGeom>
              <a:avLst/>
              <a:gdLst>
                <a:gd name="connsiteX0" fmla="*/ 0 w 2705350"/>
                <a:gd name="connsiteY0" fmla="*/ 0 h 2710024"/>
                <a:gd name="connsiteX1" fmla="*/ 2547554 w 2705350"/>
                <a:gd name="connsiteY1" fmla="*/ 0 h 2710024"/>
                <a:gd name="connsiteX2" fmla="*/ 2552652 w 2705350"/>
                <a:gd name="connsiteY2" fmla="*/ 10582 h 2710024"/>
                <a:gd name="connsiteX3" fmla="*/ 2705350 w 2705350"/>
                <a:gd name="connsiteY3" fmla="*/ 766924 h 2710024"/>
                <a:gd name="connsiteX4" fmla="*/ 762250 w 2705350"/>
                <a:gd name="connsiteY4" fmla="*/ 2710024 h 2710024"/>
                <a:gd name="connsiteX5" fmla="*/ 5908 w 2705350"/>
                <a:gd name="connsiteY5" fmla="*/ 2557326 h 2710024"/>
                <a:gd name="connsiteX6" fmla="*/ 0 w 2705350"/>
                <a:gd name="connsiteY6" fmla="*/ 2554480 h 271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350" h="2710024">
                  <a:moveTo>
                    <a:pt x="0" y="0"/>
                  </a:moveTo>
                  <a:lnTo>
                    <a:pt x="2547554" y="0"/>
                  </a:lnTo>
                  <a:lnTo>
                    <a:pt x="2552652" y="10582"/>
                  </a:lnTo>
                  <a:cubicBezTo>
                    <a:pt x="2650978" y="243051"/>
                    <a:pt x="2705350" y="498638"/>
                    <a:pt x="2705350" y="766924"/>
                  </a:cubicBezTo>
                  <a:cubicBezTo>
                    <a:pt x="2705350" y="1840068"/>
                    <a:pt x="1835394" y="2710024"/>
                    <a:pt x="762250" y="2710024"/>
                  </a:cubicBezTo>
                  <a:cubicBezTo>
                    <a:pt x="493964" y="2710024"/>
                    <a:pt x="238377" y="2655652"/>
                    <a:pt x="5908" y="2557326"/>
                  </a:cubicBezTo>
                  <a:lnTo>
                    <a:pt x="0" y="2554480"/>
                  </a:lnTo>
                  <a:close/>
                </a:path>
              </a:pathLst>
            </a:custGeom>
            <a:gradFill>
              <a:gsLst>
                <a:gs pos="100000">
                  <a:srgbClr val="7ABEBA"/>
                </a:gs>
                <a:gs pos="0">
                  <a:srgbClr val="4A81AB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" name="弧形 16"/>
            <p:cNvSpPr/>
            <p:nvPr/>
          </p:nvSpPr>
          <p:spPr>
            <a:xfrm rot="16200000">
              <a:off x="9006277" y="3926450"/>
              <a:ext cx="6371445" cy="6629399"/>
            </a:xfrm>
            <a:prstGeom prst="arc">
              <a:avLst>
                <a:gd name="adj1" fmla="val 16604449"/>
                <a:gd name="adj2" fmla="val 12137"/>
              </a:avLst>
            </a:prstGeom>
            <a:ln w="28575">
              <a:gradFill>
                <a:gsLst>
                  <a:gs pos="0">
                    <a:srgbClr val="7ABEBA"/>
                  </a:gs>
                  <a:gs pos="100000">
                    <a:srgbClr val="4A81A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683916" y="204787"/>
            <a:ext cx="2824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个人信息介绍</a:t>
            </a:r>
          </a:p>
        </p:txBody>
      </p:sp>
      <p:sp>
        <p:nvSpPr>
          <p:cNvPr id="20" name="矩形 19"/>
          <p:cNvSpPr/>
          <p:nvPr/>
        </p:nvSpPr>
        <p:spPr>
          <a:xfrm>
            <a:off x="1530350" y="1568451"/>
            <a:ext cx="3162300" cy="4316758"/>
          </a:xfrm>
          <a:prstGeom prst="rect">
            <a:avLst/>
          </a:prstGeom>
          <a:blipFill>
            <a:blip r:embed="rId3"/>
            <a:stretch>
              <a:fillRect l="-52590" r="-52170"/>
            </a:stretch>
          </a:blipFill>
          <a:ln w="19050">
            <a:solidFill>
              <a:srgbClr val="6AAA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510897" y="1666032"/>
            <a:ext cx="1740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gradFill>
                  <a:gsLst>
                    <a:gs pos="100000">
                      <a:srgbClr val="7ABEBA"/>
                    </a:gs>
                    <a:gs pos="0">
                      <a:srgbClr val="4A81AB"/>
                    </a:gs>
                  </a:gsLst>
                  <a:lin ang="0" scaled="0"/>
                </a:gradFill>
                <a:cs typeface="+mn-ea"/>
                <a:sym typeface="+mn-lt"/>
              </a:rPr>
              <a:t>代用名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510896" y="2760858"/>
            <a:ext cx="308700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510896" y="3967679"/>
            <a:ext cx="52944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626100" y="2508250"/>
            <a:ext cx="1365250" cy="0"/>
          </a:xfrm>
          <a:prstGeom prst="line">
            <a:avLst/>
          </a:prstGeom>
          <a:ln w="19050">
            <a:solidFill>
              <a:srgbClr val="6AAAB5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ortarboard_229345"/>
          <p:cNvSpPr/>
          <p:nvPr/>
        </p:nvSpPr>
        <p:spPr>
          <a:xfrm>
            <a:off x="8940757" y="2955883"/>
            <a:ext cx="686844" cy="536617"/>
          </a:xfrm>
          <a:custGeom>
            <a:avLst/>
            <a:gdLst>
              <a:gd name="connsiteX0" fmla="*/ 110880 w 607596"/>
              <a:gd name="connsiteY0" fmla="*/ 307122 h 474702"/>
              <a:gd name="connsiteX1" fmla="*/ 117999 w 607596"/>
              <a:gd name="connsiteY1" fmla="*/ 307388 h 474702"/>
              <a:gd name="connsiteX2" fmla="*/ 270804 w 607596"/>
              <a:gd name="connsiteY2" fmla="*/ 405224 h 474702"/>
              <a:gd name="connsiteX3" fmla="*/ 316102 w 607596"/>
              <a:gd name="connsiteY3" fmla="*/ 405224 h 474702"/>
              <a:gd name="connsiteX4" fmla="*/ 468907 w 607596"/>
              <a:gd name="connsiteY4" fmla="*/ 307388 h 474702"/>
              <a:gd name="connsiteX5" fmla="*/ 479675 w 607596"/>
              <a:gd name="connsiteY5" fmla="*/ 313253 h 474702"/>
              <a:gd name="connsiteX6" fmla="*/ 479675 w 607596"/>
              <a:gd name="connsiteY6" fmla="*/ 404691 h 474702"/>
              <a:gd name="connsiteX7" fmla="*/ 107231 w 607596"/>
              <a:gd name="connsiteY7" fmla="*/ 404691 h 474702"/>
              <a:gd name="connsiteX8" fmla="*/ 107231 w 607596"/>
              <a:gd name="connsiteY8" fmla="*/ 313253 h 474702"/>
              <a:gd name="connsiteX9" fmla="*/ 110880 w 607596"/>
              <a:gd name="connsiteY9" fmla="*/ 307122 h 474702"/>
              <a:gd name="connsiteX10" fmla="*/ 282138 w 607596"/>
              <a:gd name="connsiteY10" fmla="*/ 3333 h 474702"/>
              <a:gd name="connsiteX11" fmla="*/ 304744 w 607596"/>
              <a:gd name="connsiteY11" fmla="*/ 3333 h 474702"/>
              <a:gd name="connsiteX12" fmla="*/ 577358 w 607596"/>
              <a:gd name="connsiteY12" fmla="*/ 177884 h 474702"/>
              <a:gd name="connsiteX13" fmla="*/ 586971 w 607596"/>
              <a:gd name="connsiteY13" fmla="*/ 195482 h 474702"/>
              <a:gd name="connsiteX14" fmla="*/ 586971 w 607596"/>
              <a:gd name="connsiteY14" fmla="*/ 356080 h 474702"/>
              <a:gd name="connsiteX15" fmla="*/ 604593 w 607596"/>
              <a:gd name="connsiteY15" fmla="*/ 383720 h 474702"/>
              <a:gd name="connsiteX16" fmla="*/ 604593 w 607596"/>
              <a:gd name="connsiteY16" fmla="*/ 404339 h 474702"/>
              <a:gd name="connsiteX17" fmla="*/ 582253 w 607596"/>
              <a:gd name="connsiteY17" fmla="*/ 439445 h 474702"/>
              <a:gd name="connsiteX18" fmla="*/ 549768 w 607596"/>
              <a:gd name="connsiteY18" fmla="*/ 439445 h 474702"/>
              <a:gd name="connsiteX19" fmla="*/ 527428 w 607596"/>
              <a:gd name="connsiteY19" fmla="*/ 404339 h 474702"/>
              <a:gd name="connsiteX20" fmla="*/ 527428 w 607596"/>
              <a:gd name="connsiteY20" fmla="*/ 383720 h 474702"/>
              <a:gd name="connsiteX21" fmla="*/ 545050 w 607596"/>
              <a:gd name="connsiteY21" fmla="*/ 356080 h 474702"/>
              <a:gd name="connsiteX22" fmla="*/ 545050 w 607596"/>
              <a:gd name="connsiteY22" fmla="*/ 233698 h 474702"/>
              <a:gd name="connsiteX23" fmla="*/ 304744 w 607596"/>
              <a:gd name="connsiteY23" fmla="*/ 387630 h 474702"/>
              <a:gd name="connsiteX24" fmla="*/ 282138 w 607596"/>
              <a:gd name="connsiteY24" fmla="*/ 387630 h 474702"/>
              <a:gd name="connsiteX25" fmla="*/ 9612 w 607596"/>
              <a:gd name="connsiteY25" fmla="*/ 213079 h 474702"/>
              <a:gd name="connsiteX26" fmla="*/ 9612 w 607596"/>
              <a:gd name="connsiteY26" fmla="*/ 177884 h 47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7596" h="474702">
                <a:moveTo>
                  <a:pt x="110880" y="307122"/>
                </a:moveTo>
                <a:cubicBezTo>
                  <a:pt x="112993" y="305966"/>
                  <a:pt x="115686" y="305877"/>
                  <a:pt x="117999" y="307388"/>
                </a:cubicBezTo>
                <a:lnTo>
                  <a:pt x="270804" y="405224"/>
                </a:lnTo>
                <a:cubicBezTo>
                  <a:pt x="284598" y="414022"/>
                  <a:pt x="302308" y="414022"/>
                  <a:pt x="316102" y="405224"/>
                </a:cubicBezTo>
                <a:lnTo>
                  <a:pt x="468907" y="307388"/>
                </a:lnTo>
                <a:cubicBezTo>
                  <a:pt x="473534" y="304367"/>
                  <a:pt x="479675" y="307744"/>
                  <a:pt x="479675" y="313253"/>
                </a:cubicBezTo>
                <a:lnTo>
                  <a:pt x="479675" y="404691"/>
                </a:lnTo>
                <a:cubicBezTo>
                  <a:pt x="479675" y="498351"/>
                  <a:pt x="107231" y="497729"/>
                  <a:pt x="107231" y="404691"/>
                </a:cubicBezTo>
                <a:lnTo>
                  <a:pt x="107231" y="313253"/>
                </a:lnTo>
                <a:cubicBezTo>
                  <a:pt x="107231" y="310499"/>
                  <a:pt x="108766" y="308277"/>
                  <a:pt x="110880" y="307122"/>
                </a:cubicBezTo>
                <a:close/>
                <a:moveTo>
                  <a:pt x="282138" y="3333"/>
                </a:moveTo>
                <a:cubicBezTo>
                  <a:pt x="289080" y="-1111"/>
                  <a:pt x="297891" y="-1111"/>
                  <a:pt x="304744" y="3333"/>
                </a:cubicBezTo>
                <a:lnTo>
                  <a:pt x="577358" y="177884"/>
                </a:lnTo>
                <a:cubicBezTo>
                  <a:pt x="583232" y="181617"/>
                  <a:pt x="586971" y="188194"/>
                  <a:pt x="586971" y="195482"/>
                </a:cubicBezTo>
                <a:lnTo>
                  <a:pt x="586971" y="356080"/>
                </a:lnTo>
                <a:lnTo>
                  <a:pt x="604593" y="383720"/>
                </a:lnTo>
                <a:cubicBezTo>
                  <a:pt x="608598" y="390030"/>
                  <a:pt x="608598" y="398029"/>
                  <a:pt x="604593" y="404339"/>
                </a:cubicBezTo>
                <a:lnTo>
                  <a:pt x="582253" y="439445"/>
                </a:lnTo>
                <a:cubicBezTo>
                  <a:pt x="574688" y="451265"/>
                  <a:pt x="557333" y="451354"/>
                  <a:pt x="549768" y="439445"/>
                </a:cubicBezTo>
                <a:lnTo>
                  <a:pt x="527428" y="404339"/>
                </a:lnTo>
                <a:cubicBezTo>
                  <a:pt x="523423" y="398029"/>
                  <a:pt x="523423" y="390030"/>
                  <a:pt x="527428" y="383720"/>
                </a:cubicBezTo>
                <a:lnTo>
                  <a:pt x="545050" y="356080"/>
                </a:lnTo>
                <a:lnTo>
                  <a:pt x="545050" y="233698"/>
                </a:lnTo>
                <a:lnTo>
                  <a:pt x="304744" y="387630"/>
                </a:lnTo>
                <a:cubicBezTo>
                  <a:pt x="297891" y="391985"/>
                  <a:pt x="289080" y="391985"/>
                  <a:pt x="282138" y="387630"/>
                </a:cubicBezTo>
                <a:lnTo>
                  <a:pt x="9612" y="213079"/>
                </a:lnTo>
                <a:cubicBezTo>
                  <a:pt x="-3204" y="204902"/>
                  <a:pt x="-3204" y="186061"/>
                  <a:pt x="9612" y="177884"/>
                </a:cubicBezTo>
                <a:close/>
              </a:path>
            </a:pathLst>
          </a:custGeom>
          <a:gradFill>
            <a:gsLst>
              <a:gs pos="100000">
                <a:srgbClr val="7ABEBA"/>
              </a:gs>
              <a:gs pos="0">
                <a:srgbClr val="4A81A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8" name="mortarboard_229345"/>
          <p:cNvSpPr/>
          <p:nvPr/>
        </p:nvSpPr>
        <p:spPr>
          <a:xfrm>
            <a:off x="9970459" y="2957121"/>
            <a:ext cx="686844" cy="534140"/>
          </a:xfrm>
          <a:custGeom>
            <a:avLst/>
            <a:gdLst>
              <a:gd name="T0" fmla="*/ 2471 w 2903"/>
              <a:gd name="T1" fmla="*/ 1598 h 2261"/>
              <a:gd name="T2" fmla="*/ 2471 w 2903"/>
              <a:gd name="T3" fmla="*/ 2127 h 2261"/>
              <a:gd name="T4" fmla="*/ 2505 w 2903"/>
              <a:gd name="T5" fmla="*/ 2127 h 2261"/>
              <a:gd name="T6" fmla="*/ 2572 w 2903"/>
              <a:gd name="T7" fmla="*/ 2194 h 2261"/>
              <a:gd name="T8" fmla="*/ 2505 w 2903"/>
              <a:gd name="T9" fmla="*/ 2261 h 2261"/>
              <a:gd name="T10" fmla="*/ 2405 w 2903"/>
              <a:gd name="T11" fmla="*/ 2261 h 2261"/>
              <a:gd name="T12" fmla="*/ 2124 w 2903"/>
              <a:gd name="T13" fmla="*/ 2261 h 2261"/>
              <a:gd name="T14" fmla="*/ 398 w 2903"/>
              <a:gd name="T15" fmla="*/ 2261 h 2261"/>
              <a:gd name="T16" fmla="*/ 0 w 2903"/>
              <a:gd name="T17" fmla="*/ 1863 h 2261"/>
              <a:gd name="T18" fmla="*/ 398 w 2903"/>
              <a:gd name="T19" fmla="*/ 1465 h 2261"/>
              <a:gd name="T20" fmla="*/ 2124 w 2903"/>
              <a:gd name="T21" fmla="*/ 1465 h 2261"/>
              <a:gd name="T22" fmla="*/ 2405 w 2903"/>
              <a:gd name="T23" fmla="*/ 1465 h 2261"/>
              <a:gd name="T24" fmla="*/ 2505 w 2903"/>
              <a:gd name="T25" fmla="*/ 1465 h 2261"/>
              <a:gd name="T26" fmla="*/ 2572 w 2903"/>
              <a:gd name="T27" fmla="*/ 1532 h 2261"/>
              <a:gd name="T28" fmla="*/ 2505 w 2903"/>
              <a:gd name="T29" fmla="*/ 1598 h 2261"/>
              <a:gd name="T30" fmla="*/ 2471 w 2903"/>
              <a:gd name="T31" fmla="*/ 1598 h 2261"/>
              <a:gd name="T32" fmla="*/ 2836 w 2903"/>
              <a:gd name="T33" fmla="*/ 1195 h 2261"/>
              <a:gd name="T34" fmla="*/ 2786 w 2903"/>
              <a:gd name="T35" fmla="*/ 1195 h 2261"/>
              <a:gd name="T36" fmla="*/ 2786 w 2903"/>
              <a:gd name="T37" fmla="*/ 786 h 2261"/>
              <a:gd name="T38" fmla="*/ 2836 w 2903"/>
              <a:gd name="T39" fmla="*/ 786 h 2261"/>
              <a:gd name="T40" fmla="*/ 2903 w 2903"/>
              <a:gd name="T41" fmla="*/ 720 h 2261"/>
              <a:gd name="T42" fmla="*/ 2836 w 2903"/>
              <a:gd name="T43" fmla="*/ 653 h 2261"/>
              <a:gd name="T44" fmla="*/ 2720 w 2903"/>
              <a:gd name="T45" fmla="*/ 653 h 2261"/>
              <a:gd name="T46" fmla="*/ 2455 w 2903"/>
              <a:gd name="T47" fmla="*/ 653 h 2261"/>
              <a:gd name="T48" fmla="*/ 1005 w 2903"/>
              <a:gd name="T49" fmla="*/ 653 h 2261"/>
              <a:gd name="T50" fmla="*/ 668 w 2903"/>
              <a:gd name="T51" fmla="*/ 991 h 2261"/>
              <a:gd name="T52" fmla="*/ 1005 w 2903"/>
              <a:gd name="T53" fmla="*/ 1328 h 2261"/>
              <a:gd name="T54" fmla="*/ 2455 w 2903"/>
              <a:gd name="T55" fmla="*/ 1328 h 2261"/>
              <a:gd name="T56" fmla="*/ 2720 w 2903"/>
              <a:gd name="T57" fmla="*/ 1328 h 2261"/>
              <a:gd name="T58" fmla="*/ 2836 w 2903"/>
              <a:gd name="T59" fmla="*/ 1328 h 2261"/>
              <a:gd name="T60" fmla="*/ 2903 w 2903"/>
              <a:gd name="T61" fmla="*/ 1262 h 2261"/>
              <a:gd name="T62" fmla="*/ 2836 w 2903"/>
              <a:gd name="T63" fmla="*/ 1195 h 2261"/>
              <a:gd name="T64" fmla="*/ 226 w 2903"/>
              <a:gd name="T65" fmla="*/ 405 h 2261"/>
              <a:gd name="T66" fmla="*/ 159 w 2903"/>
              <a:gd name="T67" fmla="*/ 472 h 2261"/>
              <a:gd name="T68" fmla="*/ 226 w 2903"/>
              <a:gd name="T69" fmla="*/ 539 h 2261"/>
              <a:gd name="T70" fmla="*/ 323 w 2903"/>
              <a:gd name="T71" fmla="*/ 539 h 2261"/>
              <a:gd name="T72" fmla="*/ 671 w 2903"/>
              <a:gd name="T73" fmla="*/ 539 h 2261"/>
              <a:gd name="T74" fmla="*/ 2248 w 2903"/>
              <a:gd name="T75" fmla="*/ 539 h 2261"/>
              <a:gd name="T76" fmla="*/ 2517 w 2903"/>
              <a:gd name="T77" fmla="*/ 269 h 2261"/>
              <a:gd name="T78" fmla="*/ 2248 w 2903"/>
              <a:gd name="T79" fmla="*/ 0 h 2261"/>
              <a:gd name="T80" fmla="*/ 671 w 2903"/>
              <a:gd name="T81" fmla="*/ 0 h 2261"/>
              <a:gd name="T82" fmla="*/ 323 w 2903"/>
              <a:gd name="T83" fmla="*/ 0 h 2261"/>
              <a:gd name="T84" fmla="*/ 226 w 2903"/>
              <a:gd name="T85" fmla="*/ 0 h 2261"/>
              <a:gd name="T86" fmla="*/ 159 w 2903"/>
              <a:gd name="T87" fmla="*/ 66 h 2261"/>
              <a:gd name="T88" fmla="*/ 226 w 2903"/>
              <a:gd name="T89" fmla="*/ 133 h 2261"/>
              <a:gd name="T90" fmla="*/ 257 w 2903"/>
              <a:gd name="T91" fmla="*/ 133 h 2261"/>
              <a:gd name="T92" fmla="*/ 257 w 2903"/>
              <a:gd name="T93" fmla="*/ 405 h 2261"/>
              <a:gd name="T94" fmla="*/ 226 w 2903"/>
              <a:gd name="T95" fmla="*/ 405 h 2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903" h="2261">
                <a:moveTo>
                  <a:pt x="2471" y="1598"/>
                </a:moveTo>
                <a:lnTo>
                  <a:pt x="2471" y="2127"/>
                </a:lnTo>
                <a:lnTo>
                  <a:pt x="2505" y="2127"/>
                </a:lnTo>
                <a:cubicBezTo>
                  <a:pt x="2542" y="2127"/>
                  <a:pt x="2572" y="2157"/>
                  <a:pt x="2572" y="2194"/>
                </a:cubicBezTo>
                <a:cubicBezTo>
                  <a:pt x="2572" y="2231"/>
                  <a:pt x="2542" y="2261"/>
                  <a:pt x="2505" y="2261"/>
                </a:cubicBezTo>
                <a:lnTo>
                  <a:pt x="2405" y="2261"/>
                </a:lnTo>
                <a:lnTo>
                  <a:pt x="2124" y="2261"/>
                </a:lnTo>
                <a:lnTo>
                  <a:pt x="398" y="2261"/>
                </a:lnTo>
                <a:cubicBezTo>
                  <a:pt x="178" y="2261"/>
                  <a:pt x="0" y="2082"/>
                  <a:pt x="0" y="1863"/>
                </a:cubicBezTo>
                <a:cubicBezTo>
                  <a:pt x="0" y="1643"/>
                  <a:pt x="178" y="1465"/>
                  <a:pt x="398" y="1465"/>
                </a:cubicBezTo>
                <a:lnTo>
                  <a:pt x="2124" y="1465"/>
                </a:lnTo>
                <a:lnTo>
                  <a:pt x="2405" y="1465"/>
                </a:lnTo>
                <a:lnTo>
                  <a:pt x="2505" y="1465"/>
                </a:lnTo>
                <a:cubicBezTo>
                  <a:pt x="2542" y="1465"/>
                  <a:pt x="2572" y="1495"/>
                  <a:pt x="2572" y="1532"/>
                </a:cubicBezTo>
                <a:cubicBezTo>
                  <a:pt x="2572" y="1568"/>
                  <a:pt x="2542" y="1598"/>
                  <a:pt x="2505" y="1598"/>
                </a:cubicBezTo>
                <a:lnTo>
                  <a:pt x="2471" y="1598"/>
                </a:lnTo>
                <a:close/>
                <a:moveTo>
                  <a:pt x="2836" y="1195"/>
                </a:moveTo>
                <a:lnTo>
                  <a:pt x="2786" y="1195"/>
                </a:lnTo>
                <a:lnTo>
                  <a:pt x="2786" y="786"/>
                </a:lnTo>
                <a:lnTo>
                  <a:pt x="2836" y="786"/>
                </a:lnTo>
                <a:cubicBezTo>
                  <a:pt x="2873" y="786"/>
                  <a:pt x="2903" y="757"/>
                  <a:pt x="2903" y="720"/>
                </a:cubicBezTo>
                <a:cubicBezTo>
                  <a:pt x="2903" y="683"/>
                  <a:pt x="2873" y="653"/>
                  <a:pt x="2836" y="653"/>
                </a:cubicBezTo>
                <a:lnTo>
                  <a:pt x="2720" y="653"/>
                </a:lnTo>
                <a:lnTo>
                  <a:pt x="2455" y="653"/>
                </a:lnTo>
                <a:lnTo>
                  <a:pt x="1005" y="653"/>
                </a:lnTo>
                <a:cubicBezTo>
                  <a:pt x="819" y="653"/>
                  <a:pt x="668" y="805"/>
                  <a:pt x="668" y="991"/>
                </a:cubicBezTo>
                <a:cubicBezTo>
                  <a:pt x="668" y="1177"/>
                  <a:pt x="819" y="1328"/>
                  <a:pt x="1005" y="1328"/>
                </a:cubicBezTo>
                <a:lnTo>
                  <a:pt x="2455" y="1328"/>
                </a:lnTo>
                <a:lnTo>
                  <a:pt x="2720" y="1328"/>
                </a:lnTo>
                <a:lnTo>
                  <a:pt x="2836" y="1328"/>
                </a:lnTo>
                <a:cubicBezTo>
                  <a:pt x="2873" y="1328"/>
                  <a:pt x="2903" y="1299"/>
                  <a:pt x="2903" y="1262"/>
                </a:cubicBezTo>
                <a:cubicBezTo>
                  <a:pt x="2903" y="1225"/>
                  <a:pt x="2873" y="1195"/>
                  <a:pt x="2836" y="1195"/>
                </a:cubicBezTo>
                <a:close/>
                <a:moveTo>
                  <a:pt x="226" y="405"/>
                </a:moveTo>
                <a:cubicBezTo>
                  <a:pt x="189" y="405"/>
                  <a:pt x="159" y="435"/>
                  <a:pt x="159" y="472"/>
                </a:cubicBezTo>
                <a:cubicBezTo>
                  <a:pt x="159" y="509"/>
                  <a:pt x="189" y="539"/>
                  <a:pt x="226" y="539"/>
                </a:cubicBezTo>
                <a:lnTo>
                  <a:pt x="323" y="539"/>
                </a:lnTo>
                <a:lnTo>
                  <a:pt x="671" y="539"/>
                </a:lnTo>
                <a:lnTo>
                  <a:pt x="2248" y="539"/>
                </a:lnTo>
                <a:cubicBezTo>
                  <a:pt x="2396" y="539"/>
                  <a:pt x="2517" y="418"/>
                  <a:pt x="2517" y="269"/>
                </a:cubicBezTo>
                <a:cubicBezTo>
                  <a:pt x="2517" y="121"/>
                  <a:pt x="2396" y="0"/>
                  <a:pt x="2248" y="0"/>
                </a:cubicBezTo>
                <a:lnTo>
                  <a:pt x="671" y="0"/>
                </a:lnTo>
                <a:lnTo>
                  <a:pt x="323" y="0"/>
                </a:lnTo>
                <a:lnTo>
                  <a:pt x="226" y="0"/>
                </a:lnTo>
                <a:cubicBezTo>
                  <a:pt x="189" y="0"/>
                  <a:pt x="159" y="30"/>
                  <a:pt x="159" y="66"/>
                </a:cubicBezTo>
                <a:cubicBezTo>
                  <a:pt x="159" y="103"/>
                  <a:pt x="189" y="133"/>
                  <a:pt x="226" y="133"/>
                </a:cubicBezTo>
                <a:lnTo>
                  <a:pt x="257" y="133"/>
                </a:lnTo>
                <a:lnTo>
                  <a:pt x="257" y="405"/>
                </a:lnTo>
                <a:lnTo>
                  <a:pt x="226" y="405"/>
                </a:lnTo>
                <a:close/>
              </a:path>
            </a:pathLst>
          </a:custGeom>
          <a:gradFill>
            <a:gsLst>
              <a:gs pos="100000">
                <a:srgbClr val="7ABEBA"/>
              </a:gs>
              <a:gs pos="0">
                <a:srgbClr val="4A81A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/>
          <p:cNvSpPr/>
          <p:nvPr/>
        </p:nvSpPr>
        <p:spPr>
          <a:xfrm>
            <a:off x="136525" y="140396"/>
            <a:ext cx="11918950" cy="6577208"/>
          </a:xfrm>
          <a:prstGeom prst="roundRect">
            <a:avLst>
              <a:gd name="adj" fmla="val 0"/>
            </a:avLst>
          </a:prstGeom>
          <a:solidFill>
            <a:srgbClr val="6AAAB5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-619124" y="-422275"/>
            <a:ext cx="1315846" cy="1228725"/>
            <a:chOff x="-2333625" y="-1590675"/>
            <a:chExt cx="5038975" cy="4705350"/>
          </a:xfrm>
        </p:grpSpPr>
        <p:sp>
          <p:nvSpPr>
            <p:cNvPr id="13" name="任意多边形: 形状 12"/>
            <p:cNvSpPr/>
            <p:nvPr/>
          </p:nvSpPr>
          <p:spPr>
            <a:xfrm>
              <a:off x="0" y="0"/>
              <a:ext cx="2705350" cy="2710024"/>
            </a:xfrm>
            <a:custGeom>
              <a:avLst/>
              <a:gdLst>
                <a:gd name="connsiteX0" fmla="*/ 0 w 2705350"/>
                <a:gd name="connsiteY0" fmla="*/ 0 h 2710024"/>
                <a:gd name="connsiteX1" fmla="*/ 2547554 w 2705350"/>
                <a:gd name="connsiteY1" fmla="*/ 0 h 2710024"/>
                <a:gd name="connsiteX2" fmla="*/ 2552652 w 2705350"/>
                <a:gd name="connsiteY2" fmla="*/ 10582 h 2710024"/>
                <a:gd name="connsiteX3" fmla="*/ 2705350 w 2705350"/>
                <a:gd name="connsiteY3" fmla="*/ 766924 h 2710024"/>
                <a:gd name="connsiteX4" fmla="*/ 762250 w 2705350"/>
                <a:gd name="connsiteY4" fmla="*/ 2710024 h 2710024"/>
                <a:gd name="connsiteX5" fmla="*/ 5908 w 2705350"/>
                <a:gd name="connsiteY5" fmla="*/ 2557326 h 2710024"/>
                <a:gd name="connsiteX6" fmla="*/ 0 w 2705350"/>
                <a:gd name="connsiteY6" fmla="*/ 2554480 h 271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350" h="2710024">
                  <a:moveTo>
                    <a:pt x="0" y="0"/>
                  </a:moveTo>
                  <a:lnTo>
                    <a:pt x="2547554" y="0"/>
                  </a:lnTo>
                  <a:lnTo>
                    <a:pt x="2552652" y="10582"/>
                  </a:lnTo>
                  <a:cubicBezTo>
                    <a:pt x="2650978" y="243051"/>
                    <a:pt x="2705350" y="498638"/>
                    <a:pt x="2705350" y="766924"/>
                  </a:cubicBezTo>
                  <a:cubicBezTo>
                    <a:pt x="2705350" y="1840068"/>
                    <a:pt x="1835394" y="2710024"/>
                    <a:pt x="762250" y="2710024"/>
                  </a:cubicBezTo>
                  <a:cubicBezTo>
                    <a:pt x="493964" y="2710024"/>
                    <a:pt x="238377" y="2655652"/>
                    <a:pt x="5908" y="2557326"/>
                  </a:cubicBezTo>
                  <a:lnTo>
                    <a:pt x="0" y="2554480"/>
                  </a:lnTo>
                  <a:close/>
                </a:path>
              </a:pathLst>
            </a:custGeom>
            <a:gradFill>
              <a:gsLst>
                <a:gs pos="100000">
                  <a:srgbClr val="7ABEBA"/>
                </a:gs>
                <a:gs pos="0">
                  <a:srgbClr val="4A81AB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弧形 13"/>
            <p:cNvSpPr/>
            <p:nvPr/>
          </p:nvSpPr>
          <p:spPr>
            <a:xfrm rot="5400000">
              <a:off x="-2238375" y="-1685925"/>
              <a:ext cx="4705350" cy="4895850"/>
            </a:xfrm>
            <a:prstGeom prst="arc">
              <a:avLst>
                <a:gd name="adj1" fmla="val 15098754"/>
                <a:gd name="adj2" fmla="val 171744"/>
              </a:avLst>
            </a:prstGeom>
            <a:ln w="28575">
              <a:gradFill>
                <a:gsLst>
                  <a:gs pos="0">
                    <a:srgbClr val="7ABEBA"/>
                  </a:gs>
                  <a:gs pos="100000">
                    <a:srgbClr val="4A81A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167555" y="5994400"/>
            <a:ext cx="2061590" cy="1981372"/>
            <a:chOff x="8877300" y="4055427"/>
            <a:chExt cx="6629399" cy="6371445"/>
          </a:xfrm>
        </p:grpSpPr>
        <p:sp>
          <p:nvSpPr>
            <p:cNvPr id="16" name="任意多边形: 形状 15"/>
            <p:cNvSpPr/>
            <p:nvPr/>
          </p:nvSpPr>
          <p:spPr>
            <a:xfrm rot="10800000">
              <a:off x="9615498" y="4277048"/>
              <a:ext cx="2576501" cy="2580952"/>
            </a:xfrm>
            <a:custGeom>
              <a:avLst/>
              <a:gdLst>
                <a:gd name="connsiteX0" fmla="*/ 0 w 2705350"/>
                <a:gd name="connsiteY0" fmla="*/ 0 h 2710024"/>
                <a:gd name="connsiteX1" fmla="*/ 2547554 w 2705350"/>
                <a:gd name="connsiteY1" fmla="*/ 0 h 2710024"/>
                <a:gd name="connsiteX2" fmla="*/ 2552652 w 2705350"/>
                <a:gd name="connsiteY2" fmla="*/ 10582 h 2710024"/>
                <a:gd name="connsiteX3" fmla="*/ 2705350 w 2705350"/>
                <a:gd name="connsiteY3" fmla="*/ 766924 h 2710024"/>
                <a:gd name="connsiteX4" fmla="*/ 762250 w 2705350"/>
                <a:gd name="connsiteY4" fmla="*/ 2710024 h 2710024"/>
                <a:gd name="connsiteX5" fmla="*/ 5908 w 2705350"/>
                <a:gd name="connsiteY5" fmla="*/ 2557326 h 2710024"/>
                <a:gd name="connsiteX6" fmla="*/ 0 w 2705350"/>
                <a:gd name="connsiteY6" fmla="*/ 2554480 h 271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350" h="2710024">
                  <a:moveTo>
                    <a:pt x="0" y="0"/>
                  </a:moveTo>
                  <a:lnTo>
                    <a:pt x="2547554" y="0"/>
                  </a:lnTo>
                  <a:lnTo>
                    <a:pt x="2552652" y="10582"/>
                  </a:lnTo>
                  <a:cubicBezTo>
                    <a:pt x="2650978" y="243051"/>
                    <a:pt x="2705350" y="498638"/>
                    <a:pt x="2705350" y="766924"/>
                  </a:cubicBezTo>
                  <a:cubicBezTo>
                    <a:pt x="2705350" y="1840068"/>
                    <a:pt x="1835394" y="2710024"/>
                    <a:pt x="762250" y="2710024"/>
                  </a:cubicBezTo>
                  <a:cubicBezTo>
                    <a:pt x="493964" y="2710024"/>
                    <a:pt x="238377" y="2655652"/>
                    <a:pt x="5908" y="2557326"/>
                  </a:cubicBezTo>
                  <a:lnTo>
                    <a:pt x="0" y="2554480"/>
                  </a:lnTo>
                  <a:close/>
                </a:path>
              </a:pathLst>
            </a:custGeom>
            <a:gradFill>
              <a:gsLst>
                <a:gs pos="100000">
                  <a:srgbClr val="7ABEBA"/>
                </a:gs>
                <a:gs pos="0">
                  <a:srgbClr val="4A81AB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" name="弧形 16"/>
            <p:cNvSpPr/>
            <p:nvPr/>
          </p:nvSpPr>
          <p:spPr>
            <a:xfrm rot="16200000">
              <a:off x="9006277" y="3926450"/>
              <a:ext cx="6371445" cy="6629399"/>
            </a:xfrm>
            <a:prstGeom prst="arc">
              <a:avLst>
                <a:gd name="adj1" fmla="val 16604449"/>
                <a:gd name="adj2" fmla="val 12137"/>
              </a:avLst>
            </a:prstGeom>
            <a:ln w="28575">
              <a:gradFill>
                <a:gsLst>
                  <a:gs pos="0">
                    <a:srgbClr val="7ABEBA"/>
                  </a:gs>
                  <a:gs pos="100000">
                    <a:srgbClr val="4A81A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683916" y="204787"/>
            <a:ext cx="2824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个人信息介绍</a:t>
            </a:r>
          </a:p>
        </p:txBody>
      </p:sp>
      <p:graphicFrame>
        <p:nvGraphicFramePr>
          <p:cNvPr id="10" name="表格 4"/>
          <p:cNvGraphicFramePr>
            <a:graphicFrameLocks noGrp="1"/>
          </p:cNvGraphicFramePr>
          <p:nvPr/>
        </p:nvGraphicFramePr>
        <p:xfrm>
          <a:off x="1670050" y="2561166"/>
          <a:ext cx="8909052" cy="1458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8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48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48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919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初试成绩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数学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外语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政治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专业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总分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19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70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80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80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90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320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650998" y="1509908"/>
            <a:ext cx="890905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2500"/>
              </a:lnSpc>
            </a:pPr>
            <a:r>
              <a:rPr lang="zh-CN" altLang="zh-CN" sz="1800" b="1" kern="100" dirty="0">
                <a:gradFill>
                  <a:gsLst>
                    <a:gs pos="100000">
                      <a:srgbClr val="7ABEBA"/>
                    </a:gs>
                    <a:gs pos="0">
                      <a:srgbClr val="4A81AB"/>
                    </a:gs>
                  </a:gsLst>
                  <a:lin ang="0" scaled="0"/>
                </a:gradFill>
                <a:effectLst/>
                <a:cs typeface="+mn-ea"/>
                <a:sym typeface="+mn-lt"/>
              </a:rPr>
              <a:t>稻壳大学</a:t>
            </a:r>
            <a:r>
              <a:rPr lang="en-US" altLang="zh-CN" sz="1800" b="1" kern="100" dirty="0">
                <a:gradFill>
                  <a:gsLst>
                    <a:gs pos="100000">
                      <a:srgbClr val="7ABEBA"/>
                    </a:gs>
                    <a:gs pos="0">
                      <a:srgbClr val="4A81AB"/>
                    </a:gs>
                  </a:gsLst>
                  <a:lin ang="0" scaled="0"/>
                </a:gradFill>
                <a:effectLst/>
                <a:cs typeface="+mn-ea"/>
                <a:sym typeface="+mn-lt"/>
              </a:rPr>
              <a:t>                              </a:t>
            </a:r>
            <a:r>
              <a:rPr lang="zh-CN" altLang="zh-CN" sz="1800" b="1" kern="100" dirty="0">
                <a:gradFill>
                  <a:gsLst>
                    <a:gs pos="100000">
                      <a:srgbClr val="7ABEBA"/>
                    </a:gs>
                    <a:gs pos="0">
                      <a:srgbClr val="4A81AB"/>
                    </a:gs>
                  </a:gsLst>
                  <a:lin ang="0" scaled="0"/>
                </a:gradFill>
                <a:effectLst/>
                <a:cs typeface="+mn-ea"/>
                <a:sym typeface="+mn-lt"/>
              </a:rPr>
              <a:t>临床医学 </a:t>
            </a:r>
            <a:r>
              <a:rPr lang="en-US" altLang="zh-CN" sz="1800" b="1" kern="100" dirty="0">
                <a:gradFill>
                  <a:gsLst>
                    <a:gs pos="100000">
                      <a:srgbClr val="7ABEBA"/>
                    </a:gs>
                    <a:gs pos="0">
                      <a:srgbClr val="4A81AB"/>
                    </a:gs>
                  </a:gsLst>
                  <a:lin ang="0" scaled="0"/>
                </a:gradFill>
                <a:effectLst/>
                <a:cs typeface="+mn-ea"/>
                <a:sym typeface="+mn-lt"/>
              </a:rPr>
              <a:t>                         </a:t>
            </a:r>
            <a:r>
              <a:rPr lang="en-US" altLang="zh-CN" sz="1800" kern="100" dirty="0">
                <a:gradFill>
                  <a:gsLst>
                    <a:gs pos="100000">
                      <a:srgbClr val="7ABEBA"/>
                    </a:gs>
                    <a:gs pos="0">
                      <a:srgbClr val="4A81AB"/>
                    </a:gs>
                  </a:gsLst>
                  <a:lin ang="0" scaled="0"/>
                </a:gradFill>
                <a:effectLst/>
                <a:cs typeface="+mn-ea"/>
                <a:sym typeface="+mn-lt"/>
              </a:rPr>
              <a:t>20XX.X-20XX.X</a:t>
            </a:r>
            <a:endParaRPr lang="zh-CN" altLang="zh-CN" sz="1800" kern="100" dirty="0">
              <a:gradFill>
                <a:gsLst>
                  <a:gs pos="100000">
                    <a:srgbClr val="7ABEBA"/>
                  </a:gs>
                  <a:gs pos="0">
                    <a:srgbClr val="4A81AB"/>
                  </a:gs>
                </a:gsLst>
                <a:lin ang="0" scaled="0"/>
              </a:gradFill>
              <a:effectLst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50998" y="4636112"/>
            <a:ext cx="890905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800" b="1" kern="100" dirty="0">
                <a:gradFill>
                  <a:gsLst>
                    <a:gs pos="100000">
                      <a:srgbClr val="7ABEBA"/>
                    </a:gs>
                    <a:gs pos="0">
                      <a:srgbClr val="4A81AB"/>
                    </a:gs>
                  </a:gsLst>
                  <a:lin ang="0" scaled="0"/>
                </a:gradFill>
                <a:effectLst/>
                <a:cs typeface="+mn-ea"/>
                <a:sym typeface="+mn-lt"/>
              </a:rPr>
              <a:t>GPA</a:t>
            </a:r>
            <a:r>
              <a:rPr lang="zh-CN" altLang="zh-CN" sz="1800" b="1" kern="100" dirty="0">
                <a:gradFill>
                  <a:gsLst>
                    <a:gs pos="100000">
                      <a:srgbClr val="7ABEBA"/>
                    </a:gs>
                    <a:gs pos="0">
                      <a:srgbClr val="4A81AB"/>
                    </a:gs>
                  </a:gsLst>
                  <a:lin ang="0" scaled="0"/>
                </a:gradFill>
                <a:effectLst/>
                <a:cs typeface="+mn-ea"/>
                <a:sym typeface="+mn-lt"/>
              </a:rPr>
              <a:t>：</a:t>
            </a:r>
            <a:r>
              <a:rPr lang="en-US" altLang="zh-CN" sz="1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+mn-ea"/>
                <a:sym typeface="+mn-lt"/>
              </a:rPr>
              <a:t>3.6/4.0                                                                            </a:t>
            </a:r>
            <a:r>
              <a:rPr lang="en-US" altLang="zh-CN" sz="1800" b="1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+mn-ea"/>
                <a:sym typeface="+mn-lt"/>
              </a:rPr>
              <a:t> </a:t>
            </a:r>
            <a:r>
              <a:rPr lang="zh-CN" altLang="zh-CN" sz="1800" b="1" kern="100" dirty="0">
                <a:gradFill>
                  <a:gsLst>
                    <a:gs pos="100000">
                      <a:srgbClr val="7ABEBA"/>
                    </a:gs>
                    <a:gs pos="0">
                      <a:srgbClr val="4A81AB"/>
                    </a:gs>
                  </a:gsLst>
                  <a:lin ang="0" scaled="0"/>
                </a:gradFill>
                <a:effectLst/>
                <a:cs typeface="+mn-ea"/>
                <a:sym typeface="+mn-lt"/>
              </a:rPr>
              <a:t>排名：</a:t>
            </a:r>
            <a:r>
              <a:rPr lang="en-US" altLang="zh-CN" sz="1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+mn-ea"/>
                <a:sym typeface="+mn-lt"/>
              </a:rPr>
              <a:t>2/45 </a:t>
            </a:r>
            <a:endParaRPr lang="zh-CN" altLang="zh-CN" sz="18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cs typeface="+mn-ea"/>
              <a:sym typeface="+mn-lt"/>
            </a:endParaRPr>
          </a:p>
          <a:p>
            <a:pPr algn="dist">
              <a:lnSpc>
                <a:spcPct val="150000"/>
              </a:lnSpc>
            </a:pPr>
            <a:r>
              <a:rPr lang="zh-CN" altLang="zh-CN" sz="1800" b="1" kern="100" dirty="0">
                <a:gradFill>
                  <a:gsLst>
                    <a:gs pos="100000">
                      <a:srgbClr val="7ABEBA"/>
                    </a:gs>
                    <a:gs pos="0">
                      <a:srgbClr val="4A81AB"/>
                    </a:gs>
                  </a:gsLst>
                  <a:lin ang="0" scaled="0"/>
                </a:gradFill>
                <a:effectLst/>
                <a:cs typeface="+mn-ea"/>
                <a:sym typeface="+mn-lt"/>
              </a:rPr>
              <a:t>奖学金：连续</a:t>
            </a:r>
            <a:r>
              <a:rPr lang="en-US" altLang="zh-CN" sz="1800" b="1" kern="100" dirty="0">
                <a:gradFill>
                  <a:gsLst>
                    <a:gs pos="100000">
                      <a:srgbClr val="7ABEBA"/>
                    </a:gs>
                    <a:gs pos="0">
                      <a:srgbClr val="4A81AB"/>
                    </a:gs>
                  </a:gsLst>
                  <a:lin ang="0" scaled="0"/>
                </a:gradFill>
                <a:effectLst/>
                <a:cs typeface="+mn-ea"/>
                <a:sym typeface="+mn-lt"/>
              </a:rPr>
              <a:t>3</a:t>
            </a:r>
            <a:r>
              <a:rPr lang="zh-CN" altLang="zh-CN" sz="1800" b="1" kern="100" dirty="0">
                <a:gradFill>
                  <a:gsLst>
                    <a:gs pos="100000">
                      <a:srgbClr val="7ABEBA"/>
                    </a:gs>
                    <a:gs pos="0">
                      <a:srgbClr val="4A81AB"/>
                    </a:gs>
                  </a:gsLst>
                  <a:lin ang="0" scaled="0"/>
                </a:gradFill>
                <a:effectLst/>
                <a:cs typeface="+mn-ea"/>
                <a:sym typeface="+mn-lt"/>
              </a:rPr>
              <a:t>次获得稻壳大学</a:t>
            </a:r>
            <a:r>
              <a:rPr lang="en-US" altLang="zh-CN" sz="1800" b="1" kern="100" dirty="0">
                <a:gradFill>
                  <a:gsLst>
                    <a:gs pos="100000">
                      <a:srgbClr val="7ABEBA"/>
                    </a:gs>
                    <a:gs pos="0">
                      <a:srgbClr val="4A81AB"/>
                    </a:gs>
                  </a:gsLst>
                  <a:lin ang="0" scaled="0"/>
                </a:gradFill>
                <a:effectLst/>
                <a:cs typeface="+mn-ea"/>
                <a:sym typeface="+mn-lt"/>
              </a:rPr>
              <a:t>“</a:t>
            </a:r>
            <a:r>
              <a:rPr lang="zh-CN" altLang="zh-CN" sz="1800" b="1" kern="100" dirty="0">
                <a:gradFill>
                  <a:gsLst>
                    <a:gs pos="100000">
                      <a:srgbClr val="7ABEBA"/>
                    </a:gs>
                    <a:gs pos="0">
                      <a:srgbClr val="4A81AB"/>
                    </a:gs>
                  </a:gsLst>
                  <a:lin ang="0" scaled="0"/>
                </a:gradFill>
                <a:effectLst/>
                <a:cs typeface="+mn-ea"/>
                <a:sym typeface="+mn-lt"/>
              </a:rPr>
              <a:t>优秀奖学金</a:t>
            </a:r>
            <a:r>
              <a:rPr lang="en-US" altLang="zh-CN" sz="1800" b="1" kern="100" dirty="0">
                <a:gradFill>
                  <a:gsLst>
                    <a:gs pos="100000">
                      <a:srgbClr val="7ABEBA"/>
                    </a:gs>
                    <a:gs pos="0">
                      <a:srgbClr val="4A81AB"/>
                    </a:gs>
                  </a:gsLst>
                  <a:lin ang="0" scaled="0"/>
                </a:gradFill>
                <a:effectLst/>
                <a:cs typeface="+mn-ea"/>
                <a:sym typeface="+mn-lt"/>
              </a:rPr>
              <a:t>”</a:t>
            </a:r>
            <a:r>
              <a:rPr lang="en-US" altLang="zh-CN" sz="1800" kern="100" dirty="0">
                <a:gradFill>
                  <a:gsLst>
                    <a:gs pos="100000">
                      <a:srgbClr val="7ABEBA"/>
                    </a:gs>
                    <a:gs pos="0">
                      <a:srgbClr val="4A81AB"/>
                    </a:gs>
                  </a:gsLst>
                  <a:lin ang="0" scaled="0"/>
                </a:gradFill>
                <a:effectLst/>
                <a:cs typeface="+mn-ea"/>
                <a:sym typeface="+mn-lt"/>
              </a:rPr>
              <a:t>                           </a:t>
            </a:r>
            <a:r>
              <a:rPr lang="en-US" altLang="zh-CN" sz="1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+mn-ea"/>
                <a:sym typeface="+mn-lt"/>
              </a:rPr>
              <a:t>20XX.X-20XX.X</a:t>
            </a:r>
            <a:endParaRPr lang="zh-CN" altLang="zh-CN" sz="18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cs typeface="+mn-ea"/>
              <a:sym typeface="+mn-lt"/>
            </a:endParaRPr>
          </a:p>
          <a:p>
            <a:pPr algn="dist">
              <a:lnSpc>
                <a:spcPct val="150000"/>
              </a:lnSpc>
            </a:pPr>
            <a:r>
              <a:rPr lang="zh-CN" altLang="zh-CN" sz="1800" b="1" kern="100" dirty="0">
                <a:gradFill>
                  <a:gsLst>
                    <a:gs pos="100000">
                      <a:srgbClr val="7ABEBA"/>
                    </a:gs>
                    <a:gs pos="0">
                      <a:srgbClr val="4A81AB"/>
                    </a:gs>
                  </a:gsLst>
                  <a:lin ang="0" scaled="0"/>
                </a:gradFill>
                <a:effectLst/>
                <a:cs typeface="+mn-ea"/>
                <a:sym typeface="+mn-lt"/>
              </a:rPr>
              <a:t>国家助学金</a:t>
            </a:r>
            <a:r>
              <a:rPr lang="en-US" altLang="zh-CN" sz="1800" b="1" kern="100" dirty="0">
                <a:gradFill>
                  <a:gsLst>
                    <a:gs pos="100000">
                      <a:srgbClr val="7ABEBA"/>
                    </a:gs>
                    <a:gs pos="0">
                      <a:srgbClr val="4A81AB"/>
                    </a:gs>
                  </a:gsLst>
                  <a:lin ang="0" scaled="0"/>
                </a:gradFill>
                <a:effectLst/>
                <a:cs typeface="+mn-ea"/>
                <a:sym typeface="+mn-lt"/>
              </a:rPr>
              <a:t>     </a:t>
            </a:r>
            <a:r>
              <a:rPr lang="en-US" altLang="zh-CN" sz="1800" kern="100" dirty="0">
                <a:gradFill>
                  <a:gsLst>
                    <a:gs pos="100000">
                      <a:srgbClr val="7ABEBA"/>
                    </a:gs>
                    <a:gs pos="0">
                      <a:srgbClr val="4A81AB"/>
                    </a:gs>
                  </a:gsLst>
                  <a:lin ang="0" scaled="0"/>
                </a:gradFill>
                <a:effectLst/>
                <a:cs typeface="+mn-ea"/>
                <a:sym typeface="+mn-lt"/>
              </a:rPr>
              <a:t>                                                         </a:t>
            </a:r>
            <a:r>
              <a:rPr lang="en-US" altLang="zh-CN" sz="1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+mn-ea"/>
                <a:sym typeface="+mn-lt"/>
              </a:rPr>
              <a:t>20XX</a:t>
            </a:r>
            <a:endParaRPr lang="zh-CN" altLang="zh-CN" sz="18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1241425" y="1342635"/>
            <a:ext cx="9709150" cy="4172731"/>
          </a:xfrm>
          <a:prstGeom prst="roundRect">
            <a:avLst>
              <a:gd name="adj" fmla="val 0"/>
            </a:avLst>
          </a:prstGeom>
          <a:solidFill>
            <a:srgbClr val="6AAAB5">
              <a:alpha val="1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230426" y="2847321"/>
            <a:ext cx="7731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教育经历简介</a:t>
            </a:r>
          </a:p>
        </p:txBody>
      </p:sp>
      <p:sp>
        <p:nvSpPr>
          <p:cNvPr id="51" name="矩形 50"/>
          <p:cNvSpPr/>
          <p:nvPr/>
        </p:nvSpPr>
        <p:spPr>
          <a:xfrm>
            <a:off x="3289786" y="4227301"/>
            <a:ext cx="5612415" cy="573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 work plan is a work plan that is made in advance when a certain period of work is arranged and planned. In fact, there are many different types of work plans. </a:t>
            </a:r>
          </a:p>
        </p:txBody>
      </p:sp>
      <p:sp>
        <p:nvSpPr>
          <p:cNvPr id="52" name="矩形 51"/>
          <p:cNvSpPr/>
          <p:nvPr/>
        </p:nvSpPr>
        <p:spPr>
          <a:xfrm>
            <a:off x="4701917" y="1983162"/>
            <a:ext cx="2788150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/>
            <a:r>
              <a:rPr lang="zh-CN" altLang="en-US" sz="3200" dirty="0">
                <a:gradFill>
                  <a:gsLst>
                    <a:gs pos="99000">
                      <a:srgbClr val="4A81AB"/>
                    </a:gs>
                    <a:gs pos="0">
                      <a:srgbClr val="7ABEBA"/>
                    </a:gs>
                  </a:gsLst>
                  <a:lin ang="0" scaled="0"/>
                </a:gradFill>
                <a:cs typeface="+mn-ea"/>
                <a:sym typeface="+mn-lt"/>
              </a:rPr>
              <a:t>第二部分</a:t>
            </a:r>
            <a:endParaRPr lang="en-US" altLang="zh-CN" sz="3200" dirty="0">
              <a:gradFill>
                <a:gsLst>
                  <a:gs pos="99000">
                    <a:srgbClr val="4A81AB"/>
                  </a:gs>
                  <a:gs pos="0">
                    <a:srgbClr val="7ABEBA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-1724025" y="-1171575"/>
            <a:ext cx="3705224" cy="3459906"/>
            <a:chOff x="-2333625" y="-1590675"/>
            <a:chExt cx="5038974" cy="4705350"/>
          </a:xfrm>
        </p:grpSpPr>
        <p:sp>
          <p:nvSpPr>
            <p:cNvPr id="54" name="任意多边形: 形状 53"/>
            <p:cNvSpPr/>
            <p:nvPr/>
          </p:nvSpPr>
          <p:spPr>
            <a:xfrm>
              <a:off x="0" y="-1"/>
              <a:ext cx="2705349" cy="2710023"/>
            </a:xfrm>
            <a:custGeom>
              <a:avLst/>
              <a:gdLst>
                <a:gd name="connsiteX0" fmla="*/ 0 w 2705350"/>
                <a:gd name="connsiteY0" fmla="*/ 0 h 2710024"/>
                <a:gd name="connsiteX1" fmla="*/ 2547554 w 2705350"/>
                <a:gd name="connsiteY1" fmla="*/ 0 h 2710024"/>
                <a:gd name="connsiteX2" fmla="*/ 2552652 w 2705350"/>
                <a:gd name="connsiteY2" fmla="*/ 10582 h 2710024"/>
                <a:gd name="connsiteX3" fmla="*/ 2705350 w 2705350"/>
                <a:gd name="connsiteY3" fmla="*/ 766924 h 2710024"/>
                <a:gd name="connsiteX4" fmla="*/ 762250 w 2705350"/>
                <a:gd name="connsiteY4" fmla="*/ 2710024 h 2710024"/>
                <a:gd name="connsiteX5" fmla="*/ 5908 w 2705350"/>
                <a:gd name="connsiteY5" fmla="*/ 2557326 h 2710024"/>
                <a:gd name="connsiteX6" fmla="*/ 0 w 2705350"/>
                <a:gd name="connsiteY6" fmla="*/ 2554480 h 271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350" h="2710024">
                  <a:moveTo>
                    <a:pt x="0" y="0"/>
                  </a:moveTo>
                  <a:lnTo>
                    <a:pt x="2547554" y="0"/>
                  </a:lnTo>
                  <a:lnTo>
                    <a:pt x="2552652" y="10582"/>
                  </a:lnTo>
                  <a:cubicBezTo>
                    <a:pt x="2650978" y="243051"/>
                    <a:pt x="2705350" y="498638"/>
                    <a:pt x="2705350" y="766924"/>
                  </a:cubicBezTo>
                  <a:cubicBezTo>
                    <a:pt x="2705350" y="1840068"/>
                    <a:pt x="1835394" y="2710024"/>
                    <a:pt x="762250" y="2710024"/>
                  </a:cubicBezTo>
                  <a:cubicBezTo>
                    <a:pt x="493964" y="2710024"/>
                    <a:pt x="238377" y="2655652"/>
                    <a:pt x="5908" y="2557326"/>
                  </a:cubicBezTo>
                  <a:lnTo>
                    <a:pt x="0" y="2554480"/>
                  </a:lnTo>
                  <a:close/>
                </a:path>
              </a:pathLst>
            </a:custGeom>
            <a:gradFill>
              <a:gsLst>
                <a:gs pos="100000">
                  <a:srgbClr val="7ABEBA"/>
                </a:gs>
                <a:gs pos="0">
                  <a:srgbClr val="4A81AB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5" name="弧形 54"/>
            <p:cNvSpPr/>
            <p:nvPr/>
          </p:nvSpPr>
          <p:spPr>
            <a:xfrm rot="5400000">
              <a:off x="-2238375" y="-1685925"/>
              <a:ext cx="4705350" cy="4895850"/>
            </a:xfrm>
            <a:prstGeom prst="arc">
              <a:avLst>
                <a:gd name="adj1" fmla="val 15098754"/>
                <a:gd name="adj2" fmla="val 171744"/>
              </a:avLst>
            </a:prstGeom>
            <a:ln w="28575">
              <a:gradFill>
                <a:gsLst>
                  <a:gs pos="0">
                    <a:srgbClr val="4A81AB"/>
                  </a:gs>
                  <a:gs pos="100000">
                    <a:srgbClr val="7ABEBA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9691128" y="4743449"/>
            <a:ext cx="5001744" cy="4807123"/>
            <a:chOff x="8877300" y="4055427"/>
            <a:chExt cx="6629399" cy="6371445"/>
          </a:xfrm>
        </p:grpSpPr>
        <p:sp>
          <p:nvSpPr>
            <p:cNvPr id="57" name="任意多边形: 形状 56"/>
            <p:cNvSpPr/>
            <p:nvPr/>
          </p:nvSpPr>
          <p:spPr>
            <a:xfrm rot="10800000">
              <a:off x="9615498" y="4277048"/>
              <a:ext cx="2576501" cy="2580952"/>
            </a:xfrm>
            <a:custGeom>
              <a:avLst/>
              <a:gdLst>
                <a:gd name="connsiteX0" fmla="*/ 0 w 2705350"/>
                <a:gd name="connsiteY0" fmla="*/ 0 h 2710024"/>
                <a:gd name="connsiteX1" fmla="*/ 2547554 w 2705350"/>
                <a:gd name="connsiteY1" fmla="*/ 0 h 2710024"/>
                <a:gd name="connsiteX2" fmla="*/ 2552652 w 2705350"/>
                <a:gd name="connsiteY2" fmla="*/ 10582 h 2710024"/>
                <a:gd name="connsiteX3" fmla="*/ 2705350 w 2705350"/>
                <a:gd name="connsiteY3" fmla="*/ 766924 h 2710024"/>
                <a:gd name="connsiteX4" fmla="*/ 762250 w 2705350"/>
                <a:gd name="connsiteY4" fmla="*/ 2710024 h 2710024"/>
                <a:gd name="connsiteX5" fmla="*/ 5908 w 2705350"/>
                <a:gd name="connsiteY5" fmla="*/ 2557326 h 2710024"/>
                <a:gd name="connsiteX6" fmla="*/ 0 w 2705350"/>
                <a:gd name="connsiteY6" fmla="*/ 2554480 h 271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350" h="2710024">
                  <a:moveTo>
                    <a:pt x="0" y="0"/>
                  </a:moveTo>
                  <a:lnTo>
                    <a:pt x="2547554" y="0"/>
                  </a:lnTo>
                  <a:lnTo>
                    <a:pt x="2552652" y="10582"/>
                  </a:lnTo>
                  <a:cubicBezTo>
                    <a:pt x="2650978" y="243051"/>
                    <a:pt x="2705350" y="498638"/>
                    <a:pt x="2705350" y="766924"/>
                  </a:cubicBezTo>
                  <a:cubicBezTo>
                    <a:pt x="2705350" y="1840068"/>
                    <a:pt x="1835394" y="2710024"/>
                    <a:pt x="762250" y="2710024"/>
                  </a:cubicBezTo>
                  <a:cubicBezTo>
                    <a:pt x="493964" y="2710024"/>
                    <a:pt x="238377" y="2655652"/>
                    <a:pt x="5908" y="2557326"/>
                  </a:cubicBezTo>
                  <a:lnTo>
                    <a:pt x="0" y="2554480"/>
                  </a:lnTo>
                  <a:close/>
                </a:path>
              </a:pathLst>
            </a:custGeom>
            <a:gradFill>
              <a:gsLst>
                <a:gs pos="0">
                  <a:srgbClr val="4A81AB"/>
                </a:gs>
                <a:gs pos="100000">
                  <a:srgbClr val="7ABEBA"/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弧形 57"/>
            <p:cNvSpPr/>
            <p:nvPr/>
          </p:nvSpPr>
          <p:spPr>
            <a:xfrm rot="16200000">
              <a:off x="9006277" y="3926450"/>
              <a:ext cx="6371445" cy="6629399"/>
            </a:xfrm>
            <a:prstGeom prst="arc">
              <a:avLst>
                <a:gd name="adj1" fmla="val 16604449"/>
                <a:gd name="adj2" fmla="val 12137"/>
              </a:avLst>
            </a:prstGeom>
            <a:ln w="28575">
              <a:gradFill>
                <a:gsLst>
                  <a:gs pos="100000">
                    <a:srgbClr val="7ABEBA"/>
                  </a:gs>
                  <a:gs pos="0">
                    <a:srgbClr val="4A81A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/>
          <p:cNvSpPr/>
          <p:nvPr/>
        </p:nvSpPr>
        <p:spPr>
          <a:xfrm>
            <a:off x="136525" y="140396"/>
            <a:ext cx="11918950" cy="6577208"/>
          </a:xfrm>
          <a:prstGeom prst="roundRect">
            <a:avLst>
              <a:gd name="adj" fmla="val 0"/>
            </a:avLst>
          </a:prstGeom>
          <a:solidFill>
            <a:srgbClr val="6AAAB5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-619124" y="-422275"/>
            <a:ext cx="1315846" cy="1228725"/>
            <a:chOff x="-2333625" y="-1590675"/>
            <a:chExt cx="5038975" cy="4705350"/>
          </a:xfrm>
        </p:grpSpPr>
        <p:sp>
          <p:nvSpPr>
            <p:cNvPr id="13" name="任意多边形: 形状 12"/>
            <p:cNvSpPr/>
            <p:nvPr/>
          </p:nvSpPr>
          <p:spPr>
            <a:xfrm>
              <a:off x="0" y="0"/>
              <a:ext cx="2705350" cy="2710024"/>
            </a:xfrm>
            <a:custGeom>
              <a:avLst/>
              <a:gdLst>
                <a:gd name="connsiteX0" fmla="*/ 0 w 2705350"/>
                <a:gd name="connsiteY0" fmla="*/ 0 h 2710024"/>
                <a:gd name="connsiteX1" fmla="*/ 2547554 w 2705350"/>
                <a:gd name="connsiteY1" fmla="*/ 0 h 2710024"/>
                <a:gd name="connsiteX2" fmla="*/ 2552652 w 2705350"/>
                <a:gd name="connsiteY2" fmla="*/ 10582 h 2710024"/>
                <a:gd name="connsiteX3" fmla="*/ 2705350 w 2705350"/>
                <a:gd name="connsiteY3" fmla="*/ 766924 h 2710024"/>
                <a:gd name="connsiteX4" fmla="*/ 762250 w 2705350"/>
                <a:gd name="connsiteY4" fmla="*/ 2710024 h 2710024"/>
                <a:gd name="connsiteX5" fmla="*/ 5908 w 2705350"/>
                <a:gd name="connsiteY5" fmla="*/ 2557326 h 2710024"/>
                <a:gd name="connsiteX6" fmla="*/ 0 w 2705350"/>
                <a:gd name="connsiteY6" fmla="*/ 2554480 h 271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350" h="2710024">
                  <a:moveTo>
                    <a:pt x="0" y="0"/>
                  </a:moveTo>
                  <a:lnTo>
                    <a:pt x="2547554" y="0"/>
                  </a:lnTo>
                  <a:lnTo>
                    <a:pt x="2552652" y="10582"/>
                  </a:lnTo>
                  <a:cubicBezTo>
                    <a:pt x="2650978" y="243051"/>
                    <a:pt x="2705350" y="498638"/>
                    <a:pt x="2705350" y="766924"/>
                  </a:cubicBezTo>
                  <a:cubicBezTo>
                    <a:pt x="2705350" y="1840068"/>
                    <a:pt x="1835394" y="2710024"/>
                    <a:pt x="762250" y="2710024"/>
                  </a:cubicBezTo>
                  <a:cubicBezTo>
                    <a:pt x="493964" y="2710024"/>
                    <a:pt x="238377" y="2655652"/>
                    <a:pt x="5908" y="2557326"/>
                  </a:cubicBezTo>
                  <a:lnTo>
                    <a:pt x="0" y="2554480"/>
                  </a:lnTo>
                  <a:close/>
                </a:path>
              </a:pathLst>
            </a:custGeom>
            <a:gradFill>
              <a:gsLst>
                <a:gs pos="100000">
                  <a:srgbClr val="7ABEBA"/>
                </a:gs>
                <a:gs pos="0">
                  <a:srgbClr val="4A81AB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弧形 13"/>
            <p:cNvSpPr/>
            <p:nvPr/>
          </p:nvSpPr>
          <p:spPr>
            <a:xfrm rot="5400000">
              <a:off x="-2238375" y="-1685925"/>
              <a:ext cx="4705350" cy="4895850"/>
            </a:xfrm>
            <a:prstGeom prst="arc">
              <a:avLst>
                <a:gd name="adj1" fmla="val 15098754"/>
                <a:gd name="adj2" fmla="val 171744"/>
              </a:avLst>
            </a:prstGeom>
            <a:ln w="28575">
              <a:gradFill>
                <a:gsLst>
                  <a:gs pos="0">
                    <a:srgbClr val="7ABEBA"/>
                  </a:gs>
                  <a:gs pos="100000">
                    <a:srgbClr val="4A81A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167555" y="5994400"/>
            <a:ext cx="2061590" cy="1981372"/>
            <a:chOff x="8877300" y="4055427"/>
            <a:chExt cx="6629399" cy="6371445"/>
          </a:xfrm>
        </p:grpSpPr>
        <p:sp>
          <p:nvSpPr>
            <p:cNvPr id="16" name="任意多边形: 形状 15"/>
            <p:cNvSpPr/>
            <p:nvPr/>
          </p:nvSpPr>
          <p:spPr>
            <a:xfrm rot="10800000">
              <a:off x="9615498" y="4277048"/>
              <a:ext cx="2576501" cy="2580952"/>
            </a:xfrm>
            <a:custGeom>
              <a:avLst/>
              <a:gdLst>
                <a:gd name="connsiteX0" fmla="*/ 0 w 2705350"/>
                <a:gd name="connsiteY0" fmla="*/ 0 h 2710024"/>
                <a:gd name="connsiteX1" fmla="*/ 2547554 w 2705350"/>
                <a:gd name="connsiteY1" fmla="*/ 0 h 2710024"/>
                <a:gd name="connsiteX2" fmla="*/ 2552652 w 2705350"/>
                <a:gd name="connsiteY2" fmla="*/ 10582 h 2710024"/>
                <a:gd name="connsiteX3" fmla="*/ 2705350 w 2705350"/>
                <a:gd name="connsiteY3" fmla="*/ 766924 h 2710024"/>
                <a:gd name="connsiteX4" fmla="*/ 762250 w 2705350"/>
                <a:gd name="connsiteY4" fmla="*/ 2710024 h 2710024"/>
                <a:gd name="connsiteX5" fmla="*/ 5908 w 2705350"/>
                <a:gd name="connsiteY5" fmla="*/ 2557326 h 2710024"/>
                <a:gd name="connsiteX6" fmla="*/ 0 w 2705350"/>
                <a:gd name="connsiteY6" fmla="*/ 2554480 h 271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350" h="2710024">
                  <a:moveTo>
                    <a:pt x="0" y="0"/>
                  </a:moveTo>
                  <a:lnTo>
                    <a:pt x="2547554" y="0"/>
                  </a:lnTo>
                  <a:lnTo>
                    <a:pt x="2552652" y="10582"/>
                  </a:lnTo>
                  <a:cubicBezTo>
                    <a:pt x="2650978" y="243051"/>
                    <a:pt x="2705350" y="498638"/>
                    <a:pt x="2705350" y="766924"/>
                  </a:cubicBezTo>
                  <a:cubicBezTo>
                    <a:pt x="2705350" y="1840068"/>
                    <a:pt x="1835394" y="2710024"/>
                    <a:pt x="762250" y="2710024"/>
                  </a:cubicBezTo>
                  <a:cubicBezTo>
                    <a:pt x="493964" y="2710024"/>
                    <a:pt x="238377" y="2655652"/>
                    <a:pt x="5908" y="2557326"/>
                  </a:cubicBezTo>
                  <a:lnTo>
                    <a:pt x="0" y="2554480"/>
                  </a:lnTo>
                  <a:close/>
                </a:path>
              </a:pathLst>
            </a:custGeom>
            <a:gradFill>
              <a:gsLst>
                <a:gs pos="100000">
                  <a:srgbClr val="7ABEBA"/>
                </a:gs>
                <a:gs pos="0">
                  <a:srgbClr val="4A81AB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" name="弧形 16"/>
            <p:cNvSpPr/>
            <p:nvPr/>
          </p:nvSpPr>
          <p:spPr>
            <a:xfrm rot="16200000">
              <a:off x="9006277" y="3926450"/>
              <a:ext cx="6371445" cy="6629399"/>
            </a:xfrm>
            <a:prstGeom prst="arc">
              <a:avLst>
                <a:gd name="adj1" fmla="val 16604449"/>
                <a:gd name="adj2" fmla="val 12137"/>
              </a:avLst>
            </a:prstGeom>
            <a:ln w="28575">
              <a:gradFill>
                <a:gsLst>
                  <a:gs pos="0">
                    <a:srgbClr val="7ABEBA"/>
                  </a:gs>
                  <a:gs pos="100000">
                    <a:srgbClr val="4A81A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683916" y="204787"/>
            <a:ext cx="2824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教育经历简介</a:t>
            </a:r>
          </a:p>
        </p:txBody>
      </p:sp>
      <p:sp>
        <p:nvSpPr>
          <p:cNvPr id="10" name="矩形 9"/>
          <p:cNvSpPr/>
          <p:nvPr/>
        </p:nvSpPr>
        <p:spPr>
          <a:xfrm>
            <a:off x="1419167" y="1527086"/>
            <a:ext cx="3501327" cy="4520342"/>
          </a:xfrm>
          <a:prstGeom prst="rect">
            <a:avLst/>
          </a:prstGeom>
          <a:blipFill>
            <a:blip r:embed="rId2"/>
            <a:stretch>
              <a:fillRect l="-36085" r="-35815"/>
            </a:stretch>
          </a:blipFill>
          <a:ln w="19050">
            <a:solidFill>
              <a:srgbClr val="6AAA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493061" y="1751497"/>
            <a:ext cx="857250" cy="857250"/>
          </a:xfrm>
          <a:prstGeom prst="ellipse">
            <a:avLst/>
          </a:prstGeom>
          <a:gradFill>
            <a:gsLst>
              <a:gs pos="100000">
                <a:srgbClr val="7ABEBA"/>
              </a:gs>
              <a:gs pos="0">
                <a:srgbClr val="4A81AB"/>
              </a:gs>
            </a:gsLst>
            <a:lin ang="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daisy_90033"/>
          <p:cNvSpPr>
            <a:spLocks noChangeAspect="1"/>
          </p:cNvSpPr>
          <p:nvPr/>
        </p:nvSpPr>
        <p:spPr bwMode="auto">
          <a:xfrm>
            <a:off x="4694072" y="1986350"/>
            <a:ext cx="470806" cy="434831"/>
          </a:xfrm>
          <a:custGeom>
            <a:avLst/>
            <a:gdLst>
              <a:gd name="T0" fmla="*/ 493 w 506"/>
              <a:gd name="T1" fmla="*/ 301 h 468"/>
              <a:gd name="T2" fmla="*/ 336 w 506"/>
              <a:gd name="T3" fmla="*/ 458 h 468"/>
              <a:gd name="T4" fmla="*/ 312 w 506"/>
              <a:gd name="T5" fmla="*/ 468 h 468"/>
              <a:gd name="T6" fmla="*/ 304 w 506"/>
              <a:gd name="T7" fmla="*/ 467 h 468"/>
              <a:gd name="T8" fmla="*/ 319 w 506"/>
              <a:gd name="T9" fmla="*/ 458 h 468"/>
              <a:gd name="T10" fmla="*/ 476 w 506"/>
              <a:gd name="T11" fmla="*/ 301 h 468"/>
              <a:gd name="T12" fmla="*/ 476 w 506"/>
              <a:gd name="T13" fmla="*/ 254 h 468"/>
              <a:gd name="T14" fmla="*/ 234 w 506"/>
              <a:gd name="T15" fmla="*/ 12 h 468"/>
              <a:gd name="T16" fmla="*/ 218 w 506"/>
              <a:gd name="T17" fmla="*/ 3 h 468"/>
              <a:gd name="T18" fmla="*/ 221 w 506"/>
              <a:gd name="T19" fmla="*/ 2 h 468"/>
              <a:gd name="T20" fmla="*/ 251 w 506"/>
              <a:gd name="T21" fmla="*/ 12 h 468"/>
              <a:gd name="T22" fmla="*/ 493 w 506"/>
              <a:gd name="T23" fmla="*/ 254 h 468"/>
              <a:gd name="T24" fmla="*/ 493 w 506"/>
              <a:gd name="T25" fmla="*/ 301 h 468"/>
              <a:gd name="T26" fmla="*/ 457 w 506"/>
              <a:gd name="T27" fmla="*/ 301 h 468"/>
              <a:gd name="T28" fmla="*/ 300 w 506"/>
              <a:gd name="T29" fmla="*/ 458 h 468"/>
              <a:gd name="T30" fmla="*/ 276 w 506"/>
              <a:gd name="T31" fmla="*/ 468 h 468"/>
              <a:gd name="T32" fmla="*/ 253 w 506"/>
              <a:gd name="T33" fmla="*/ 458 h 468"/>
              <a:gd name="T34" fmla="*/ 11 w 506"/>
              <a:gd name="T35" fmla="*/ 216 h 468"/>
              <a:gd name="T36" fmla="*/ 2 w 506"/>
              <a:gd name="T37" fmla="*/ 187 h 468"/>
              <a:gd name="T38" fmla="*/ 25 w 506"/>
              <a:gd name="T39" fmla="*/ 53 h 468"/>
              <a:gd name="T40" fmla="*/ 52 w 506"/>
              <a:gd name="T41" fmla="*/ 26 h 468"/>
              <a:gd name="T42" fmla="*/ 186 w 506"/>
              <a:gd name="T43" fmla="*/ 2 h 468"/>
              <a:gd name="T44" fmla="*/ 215 w 506"/>
              <a:gd name="T45" fmla="*/ 12 h 468"/>
              <a:gd name="T46" fmla="*/ 457 w 506"/>
              <a:gd name="T47" fmla="*/ 254 h 468"/>
              <a:gd name="T48" fmla="*/ 457 w 506"/>
              <a:gd name="T49" fmla="*/ 301 h 468"/>
              <a:gd name="T50" fmla="*/ 127 w 506"/>
              <a:gd name="T51" fmla="*/ 80 h 468"/>
              <a:gd name="T52" fmla="*/ 79 w 506"/>
              <a:gd name="T53" fmla="*/ 80 h 468"/>
              <a:gd name="T54" fmla="*/ 79 w 506"/>
              <a:gd name="T55" fmla="*/ 127 h 468"/>
              <a:gd name="T56" fmla="*/ 127 w 506"/>
              <a:gd name="T57" fmla="*/ 128 h 468"/>
              <a:gd name="T58" fmla="*/ 127 w 506"/>
              <a:gd name="T59" fmla="*/ 80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06" h="468">
                <a:moveTo>
                  <a:pt x="493" y="301"/>
                </a:moveTo>
                <a:lnTo>
                  <a:pt x="336" y="458"/>
                </a:lnTo>
                <a:cubicBezTo>
                  <a:pt x="329" y="465"/>
                  <a:pt x="321" y="468"/>
                  <a:pt x="312" y="468"/>
                </a:cubicBezTo>
                <a:cubicBezTo>
                  <a:pt x="309" y="468"/>
                  <a:pt x="306" y="467"/>
                  <a:pt x="304" y="467"/>
                </a:cubicBezTo>
                <a:cubicBezTo>
                  <a:pt x="309" y="465"/>
                  <a:pt x="314" y="463"/>
                  <a:pt x="319" y="458"/>
                </a:cubicBezTo>
                <a:lnTo>
                  <a:pt x="476" y="301"/>
                </a:lnTo>
                <a:cubicBezTo>
                  <a:pt x="489" y="288"/>
                  <a:pt x="489" y="267"/>
                  <a:pt x="476" y="254"/>
                </a:cubicBezTo>
                <a:lnTo>
                  <a:pt x="234" y="12"/>
                </a:lnTo>
                <a:cubicBezTo>
                  <a:pt x="230" y="7"/>
                  <a:pt x="224" y="4"/>
                  <a:pt x="218" y="3"/>
                </a:cubicBezTo>
                <a:lnTo>
                  <a:pt x="221" y="2"/>
                </a:lnTo>
                <a:cubicBezTo>
                  <a:pt x="232" y="0"/>
                  <a:pt x="243" y="4"/>
                  <a:pt x="251" y="12"/>
                </a:cubicBezTo>
                <a:lnTo>
                  <a:pt x="493" y="254"/>
                </a:lnTo>
                <a:cubicBezTo>
                  <a:pt x="506" y="267"/>
                  <a:pt x="506" y="288"/>
                  <a:pt x="493" y="301"/>
                </a:cubicBezTo>
                <a:close/>
                <a:moveTo>
                  <a:pt x="457" y="301"/>
                </a:moveTo>
                <a:lnTo>
                  <a:pt x="300" y="458"/>
                </a:lnTo>
                <a:cubicBezTo>
                  <a:pt x="293" y="465"/>
                  <a:pt x="285" y="468"/>
                  <a:pt x="276" y="468"/>
                </a:cubicBezTo>
                <a:cubicBezTo>
                  <a:pt x="268" y="468"/>
                  <a:pt x="259" y="465"/>
                  <a:pt x="253" y="458"/>
                </a:cubicBezTo>
                <a:lnTo>
                  <a:pt x="11" y="216"/>
                </a:lnTo>
                <a:cubicBezTo>
                  <a:pt x="3" y="208"/>
                  <a:pt x="0" y="197"/>
                  <a:pt x="2" y="187"/>
                </a:cubicBezTo>
                <a:lnTo>
                  <a:pt x="25" y="53"/>
                </a:lnTo>
                <a:cubicBezTo>
                  <a:pt x="28" y="39"/>
                  <a:pt x="39" y="29"/>
                  <a:pt x="52" y="26"/>
                </a:cubicBezTo>
                <a:lnTo>
                  <a:pt x="186" y="2"/>
                </a:lnTo>
                <a:cubicBezTo>
                  <a:pt x="197" y="0"/>
                  <a:pt x="208" y="4"/>
                  <a:pt x="215" y="12"/>
                </a:cubicBezTo>
                <a:lnTo>
                  <a:pt x="457" y="254"/>
                </a:lnTo>
                <a:cubicBezTo>
                  <a:pt x="470" y="267"/>
                  <a:pt x="470" y="288"/>
                  <a:pt x="457" y="301"/>
                </a:cubicBezTo>
                <a:close/>
                <a:moveTo>
                  <a:pt x="127" y="80"/>
                </a:moveTo>
                <a:cubicBezTo>
                  <a:pt x="114" y="67"/>
                  <a:pt x="92" y="66"/>
                  <a:pt x="79" y="80"/>
                </a:cubicBezTo>
                <a:cubicBezTo>
                  <a:pt x="66" y="93"/>
                  <a:pt x="66" y="114"/>
                  <a:pt x="79" y="127"/>
                </a:cubicBezTo>
                <a:cubicBezTo>
                  <a:pt x="92" y="141"/>
                  <a:pt x="113" y="141"/>
                  <a:pt x="127" y="128"/>
                </a:cubicBezTo>
                <a:cubicBezTo>
                  <a:pt x="140" y="115"/>
                  <a:pt x="140" y="93"/>
                  <a:pt x="127" y="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493061" y="3341514"/>
            <a:ext cx="857250" cy="857250"/>
          </a:xfrm>
          <a:prstGeom prst="ellipse">
            <a:avLst/>
          </a:prstGeom>
          <a:gradFill>
            <a:gsLst>
              <a:gs pos="100000">
                <a:srgbClr val="7ABEBA"/>
              </a:gs>
              <a:gs pos="0">
                <a:srgbClr val="4A81AB"/>
              </a:gs>
            </a:gsLst>
            <a:lin ang="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daisy_90033"/>
          <p:cNvSpPr>
            <a:spLocks noChangeAspect="1"/>
          </p:cNvSpPr>
          <p:nvPr/>
        </p:nvSpPr>
        <p:spPr bwMode="auto">
          <a:xfrm>
            <a:off x="4661754" y="3514540"/>
            <a:ext cx="522616" cy="522755"/>
          </a:xfrm>
          <a:custGeom>
            <a:avLst/>
            <a:gdLst>
              <a:gd name="T0" fmla="*/ 4772 w 7922"/>
              <a:gd name="T1" fmla="*/ 5491 h 7922"/>
              <a:gd name="T2" fmla="*/ 3405 w 7922"/>
              <a:gd name="T3" fmla="*/ 4124 h 7922"/>
              <a:gd name="T4" fmla="*/ 6555 w 7922"/>
              <a:gd name="T5" fmla="*/ 973 h 7922"/>
              <a:gd name="T6" fmla="*/ 3961 w 7922"/>
              <a:gd name="T7" fmla="*/ 0 h 7922"/>
              <a:gd name="T8" fmla="*/ 0 w 7922"/>
              <a:gd name="T9" fmla="*/ 3961 h 7922"/>
              <a:gd name="T10" fmla="*/ 3961 w 7922"/>
              <a:gd name="T11" fmla="*/ 7922 h 7922"/>
              <a:gd name="T12" fmla="*/ 7922 w 7922"/>
              <a:gd name="T13" fmla="*/ 3961 h 7922"/>
              <a:gd name="T14" fmla="*/ 7673 w 7922"/>
              <a:gd name="T15" fmla="*/ 2589 h 7922"/>
              <a:gd name="T16" fmla="*/ 4772 w 7922"/>
              <a:gd name="T17" fmla="*/ 5491 h 7922"/>
              <a:gd name="T18" fmla="*/ 2648 w 7922"/>
              <a:gd name="T19" fmla="*/ 6240 h 7922"/>
              <a:gd name="T20" fmla="*/ 3158 w 7922"/>
              <a:gd name="T21" fmla="*/ 4371 h 7922"/>
              <a:gd name="T22" fmla="*/ 4525 w 7922"/>
              <a:gd name="T23" fmla="*/ 5737 h 7922"/>
              <a:gd name="T24" fmla="*/ 2648 w 7922"/>
              <a:gd name="T25" fmla="*/ 6240 h 7922"/>
              <a:gd name="T26" fmla="*/ 2648 w 7922"/>
              <a:gd name="T27" fmla="*/ 6240 h 7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922" h="7922">
                <a:moveTo>
                  <a:pt x="4772" y="5491"/>
                </a:moveTo>
                <a:lnTo>
                  <a:pt x="3405" y="4124"/>
                </a:lnTo>
                <a:lnTo>
                  <a:pt x="6555" y="973"/>
                </a:lnTo>
                <a:cubicBezTo>
                  <a:pt x="5860" y="369"/>
                  <a:pt x="4954" y="0"/>
                  <a:pt x="3961" y="0"/>
                </a:cubicBezTo>
                <a:cubicBezTo>
                  <a:pt x="1773" y="0"/>
                  <a:pt x="0" y="1773"/>
                  <a:pt x="0" y="3961"/>
                </a:cubicBezTo>
                <a:cubicBezTo>
                  <a:pt x="0" y="6148"/>
                  <a:pt x="1773" y="7922"/>
                  <a:pt x="3961" y="7922"/>
                </a:cubicBezTo>
                <a:cubicBezTo>
                  <a:pt x="6148" y="7922"/>
                  <a:pt x="7922" y="6148"/>
                  <a:pt x="7922" y="3961"/>
                </a:cubicBezTo>
                <a:cubicBezTo>
                  <a:pt x="7922" y="3478"/>
                  <a:pt x="7830" y="3017"/>
                  <a:pt x="7673" y="2589"/>
                </a:cubicBezTo>
                <a:lnTo>
                  <a:pt x="4772" y="5491"/>
                </a:lnTo>
                <a:close/>
                <a:moveTo>
                  <a:pt x="2648" y="6240"/>
                </a:moveTo>
                <a:lnTo>
                  <a:pt x="3158" y="4371"/>
                </a:lnTo>
                <a:lnTo>
                  <a:pt x="4525" y="5737"/>
                </a:lnTo>
                <a:lnTo>
                  <a:pt x="2648" y="6240"/>
                </a:lnTo>
                <a:close/>
                <a:moveTo>
                  <a:pt x="2648" y="6240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493061" y="4931559"/>
            <a:ext cx="857250" cy="857250"/>
          </a:xfrm>
          <a:prstGeom prst="ellipse">
            <a:avLst/>
          </a:prstGeom>
          <a:gradFill>
            <a:gsLst>
              <a:gs pos="100000">
                <a:srgbClr val="7ABEBA"/>
              </a:gs>
              <a:gs pos="0">
                <a:srgbClr val="4A81AB"/>
              </a:gs>
            </a:gsLst>
            <a:lin ang="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daisy_90033"/>
          <p:cNvSpPr>
            <a:spLocks noChangeAspect="1"/>
          </p:cNvSpPr>
          <p:nvPr/>
        </p:nvSpPr>
        <p:spPr bwMode="auto">
          <a:xfrm>
            <a:off x="4703595" y="5154113"/>
            <a:ext cx="424012" cy="424012"/>
          </a:xfrm>
          <a:custGeom>
            <a:avLst/>
            <a:gdLst>
              <a:gd name="T0" fmla="*/ 0 w 11200"/>
              <a:gd name="T1" fmla="*/ 0 h 11200"/>
              <a:gd name="T2" fmla="*/ 4800 w 11200"/>
              <a:gd name="T3" fmla="*/ 0 h 11200"/>
              <a:gd name="T4" fmla="*/ 4800 w 11200"/>
              <a:gd name="T5" fmla="*/ 4800 h 11200"/>
              <a:gd name="T6" fmla="*/ 0 w 11200"/>
              <a:gd name="T7" fmla="*/ 4800 h 11200"/>
              <a:gd name="T8" fmla="*/ 0 w 11200"/>
              <a:gd name="T9" fmla="*/ 0 h 11200"/>
              <a:gd name="T10" fmla="*/ 0 w 11200"/>
              <a:gd name="T11" fmla="*/ 6400 h 11200"/>
              <a:gd name="T12" fmla="*/ 4800 w 11200"/>
              <a:gd name="T13" fmla="*/ 6400 h 11200"/>
              <a:gd name="T14" fmla="*/ 4800 w 11200"/>
              <a:gd name="T15" fmla="*/ 11200 h 11200"/>
              <a:gd name="T16" fmla="*/ 0 w 11200"/>
              <a:gd name="T17" fmla="*/ 11200 h 11200"/>
              <a:gd name="T18" fmla="*/ 0 w 11200"/>
              <a:gd name="T19" fmla="*/ 6400 h 11200"/>
              <a:gd name="T20" fmla="*/ 6400 w 11200"/>
              <a:gd name="T21" fmla="*/ 6400 h 11200"/>
              <a:gd name="T22" fmla="*/ 11200 w 11200"/>
              <a:gd name="T23" fmla="*/ 6400 h 11200"/>
              <a:gd name="T24" fmla="*/ 11200 w 11200"/>
              <a:gd name="T25" fmla="*/ 11200 h 11200"/>
              <a:gd name="T26" fmla="*/ 6400 w 11200"/>
              <a:gd name="T27" fmla="*/ 11200 h 11200"/>
              <a:gd name="T28" fmla="*/ 6400 w 11200"/>
              <a:gd name="T29" fmla="*/ 6400 h 11200"/>
              <a:gd name="T30" fmla="*/ 8800 w 11200"/>
              <a:gd name="T31" fmla="*/ 4800 h 11200"/>
              <a:gd name="T32" fmla="*/ 11200 w 11200"/>
              <a:gd name="T33" fmla="*/ 2400 h 11200"/>
              <a:gd name="T34" fmla="*/ 8800 w 11200"/>
              <a:gd name="T35" fmla="*/ 0 h 11200"/>
              <a:gd name="T36" fmla="*/ 6400 w 11200"/>
              <a:gd name="T37" fmla="*/ 2400 h 11200"/>
              <a:gd name="T38" fmla="*/ 8800 w 11200"/>
              <a:gd name="T39" fmla="*/ 48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200" h="11200">
                <a:moveTo>
                  <a:pt x="0" y="0"/>
                </a:moveTo>
                <a:lnTo>
                  <a:pt x="4800" y="0"/>
                </a:lnTo>
                <a:lnTo>
                  <a:pt x="4800" y="4800"/>
                </a:lnTo>
                <a:lnTo>
                  <a:pt x="0" y="4800"/>
                </a:lnTo>
                <a:lnTo>
                  <a:pt x="0" y="0"/>
                </a:lnTo>
                <a:close/>
                <a:moveTo>
                  <a:pt x="0" y="6400"/>
                </a:moveTo>
                <a:lnTo>
                  <a:pt x="4800" y="6400"/>
                </a:lnTo>
                <a:lnTo>
                  <a:pt x="4800" y="11200"/>
                </a:lnTo>
                <a:lnTo>
                  <a:pt x="0" y="11200"/>
                </a:lnTo>
                <a:lnTo>
                  <a:pt x="0" y="6400"/>
                </a:lnTo>
                <a:close/>
                <a:moveTo>
                  <a:pt x="6400" y="6400"/>
                </a:moveTo>
                <a:lnTo>
                  <a:pt x="11200" y="6400"/>
                </a:lnTo>
                <a:lnTo>
                  <a:pt x="11200" y="11200"/>
                </a:lnTo>
                <a:lnTo>
                  <a:pt x="6400" y="11200"/>
                </a:lnTo>
                <a:lnTo>
                  <a:pt x="6400" y="6400"/>
                </a:lnTo>
                <a:close/>
                <a:moveTo>
                  <a:pt x="8800" y="4800"/>
                </a:moveTo>
                <a:cubicBezTo>
                  <a:pt x="10125" y="4800"/>
                  <a:pt x="11200" y="3725"/>
                  <a:pt x="11200" y="2400"/>
                </a:cubicBezTo>
                <a:cubicBezTo>
                  <a:pt x="11200" y="1075"/>
                  <a:pt x="10125" y="0"/>
                  <a:pt x="8800" y="0"/>
                </a:cubicBezTo>
                <a:cubicBezTo>
                  <a:pt x="7475" y="0"/>
                  <a:pt x="6400" y="1075"/>
                  <a:pt x="6400" y="2400"/>
                </a:cubicBezTo>
                <a:cubicBezTo>
                  <a:pt x="6400" y="3725"/>
                  <a:pt x="7475" y="4800"/>
                  <a:pt x="8800" y="48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5" name="直接连接符 24"/>
          <p:cNvCxnSpPr>
            <a:stCxn id="11" idx="6"/>
          </p:cNvCxnSpPr>
          <p:nvPr/>
        </p:nvCxnSpPr>
        <p:spPr>
          <a:xfrm flipV="1">
            <a:off x="5350311" y="2168051"/>
            <a:ext cx="1274028" cy="12071"/>
          </a:xfrm>
          <a:prstGeom prst="line">
            <a:avLst/>
          </a:prstGeom>
          <a:ln w="19050">
            <a:solidFill>
              <a:srgbClr val="6AAAB5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5350311" y="3768297"/>
            <a:ext cx="1274028" cy="12071"/>
          </a:xfrm>
          <a:prstGeom prst="line">
            <a:avLst/>
          </a:prstGeom>
          <a:ln w="19050">
            <a:solidFill>
              <a:srgbClr val="6AAAB5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5350311" y="5365414"/>
            <a:ext cx="1274028" cy="12071"/>
          </a:xfrm>
          <a:prstGeom prst="line">
            <a:avLst/>
          </a:prstGeom>
          <a:ln w="19050">
            <a:solidFill>
              <a:srgbClr val="6AAAB5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715499" y="1520664"/>
            <a:ext cx="171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734300" y="1936888"/>
            <a:ext cx="4143249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734300" y="3549175"/>
            <a:ext cx="4143249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715499" y="3132951"/>
            <a:ext cx="171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734300" y="5145698"/>
            <a:ext cx="4143249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715499" y="4729474"/>
            <a:ext cx="171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/>
          <p:cNvSpPr/>
          <p:nvPr/>
        </p:nvSpPr>
        <p:spPr>
          <a:xfrm>
            <a:off x="136525" y="140396"/>
            <a:ext cx="11918950" cy="6577208"/>
          </a:xfrm>
          <a:prstGeom prst="roundRect">
            <a:avLst>
              <a:gd name="adj" fmla="val 0"/>
            </a:avLst>
          </a:prstGeom>
          <a:solidFill>
            <a:srgbClr val="6AAAB5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-619124" y="-422275"/>
            <a:ext cx="1315846" cy="1228725"/>
            <a:chOff x="-2333625" y="-1590675"/>
            <a:chExt cx="5038975" cy="4705350"/>
          </a:xfrm>
        </p:grpSpPr>
        <p:sp>
          <p:nvSpPr>
            <p:cNvPr id="13" name="任意多边形: 形状 12"/>
            <p:cNvSpPr/>
            <p:nvPr/>
          </p:nvSpPr>
          <p:spPr>
            <a:xfrm>
              <a:off x="0" y="0"/>
              <a:ext cx="2705350" cy="2710024"/>
            </a:xfrm>
            <a:custGeom>
              <a:avLst/>
              <a:gdLst>
                <a:gd name="connsiteX0" fmla="*/ 0 w 2705350"/>
                <a:gd name="connsiteY0" fmla="*/ 0 h 2710024"/>
                <a:gd name="connsiteX1" fmla="*/ 2547554 w 2705350"/>
                <a:gd name="connsiteY1" fmla="*/ 0 h 2710024"/>
                <a:gd name="connsiteX2" fmla="*/ 2552652 w 2705350"/>
                <a:gd name="connsiteY2" fmla="*/ 10582 h 2710024"/>
                <a:gd name="connsiteX3" fmla="*/ 2705350 w 2705350"/>
                <a:gd name="connsiteY3" fmla="*/ 766924 h 2710024"/>
                <a:gd name="connsiteX4" fmla="*/ 762250 w 2705350"/>
                <a:gd name="connsiteY4" fmla="*/ 2710024 h 2710024"/>
                <a:gd name="connsiteX5" fmla="*/ 5908 w 2705350"/>
                <a:gd name="connsiteY5" fmla="*/ 2557326 h 2710024"/>
                <a:gd name="connsiteX6" fmla="*/ 0 w 2705350"/>
                <a:gd name="connsiteY6" fmla="*/ 2554480 h 271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350" h="2710024">
                  <a:moveTo>
                    <a:pt x="0" y="0"/>
                  </a:moveTo>
                  <a:lnTo>
                    <a:pt x="2547554" y="0"/>
                  </a:lnTo>
                  <a:lnTo>
                    <a:pt x="2552652" y="10582"/>
                  </a:lnTo>
                  <a:cubicBezTo>
                    <a:pt x="2650978" y="243051"/>
                    <a:pt x="2705350" y="498638"/>
                    <a:pt x="2705350" y="766924"/>
                  </a:cubicBezTo>
                  <a:cubicBezTo>
                    <a:pt x="2705350" y="1840068"/>
                    <a:pt x="1835394" y="2710024"/>
                    <a:pt x="762250" y="2710024"/>
                  </a:cubicBezTo>
                  <a:cubicBezTo>
                    <a:pt x="493964" y="2710024"/>
                    <a:pt x="238377" y="2655652"/>
                    <a:pt x="5908" y="2557326"/>
                  </a:cubicBezTo>
                  <a:lnTo>
                    <a:pt x="0" y="2554480"/>
                  </a:lnTo>
                  <a:close/>
                </a:path>
              </a:pathLst>
            </a:custGeom>
            <a:gradFill>
              <a:gsLst>
                <a:gs pos="100000">
                  <a:srgbClr val="7ABEBA"/>
                </a:gs>
                <a:gs pos="0">
                  <a:srgbClr val="4A81AB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弧形 13"/>
            <p:cNvSpPr/>
            <p:nvPr/>
          </p:nvSpPr>
          <p:spPr>
            <a:xfrm rot="5400000">
              <a:off x="-2238375" y="-1685925"/>
              <a:ext cx="4705350" cy="4895850"/>
            </a:xfrm>
            <a:prstGeom prst="arc">
              <a:avLst>
                <a:gd name="adj1" fmla="val 15098754"/>
                <a:gd name="adj2" fmla="val 171744"/>
              </a:avLst>
            </a:prstGeom>
            <a:ln w="28575">
              <a:gradFill>
                <a:gsLst>
                  <a:gs pos="0">
                    <a:srgbClr val="7ABEBA"/>
                  </a:gs>
                  <a:gs pos="100000">
                    <a:srgbClr val="4A81A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167555" y="5994400"/>
            <a:ext cx="2061590" cy="1981372"/>
            <a:chOff x="8877300" y="4055427"/>
            <a:chExt cx="6629399" cy="6371445"/>
          </a:xfrm>
        </p:grpSpPr>
        <p:sp>
          <p:nvSpPr>
            <p:cNvPr id="16" name="任意多边形: 形状 15"/>
            <p:cNvSpPr/>
            <p:nvPr/>
          </p:nvSpPr>
          <p:spPr>
            <a:xfrm rot="10800000">
              <a:off x="9615498" y="4277048"/>
              <a:ext cx="2576501" cy="2580952"/>
            </a:xfrm>
            <a:custGeom>
              <a:avLst/>
              <a:gdLst>
                <a:gd name="connsiteX0" fmla="*/ 0 w 2705350"/>
                <a:gd name="connsiteY0" fmla="*/ 0 h 2710024"/>
                <a:gd name="connsiteX1" fmla="*/ 2547554 w 2705350"/>
                <a:gd name="connsiteY1" fmla="*/ 0 h 2710024"/>
                <a:gd name="connsiteX2" fmla="*/ 2552652 w 2705350"/>
                <a:gd name="connsiteY2" fmla="*/ 10582 h 2710024"/>
                <a:gd name="connsiteX3" fmla="*/ 2705350 w 2705350"/>
                <a:gd name="connsiteY3" fmla="*/ 766924 h 2710024"/>
                <a:gd name="connsiteX4" fmla="*/ 762250 w 2705350"/>
                <a:gd name="connsiteY4" fmla="*/ 2710024 h 2710024"/>
                <a:gd name="connsiteX5" fmla="*/ 5908 w 2705350"/>
                <a:gd name="connsiteY5" fmla="*/ 2557326 h 2710024"/>
                <a:gd name="connsiteX6" fmla="*/ 0 w 2705350"/>
                <a:gd name="connsiteY6" fmla="*/ 2554480 h 271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350" h="2710024">
                  <a:moveTo>
                    <a:pt x="0" y="0"/>
                  </a:moveTo>
                  <a:lnTo>
                    <a:pt x="2547554" y="0"/>
                  </a:lnTo>
                  <a:lnTo>
                    <a:pt x="2552652" y="10582"/>
                  </a:lnTo>
                  <a:cubicBezTo>
                    <a:pt x="2650978" y="243051"/>
                    <a:pt x="2705350" y="498638"/>
                    <a:pt x="2705350" y="766924"/>
                  </a:cubicBezTo>
                  <a:cubicBezTo>
                    <a:pt x="2705350" y="1840068"/>
                    <a:pt x="1835394" y="2710024"/>
                    <a:pt x="762250" y="2710024"/>
                  </a:cubicBezTo>
                  <a:cubicBezTo>
                    <a:pt x="493964" y="2710024"/>
                    <a:pt x="238377" y="2655652"/>
                    <a:pt x="5908" y="2557326"/>
                  </a:cubicBezTo>
                  <a:lnTo>
                    <a:pt x="0" y="2554480"/>
                  </a:lnTo>
                  <a:close/>
                </a:path>
              </a:pathLst>
            </a:custGeom>
            <a:gradFill>
              <a:gsLst>
                <a:gs pos="100000">
                  <a:srgbClr val="7ABEBA"/>
                </a:gs>
                <a:gs pos="0">
                  <a:srgbClr val="4A81AB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" name="弧形 16"/>
            <p:cNvSpPr/>
            <p:nvPr/>
          </p:nvSpPr>
          <p:spPr>
            <a:xfrm rot="16200000">
              <a:off x="9006277" y="3926450"/>
              <a:ext cx="6371445" cy="6629399"/>
            </a:xfrm>
            <a:prstGeom prst="arc">
              <a:avLst>
                <a:gd name="adj1" fmla="val 16604449"/>
                <a:gd name="adj2" fmla="val 12137"/>
              </a:avLst>
            </a:prstGeom>
            <a:ln w="28575">
              <a:gradFill>
                <a:gsLst>
                  <a:gs pos="0">
                    <a:srgbClr val="7ABEBA"/>
                  </a:gs>
                  <a:gs pos="100000">
                    <a:srgbClr val="4A81A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683916" y="204787"/>
            <a:ext cx="2824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教育经历简介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17560" y="1664539"/>
            <a:ext cx="868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gradFill>
                  <a:gsLst>
                    <a:gs pos="100000">
                      <a:srgbClr val="7ABEBA"/>
                    </a:gs>
                    <a:gs pos="0">
                      <a:srgbClr val="4A81AB"/>
                    </a:gs>
                  </a:gsLst>
                  <a:lin ang="0" scaled="0"/>
                </a:gradFill>
                <a:cs typeface="+mn-ea"/>
                <a:sym typeface="+mn-lt"/>
              </a:rPr>
              <a:t>壹</a:t>
            </a:r>
          </a:p>
        </p:txBody>
      </p:sp>
      <p:sp>
        <p:nvSpPr>
          <p:cNvPr id="23" name="椭圆 22"/>
          <p:cNvSpPr/>
          <p:nvPr/>
        </p:nvSpPr>
        <p:spPr>
          <a:xfrm>
            <a:off x="1651885" y="2013578"/>
            <a:ext cx="963916" cy="963916"/>
          </a:xfrm>
          <a:prstGeom prst="ellipse">
            <a:avLst/>
          </a:prstGeom>
          <a:gradFill>
            <a:gsLst>
              <a:gs pos="100000">
                <a:srgbClr val="7ABEBA"/>
              </a:gs>
              <a:gs pos="0">
                <a:srgbClr val="4A81A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certification_125230"/>
          <p:cNvSpPr/>
          <p:nvPr/>
        </p:nvSpPr>
        <p:spPr>
          <a:xfrm>
            <a:off x="1884707" y="2293062"/>
            <a:ext cx="498274" cy="428396"/>
          </a:xfrm>
          <a:custGeom>
            <a:avLst/>
            <a:gdLst>
              <a:gd name="connsiteX0" fmla="*/ 375479 w 608415"/>
              <a:gd name="connsiteY0" fmla="*/ 403211 h 523092"/>
              <a:gd name="connsiteX1" fmla="*/ 418059 w 608415"/>
              <a:gd name="connsiteY1" fmla="*/ 411495 h 523092"/>
              <a:gd name="connsiteX2" fmla="*/ 460793 w 608415"/>
              <a:gd name="connsiteY2" fmla="*/ 403211 h 523092"/>
              <a:gd name="connsiteX3" fmla="*/ 460793 w 608415"/>
              <a:gd name="connsiteY3" fmla="*/ 515355 h 523092"/>
              <a:gd name="connsiteX4" fmla="*/ 449418 w 608415"/>
              <a:gd name="connsiteY4" fmla="*/ 522258 h 523092"/>
              <a:gd name="connsiteX5" fmla="*/ 425438 w 608415"/>
              <a:gd name="connsiteY5" fmla="*/ 510292 h 523092"/>
              <a:gd name="connsiteX6" fmla="*/ 418059 w 608415"/>
              <a:gd name="connsiteY6" fmla="*/ 508605 h 523092"/>
              <a:gd name="connsiteX7" fmla="*/ 410681 w 608415"/>
              <a:gd name="connsiteY7" fmla="*/ 510292 h 523092"/>
              <a:gd name="connsiteX8" fmla="*/ 386854 w 608415"/>
              <a:gd name="connsiteY8" fmla="*/ 522258 h 523092"/>
              <a:gd name="connsiteX9" fmla="*/ 375479 w 608415"/>
              <a:gd name="connsiteY9" fmla="*/ 515355 h 523092"/>
              <a:gd name="connsiteX10" fmla="*/ 91416 w 608415"/>
              <a:gd name="connsiteY10" fmla="*/ 322801 h 523092"/>
              <a:gd name="connsiteX11" fmla="*/ 74977 w 608415"/>
              <a:gd name="connsiteY11" fmla="*/ 339217 h 523092"/>
              <a:gd name="connsiteX12" fmla="*/ 91416 w 608415"/>
              <a:gd name="connsiteY12" fmla="*/ 355633 h 523092"/>
              <a:gd name="connsiteX13" fmla="*/ 197889 w 608415"/>
              <a:gd name="connsiteY13" fmla="*/ 355633 h 523092"/>
              <a:gd name="connsiteX14" fmla="*/ 214328 w 608415"/>
              <a:gd name="connsiteY14" fmla="*/ 339217 h 523092"/>
              <a:gd name="connsiteX15" fmla="*/ 197889 w 608415"/>
              <a:gd name="connsiteY15" fmla="*/ 322801 h 523092"/>
              <a:gd name="connsiteX16" fmla="*/ 91416 w 608415"/>
              <a:gd name="connsiteY16" fmla="*/ 216633 h 523092"/>
              <a:gd name="connsiteX17" fmla="*/ 74977 w 608415"/>
              <a:gd name="connsiteY17" fmla="*/ 233049 h 523092"/>
              <a:gd name="connsiteX18" fmla="*/ 91416 w 608415"/>
              <a:gd name="connsiteY18" fmla="*/ 249465 h 523092"/>
              <a:gd name="connsiteX19" fmla="*/ 233226 w 608415"/>
              <a:gd name="connsiteY19" fmla="*/ 249465 h 523092"/>
              <a:gd name="connsiteX20" fmla="*/ 249665 w 608415"/>
              <a:gd name="connsiteY20" fmla="*/ 233049 h 523092"/>
              <a:gd name="connsiteX21" fmla="*/ 233226 w 608415"/>
              <a:gd name="connsiteY21" fmla="*/ 216633 h 523092"/>
              <a:gd name="connsiteX22" fmla="*/ 418136 w 608415"/>
              <a:gd name="connsiteY22" fmla="*/ 214025 h 523092"/>
              <a:gd name="connsiteX23" fmla="*/ 500592 w 608415"/>
              <a:gd name="connsiteY23" fmla="*/ 296340 h 523092"/>
              <a:gd name="connsiteX24" fmla="*/ 418136 w 608415"/>
              <a:gd name="connsiteY24" fmla="*/ 378655 h 523092"/>
              <a:gd name="connsiteX25" fmla="*/ 335680 w 608415"/>
              <a:gd name="connsiteY25" fmla="*/ 296340 h 523092"/>
              <a:gd name="connsiteX26" fmla="*/ 418136 w 608415"/>
              <a:gd name="connsiteY26" fmla="*/ 214025 h 523092"/>
              <a:gd name="connsiteX27" fmla="*/ 91416 w 608415"/>
              <a:gd name="connsiteY27" fmla="*/ 110311 h 523092"/>
              <a:gd name="connsiteX28" fmla="*/ 74977 w 608415"/>
              <a:gd name="connsiteY28" fmla="*/ 126881 h 523092"/>
              <a:gd name="connsiteX29" fmla="*/ 91416 w 608415"/>
              <a:gd name="connsiteY29" fmla="*/ 143297 h 523092"/>
              <a:gd name="connsiteX30" fmla="*/ 339699 w 608415"/>
              <a:gd name="connsiteY30" fmla="*/ 143297 h 523092"/>
              <a:gd name="connsiteX31" fmla="*/ 356138 w 608415"/>
              <a:gd name="connsiteY31" fmla="*/ 126881 h 523092"/>
              <a:gd name="connsiteX32" fmla="*/ 339699 w 608415"/>
              <a:gd name="connsiteY32" fmla="*/ 110311 h 523092"/>
              <a:gd name="connsiteX33" fmla="*/ 20588 w 608415"/>
              <a:gd name="connsiteY33" fmla="*/ 0 h 523092"/>
              <a:gd name="connsiteX34" fmla="*/ 587827 w 608415"/>
              <a:gd name="connsiteY34" fmla="*/ 0 h 523092"/>
              <a:gd name="connsiteX35" fmla="*/ 608415 w 608415"/>
              <a:gd name="connsiteY35" fmla="*/ 20559 h 523092"/>
              <a:gd name="connsiteX36" fmla="*/ 608415 w 608415"/>
              <a:gd name="connsiteY36" fmla="*/ 445539 h 523092"/>
              <a:gd name="connsiteX37" fmla="*/ 587827 w 608415"/>
              <a:gd name="connsiteY37" fmla="*/ 465944 h 523092"/>
              <a:gd name="connsiteX38" fmla="*/ 493646 w 608415"/>
              <a:gd name="connsiteY38" fmla="*/ 465944 h 523092"/>
              <a:gd name="connsiteX39" fmla="*/ 493646 w 608415"/>
              <a:gd name="connsiteY39" fmla="*/ 383250 h 523092"/>
              <a:gd name="connsiteX40" fmla="*/ 533439 w 608415"/>
              <a:gd name="connsiteY40" fmla="*/ 296259 h 523092"/>
              <a:gd name="connsiteX41" fmla="*/ 418055 w 608415"/>
              <a:gd name="connsiteY41" fmla="*/ 181192 h 523092"/>
              <a:gd name="connsiteX42" fmla="*/ 302825 w 608415"/>
              <a:gd name="connsiteY42" fmla="*/ 296259 h 523092"/>
              <a:gd name="connsiteX43" fmla="*/ 342618 w 608415"/>
              <a:gd name="connsiteY43" fmla="*/ 383250 h 523092"/>
              <a:gd name="connsiteX44" fmla="*/ 342618 w 608415"/>
              <a:gd name="connsiteY44" fmla="*/ 465944 h 523092"/>
              <a:gd name="connsiteX45" fmla="*/ 20588 w 608415"/>
              <a:gd name="connsiteY45" fmla="*/ 465944 h 523092"/>
              <a:gd name="connsiteX46" fmla="*/ 0 w 608415"/>
              <a:gd name="connsiteY46" fmla="*/ 445539 h 523092"/>
              <a:gd name="connsiteX47" fmla="*/ 0 w 608415"/>
              <a:gd name="connsiteY47" fmla="*/ 20559 h 523092"/>
              <a:gd name="connsiteX48" fmla="*/ 20588 w 608415"/>
              <a:gd name="connsiteY48" fmla="*/ 0 h 52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08415" h="523092">
                <a:moveTo>
                  <a:pt x="375479" y="403211"/>
                </a:moveTo>
                <a:cubicBezTo>
                  <a:pt x="388699" y="408581"/>
                  <a:pt x="402995" y="411495"/>
                  <a:pt x="418059" y="411495"/>
                </a:cubicBezTo>
                <a:cubicBezTo>
                  <a:pt x="433124" y="411495"/>
                  <a:pt x="447573" y="408581"/>
                  <a:pt x="460793" y="403211"/>
                </a:cubicBezTo>
                <a:lnTo>
                  <a:pt x="460793" y="515355"/>
                </a:lnTo>
                <a:cubicBezTo>
                  <a:pt x="460793" y="521031"/>
                  <a:pt x="454644" y="524866"/>
                  <a:pt x="449418" y="522258"/>
                </a:cubicBezTo>
                <a:lnTo>
                  <a:pt x="425438" y="510292"/>
                </a:lnTo>
                <a:cubicBezTo>
                  <a:pt x="423132" y="509218"/>
                  <a:pt x="420673" y="508605"/>
                  <a:pt x="418059" y="508605"/>
                </a:cubicBezTo>
                <a:cubicBezTo>
                  <a:pt x="415600" y="508605"/>
                  <a:pt x="412987" y="509218"/>
                  <a:pt x="410681" y="510292"/>
                </a:cubicBezTo>
                <a:lnTo>
                  <a:pt x="386854" y="522258"/>
                </a:lnTo>
                <a:cubicBezTo>
                  <a:pt x="381628" y="524866"/>
                  <a:pt x="375479" y="521031"/>
                  <a:pt x="375479" y="515355"/>
                </a:cubicBezTo>
                <a:close/>
                <a:moveTo>
                  <a:pt x="91416" y="322801"/>
                </a:moveTo>
                <a:cubicBezTo>
                  <a:pt x="82351" y="322801"/>
                  <a:pt x="74977" y="330165"/>
                  <a:pt x="74977" y="339217"/>
                </a:cubicBezTo>
                <a:cubicBezTo>
                  <a:pt x="74977" y="348269"/>
                  <a:pt x="82351" y="355633"/>
                  <a:pt x="91416" y="355633"/>
                </a:cubicBezTo>
                <a:lnTo>
                  <a:pt x="197889" y="355633"/>
                </a:lnTo>
                <a:cubicBezTo>
                  <a:pt x="206954" y="355633"/>
                  <a:pt x="214328" y="348269"/>
                  <a:pt x="214328" y="339217"/>
                </a:cubicBezTo>
                <a:cubicBezTo>
                  <a:pt x="214328" y="330165"/>
                  <a:pt x="206954" y="322801"/>
                  <a:pt x="197889" y="322801"/>
                </a:cubicBezTo>
                <a:close/>
                <a:moveTo>
                  <a:pt x="91416" y="216633"/>
                </a:moveTo>
                <a:cubicBezTo>
                  <a:pt x="82351" y="216633"/>
                  <a:pt x="74977" y="223997"/>
                  <a:pt x="74977" y="233049"/>
                </a:cubicBezTo>
                <a:cubicBezTo>
                  <a:pt x="74977" y="242101"/>
                  <a:pt x="82351" y="249465"/>
                  <a:pt x="91416" y="249465"/>
                </a:cubicBezTo>
                <a:lnTo>
                  <a:pt x="233226" y="249465"/>
                </a:lnTo>
                <a:cubicBezTo>
                  <a:pt x="242444" y="249465"/>
                  <a:pt x="249665" y="242101"/>
                  <a:pt x="249665" y="233049"/>
                </a:cubicBezTo>
                <a:cubicBezTo>
                  <a:pt x="249665" y="223997"/>
                  <a:pt x="242444" y="216633"/>
                  <a:pt x="233226" y="216633"/>
                </a:cubicBezTo>
                <a:close/>
                <a:moveTo>
                  <a:pt x="418136" y="214025"/>
                </a:moveTo>
                <a:cubicBezTo>
                  <a:pt x="463675" y="214025"/>
                  <a:pt x="500592" y="250879"/>
                  <a:pt x="500592" y="296340"/>
                </a:cubicBezTo>
                <a:cubicBezTo>
                  <a:pt x="500592" y="341801"/>
                  <a:pt x="463675" y="378655"/>
                  <a:pt x="418136" y="378655"/>
                </a:cubicBezTo>
                <a:cubicBezTo>
                  <a:pt x="372597" y="378655"/>
                  <a:pt x="335680" y="341801"/>
                  <a:pt x="335680" y="296340"/>
                </a:cubicBezTo>
                <a:cubicBezTo>
                  <a:pt x="335680" y="250879"/>
                  <a:pt x="372597" y="214025"/>
                  <a:pt x="418136" y="214025"/>
                </a:cubicBezTo>
                <a:close/>
                <a:moveTo>
                  <a:pt x="91416" y="110311"/>
                </a:moveTo>
                <a:cubicBezTo>
                  <a:pt x="82351" y="110311"/>
                  <a:pt x="74977" y="117675"/>
                  <a:pt x="74977" y="126881"/>
                </a:cubicBezTo>
                <a:cubicBezTo>
                  <a:pt x="74977" y="135933"/>
                  <a:pt x="82351" y="143297"/>
                  <a:pt x="91416" y="143297"/>
                </a:cubicBezTo>
                <a:lnTo>
                  <a:pt x="339699" y="143297"/>
                </a:lnTo>
                <a:cubicBezTo>
                  <a:pt x="348763" y="143297"/>
                  <a:pt x="356138" y="135933"/>
                  <a:pt x="356138" y="126881"/>
                </a:cubicBezTo>
                <a:cubicBezTo>
                  <a:pt x="356138" y="117675"/>
                  <a:pt x="348763" y="110311"/>
                  <a:pt x="339699" y="110311"/>
                </a:cubicBezTo>
                <a:close/>
                <a:moveTo>
                  <a:pt x="20588" y="0"/>
                </a:moveTo>
                <a:lnTo>
                  <a:pt x="587827" y="0"/>
                </a:lnTo>
                <a:cubicBezTo>
                  <a:pt x="599197" y="0"/>
                  <a:pt x="608415" y="9206"/>
                  <a:pt x="608415" y="20559"/>
                </a:cubicBezTo>
                <a:lnTo>
                  <a:pt x="608415" y="445539"/>
                </a:lnTo>
                <a:cubicBezTo>
                  <a:pt x="608415" y="456739"/>
                  <a:pt x="599197" y="465944"/>
                  <a:pt x="587827" y="465944"/>
                </a:cubicBezTo>
                <a:lnTo>
                  <a:pt x="493646" y="465944"/>
                </a:lnTo>
                <a:lnTo>
                  <a:pt x="493646" y="383250"/>
                </a:lnTo>
                <a:cubicBezTo>
                  <a:pt x="517921" y="362077"/>
                  <a:pt x="533439" y="330932"/>
                  <a:pt x="533439" y="296259"/>
                </a:cubicBezTo>
                <a:cubicBezTo>
                  <a:pt x="533439" y="232896"/>
                  <a:pt x="481662" y="181192"/>
                  <a:pt x="418055" y="181192"/>
                </a:cubicBezTo>
                <a:cubicBezTo>
                  <a:pt x="354602" y="181192"/>
                  <a:pt x="302825" y="232896"/>
                  <a:pt x="302825" y="296259"/>
                </a:cubicBezTo>
                <a:cubicBezTo>
                  <a:pt x="302825" y="330932"/>
                  <a:pt x="318189" y="362077"/>
                  <a:pt x="342618" y="383250"/>
                </a:cubicBezTo>
                <a:lnTo>
                  <a:pt x="342618" y="465944"/>
                </a:lnTo>
                <a:lnTo>
                  <a:pt x="20588" y="465944"/>
                </a:lnTo>
                <a:cubicBezTo>
                  <a:pt x="9219" y="465944"/>
                  <a:pt x="0" y="456739"/>
                  <a:pt x="0" y="445539"/>
                </a:cubicBezTo>
                <a:lnTo>
                  <a:pt x="0" y="20559"/>
                </a:lnTo>
                <a:cubicBezTo>
                  <a:pt x="0" y="9206"/>
                  <a:pt x="9219" y="0"/>
                  <a:pt x="205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938609" y="1653791"/>
            <a:ext cx="171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937143" y="2130121"/>
            <a:ext cx="270926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6" name="文本框 16"/>
          <p:cNvSpPr txBox="1"/>
          <p:nvPr/>
        </p:nvSpPr>
        <p:spPr>
          <a:xfrm>
            <a:off x="6498808" y="4419015"/>
            <a:ext cx="868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dirty="0">
                <a:gradFill>
                  <a:gsLst>
                    <a:gs pos="100000">
                      <a:srgbClr val="7ABEBA"/>
                    </a:gs>
                    <a:gs pos="0">
                      <a:srgbClr val="4A81AB"/>
                    </a:gs>
                  </a:gsLst>
                  <a:lin ang="0" scaled="0"/>
                </a:gradFill>
                <a:cs typeface="+mn-ea"/>
                <a:sym typeface="+mn-lt"/>
              </a:rPr>
              <a:t>肆</a:t>
            </a:r>
          </a:p>
        </p:txBody>
      </p:sp>
      <p:sp>
        <p:nvSpPr>
          <p:cNvPr id="30" name="椭圆 29"/>
          <p:cNvSpPr/>
          <p:nvPr/>
        </p:nvSpPr>
        <p:spPr>
          <a:xfrm>
            <a:off x="6933133" y="4768054"/>
            <a:ext cx="963916" cy="963916"/>
          </a:xfrm>
          <a:prstGeom prst="ellipse">
            <a:avLst/>
          </a:prstGeom>
          <a:gradFill>
            <a:gsLst>
              <a:gs pos="100000">
                <a:srgbClr val="7ABEBA"/>
              </a:gs>
              <a:gs pos="0">
                <a:srgbClr val="4A81A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1" name="certification_125230"/>
          <p:cNvSpPr/>
          <p:nvPr/>
        </p:nvSpPr>
        <p:spPr>
          <a:xfrm>
            <a:off x="7147576" y="4995651"/>
            <a:ext cx="501516" cy="500874"/>
          </a:xfrm>
          <a:custGeom>
            <a:avLst/>
            <a:gdLst>
              <a:gd name="connsiteX0" fmla="*/ 21765 w 606210"/>
              <a:gd name="connsiteY0" fmla="*/ 470458 h 605435"/>
              <a:gd name="connsiteX1" fmla="*/ 95577 w 606210"/>
              <a:gd name="connsiteY1" fmla="*/ 510034 h 605435"/>
              <a:gd name="connsiteX2" fmla="*/ 129195 w 606210"/>
              <a:gd name="connsiteY2" fmla="*/ 599394 h 605435"/>
              <a:gd name="connsiteX3" fmla="*/ 39671 w 606210"/>
              <a:gd name="connsiteY3" fmla="*/ 565837 h 605435"/>
              <a:gd name="connsiteX4" fmla="*/ 6053 w 606210"/>
              <a:gd name="connsiteY4" fmla="*/ 476478 h 605435"/>
              <a:gd name="connsiteX5" fmla="*/ 21765 w 606210"/>
              <a:gd name="connsiteY5" fmla="*/ 470458 h 605435"/>
              <a:gd name="connsiteX6" fmla="*/ 467322 w 606210"/>
              <a:gd name="connsiteY6" fmla="*/ 310009 h 605435"/>
              <a:gd name="connsiteX7" fmla="*/ 590513 w 606210"/>
              <a:gd name="connsiteY7" fmla="*/ 432538 h 605435"/>
              <a:gd name="connsiteX8" fmla="*/ 502971 w 606210"/>
              <a:gd name="connsiteY8" fmla="*/ 454133 h 605435"/>
              <a:gd name="connsiteX9" fmla="*/ 481804 w 606210"/>
              <a:gd name="connsiteY9" fmla="*/ 541534 h 605435"/>
              <a:gd name="connsiteX10" fmla="*/ 358706 w 606210"/>
              <a:gd name="connsiteY10" fmla="*/ 418635 h 605435"/>
              <a:gd name="connsiteX11" fmla="*/ 178700 w 606210"/>
              <a:gd name="connsiteY11" fmla="*/ 304364 h 605435"/>
              <a:gd name="connsiteX12" fmla="*/ 301901 w 606210"/>
              <a:gd name="connsiteY12" fmla="*/ 427359 h 605435"/>
              <a:gd name="connsiteX13" fmla="*/ 158646 w 606210"/>
              <a:gd name="connsiteY13" fmla="*/ 570466 h 605435"/>
              <a:gd name="connsiteX14" fmla="*/ 112968 w 606210"/>
              <a:gd name="connsiteY14" fmla="*/ 493073 h 605435"/>
              <a:gd name="connsiteX15" fmla="*/ 35446 w 606210"/>
              <a:gd name="connsiteY15" fmla="*/ 447472 h 605435"/>
              <a:gd name="connsiteX16" fmla="*/ 287667 w 606210"/>
              <a:gd name="connsiteY16" fmla="*/ 195552 h 605435"/>
              <a:gd name="connsiteX17" fmla="*/ 410783 w 606210"/>
              <a:gd name="connsiteY17" fmla="*/ 318466 h 605435"/>
              <a:gd name="connsiteX18" fmla="*/ 318957 w 606210"/>
              <a:gd name="connsiteY18" fmla="*/ 410141 h 605435"/>
              <a:gd name="connsiteX19" fmla="*/ 195841 w 606210"/>
              <a:gd name="connsiteY19" fmla="*/ 287228 h 605435"/>
              <a:gd name="connsiteX20" fmla="*/ 493182 w 606210"/>
              <a:gd name="connsiteY20" fmla="*/ 27 h 605435"/>
              <a:gd name="connsiteX21" fmla="*/ 567034 w 606210"/>
              <a:gd name="connsiteY21" fmla="*/ 39671 h 605435"/>
              <a:gd name="connsiteX22" fmla="*/ 600176 w 606210"/>
              <a:gd name="connsiteY22" fmla="*/ 129410 h 605435"/>
              <a:gd name="connsiteX23" fmla="*/ 427966 w 606210"/>
              <a:gd name="connsiteY23" fmla="*/ 301471 h 605435"/>
              <a:gd name="connsiteX24" fmla="*/ 304865 w 606210"/>
              <a:gd name="connsiteY24" fmla="*/ 178544 h 605435"/>
              <a:gd name="connsiteX25" fmla="*/ 477540 w 606210"/>
              <a:gd name="connsiteY25" fmla="*/ 6112 h 605435"/>
              <a:gd name="connsiteX26" fmla="*/ 493182 w 606210"/>
              <a:gd name="connsiteY26" fmla="*/ 27 h 60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10" h="605435">
                <a:moveTo>
                  <a:pt x="21765" y="470458"/>
                </a:moveTo>
                <a:cubicBezTo>
                  <a:pt x="41145" y="469781"/>
                  <a:pt x="70085" y="484589"/>
                  <a:pt x="95577" y="510034"/>
                </a:cubicBezTo>
                <a:cubicBezTo>
                  <a:pt x="129566" y="543961"/>
                  <a:pt x="144611" y="584006"/>
                  <a:pt x="129195" y="599394"/>
                </a:cubicBezTo>
                <a:cubicBezTo>
                  <a:pt x="113779" y="614781"/>
                  <a:pt x="73660" y="599764"/>
                  <a:pt x="39671" y="565837"/>
                </a:cubicBezTo>
                <a:cubicBezTo>
                  <a:pt x="5681" y="531910"/>
                  <a:pt x="-9363" y="491866"/>
                  <a:pt x="6053" y="476478"/>
                </a:cubicBezTo>
                <a:cubicBezTo>
                  <a:pt x="9907" y="472631"/>
                  <a:pt x="15305" y="470684"/>
                  <a:pt x="21765" y="470458"/>
                </a:cubicBezTo>
                <a:close/>
                <a:moveTo>
                  <a:pt x="467322" y="310009"/>
                </a:moveTo>
                <a:lnTo>
                  <a:pt x="590513" y="432538"/>
                </a:lnTo>
                <a:lnTo>
                  <a:pt x="502971" y="454133"/>
                </a:lnTo>
                <a:lnTo>
                  <a:pt x="481804" y="541534"/>
                </a:lnTo>
                <a:lnTo>
                  <a:pt x="358706" y="418635"/>
                </a:lnTo>
                <a:close/>
                <a:moveTo>
                  <a:pt x="178700" y="304364"/>
                </a:moveTo>
                <a:lnTo>
                  <a:pt x="301901" y="427359"/>
                </a:lnTo>
                <a:lnTo>
                  <a:pt x="158646" y="570466"/>
                </a:lnTo>
                <a:cubicBezTo>
                  <a:pt x="154283" y="546368"/>
                  <a:pt x="138964" y="519025"/>
                  <a:pt x="112968" y="493073"/>
                </a:cubicBezTo>
                <a:cubicBezTo>
                  <a:pt x="87994" y="468141"/>
                  <a:pt x="59956" y="451828"/>
                  <a:pt x="35446" y="447472"/>
                </a:cubicBezTo>
                <a:close/>
                <a:moveTo>
                  <a:pt x="287667" y="195552"/>
                </a:moveTo>
                <a:lnTo>
                  <a:pt x="410783" y="318466"/>
                </a:lnTo>
                <a:lnTo>
                  <a:pt x="318957" y="410141"/>
                </a:lnTo>
                <a:lnTo>
                  <a:pt x="195841" y="287228"/>
                </a:lnTo>
                <a:close/>
                <a:moveTo>
                  <a:pt x="493182" y="27"/>
                </a:moveTo>
                <a:cubicBezTo>
                  <a:pt x="512499" y="-708"/>
                  <a:pt x="541411" y="14085"/>
                  <a:pt x="567034" y="39671"/>
                </a:cubicBezTo>
                <a:cubicBezTo>
                  <a:pt x="600640" y="73787"/>
                  <a:pt x="615494" y="113650"/>
                  <a:pt x="600176" y="129410"/>
                </a:cubicBezTo>
                <a:lnTo>
                  <a:pt x="427966" y="301471"/>
                </a:lnTo>
                <a:lnTo>
                  <a:pt x="304865" y="178544"/>
                </a:lnTo>
                <a:lnTo>
                  <a:pt x="477540" y="6112"/>
                </a:lnTo>
                <a:cubicBezTo>
                  <a:pt x="481370" y="2242"/>
                  <a:pt x="486743" y="272"/>
                  <a:pt x="493182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8" name="文本框 18"/>
          <p:cNvSpPr txBox="1"/>
          <p:nvPr/>
        </p:nvSpPr>
        <p:spPr>
          <a:xfrm>
            <a:off x="8219857" y="4408267"/>
            <a:ext cx="171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9" name="文本框 19"/>
          <p:cNvSpPr txBox="1"/>
          <p:nvPr/>
        </p:nvSpPr>
        <p:spPr>
          <a:xfrm>
            <a:off x="8218391" y="4884597"/>
            <a:ext cx="270926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3" name="文本框 33"/>
          <p:cNvSpPr txBox="1"/>
          <p:nvPr/>
        </p:nvSpPr>
        <p:spPr>
          <a:xfrm>
            <a:off x="1217560" y="4419015"/>
            <a:ext cx="868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dirty="0">
                <a:gradFill>
                  <a:gsLst>
                    <a:gs pos="100000">
                      <a:srgbClr val="7ABEBA"/>
                    </a:gs>
                    <a:gs pos="0">
                      <a:srgbClr val="4A81AB"/>
                    </a:gs>
                  </a:gsLst>
                  <a:lin ang="0" scaled="0"/>
                </a:gradFill>
                <a:cs typeface="+mn-ea"/>
                <a:sym typeface="+mn-lt"/>
              </a:rPr>
              <a:t>叁</a:t>
            </a:r>
          </a:p>
        </p:txBody>
      </p:sp>
      <p:sp>
        <p:nvSpPr>
          <p:cNvPr id="37" name="椭圆 36"/>
          <p:cNvSpPr/>
          <p:nvPr/>
        </p:nvSpPr>
        <p:spPr>
          <a:xfrm>
            <a:off x="1651885" y="4768054"/>
            <a:ext cx="963916" cy="963916"/>
          </a:xfrm>
          <a:prstGeom prst="ellipse">
            <a:avLst/>
          </a:prstGeom>
          <a:gradFill>
            <a:gsLst>
              <a:gs pos="100000">
                <a:srgbClr val="7ABEBA"/>
              </a:gs>
              <a:gs pos="0">
                <a:srgbClr val="4A81A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8" name="certification_125230"/>
          <p:cNvSpPr/>
          <p:nvPr/>
        </p:nvSpPr>
        <p:spPr>
          <a:xfrm>
            <a:off x="1884707" y="4985913"/>
            <a:ext cx="498274" cy="481301"/>
          </a:xfrm>
          <a:custGeom>
            <a:avLst/>
            <a:gdLst>
              <a:gd name="T0" fmla="*/ 539 w 579"/>
              <a:gd name="T1" fmla="*/ 131 h 560"/>
              <a:gd name="T2" fmla="*/ 443 w 579"/>
              <a:gd name="T3" fmla="*/ 131 h 560"/>
              <a:gd name="T4" fmla="*/ 289 w 579"/>
              <a:gd name="T5" fmla="*/ 0 h 560"/>
              <a:gd name="T6" fmla="*/ 136 w 579"/>
              <a:gd name="T7" fmla="*/ 131 h 560"/>
              <a:gd name="T8" fmla="*/ 40 w 579"/>
              <a:gd name="T9" fmla="*/ 131 h 560"/>
              <a:gd name="T10" fmla="*/ 0 w 579"/>
              <a:gd name="T11" fmla="*/ 171 h 560"/>
              <a:gd name="T12" fmla="*/ 0 w 579"/>
              <a:gd name="T13" fmla="*/ 520 h 560"/>
              <a:gd name="T14" fmla="*/ 40 w 579"/>
              <a:gd name="T15" fmla="*/ 560 h 560"/>
              <a:gd name="T16" fmla="*/ 539 w 579"/>
              <a:gd name="T17" fmla="*/ 560 h 560"/>
              <a:gd name="T18" fmla="*/ 579 w 579"/>
              <a:gd name="T19" fmla="*/ 520 h 560"/>
              <a:gd name="T20" fmla="*/ 579 w 579"/>
              <a:gd name="T21" fmla="*/ 171 h 560"/>
              <a:gd name="T22" fmla="*/ 539 w 579"/>
              <a:gd name="T23" fmla="*/ 131 h 560"/>
              <a:gd name="T24" fmla="*/ 212 w 579"/>
              <a:gd name="T25" fmla="*/ 306 h 560"/>
              <a:gd name="T26" fmla="*/ 290 w 579"/>
              <a:gd name="T27" fmla="*/ 229 h 560"/>
              <a:gd name="T28" fmla="*/ 367 w 579"/>
              <a:gd name="T29" fmla="*/ 306 h 560"/>
              <a:gd name="T30" fmla="*/ 344 w 579"/>
              <a:gd name="T31" fmla="*/ 361 h 560"/>
              <a:gd name="T32" fmla="*/ 380 w 579"/>
              <a:gd name="T33" fmla="*/ 427 h 560"/>
              <a:gd name="T34" fmla="*/ 382 w 579"/>
              <a:gd name="T35" fmla="*/ 432 h 560"/>
              <a:gd name="T36" fmla="*/ 374 w 579"/>
              <a:gd name="T37" fmla="*/ 439 h 560"/>
              <a:gd name="T38" fmla="*/ 374 w 579"/>
              <a:gd name="T39" fmla="*/ 439 h 560"/>
              <a:gd name="T40" fmla="*/ 371 w 579"/>
              <a:gd name="T41" fmla="*/ 439 h 560"/>
              <a:gd name="T42" fmla="*/ 344 w 579"/>
              <a:gd name="T43" fmla="*/ 428 h 560"/>
              <a:gd name="T44" fmla="*/ 338 w 579"/>
              <a:gd name="T45" fmla="*/ 457 h 560"/>
              <a:gd name="T46" fmla="*/ 332 w 579"/>
              <a:gd name="T47" fmla="*/ 463 h 560"/>
              <a:gd name="T48" fmla="*/ 330 w 579"/>
              <a:gd name="T49" fmla="*/ 463 h 560"/>
              <a:gd name="T50" fmla="*/ 324 w 579"/>
              <a:gd name="T51" fmla="*/ 459 h 560"/>
              <a:gd name="T52" fmla="*/ 289 w 579"/>
              <a:gd name="T53" fmla="*/ 396 h 560"/>
              <a:gd name="T54" fmla="*/ 255 w 579"/>
              <a:gd name="T55" fmla="*/ 459 h 560"/>
              <a:gd name="T56" fmla="*/ 248 w 579"/>
              <a:gd name="T57" fmla="*/ 463 h 560"/>
              <a:gd name="T58" fmla="*/ 247 w 579"/>
              <a:gd name="T59" fmla="*/ 463 h 560"/>
              <a:gd name="T60" fmla="*/ 241 w 579"/>
              <a:gd name="T61" fmla="*/ 457 h 560"/>
              <a:gd name="T62" fmla="*/ 235 w 579"/>
              <a:gd name="T63" fmla="*/ 428 h 560"/>
              <a:gd name="T64" fmla="*/ 208 w 579"/>
              <a:gd name="T65" fmla="*/ 439 h 560"/>
              <a:gd name="T66" fmla="*/ 199 w 579"/>
              <a:gd name="T67" fmla="*/ 437 h 560"/>
              <a:gd name="T68" fmla="*/ 198 w 579"/>
              <a:gd name="T69" fmla="*/ 428 h 560"/>
              <a:gd name="T70" fmla="*/ 235 w 579"/>
              <a:gd name="T71" fmla="*/ 361 h 560"/>
              <a:gd name="T72" fmla="*/ 212 w 579"/>
              <a:gd name="T73" fmla="*/ 306 h 560"/>
              <a:gd name="T74" fmla="*/ 289 w 579"/>
              <a:gd name="T75" fmla="*/ 67 h 560"/>
              <a:gd name="T76" fmla="*/ 359 w 579"/>
              <a:gd name="T77" fmla="*/ 131 h 560"/>
              <a:gd name="T78" fmla="*/ 220 w 579"/>
              <a:gd name="T79" fmla="*/ 131 h 560"/>
              <a:gd name="T80" fmla="*/ 289 w 579"/>
              <a:gd name="T81" fmla="*/ 67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79" h="560">
                <a:moveTo>
                  <a:pt x="539" y="131"/>
                </a:moveTo>
                <a:lnTo>
                  <a:pt x="443" y="131"/>
                </a:lnTo>
                <a:cubicBezTo>
                  <a:pt x="405" y="77"/>
                  <a:pt x="341" y="0"/>
                  <a:pt x="289" y="0"/>
                </a:cubicBezTo>
                <a:cubicBezTo>
                  <a:pt x="237" y="0"/>
                  <a:pt x="174" y="77"/>
                  <a:pt x="136" y="131"/>
                </a:cubicBezTo>
                <a:lnTo>
                  <a:pt x="40" y="131"/>
                </a:lnTo>
                <a:cubicBezTo>
                  <a:pt x="18" y="131"/>
                  <a:pt x="0" y="149"/>
                  <a:pt x="0" y="171"/>
                </a:cubicBezTo>
                <a:lnTo>
                  <a:pt x="0" y="520"/>
                </a:lnTo>
                <a:cubicBezTo>
                  <a:pt x="0" y="543"/>
                  <a:pt x="18" y="560"/>
                  <a:pt x="40" y="560"/>
                </a:cubicBezTo>
                <a:lnTo>
                  <a:pt x="539" y="560"/>
                </a:lnTo>
                <a:cubicBezTo>
                  <a:pt x="561" y="560"/>
                  <a:pt x="579" y="543"/>
                  <a:pt x="579" y="520"/>
                </a:cubicBezTo>
                <a:lnTo>
                  <a:pt x="579" y="171"/>
                </a:lnTo>
                <a:cubicBezTo>
                  <a:pt x="579" y="149"/>
                  <a:pt x="561" y="131"/>
                  <a:pt x="539" y="131"/>
                </a:cubicBezTo>
                <a:close/>
                <a:moveTo>
                  <a:pt x="212" y="306"/>
                </a:moveTo>
                <a:cubicBezTo>
                  <a:pt x="212" y="264"/>
                  <a:pt x="247" y="229"/>
                  <a:pt x="290" y="229"/>
                </a:cubicBezTo>
                <a:cubicBezTo>
                  <a:pt x="332" y="229"/>
                  <a:pt x="367" y="264"/>
                  <a:pt x="367" y="306"/>
                </a:cubicBezTo>
                <a:cubicBezTo>
                  <a:pt x="367" y="328"/>
                  <a:pt x="358" y="347"/>
                  <a:pt x="344" y="361"/>
                </a:cubicBezTo>
                <a:lnTo>
                  <a:pt x="380" y="427"/>
                </a:lnTo>
                <a:cubicBezTo>
                  <a:pt x="381" y="428"/>
                  <a:pt x="382" y="430"/>
                  <a:pt x="382" y="432"/>
                </a:cubicBezTo>
                <a:cubicBezTo>
                  <a:pt x="382" y="436"/>
                  <a:pt x="378" y="439"/>
                  <a:pt x="374" y="439"/>
                </a:cubicBezTo>
                <a:lnTo>
                  <a:pt x="374" y="439"/>
                </a:lnTo>
                <a:cubicBezTo>
                  <a:pt x="373" y="439"/>
                  <a:pt x="372" y="439"/>
                  <a:pt x="371" y="439"/>
                </a:cubicBezTo>
                <a:lnTo>
                  <a:pt x="344" y="428"/>
                </a:lnTo>
                <a:lnTo>
                  <a:pt x="338" y="457"/>
                </a:lnTo>
                <a:cubicBezTo>
                  <a:pt x="337" y="460"/>
                  <a:pt x="335" y="462"/>
                  <a:pt x="332" y="463"/>
                </a:cubicBezTo>
                <a:cubicBezTo>
                  <a:pt x="331" y="463"/>
                  <a:pt x="331" y="463"/>
                  <a:pt x="330" y="463"/>
                </a:cubicBezTo>
                <a:cubicBezTo>
                  <a:pt x="328" y="463"/>
                  <a:pt x="325" y="461"/>
                  <a:pt x="324" y="459"/>
                </a:cubicBezTo>
                <a:lnTo>
                  <a:pt x="289" y="396"/>
                </a:lnTo>
                <a:lnTo>
                  <a:pt x="255" y="459"/>
                </a:lnTo>
                <a:cubicBezTo>
                  <a:pt x="254" y="461"/>
                  <a:pt x="251" y="463"/>
                  <a:pt x="248" y="463"/>
                </a:cubicBezTo>
                <a:cubicBezTo>
                  <a:pt x="248" y="463"/>
                  <a:pt x="248" y="463"/>
                  <a:pt x="247" y="463"/>
                </a:cubicBezTo>
                <a:cubicBezTo>
                  <a:pt x="244" y="462"/>
                  <a:pt x="241" y="460"/>
                  <a:pt x="241" y="457"/>
                </a:cubicBezTo>
                <a:lnTo>
                  <a:pt x="235" y="428"/>
                </a:lnTo>
                <a:lnTo>
                  <a:pt x="208" y="439"/>
                </a:lnTo>
                <a:cubicBezTo>
                  <a:pt x="205" y="440"/>
                  <a:pt x="201" y="439"/>
                  <a:pt x="199" y="437"/>
                </a:cubicBezTo>
                <a:cubicBezTo>
                  <a:pt x="197" y="434"/>
                  <a:pt x="197" y="431"/>
                  <a:pt x="198" y="428"/>
                </a:cubicBezTo>
                <a:lnTo>
                  <a:pt x="235" y="361"/>
                </a:lnTo>
                <a:cubicBezTo>
                  <a:pt x="221" y="347"/>
                  <a:pt x="212" y="328"/>
                  <a:pt x="212" y="306"/>
                </a:cubicBezTo>
                <a:close/>
                <a:moveTo>
                  <a:pt x="289" y="67"/>
                </a:moveTo>
                <a:cubicBezTo>
                  <a:pt x="302" y="69"/>
                  <a:pt x="329" y="95"/>
                  <a:pt x="359" y="131"/>
                </a:cubicBezTo>
                <a:lnTo>
                  <a:pt x="220" y="131"/>
                </a:lnTo>
                <a:cubicBezTo>
                  <a:pt x="249" y="95"/>
                  <a:pt x="277" y="69"/>
                  <a:pt x="289" y="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35" name="文本框 35"/>
          <p:cNvSpPr txBox="1"/>
          <p:nvPr/>
        </p:nvSpPr>
        <p:spPr>
          <a:xfrm>
            <a:off x="2938609" y="4408267"/>
            <a:ext cx="171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36" name="文本框 36"/>
          <p:cNvSpPr txBox="1"/>
          <p:nvPr/>
        </p:nvSpPr>
        <p:spPr>
          <a:xfrm>
            <a:off x="2937143" y="4884597"/>
            <a:ext cx="270926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0" name="文本框 16"/>
          <p:cNvSpPr txBox="1"/>
          <p:nvPr/>
        </p:nvSpPr>
        <p:spPr>
          <a:xfrm>
            <a:off x="6498808" y="1664539"/>
            <a:ext cx="868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dirty="0">
                <a:gradFill>
                  <a:gsLst>
                    <a:gs pos="100000">
                      <a:srgbClr val="7ABEBA"/>
                    </a:gs>
                    <a:gs pos="0">
                      <a:srgbClr val="4A81AB"/>
                    </a:gs>
                  </a:gsLst>
                  <a:lin ang="0" scaled="0"/>
                </a:gradFill>
                <a:cs typeface="+mn-ea"/>
                <a:sym typeface="+mn-lt"/>
              </a:rPr>
              <a:t>贰</a:t>
            </a:r>
          </a:p>
        </p:txBody>
      </p:sp>
      <p:sp>
        <p:nvSpPr>
          <p:cNvPr id="44" name="椭圆 43"/>
          <p:cNvSpPr/>
          <p:nvPr/>
        </p:nvSpPr>
        <p:spPr>
          <a:xfrm>
            <a:off x="6933133" y="2013578"/>
            <a:ext cx="963916" cy="963916"/>
          </a:xfrm>
          <a:prstGeom prst="ellipse">
            <a:avLst/>
          </a:prstGeom>
          <a:gradFill>
            <a:gsLst>
              <a:gs pos="100000">
                <a:srgbClr val="7ABEBA"/>
              </a:gs>
              <a:gs pos="0">
                <a:srgbClr val="4A81A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5" name="certification_125230"/>
          <p:cNvSpPr/>
          <p:nvPr/>
        </p:nvSpPr>
        <p:spPr>
          <a:xfrm>
            <a:off x="7118265" y="2315586"/>
            <a:ext cx="588121" cy="371624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2" name="文本框 18"/>
          <p:cNvSpPr txBox="1"/>
          <p:nvPr/>
        </p:nvSpPr>
        <p:spPr>
          <a:xfrm>
            <a:off x="8219857" y="1653791"/>
            <a:ext cx="171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43" name="文本框 19"/>
          <p:cNvSpPr txBox="1"/>
          <p:nvPr/>
        </p:nvSpPr>
        <p:spPr>
          <a:xfrm>
            <a:off x="8218391" y="2130121"/>
            <a:ext cx="270926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1241425" y="1342635"/>
            <a:ext cx="9709150" cy="4172731"/>
          </a:xfrm>
          <a:prstGeom prst="roundRect">
            <a:avLst>
              <a:gd name="adj" fmla="val 0"/>
            </a:avLst>
          </a:prstGeom>
          <a:solidFill>
            <a:srgbClr val="6AAAB5">
              <a:alpha val="1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230426" y="2847321"/>
            <a:ext cx="7731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校园活动经历</a:t>
            </a:r>
          </a:p>
        </p:txBody>
      </p:sp>
      <p:sp>
        <p:nvSpPr>
          <p:cNvPr id="51" name="矩形 50"/>
          <p:cNvSpPr/>
          <p:nvPr/>
        </p:nvSpPr>
        <p:spPr>
          <a:xfrm>
            <a:off x="3289786" y="4227301"/>
            <a:ext cx="5612415" cy="573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 work plan is a work plan that is made in advance when a certain period of work is arranged and planned. In fact, there are many different types of work plans. </a:t>
            </a:r>
          </a:p>
        </p:txBody>
      </p:sp>
      <p:sp>
        <p:nvSpPr>
          <p:cNvPr id="52" name="矩形 51"/>
          <p:cNvSpPr/>
          <p:nvPr/>
        </p:nvSpPr>
        <p:spPr>
          <a:xfrm>
            <a:off x="4701917" y="1983162"/>
            <a:ext cx="2788150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/>
            <a:r>
              <a:rPr lang="zh-CN" altLang="en-US" sz="3200" dirty="0">
                <a:gradFill>
                  <a:gsLst>
                    <a:gs pos="99000">
                      <a:srgbClr val="4A81AB"/>
                    </a:gs>
                    <a:gs pos="0">
                      <a:srgbClr val="7ABEBA"/>
                    </a:gs>
                  </a:gsLst>
                  <a:lin ang="0" scaled="0"/>
                </a:gradFill>
                <a:cs typeface="+mn-ea"/>
                <a:sym typeface="+mn-lt"/>
              </a:rPr>
              <a:t>第三部分</a:t>
            </a:r>
            <a:endParaRPr lang="en-US" altLang="zh-CN" sz="3200" dirty="0">
              <a:gradFill>
                <a:gsLst>
                  <a:gs pos="99000">
                    <a:srgbClr val="4A81AB"/>
                  </a:gs>
                  <a:gs pos="0">
                    <a:srgbClr val="7ABEBA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-1724025" y="-1171575"/>
            <a:ext cx="3705224" cy="3459906"/>
            <a:chOff x="-2333625" y="-1590675"/>
            <a:chExt cx="5038974" cy="4705350"/>
          </a:xfrm>
        </p:grpSpPr>
        <p:sp>
          <p:nvSpPr>
            <p:cNvPr id="54" name="任意多边形: 形状 53"/>
            <p:cNvSpPr/>
            <p:nvPr/>
          </p:nvSpPr>
          <p:spPr>
            <a:xfrm>
              <a:off x="0" y="-1"/>
              <a:ext cx="2705349" cy="2710023"/>
            </a:xfrm>
            <a:custGeom>
              <a:avLst/>
              <a:gdLst>
                <a:gd name="connsiteX0" fmla="*/ 0 w 2705350"/>
                <a:gd name="connsiteY0" fmla="*/ 0 h 2710024"/>
                <a:gd name="connsiteX1" fmla="*/ 2547554 w 2705350"/>
                <a:gd name="connsiteY1" fmla="*/ 0 h 2710024"/>
                <a:gd name="connsiteX2" fmla="*/ 2552652 w 2705350"/>
                <a:gd name="connsiteY2" fmla="*/ 10582 h 2710024"/>
                <a:gd name="connsiteX3" fmla="*/ 2705350 w 2705350"/>
                <a:gd name="connsiteY3" fmla="*/ 766924 h 2710024"/>
                <a:gd name="connsiteX4" fmla="*/ 762250 w 2705350"/>
                <a:gd name="connsiteY4" fmla="*/ 2710024 h 2710024"/>
                <a:gd name="connsiteX5" fmla="*/ 5908 w 2705350"/>
                <a:gd name="connsiteY5" fmla="*/ 2557326 h 2710024"/>
                <a:gd name="connsiteX6" fmla="*/ 0 w 2705350"/>
                <a:gd name="connsiteY6" fmla="*/ 2554480 h 271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350" h="2710024">
                  <a:moveTo>
                    <a:pt x="0" y="0"/>
                  </a:moveTo>
                  <a:lnTo>
                    <a:pt x="2547554" y="0"/>
                  </a:lnTo>
                  <a:lnTo>
                    <a:pt x="2552652" y="10582"/>
                  </a:lnTo>
                  <a:cubicBezTo>
                    <a:pt x="2650978" y="243051"/>
                    <a:pt x="2705350" y="498638"/>
                    <a:pt x="2705350" y="766924"/>
                  </a:cubicBezTo>
                  <a:cubicBezTo>
                    <a:pt x="2705350" y="1840068"/>
                    <a:pt x="1835394" y="2710024"/>
                    <a:pt x="762250" y="2710024"/>
                  </a:cubicBezTo>
                  <a:cubicBezTo>
                    <a:pt x="493964" y="2710024"/>
                    <a:pt x="238377" y="2655652"/>
                    <a:pt x="5908" y="2557326"/>
                  </a:cubicBezTo>
                  <a:lnTo>
                    <a:pt x="0" y="2554480"/>
                  </a:lnTo>
                  <a:close/>
                </a:path>
              </a:pathLst>
            </a:custGeom>
            <a:gradFill>
              <a:gsLst>
                <a:gs pos="100000">
                  <a:srgbClr val="7ABEBA"/>
                </a:gs>
                <a:gs pos="0">
                  <a:srgbClr val="4A81AB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5" name="弧形 54"/>
            <p:cNvSpPr/>
            <p:nvPr/>
          </p:nvSpPr>
          <p:spPr>
            <a:xfrm rot="5400000">
              <a:off x="-2238375" y="-1685925"/>
              <a:ext cx="4705350" cy="4895850"/>
            </a:xfrm>
            <a:prstGeom prst="arc">
              <a:avLst>
                <a:gd name="adj1" fmla="val 15098754"/>
                <a:gd name="adj2" fmla="val 171744"/>
              </a:avLst>
            </a:prstGeom>
            <a:ln w="28575">
              <a:gradFill>
                <a:gsLst>
                  <a:gs pos="0">
                    <a:srgbClr val="4A81AB"/>
                  </a:gs>
                  <a:gs pos="100000">
                    <a:srgbClr val="7ABEBA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9691128" y="4743449"/>
            <a:ext cx="5001744" cy="4807123"/>
            <a:chOff x="8877300" y="4055427"/>
            <a:chExt cx="6629399" cy="6371445"/>
          </a:xfrm>
        </p:grpSpPr>
        <p:sp>
          <p:nvSpPr>
            <p:cNvPr id="57" name="任意多边形: 形状 56"/>
            <p:cNvSpPr/>
            <p:nvPr/>
          </p:nvSpPr>
          <p:spPr>
            <a:xfrm rot="10800000">
              <a:off x="9615498" y="4277048"/>
              <a:ext cx="2576501" cy="2580952"/>
            </a:xfrm>
            <a:custGeom>
              <a:avLst/>
              <a:gdLst>
                <a:gd name="connsiteX0" fmla="*/ 0 w 2705350"/>
                <a:gd name="connsiteY0" fmla="*/ 0 h 2710024"/>
                <a:gd name="connsiteX1" fmla="*/ 2547554 w 2705350"/>
                <a:gd name="connsiteY1" fmla="*/ 0 h 2710024"/>
                <a:gd name="connsiteX2" fmla="*/ 2552652 w 2705350"/>
                <a:gd name="connsiteY2" fmla="*/ 10582 h 2710024"/>
                <a:gd name="connsiteX3" fmla="*/ 2705350 w 2705350"/>
                <a:gd name="connsiteY3" fmla="*/ 766924 h 2710024"/>
                <a:gd name="connsiteX4" fmla="*/ 762250 w 2705350"/>
                <a:gd name="connsiteY4" fmla="*/ 2710024 h 2710024"/>
                <a:gd name="connsiteX5" fmla="*/ 5908 w 2705350"/>
                <a:gd name="connsiteY5" fmla="*/ 2557326 h 2710024"/>
                <a:gd name="connsiteX6" fmla="*/ 0 w 2705350"/>
                <a:gd name="connsiteY6" fmla="*/ 2554480 h 271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350" h="2710024">
                  <a:moveTo>
                    <a:pt x="0" y="0"/>
                  </a:moveTo>
                  <a:lnTo>
                    <a:pt x="2547554" y="0"/>
                  </a:lnTo>
                  <a:lnTo>
                    <a:pt x="2552652" y="10582"/>
                  </a:lnTo>
                  <a:cubicBezTo>
                    <a:pt x="2650978" y="243051"/>
                    <a:pt x="2705350" y="498638"/>
                    <a:pt x="2705350" y="766924"/>
                  </a:cubicBezTo>
                  <a:cubicBezTo>
                    <a:pt x="2705350" y="1840068"/>
                    <a:pt x="1835394" y="2710024"/>
                    <a:pt x="762250" y="2710024"/>
                  </a:cubicBezTo>
                  <a:cubicBezTo>
                    <a:pt x="493964" y="2710024"/>
                    <a:pt x="238377" y="2655652"/>
                    <a:pt x="5908" y="2557326"/>
                  </a:cubicBezTo>
                  <a:lnTo>
                    <a:pt x="0" y="2554480"/>
                  </a:lnTo>
                  <a:close/>
                </a:path>
              </a:pathLst>
            </a:custGeom>
            <a:gradFill>
              <a:gsLst>
                <a:gs pos="0">
                  <a:srgbClr val="4A81AB"/>
                </a:gs>
                <a:gs pos="100000">
                  <a:srgbClr val="7ABEBA"/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弧形 57"/>
            <p:cNvSpPr/>
            <p:nvPr/>
          </p:nvSpPr>
          <p:spPr>
            <a:xfrm rot="16200000">
              <a:off x="9006277" y="3926450"/>
              <a:ext cx="6371445" cy="6629399"/>
            </a:xfrm>
            <a:prstGeom prst="arc">
              <a:avLst>
                <a:gd name="adj1" fmla="val 16604449"/>
                <a:gd name="adj2" fmla="val 12137"/>
              </a:avLst>
            </a:prstGeom>
            <a:ln w="28575">
              <a:gradFill>
                <a:gsLst>
                  <a:gs pos="100000">
                    <a:srgbClr val="7ABEBA"/>
                  </a:gs>
                  <a:gs pos="0">
                    <a:srgbClr val="4A81A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edc3d11b-7d28-430f-a7f6-a4376700bbeb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765;#16675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66757;#95765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adrpmh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1099</Words>
  <Application>Microsoft Office PowerPoint</Application>
  <PresentationFormat>宽屏</PresentationFormat>
  <Paragraphs>117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AutoBVT</cp:lastModifiedBy>
  <cp:revision>3</cp:revision>
  <dcterms:created xsi:type="dcterms:W3CDTF">2022-03-14T05:36:00Z</dcterms:created>
  <dcterms:modified xsi:type="dcterms:W3CDTF">2022-03-14T06:29:39Z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v1.0_mb_wvjgjEQd6ePaTfoVBFAHEQ==</vt:lpwstr>
  </property>
  <property fmtid="{D5CDD505-2E9C-101B-9397-08002B2CF9AE}" pid="4" name="ICV">
    <vt:lpwstr>E2A8E618BBFE4A95BC45DC248CB5E9B1</vt:lpwstr>
  </property>
</Properties>
</file>