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639" r:id="rId2"/>
    <p:sldId id="664" r:id="rId3"/>
    <p:sldId id="643" r:id="rId4"/>
    <p:sldId id="642" r:id="rId5"/>
    <p:sldId id="669" r:id="rId6"/>
    <p:sldId id="650" r:id="rId7"/>
    <p:sldId id="670" r:id="rId8"/>
    <p:sldId id="666" r:id="rId9"/>
    <p:sldId id="676" r:id="rId10"/>
    <p:sldId id="677" r:id="rId11"/>
    <p:sldId id="665" r:id="rId12"/>
    <p:sldId id="667" r:id="rId13"/>
    <p:sldId id="671" r:id="rId14"/>
    <p:sldId id="675" r:id="rId15"/>
    <p:sldId id="652" r:id="rId16"/>
    <p:sldId id="668" r:id="rId17"/>
    <p:sldId id="672" r:id="rId18"/>
    <p:sldId id="674" r:id="rId19"/>
    <p:sldId id="679" r:id="rId20"/>
    <p:sldId id="680" r:id="rId21"/>
    <p:sldId id="681" r:id="rId22"/>
    <p:sldId id="678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目录" id="{912B3ED7-30D0-44EE-A0D5-751049F4B74B}">
          <p14:sldIdLst>
            <p14:sldId id="639"/>
            <p14:sldId id="664"/>
            <p14:sldId id="643"/>
            <p14:sldId id="642"/>
          </p14:sldIdLst>
        </p14:section>
        <p14:section name="1" id="{1FEF745F-C575-47AD-BC95-9B93A57EDBF3}">
          <p14:sldIdLst>
            <p14:sldId id="669"/>
            <p14:sldId id="650"/>
            <p14:sldId id="670"/>
          </p14:sldIdLst>
        </p14:section>
        <p14:section name="2" id="{8BC4FFB1-E2C5-45F6-BD96-01F9809A2B26}">
          <p14:sldIdLst>
            <p14:sldId id="666"/>
            <p14:sldId id="676"/>
            <p14:sldId id="677"/>
            <p14:sldId id="665"/>
            <p14:sldId id="667"/>
          </p14:sldIdLst>
        </p14:section>
        <p14:section name="3" id="{5D086D09-ABB3-43F4-89BC-723AF992E6D9}">
          <p14:sldIdLst>
            <p14:sldId id="671"/>
            <p14:sldId id="675"/>
            <p14:sldId id="652"/>
            <p14:sldId id="668"/>
          </p14:sldIdLst>
        </p14:section>
        <p14:section name="4" id="{E1BFEC14-A286-4D88-A561-460A9FF62B6B}">
          <p14:sldIdLst>
            <p14:sldId id="672"/>
            <p14:sldId id="674"/>
            <p14:sldId id="679"/>
            <p14:sldId id="680"/>
            <p14:sldId id="681"/>
            <p14:sldId id="6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3F1"/>
    <a:srgbClr val="022539"/>
    <a:srgbClr val="FB991C"/>
    <a:srgbClr val="1E7590"/>
    <a:srgbClr val="666666"/>
    <a:srgbClr val="DEDAD7"/>
    <a:srgbClr val="72929D"/>
    <a:srgbClr val="8A8A8A"/>
    <a:srgbClr val="535D5F"/>
    <a:srgbClr val="729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92" autoAdjust="0"/>
    <p:restoredTop sz="87271" autoAdjust="0"/>
  </p:normalViewPr>
  <p:slideViewPr>
    <p:cSldViewPr snapToGrid="0">
      <p:cViewPr varScale="1">
        <p:scale>
          <a:sx n="100" d="100"/>
          <a:sy n="100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汉仪旗黑-45S" panose="00020600040101010101" pitchFamily="18" charset="-122"/>
                <a:ea typeface="汉仪旗黑-45S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汉仪旗黑-45S" panose="00020600040101010101" pitchFamily="18" charset="-122"/>
                <a:ea typeface="汉仪旗黑-45S" panose="00020600040101010101" pitchFamily="18" charset="-122"/>
              </a:defRPr>
            </a:lvl1pPr>
          </a:lstStyle>
          <a:p>
            <a:fld id="{F87F258B-B836-4A03-90D9-E39CD78388D8}" type="datetimeFigureOut">
              <a:rPr lang="zh-CN" altLang="en-US" smtClean="0"/>
              <a:t>2022-03-14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汉仪旗黑-45S" panose="00020600040101010101" pitchFamily="18" charset="-122"/>
                <a:ea typeface="汉仪旗黑-45S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汉仪旗黑-45S" panose="00020600040101010101" pitchFamily="18" charset="-122"/>
                <a:ea typeface="汉仪旗黑-45S" panose="00020600040101010101" pitchFamily="18" charset="-122"/>
              </a:defRPr>
            </a:lvl1pPr>
          </a:lstStyle>
          <a:p>
            <a:fld id="{56961F87-20C5-4746-9C61-F4321B4DA78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汉仪旗黑-45S" panose="00020600040101010101" pitchFamily="18" charset="-122"/>
        <a:ea typeface="汉仪旗黑-45S" panose="00020600040101010101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汉仪旗黑-45S" panose="00020600040101010101" pitchFamily="18" charset="-122"/>
        <a:ea typeface="汉仪旗黑-45S" panose="00020600040101010101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汉仪旗黑-45S" panose="00020600040101010101" pitchFamily="18" charset="-122"/>
        <a:ea typeface="汉仪旗黑-45S" panose="00020600040101010101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汉仪旗黑-45S" panose="00020600040101010101" pitchFamily="18" charset="-122"/>
        <a:ea typeface="汉仪旗黑-45S" panose="00020600040101010101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汉仪旗黑-45S" panose="00020600040101010101" pitchFamily="18" charset="-122"/>
        <a:ea typeface="汉仪旗黑-45S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正版模板来源，稻壳儿智宇</a:t>
            </a:r>
            <a:r>
              <a:rPr lang="en-US" altLang="zh-CN"/>
              <a:t>https://www.docer.com/works?userid=328340712</a:t>
            </a:r>
            <a:r>
              <a:rPr lang="zh-CN" altLang="en-US"/>
              <a:t>，请勿抄袭搬运，盗版必究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61F87-20C5-4746-9C61-F4321B4DA788}" type="slidenum">
              <a:rPr lang="zh-CN" altLang="en-US" smtClean="0"/>
              <a:t>15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背景图案&#10;&#10;描述已自动生成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>
          <a:xfrm>
            <a:off x="0" y="2060745"/>
            <a:ext cx="12192000" cy="273651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5257800" y="943796"/>
            <a:ext cx="1676400" cy="1676400"/>
          </a:xfrm>
          <a:prstGeom prst="ellipse">
            <a:avLst/>
          </a:prstGeom>
          <a:gradFill>
            <a:gsLst>
              <a:gs pos="100000">
                <a:schemeClr val="bg1">
                  <a:lumMod val="90000"/>
                </a:schemeClr>
              </a:gs>
              <a:gs pos="0">
                <a:schemeClr val="bg1"/>
              </a:gs>
            </a:gsLst>
            <a:lin ang="2700000" scaled="0"/>
          </a:gradFill>
          <a:ln>
            <a:noFill/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577841" y="1421591"/>
            <a:ext cx="1036320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lang="zh-CN" altLang="en-US" sz="5400" b="0" smtClean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914400" lvl="0" indent="-11430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2608162" y="2967335"/>
            <a:ext cx="697567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6000" b="1" spc="600" smtClean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 dirty="0"/>
              <a:t>输入您的标题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2836546" y="4080434"/>
            <a:ext cx="6515734" cy="2635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spc="3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 userDrawn="1">
            <p:ph type="title"/>
          </p:nvPr>
        </p:nvSpPr>
        <p:spPr>
          <a:xfrm>
            <a:off x="691837" y="260750"/>
            <a:ext cx="8048303" cy="441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28" name="组合 27"/>
          <p:cNvGrpSpPr/>
          <p:nvPr userDrawn="1"/>
        </p:nvGrpSpPr>
        <p:grpSpPr>
          <a:xfrm>
            <a:off x="131124" y="335280"/>
            <a:ext cx="498796" cy="292900"/>
            <a:chOff x="81280" y="260750"/>
            <a:chExt cx="498796" cy="441960"/>
          </a:xfrm>
        </p:grpSpPr>
        <p:sp>
          <p:nvSpPr>
            <p:cNvPr id="29" name="箭头: V 形 28"/>
            <p:cNvSpPr/>
            <p:nvPr/>
          </p:nvSpPr>
          <p:spPr>
            <a:xfrm>
              <a:off x="330678" y="260750"/>
              <a:ext cx="249398" cy="44196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箭头: V 形 29"/>
            <p:cNvSpPr/>
            <p:nvPr/>
          </p:nvSpPr>
          <p:spPr>
            <a:xfrm>
              <a:off x="81280" y="260750"/>
              <a:ext cx="249398" cy="44196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5" Type="http://schemas.openxmlformats.org/officeDocument/2006/relationships/image" Target="../media/image16.png"/><Relationship Id="rId4" Type="http://schemas.openxmlformats.org/officeDocument/2006/relationships/image" Target="../media/image1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1.sv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稻壳儿智宇https://www.docer.com/works?userid=328340712" descr="背景图案&#10;&#10;描述已自动生成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稻壳儿智宇https://www.docer.com/works?userid=328340712"/>
          <p:cNvSpPr/>
          <p:nvPr/>
        </p:nvSpPr>
        <p:spPr>
          <a:xfrm>
            <a:off x="0" y="2060745"/>
            <a:ext cx="12192000" cy="273651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稻壳儿智宇https://www.docer.com/works?userid=328340712"/>
          <p:cNvSpPr/>
          <p:nvPr/>
        </p:nvSpPr>
        <p:spPr>
          <a:xfrm>
            <a:off x="2214880" y="2921168"/>
            <a:ext cx="776224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 fontAlgn="base"/>
            <a:r>
              <a:rPr lang="zh-CN" altLang="en-US" sz="6600" b="1" dirty="0">
                <a:solidFill>
                  <a:schemeClr val="bg1"/>
                </a:solidFill>
                <a:cs typeface="+mn-ea"/>
                <a:sym typeface="+mn-lt"/>
              </a:rPr>
              <a:t>硕士</a:t>
            </a:r>
            <a:r>
              <a:rPr lang="zh-CN" altLang="en-US" sz="6600" b="1" i="0" dirty="0">
                <a:solidFill>
                  <a:schemeClr val="bg1"/>
                </a:solidFill>
                <a:effectLst/>
                <a:cs typeface="+mn-ea"/>
                <a:sym typeface="+mn-lt"/>
              </a:rPr>
              <a:t>研究生复试答辩</a:t>
            </a:r>
          </a:p>
        </p:txBody>
      </p:sp>
      <p:sp>
        <p:nvSpPr>
          <p:cNvPr id="32" name="稻壳儿智宇https://www.docer.com/works?userid=328340712"/>
          <p:cNvSpPr txBox="1"/>
          <p:nvPr/>
        </p:nvSpPr>
        <p:spPr>
          <a:xfrm>
            <a:off x="3194304" y="5098960"/>
            <a:ext cx="5803392" cy="960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考生：</a:t>
            </a:r>
            <a:endParaRPr lang="en-US" altLang="zh-CN" spc="300" dirty="0" smtClean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pc="300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报考专业：</a:t>
            </a:r>
            <a:endParaRPr lang="en-US" altLang="zh-CN" spc="300" dirty="0" smtClean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pc="300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报考</a:t>
            </a:r>
            <a:r>
              <a:rPr lang="zh-CN" altLang="en-US" spc="3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导师</a:t>
            </a:r>
            <a:r>
              <a:rPr lang="zh-CN" altLang="en-US" spc="300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：</a:t>
            </a:r>
            <a:endParaRPr lang="zh-CN" altLang="en-US" spc="300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3" name="稻壳儿智宇https://www.docer.com/works?userid=3283407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219" y="1064778"/>
            <a:ext cx="2877561" cy="6950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智宇https://www.docer.com/works?userid=3283407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04.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发表专利</a:t>
            </a:r>
          </a:p>
        </p:txBody>
      </p:sp>
      <p:sp>
        <p:nvSpPr>
          <p:cNvPr id="18" name="稻壳儿智宇https://www.docer.com/works?userid=328340712"/>
          <p:cNvSpPr txBox="1"/>
          <p:nvPr/>
        </p:nvSpPr>
        <p:spPr>
          <a:xfrm>
            <a:off x="5025640" y="2031349"/>
            <a:ext cx="1890531" cy="39370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131040" tIns="45720" rIns="91440" bIns="45720" rtlCol="0" anchor="ctr" anchorCtr="0">
            <a:noAutofit/>
          </a:bodyPr>
          <a:lstStyle/>
          <a:p>
            <a:r>
              <a:rPr lang="zh-CN" altLang="en-US" sz="2000" b="1" spc="300" dirty="0">
                <a:solidFill>
                  <a:schemeClr val="accent1"/>
                </a:solidFill>
                <a:cs typeface="+mn-ea"/>
                <a:sym typeface="+mn-lt"/>
              </a:rPr>
              <a:t>专利</a:t>
            </a:r>
            <a:r>
              <a:rPr lang="en-US" altLang="zh-CN" sz="2000" b="1" spc="300" dirty="0">
                <a:solidFill>
                  <a:schemeClr val="accent1"/>
                </a:solidFill>
                <a:cs typeface="+mn-ea"/>
                <a:sym typeface="+mn-lt"/>
              </a:rPr>
              <a:t> | </a:t>
            </a:r>
            <a:r>
              <a:rPr lang="zh-CN" altLang="en-US" sz="2000" b="1" spc="300" dirty="0">
                <a:solidFill>
                  <a:schemeClr val="accent1"/>
                </a:solidFill>
                <a:cs typeface="+mn-ea"/>
                <a:sym typeface="+mn-lt"/>
              </a:rPr>
              <a:t>发表</a:t>
            </a:r>
            <a:endParaRPr lang="zh-CN" altLang="en-US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5" name="稻壳儿智宇https://www.docer.com/works?userid=328340712"/>
          <p:cNvSpPr txBox="1"/>
          <p:nvPr/>
        </p:nvSpPr>
        <p:spPr>
          <a:xfrm>
            <a:off x="5025640" y="3174236"/>
            <a:ext cx="1890531" cy="39370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131040" tIns="45720" rIns="91440" bIns="45720" rtlCol="0" anchor="ctr" anchorCtr="0">
            <a:noAutofit/>
          </a:bodyPr>
          <a:lstStyle/>
          <a:p>
            <a:r>
              <a:rPr lang="zh-CN" altLang="en-US" sz="2000" b="1" spc="300" dirty="0">
                <a:solidFill>
                  <a:schemeClr val="accent1"/>
                </a:solidFill>
                <a:cs typeface="+mn-ea"/>
                <a:sym typeface="+mn-lt"/>
              </a:rPr>
              <a:t>专利简介</a:t>
            </a:r>
            <a:endParaRPr lang="en-US" altLang="zh-CN" sz="2000" b="1" spc="3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6" name="稻壳儿智宇https://www.docer.com/works?userid=328340712"/>
          <p:cNvSpPr txBox="1"/>
          <p:nvPr/>
        </p:nvSpPr>
        <p:spPr>
          <a:xfrm>
            <a:off x="5025640" y="2416615"/>
            <a:ext cx="6196314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cs typeface="+mn-ea"/>
                <a:sym typeface="+mn-lt"/>
              </a:rPr>
              <a:t>这里修改专利名称，专利号等信息</a:t>
            </a:r>
          </a:p>
        </p:txBody>
      </p:sp>
      <p:sp>
        <p:nvSpPr>
          <p:cNvPr id="27" name="稻壳儿智宇https://www.docer.com/works?userid=328340712"/>
          <p:cNvSpPr txBox="1"/>
          <p:nvPr/>
        </p:nvSpPr>
        <p:spPr>
          <a:xfrm>
            <a:off x="5025640" y="3645503"/>
            <a:ext cx="6481999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正文内容，选择模板中的文字然后鼠标右键，粘贴选项里面选择</a:t>
            </a:r>
            <a:r>
              <a:rPr lang="en-US" altLang="zh-CN" dirty="0">
                <a:cs typeface="+mn-ea"/>
                <a:sym typeface="+mn-lt"/>
              </a:rPr>
              <a:t>“只保留文字”即可更改为您想替换的文字，直接粘贴可能会改变文字格式。不建议您PPT中使用过多文字，尽量将文字精简，总结后按照一定的逻辑关系进行排列。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0" name="稻壳儿智宇https://www.docer.com/works?userid=3283407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159626" y="1761571"/>
            <a:ext cx="2781258" cy="3881926"/>
          </a:xfrm>
          <a:prstGeom prst="rect">
            <a:avLst/>
          </a:prstGeom>
          <a:solidFill>
            <a:srgbClr val="FFFFFF"/>
          </a:solidFill>
          <a:scene3d>
            <a:camera prst="perspectiveRelaxed" fov="0">
              <a:rot lat="20973599" lon="0" rev="0"/>
            </a:camera>
            <a:lightRig rig="contrasting" dir="t"/>
          </a:scene3d>
        </p:spPr>
      </p:pic>
      <p:pic>
        <p:nvPicPr>
          <p:cNvPr id="11" name="稻壳儿智宇https://www.docer.com/works?userid=328340712" descr="墙上挂着一幅画&#10;&#10;中度可信度描述已自动生成"/>
          <p:cNvPicPr>
            <a:picLocks noChangeAspect="1"/>
          </p:cNvPicPr>
          <p:nvPr/>
        </p:nvPicPr>
        <p:blipFill rotWithShape="1">
          <a:blip r:embed="rId5" cstate="print"/>
          <a:srcRect/>
          <a:stretch>
            <a:fillRect/>
          </a:stretch>
        </p:blipFill>
        <p:spPr>
          <a:xfrm>
            <a:off x="425131" y="1433344"/>
            <a:ext cx="4184177" cy="5562512"/>
          </a:xfrm>
          <a:custGeom>
            <a:avLst/>
            <a:gdLst>
              <a:gd name="connsiteX0" fmla="*/ 575030 w 3216989"/>
              <a:gd name="connsiteY0" fmla="*/ 240506 h 4276725"/>
              <a:gd name="connsiteX1" fmla="*/ 575030 w 3216989"/>
              <a:gd name="connsiteY1" fmla="*/ 3198018 h 4276725"/>
              <a:gd name="connsiteX2" fmla="*/ 2675292 w 3216989"/>
              <a:gd name="connsiteY2" fmla="*/ 3198018 h 4276725"/>
              <a:gd name="connsiteX3" fmla="*/ 2675292 w 3216989"/>
              <a:gd name="connsiteY3" fmla="*/ 240506 h 4276725"/>
              <a:gd name="connsiteX4" fmla="*/ 0 w 3216989"/>
              <a:gd name="connsiteY4" fmla="*/ 0 h 4276725"/>
              <a:gd name="connsiteX5" fmla="*/ 3216989 w 3216989"/>
              <a:gd name="connsiteY5" fmla="*/ 0 h 4276725"/>
              <a:gd name="connsiteX6" fmla="*/ 3216989 w 3216989"/>
              <a:gd name="connsiteY6" fmla="*/ 4276725 h 4276725"/>
              <a:gd name="connsiteX7" fmla="*/ 0 w 3216989"/>
              <a:gd name="connsiteY7" fmla="*/ 4276725 h 427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6989" h="4276725">
                <a:moveTo>
                  <a:pt x="575030" y="240506"/>
                </a:moveTo>
                <a:lnTo>
                  <a:pt x="575030" y="3198018"/>
                </a:lnTo>
                <a:lnTo>
                  <a:pt x="2675292" y="3198018"/>
                </a:lnTo>
                <a:lnTo>
                  <a:pt x="2675292" y="240506"/>
                </a:lnTo>
                <a:close/>
                <a:moveTo>
                  <a:pt x="0" y="0"/>
                </a:moveTo>
                <a:lnTo>
                  <a:pt x="3216989" y="0"/>
                </a:lnTo>
                <a:lnTo>
                  <a:pt x="3216989" y="4276725"/>
                </a:lnTo>
                <a:lnTo>
                  <a:pt x="0" y="4276725"/>
                </a:lnTo>
                <a:close/>
              </a:path>
            </a:pathLst>
          </a:custGeom>
          <a:scene3d>
            <a:camera prst="perspectiveRelaxed" fov="0">
              <a:rot lat="20973599" lon="0" rev="0"/>
            </a:camera>
            <a:lightRig rig="contrasting" dir="t"/>
          </a:scene3d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稻壳儿智宇https://www.docer.com/works?userid=328340712"/>
          <p:cNvSpPr>
            <a:spLocks noGrp="1"/>
          </p:cNvSpPr>
          <p:nvPr>
            <p:ph type="body" sz="quarter" idx="10"/>
          </p:nvPr>
        </p:nvSpPr>
        <p:spPr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稻壳儿智宇https://www.docer.com/works?userid=32834071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校园经历</a:t>
            </a:r>
          </a:p>
        </p:txBody>
      </p:sp>
      <p:sp>
        <p:nvSpPr>
          <p:cNvPr id="17" name="稻壳儿智宇https://www.docer.com/works?userid=328340712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>
                <a:cs typeface="+mn-ea"/>
                <a:sym typeface="+mn-lt"/>
              </a:rPr>
              <a:t>Part three</a:t>
            </a:r>
          </a:p>
        </p:txBody>
      </p:sp>
      <p:pic>
        <p:nvPicPr>
          <p:cNvPr id="5" name="稻壳儿智宇https://www.docer.com/works?userid=3283407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219" y="5240538"/>
            <a:ext cx="2877561" cy="6950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智宇https://www.docer.com/works?userid=3283407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01.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航空学院学生会主席</a:t>
            </a:r>
          </a:p>
        </p:txBody>
      </p:sp>
      <p:sp>
        <p:nvSpPr>
          <p:cNvPr id="39" name="稻壳儿智宇https://www.docer.com/works?userid=328340712"/>
          <p:cNvSpPr/>
          <p:nvPr/>
        </p:nvSpPr>
        <p:spPr>
          <a:xfrm flipH="1" flipV="1">
            <a:off x="0" y="3449208"/>
            <a:ext cx="2642308" cy="3408792"/>
          </a:xfrm>
          <a:custGeom>
            <a:avLst/>
            <a:gdLst>
              <a:gd name="connsiteX0" fmla="*/ 2500588 w 2642308"/>
              <a:gd name="connsiteY0" fmla="*/ 3408792 h 3408792"/>
              <a:gd name="connsiteX1" fmla="*/ 0 w 2642308"/>
              <a:gd name="connsiteY1" fmla="*/ 908204 h 3408792"/>
              <a:gd name="connsiteX2" fmla="*/ 112421 w 2642308"/>
              <a:gd name="connsiteY2" fmla="*/ 164606 h 3408792"/>
              <a:gd name="connsiteX3" fmla="*/ 170386 w 2642308"/>
              <a:gd name="connsiteY3" fmla="*/ 0 h 3408792"/>
              <a:gd name="connsiteX4" fmla="*/ 684063 w 2642308"/>
              <a:gd name="connsiteY4" fmla="*/ 0 h 3408792"/>
              <a:gd name="connsiteX5" fmla="*/ 627694 w 2642308"/>
              <a:gd name="connsiteY5" fmla="*/ 117014 h 3408792"/>
              <a:gd name="connsiteX6" fmla="*/ 467960 w 2642308"/>
              <a:gd name="connsiteY6" fmla="*/ 908204 h 3408792"/>
              <a:gd name="connsiteX7" fmla="*/ 2500588 w 2642308"/>
              <a:gd name="connsiteY7" fmla="*/ 2940832 h 3408792"/>
              <a:gd name="connsiteX8" fmla="*/ 2642308 w 2642308"/>
              <a:gd name="connsiteY8" fmla="*/ 2933676 h 3408792"/>
              <a:gd name="connsiteX9" fmla="*/ 2642308 w 2642308"/>
              <a:gd name="connsiteY9" fmla="*/ 3401636 h 3408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42308" h="3408792">
                <a:moveTo>
                  <a:pt x="2500588" y="3408792"/>
                </a:moveTo>
                <a:cubicBezTo>
                  <a:pt x="1119551" y="3408792"/>
                  <a:pt x="0" y="2289241"/>
                  <a:pt x="0" y="908204"/>
                </a:cubicBezTo>
                <a:cubicBezTo>
                  <a:pt x="0" y="649260"/>
                  <a:pt x="39359" y="399508"/>
                  <a:pt x="112421" y="164606"/>
                </a:cubicBezTo>
                <a:lnTo>
                  <a:pt x="170386" y="0"/>
                </a:lnTo>
                <a:lnTo>
                  <a:pt x="684063" y="0"/>
                </a:lnTo>
                <a:lnTo>
                  <a:pt x="627694" y="117014"/>
                </a:lnTo>
                <a:cubicBezTo>
                  <a:pt x="524837" y="360195"/>
                  <a:pt x="467960" y="627557"/>
                  <a:pt x="467960" y="908204"/>
                </a:cubicBezTo>
                <a:cubicBezTo>
                  <a:pt x="467960" y="2030793"/>
                  <a:pt x="1377999" y="2940832"/>
                  <a:pt x="2500588" y="2940832"/>
                </a:cubicBezTo>
                <a:lnTo>
                  <a:pt x="2642308" y="2933676"/>
                </a:lnTo>
                <a:lnTo>
                  <a:pt x="2642308" y="3401636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稻壳儿智宇https://www.docer.com/works?userid=328340712"/>
          <p:cNvSpPr/>
          <p:nvPr/>
        </p:nvSpPr>
        <p:spPr>
          <a:xfrm flipH="1">
            <a:off x="426437" y="1800304"/>
            <a:ext cx="4216949" cy="4216948"/>
          </a:xfrm>
          <a:prstGeom prst="ellipse">
            <a:avLst/>
          </a:prstGeom>
          <a:blipFill dpi="0" rotWithShape="1">
            <a:blip r:embed="rId3"/>
            <a:srcRect/>
            <a:stretch>
              <a:fillRect t="-24906" b="-24906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稻壳儿智宇https://www.docer.com/works?userid=328340712"/>
          <p:cNvSpPr/>
          <p:nvPr/>
        </p:nvSpPr>
        <p:spPr>
          <a:xfrm flipH="1">
            <a:off x="4214380" y="2775435"/>
            <a:ext cx="858012" cy="8580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稻壳儿智宇https://www.docer.com/works?userid=328340712"/>
          <p:cNvSpPr/>
          <p:nvPr/>
        </p:nvSpPr>
        <p:spPr>
          <a:xfrm flipH="1">
            <a:off x="4272086" y="2827494"/>
            <a:ext cx="742600" cy="74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稻壳儿智宇https://www.docer.com/works?userid=328340712"/>
          <p:cNvSpPr/>
          <p:nvPr/>
        </p:nvSpPr>
        <p:spPr>
          <a:xfrm flipH="1">
            <a:off x="4421136" y="3036447"/>
            <a:ext cx="398843" cy="363704"/>
          </a:xfrm>
          <a:custGeom>
            <a:avLst/>
            <a:gdLst>
              <a:gd name="T0" fmla="*/ 1078 w 12224"/>
              <a:gd name="T1" fmla="*/ 9708 h 11146"/>
              <a:gd name="T2" fmla="*/ 2157 w 12224"/>
              <a:gd name="T3" fmla="*/ 8629 h 11146"/>
              <a:gd name="T4" fmla="*/ 2157 w 12224"/>
              <a:gd name="T5" fmla="*/ 2517 h 11146"/>
              <a:gd name="T6" fmla="*/ 1078 w 12224"/>
              <a:gd name="T7" fmla="*/ 1438 h 11146"/>
              <a:gd name="T8" fmla="*/ 0 w 12224"/>
              <a:gd name="T9" fmla="*/ 2517 h 11146"/>
              <a:gd name="T10" fmla="*/ 0 w 12224"/>
              <a:gd name="T11" fmla="*/ 8629 h 11146"/>
              <a:gd name="T12" fmla="*/ 1078 w 12224"/>
              <a:gd name="T13" fmla="*/ 9708 h 11146"/>
              <a:gd name="T14" fmla="*/ 719 w 12224"/>
              <a:gd name="T15" fmla="*/ 2517 h 11146"/>
              <a:gd name="T16" fmla="*/ 1078 w 12224"/>
              <a:gd name="T17" fmla="*/ 2157 h 11146"/>
              <a:gd name="T18" fmla="*/ 1438 w 12224"/>
              <a:gd name="T19" fmla="*/ 2517 h 11146"/>
              <a:gd name="T20" fmla="*/ 1438 w 12224"/>
              <a:gd name="T21" fmla="*/ 8629 h 11146"/>
              <a:gd name="T22" fmla="*/ 1078 w 12224"/>
              <a:gd name="T23" fmla="*/ 8989 h 11146"/>
              <a:gd name="T24" fmla="*/ 719 w 12224"/>
              <a:gd name="T25" fmla="*/ 8629 h 11146"/>
              <a:gd name="T26" fmla="*/ 719 w 12224"/>
              <a:gd name="T27" fmla="*/ 2517 h 11146"/>
              <a:gd name="T28" fmla="*/ 4314 w 12224"/>
              <a:gd name="T29" fmla="*/ 9708 h 11146"/>
              <a:gd name="T30" fmla="*/ 5393 w 12224"/>
              <a:gd name="T31" fmla="*/ 8629 h 11146"/>
              <a:gd name="T32" fmla="*/ 5393 w 12224"/>
              <a:gd name="T33" fmla="*/ 5393 h 11146"/>
              <a:gd name="T34" fmla="*/ 4314 w 12224"/>
              <a:gd name="T35" fmla="*/ 4315 h 11146"/>
              <a:gd name="T36" fmla="*/ 3236 w 12224"/>
              <a:gd name="T37" fmla="*/ 5393 h 11146"/>
              <a:gd name="T38" fmla="*/ 3236 w 12224"/>
              <a:gd name="T39" fmla="*/ 8629 h 11146"/>
              <a:gd name="T40" fmla="*/ 4314 w 12224"/>
              <a:gd name="T41" fmla="*/ 9708 h 11146"/>
              <a:gd name="T42" fmla="*/ 3955 w 12224"/>
              <a:gd name="T43" fmla="*/ 5393 h 11146"/>
              <a:gd name="T44" fmla="*/ 4314 w 12224"/>
              <a:gd name="T45" fmla="*/ 5034 h 11146"/>
              <a:gd name="T46" fmla="*/ 4674 w 12224"/>
              <a:gd name="T47" fmla="*/ 5393 h 11146"/>
              <a:gd name="T48" fmla="*/ 4674 w 12224"/>
              <a:gd name="T49" fmla="*/ 8629 h 11146"/>
              <a:gd name="T50" fmla="*/ 4314 w 12224"/>
              <a:gd name="T51" fmla="*/ 8989 h 11146"/>
              <a:gd name="T52" fmla="*/ 3955 w 12224"/>
              <a:gd name="T53" fmla="*/ 8629 h 11146"/>
              <a:gd name="T54" fmla="*/ 3955 w 12224"/>
              <a:gd name="T55" fmla="*/ 5393 h 11146"/>
              <a:gd name="T56" fmla="*/ 10786 w 12224"/>
              <a:gd name="T57" fmla="*/ 9708 h 11146"/>
              <a:gd name="T58" fmla="*/ 11865 w 12224"/>
              <a:gd name="T59" fmla="*/ 8629 h 11146"/>
              <a:gd name="T60" fmla="*/ 11865 w 12224"/>
              <a:gd name="T61" fmla="*/ 6472 h 11146"/>
              <a:gd name="T62" fmla="*/ 10786 w 12224"/>
              <a:gd name="T63" fmla="*/ 5393 h 11146"/>
              <a:gd name="T64" fmla="*/ 9707 w 12224"/>
              <a:gd name="T65" fmla="*/ 6472 h 11146"/>
              <a:gd name="T66" fmla="*/ 9707 w 12224"/>
              <a:gd name="T67" fmla="*/ 8629 h 11146"/>
              <a:gd name="T68" fmla="*/ 10786 w 12224"/>
              <a:gd name="T69" fmla="*/ 9708 h 11146"/>
              <a:gd name="T70" fmla="*/ 10427 w 12224"/>
              <a:gd name="T71" fmla="*/ 6472 h 11146"/>
              <a:gd name="T72" fmla="*/ 10786 w 12224"/>
              <a:gd name="T73" fmla="*/ 6112 h 11146"/>
              <a:gd name="T74" fmla="*/ 11146 w 12224"/>
              <a:gd name="T75" fmla="*/ 6472 h 11146"/>
              <a:gd name="T76" fmla="*/ 11146 w 12224"/>
              <a:gd name="T77" fmla="*/ 8629 h 11146"/>
              <a:gd name="T78" fmla="*/ 10786 w 12224"/>
              <a:gd name="T79" fmla="*/ 8989 h 11146"/>
              <a:gd name="T80" fmla="*/ 10427 w 12224"/>
              <a:gd name="T81" fmla="*/ 8629 h 11146"/>
              <a:gd name="T82" fmla="*/ 10427 w 12224"/>
              <a:gd name="T83" fmla="*/ 6472 h 11146"/>
              <a:gd name="T84" fmla="*/ 7550 w 12224"/>
              <a:gd name="T85" fmla="*/ 9708 h 11146"/>
              <a:gd name="T86" fmla="*/ 8629 w 12224"/>
              <a:gd name="T87" fmla="*/ 8629 h 11146"/>
              <a:gd name="T88" fmla="*/ 8629 w 12224"/>
              <a:gd name="T89" fmla="*/ 1079 h 11146"/>
              <a:gd name="T90" fmla="*/ 7550 w 12224"/>
              <a:gd name="T91" fmla="*/ 0 h 11146"/>
              <a:gd name="T92" fmla="*/ 6472 w 12224"/>
              <a:gd name="T93" fmla="*/ 1079 h 11146"/>
              <a:gd name="T94" fmla="*/ 6472 w 12224"/>
              <a:gd name="T95" fmla="*/ 8629 h 11146"/>
              <a:gd name="T96" fmla="*/ 7550 w 12224"/>
              <a:gd name="T97" fmla="*/ 9708 h 11146"/>
              <a:gd name="T98" fmla="*/ 7191 w 12224"/>
              <a:gd name="T99" fmla="*/ 1079 h 11146"/>
              <a:gd name="T100" fmla="*/ 7550 w 12224"/>
              <a:gd name="T101" fmla="*/ 719 h 11146"/>
              <a:gd name="T102" fmla="*/ 7910 w 12224"/>
              <a:gd name="T103" fmla="*/ 1079 h 11146"/>
              <a:gd name="T104" fmla="*/ 7910 w 12224"/>
              <a:gd name="T105" fmla="*/ 8629 h 11146"/>
              <a:gd name="T106" fmla="*/ 7550 w 12224"/>
              <a:gd name="T107" fmla="*/ 8989 h 11146"/>
              <a:gd name="T108" fmla="*/ 7191 w 12224"/>
              <a:gd name="T109" fmla="*/ 8629 h 11146"/>
              <a:gd name="T110" fmla="*/ 7191 w 12224"/>
              <a:gd name="T111" fmla="*/ 1079 h 11146"/>
              <a:gd name="T112" fmla="*/ 0 w 12224"/>
              <a:gd name="T113" fmla="*/ 10427 h 11146"/>
              <a:gd name="T114" fmla="*/ 12224 w 12224"/>
              <a:gd name="T115" fmla="*/ 10427 h 11146"/>
              <a:gd name="T116" fmla="*/ 12224 w 12224"/>
              <a:gd name="T117" fmla="*/ 11146 h 11146"/>
              <a:gd name="T118" fmla="*/ 0 w 12224"/>
              <a:gd name="T119" fmla="*/ 11146 h 11146"/>
              <a:gd name="T120" fmla="*/ 0 w 12224"/>
              <a:gd name="T121" fmla="*/ 10427 h 1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224" h="11146">
                <a:moveTo>
                  <a:pt x="1078" y="9708"/>
                </a:moveTo>
                <a:cubicBezTo>
                  <a:pt x="1673" y="9708"/>
                  <a:pt x="2157" y="9224"/>
                  <a:pt x="2157" y="8629"/>
                </a:cubicBezTo>
                <a:lnTo>
                  <a:pt x="2157" y="2517"/>
                </a:lnTo>
                <a:cubicBezTo>
                  <a:pt x="2157" y="1922"/>
                  <a:pt x="1673" y="1438"/>
                  <a:pt x="1078" y="1438"/>
                </a:cubicBezTo>
                <a:cubicBezTo>
                  <a:pt x="484" y="1438"/>
                  <a:pt x="0" y="1922"/>
                  <a:pt x="0" y="2517"/>
                </a:cubicBezTo>
                <a:lnTo>
                  <a:pt x="0" y="8629"/>
                </a:lnTo>
                <a:cubicBezTo>
                  <a:pt x="0" y="9224"/>
                  <a:pt x="484" y="9708"/>
                  <a:pt x="1078" y="9708"/>
                </a:cubicBezTo>
                <a:close/>
                <a:moveTo>
                  <a:pt x="719" y="2517"/>
                </a:moveTo>
                <a:cubicBezTo>
                  <a:pt x="719" y="2319"/>
                  <a:pt x="880" y="2157"/>
                  <a:pt x="1078" y="2157"/>
                </a:cubicBezTo>
                <a:cubicBezTo>
                  <a:pt x="1277" y="2157"/>
                  <a:pt x="1438" y="2319"/>
                  <a:pt x="1438" y="2517"/>
                </a:cubicBezTo>
                <a:lnTo>
                  <a:pt x="1438" y="8629"/>
                </a:lnTo>
                <a:cubicBezTo>
                  <a:pt x="1438" y="8827"/>
                  <a:pt x="1277" y="8989"/>
                  <a:pt x="1078" y="8989"/>
                </a:cubicBezTo>
                <a:cubicBezTo>
                  <a:pt x="880" y="8989"/>
                  <a:pt x="719" y="8827"/>
                  <a:pt x="719" y="8629"/>
                </a:cubicBezTo>
                <a:lnTo>
                  <a:pt x="719" y="2517"/>
                </a:lnTo>
                <a:close/>
                <a:moveTo>
                  <a:pt x="4314" y="9708"/>
                </a:moveTo>
                <a:cubicBezTo>
                  <a:pt x="4909" y="9708"/>
                  <a:pt x="5393" y="9224"/>
                  <a:pt x="5393" y="8629"/>
                </a:cubicBezTo>
                <a:lnTo>
                  <a:pt x="5393" y="5393"/>
                </a:lnTo>
                <a:cubicBezTo>
                  <a:pt x="5393" y="4798"/>
                  <a:pt x="4909" y="4315"/>
                  <a:pt x="4314" y="4315"/>
                </a:cubicBezTo>
                <a:cubicBezTo>
                  <a:pt x="3719" y="4315"/>
                  <a:pt x="3236" y="4798"/>
                  <a:pt x="3236" y="5393"/>
                </a:cubicBezTo>
                <a:lnTo>
                  <a:pt x="3236" y="8629"/>
                </a:lnTo>
                <a:cubicBezTo>
                  <a:pt x="3236" y="9224"/>
                  <a:pt x="3719" y="9708"/>
                  <a:pt x="4314" y="9708"/>
                </a:cubicBezTo>
                <a:close/>
                <a:moveTo>
                  <a:pt x="3955" y="5393"/>
                </a:moveTo>
                <a:cubicBezTo>
                  <a:pt x="3955" y="5195"/>
                  <a:pt x="4116" y="5034"/>
                  <a:pt x="4314" y="5034"/>
                </a:cubicBezTo>
                <a:cubicBezTo>
                  <a:pt x="4513" y="5034"/>
                  <a:pt x="4674" y="5195"/>
                  <a:pt x="4674" y="5393"/>
                </a:cubicBezTo>
                <a:lnTo>
                  <a:pt x="4674" y="8629"/>
                </a:lnTo>
                <a:cubicBezTo>
                  <a:pt x="4674" y="8827"/>
                  <a:pt x="4513" y="8989"/>
                  <a:pt x="4314" y="8989"/>
                </a:cubicBezTo>
                <a:cubicBezTo>
                  <a:pt x="4116" y="8989"/>
                  <a:pt x="3955" y="8827"/>
                  <a:pt x="3955" y="8629"/>
                </a:cubicBezTo>
                <a:lnTo>
                  <a:pt x="3955" y="5393"/>
                </a:lnTo>
                <a:close/>
                <a:moveTo>
                  <a:pt x="10786" y="9708"/>
                </a:moveTo>
                <a:cubicBezTo>
                  <a:pt x="11381" y="9708"/>
                  <a:pt x="11865" y="9224"/>
                  <a:pt x="11865" y="8629"/>
                </a:cubicBezTo>
                <a:lnTo>
                  <a:pt x="11865" y="6472"/>
                </a:lnTo>
                <a:cubicBezTo>
                  <a:pt x="11865" y="5877"/>
                  <a:pt x="11381" y="5393"/>
                  <a:pt x="10786" y="5393"/>
                </a:cubicBezTo>
                <a:cubicBezTo>
                  <a:pt x="10191" y="5393"/>
                  <a:pt x="9707" y="5877"/>
                  <a:pt x="9707" y="6472"/>
                </a:cubicBezTo>
                <a:lnTo>
                  <a:pt x="9707" y="8629"/>
                </a:lnTo>
                <a:cubicBezTo>
                  <a:pt x="9707" y="9224"/>
                  <a:pt x="10191" y="9708"/>
                  <a:pt x="10786" y="9708"/>
                </a:cubicBezTo>
                <a:close/>
                <a:moveTo>
                  <a:pt x="10427" y="6472"/>
                </a:moveTo>
                <a:cubicBezTo>
                  <a:pt x="10427" y="6274"/>
                  <a:pt x="10587" y="6112"/>
                  <a:pt x="10786" y="6112"/>
                </a:cubicBezTo>
                <a:cubicBezTo>
                  <a:pt x="10984" y="6112"/>
                  <a:pt x="11146" y="6274"/>
                  <a:pt x="11146" y="6472"/>
                </a:cubicBezTo>
                <a:lnTo>
                  <a:pt x="11146" y="8629"/>
                </a:lnTo>
                <a:cubicBezTo>
                  <a:pt x="11146" y="8827"/>
                  <a:pt x="10984" y="8989"/>
                  <a:pt x="10786" y="8989"/>
                </a:cubicBezTo>
                <a:cubicBezTo>
                  <a:pt x="10587" y="8989"/>
                  <a:pt x="10427" y="8827"/>
                  <a:pt x="10427" y="8629"/>
                </a:cubicBezTo>
                <a:lnTo>
                  <a:pt x="10427" y="6472"/>
                </a:lnTo>
                <a:close/>
                <a:moveTo>
                  <a:pt x="7550" y="9708"/>
                </a:moveTo>
                <a:cubicBezTo>
                  <a:pt x="8145" y="9708"/>
                  <a:pt x="8629" y="9224"/>
                  <a:pt x="8629" y="8629"/>
                </a:cubicBezTo>
                <a:lnTo>
                  <a:pt x="8629" y="1079"/>
                </a:lnTo>
                <a:cubicBezTo>
                  <a:pt x="8629" y="484"/>
                  <a:pt x="8145" y="0"/>
                  <a:pt x="7550" y="0"/>
                </a:cubicBezTo>
                <a:cubicBezTo>
                  <a:pt x="6955" y="0"/>
                  <a:pt x="6472" y="484"/>
                  <a:pt x="6472" y="1079"/>
                </a:cubicBezTo>
                <a:lnTo>
                  <a:pt x="6472" y="8629"/>
                </a:lnTo>
                <a:cubicBezTo>
                  <a:pt x="6472" y="9224"/>
                  <a:pt x="6955" y="9708"/>
                  <a:pt x="7550" y="9708"/>
                </a:cubicBezTo>
                <a:close/>
                <a:moveTo>
                  <a:pt x="7191" y="1079"/>
                </a:moveTo>
                <a:cubicBezTo>
                  <a:pt x="7191" y="881"/>
                  <a:pt x="7352" y="719"/>
                  <a:pt x="7550" y="719"/>
                </a:cubicBezTo>
                <a:cubicBezTo>
                  <a:pt x="7748" y="719"/>
                  <a:pt x="7910" y="881"/>
                  <a:pt x="7910" y="1079"/>
                </a:cubicBezTo>
                <a:lnTo>
                  <a:pt x="7910" y="8629"/>
                </a:lnTo>
                <a:cubicBezTo>
                  <a:pt x="7910" y="8827"/>
                  <a:pt x="7748" y="8989"/>
                  <a:pt x="7550" y="8989"/>
                </a:cubicBezTo>
                <a:cubicBezTo>
                  <a:pt x="7352" y="8989"/>
                  <a:pt x="7191" y="8827"/>
                  <a:pt x="7191" y="8629"/>
                </a:cubicBezTo>
                <a:lnTo>
                  <a:pt x="7191" y="1079"/>
                </a:lnTo>
                <a:close/>
                <a:moveTo>
                  <a:pt x="0" y="10427"/>
                </a:moveTo>
                <a:lnTo>
                  <a:pt x="12224" y="10427"/>
                </a:lnTo>
                <a:lnTo>
                  <a:pt x="12224" y="11146"/>
                </a:lnTo>
                <a:lnTo>
                  <a:pt x="0" y="11146"/>
                </a:lnTo>
                <a:lnTo>
                  <a:pt x="0" y="10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6" name="稻壳儿智宇https://www.docer.com/works?userid=328340712"/>
          <p:cNvSpPr txBox="1"/>
          <p:nvPr/>
        </p:nvSpPr>
        <p:spPr>
          <a:xfrm>
            <a:off x="5750049" y="1898990"/>
            <a:ext cx="324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accent2"/>
                </a:solidFill>
                <a:cs typeface="+mn-ea"/>
                <a:sym typeface="+mn-lt"/>
              </a:rPr>
              <a:t>20##.09-20##.06</a:t>
            </a:r>
            <a:endParaRPr lang="zh-CN" altLang="en-US" sz="20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7" name="稻壳儿智宇https://www.docer.com/works?userid=328340712"/>
          <p:cNvSpPr/>
          <p:nvPr/>
        </p:nvSpPr>
        <p:spPr>
          <a:xfrm>
            <a:off x="5792487" y="2902313"/>
            <a:ext cx="5134014" cy="21282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spcAft>
                <a:spcPts val="300"/>
              </a:spcAft>
              <a:buClr>
                <a:srgbClr val="1B3868"/>
              </a:buClr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正文内容，选择模板中的文字然后鼠标右键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spcAft>
                <a:spcPts val="300"/>
              </a:spcAft>
              <a:buClr>
                <a:srgbClr val="1B3868"/>
              </a:buClr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粘贴选项里面选择“只保留文字”即可更改为您想替换的文字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spcAft>
                <a:spcPts val="300"/>
              </a:spcAft>
              <a:buClr>
                <a:srgbClr val="1B3868"/>
              </a:buClr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直接粘贴可能会改变文字格式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spcAft>
                <a:spcPts val="300"/>
              </a:spcAft>
              <a:buClr>
                <a:srgbClr val="1B3868"/>
              </a:buClr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不建议您PPT中使用过多文字，尽量将文字精简，总结后按照一定的逻辑关系进行排列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cxnSp>
        <p:nvCxnSpPr>
          <p:cNvPr id="29" name="稻壳儿智宇https://www.docer.com/works?userid=328340712"/>
          <p:cNvCxnSpPr/>
          <p:nvPr/>
        </p:nvCxnSpPr>
        <p:spPr>
          <a:xfrm>
            <a:off x="5881997" y="2783177"/>
            <a:ext cx="353979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稻壳儿智宇https://www.docer.com/works?userid=328340712"/>
          <p:cNvSpPr txBox="1"/>
          <p:nvPr/>
        </p:nvSpPr>
        <p:spPr>
          <a:xfrm>
            <a:off x="5750049" y="2263932"/>
            <a:ext cx="3246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航空学院学生会主席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智宇https://www.docer.com/works?userid=3283407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02.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无人机社团技术指导</a:t>
            </a:r>
          </a:p>
        </p:txBody>
      </p:sp>
      <p:sp>
        <p:nvSpPr>
          <p:cNvPr id="10" name="稻壳儿智宇https://www.docer.com/works?userid=328340712"/>
          <p:cNvSpPr/>
          <p:nvPr/>
        </p:nvSpPr>
        <p:spPr>
          <a:xfrm>
            <a:off x="5772702" y="1310393"/>
            <a:ext cx="2792629" cy="4877294"/>
          </a:xfrm>
          <a:prstGeom prst="roundRect">
            <a:avLst>
              <a:gd name="adj" fmla="val 0"/>
            </a:avLst>
          </a:prstGeom>
          <a:blipFill dpi="0" rotWithShape="1">
            <a:blip r:embed="rId2"/>
            <a:srcRect/>
            <a:stretch>
              <a:fillRect l="-80823" r="-80823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稻壳儿智宇https://www.docer.com/works?userid=328340712"/>
          <p:cNvSpPr txBox="1"/>
          <p:nvPr/>
        </p:nvSpPr>
        <p:spPr>
          <a:xfrm>
            <a:off x="1718051" y="1692364"/>
            <a:ext cx="153888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cs typeface="+mn-ea"/>
                <a:sym typeface="+mn-lt"/>
              </a:rPr>
              <a:t>内容主题概括</a:t>
            </a:r>
          </a:p>
        </p:txBody>
      </p:sp>
      <p:sp>
        <p:nvSpPr>
          <p:cNvPr id="28" name="稻壳儿智宇https://www.docer.com/works?userid=328340712"/>
          <p:cNvSpPr txBox="1"/>
          <p:nvPr/>
        </p:nvSpPr>
        <p:spPr>
          <a:xfrm>
            <a:off x="864940" y="2021056"/>
            <a:ext cx="4689481" cy="6131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cs typeface="+mn-ea"/>
                <a:sym typeface="+mn-lt"/>
              </a:rPr>
              <a:t>这里输入您的正文内容，建议标题字号</a:t>
            </a:r>
            <a:r>
              <a:rPr lang="en-US" altLang="zh-CN" sz="1600" dirty="0">
                <a:cs typeface="+mn-ea"/>
                <a:sym typeface="+mn-lt"/>
              </a:rPr>
              <a:t>16-24</a:t>
            </a:r>
            <a:r>
              <a:rPr lang="zh-CN" altLang="en-US" sz="1600" dirty="0">
                <a:cs typeface="+mn-ea"/>
                <a:sym typeface="+mn-lt"/>
              </a:rPr>
              <a:t>，正文字号</a:t>
            </a:r>
            <a:r>
              <a:rPr lang="en-US" altLang="zh-CN" sz="1600" dirty="0">
                <a:cs typeface="+mn-ea"/>
                <a:sym typeface="+mn-lt"/>
              </a:rPr>
              <a:t>14-18</a:t>
            </a:r>
            <a:r>
              <a:rPr lang="zh-CN" altLang="en-US" sz="1600" dirty="0">
                <a:cs typeface="+mn-ea"/>
                <a:sym typeface="+mn-lt"/>
              </a:rPr>
              <a:t>。正文文本长度不宜过长</a:t>
            </a:r>
          </a:p>
        </p:txBody>
      </p:sp>
      <p:sp>
        <p:nvSpPr>
          <p:cNvPr id="26" name="稻壳儿智宇https://www.docer.com/works?userid=328340712"/>
          <p:cNvSpPr txBox="1"/>
          <p:nvPr/>
        </p:nvSpPr>
        <p:spPr>
          <a:xfrm>
            <a:off x="741229" y="1388665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i="1" dirty="0">
                <a:solidFill>
                  <a:schemeClr val="accent2"/>
                </a:solidFill>
                <a:cs typeface="+mn-ea"/>
                <a:sym typeface="+mn-lt"/>
              </a:rPr>
              <a:t>01</a:t>
            </a:r>
            <a:endParaRPr lang="zh-CN" altLang="en-US" sz="4400" i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3" name="稻壳儿智宇https://www.docer.com/works?userid=328340712"/>
          <p:cNvSpPr txBox="1"/>
          <p:nvPr/>
        </p:nvSpPr>
        <p:spPr>
          <a:xfrm>
            <a:off x="1718052" y="3260189"/>
            <a:ext cx="153888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内容主题概括</a:t>
            </a:r>
          </a:p>
        </p:txBody>
      </p:sp>
      <p:sp>
        <p:nvSpPr>
          <p:cNvPr id="24" name="稻壳儿智宇https://www.docer.com/works?userid=328340712"/>
          <p:cNvSpPr txBox="1"/>
          <p:nvPr/>
        </p:nvSpPr>
        <p:spPr>
          <a:xfrm>
            <a:off x="864940" y="3588881"/>
            <a:ext cx="4689483" cy="6401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cs typeface="+mn-ea"/>
                <a:sym typeface="+mn-lt"/>
              </a:rPr>
              <a:t>这里输入您的正文内容，建议标题字号</a:t>
            </a:r>
            <a:r>
              <a:rPr lang="en-US" altLang="zh-CN" sz="1600" dirty="0">
                <a:cs typeface="+mn-ea"/>
                <a:sym typeface="+mn-lt"/>
              </a:rPr>
              <a:t>16-24</a:t>
            </a:r>
            <a:r>
              <a:rPr lang="zh-CN" altLang="en-US" sz="1600" dirty="0">
                <a:cs typeface="+mn-ea"/>
                <a:sym typeface="+mn-lt"/>
              </a:rPr>
              <a:t>，正文字号</a:t>
            </a:r>
            <a:r>
              <a:rPr lang="en-US" altLang="zh-CN" sz="1600" dirty="0">
                <a:cs typeface="+mn-ea"/>
                <a:sym typeface="+mn-lt"/>
              </a:rPr>
              <a:t>14-18</a:t>
            </a:r>
            <a:r>
              <a:rPr lang="zh-CN" altLang="en-US" sz="1600" dirty="0">
                <a:cs typeface="+mn-ea"/>
                <a:sym typeface="+mn-lt"/>
              </a:rPr>
              <a:t>。正文文本长度不宜过长</a:t>
            </a:r>
          </a:p>
        </p:txBody>
      </p:sp>
      <p:sp>
        <p:nvSpPr>
          <p:cNvPr id="22" name="稻壳儿智宇https://www.docer.com/works?userid=328340712"/>
          <p:cNvSpPr txBox="1"/>
          <p:nvPr/>
        </p:nvSpPr>
        <p:spPr>
          <a:xfrm>
            <a:off x="741229" y="2978414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i="1" dirty="0">
                <a:solidFill>
                  <a:schemeClr val="accent1"/>
                </a:solidFill>
                <a:cs typeface="+mn-ea"/>
                <a:sym typeface="+mn-lt"/>
              </a:rPr>
              <a:t>02</a:t>
            </a:r>
            <a:endParaRPr lang="zh-CN" altLang="en-US" sz="4400" i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9" name="稻壳儿智宇https://www.docer.com/works?userid=328340712"/>
          <p:cNvSpPr txBox="1"/>
          <p:nvPr/>
        </p:nvSpPr>
        <p:spPr>
          <a:xfrm>
            <a:off x="1718052" y="4841755"/>
            <a:ext cx="153888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cs typeface="+mn-ea"/>
                <a:sym typeface="+mn-lt"/>
              </a:rPr>
              <a:t>内容主题概括</a:t>
            </a:r>
          </a:p>
        </p:txBody>
      </p:sp>
      <p:sp>
        <p:nvSpPr>
          <p:cNvPr id="20" name="稻壳儿智宇https://www.docer.com/works?userid=328340712"/>
          <p:cNvSpPr txBox="1"/>
          <p:nvPr/>
        </p:nvSpPr>
        <p:spPr>
          <a:xfrm>
            <a:off x="864940" y="5170447"/>
            <a:ext cx="4689481" cy="6131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cs typeface="+mn-ea"/>
                <a:sym typeface="+mn-lt"/>
              </a:rPr>
              <a:t>这里输入您的正文内容，建议标题字号</a:t>
            </a:r>
            <a:r>
              <a:rPr lang="en-US" altLang="zh-CN" sz="1600" dirty="0">
                <a:cs typeface="+mn-ea"/>
                <a:sym typeface="+mn-lt"/>
              </a:rPr>
              <a:t>16-24</a:t>
            </a:r>
            <a:r>
              <a:rPr lang="zh-CN" altLang="en-US" sz="1600" dirty="0">
                <a:cs typeface="+mn-ea"/>
                <a:sym typeface="+mn-lt"/>
              </a:rPr>
              <a:t>，正文字号</a:t>
            </a:r>
            <a:r>
              <a:rPr lang="en-US" altLang="zh-CN" sz="1600" dirty="0">
                <a:cs typeface="+mn-ea"/>
                <a:sym typeface="+mn-lt"/>
              </a:rPr>
              <a:t>14-18</a:t>
            </a:r>
            <a:r>
              <a:rPr lang="zh-CN" altLang="en-US" sz="1600" dirty="0">
                <a:cs typeface="+mn-ea"/>
                <a:sym typeface="+mn-lt"/>
              </a:rPr>
              <a:t>。正文文本长度不宜过长</a:t>
            </a:r>
          </a:p>
        </p:txBody>
      </p:sp>
      <p:sp>
        <p:nvSpPr>
          <p:cNvPr id="18" name="稻壳儿智宇https://www.docer.com/works?userid=328340712"/>
          <p:cNvSpPr txBox="1"/>
          <p:nvPr/>
        </p:nvSpPr>
        <p:spPr>
          <a:xfrm>
            <a:off x="741229" y="4546238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i="1" dirty="0">
                <a:solidFill>
                  <a:schemeClr val="accent2"/>
                </a:solidFill>
                <a:cs typeface="+mn-ea"/>
                <a:sym typeface="+mn-lt"/>
              </a:rPr>
              <a:t>03</a:t>
            </a:r>
            <a:endParaRPr lang="zh-CN" altLang="en-US" sz="4400" i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2" name="稻壳儿智宇https://www.docer.com/works?userid=328340712"/>
          <p:cNvSpPr/>
          <p:nvPr/>
        </p:nvSpPr>
        <p:spPr>
          <a:xfrm>
            <a:off x="8780062" y="1310393"/>
            <a:ext cx="2792629" cy="2226795"/>
          </a:xfrm>
          <a:prstGeom prst="roundRect">
            <a:avLst>
              <a:gd name="adj" fmla="val 0"/>
            </a:avLst>
          </a:prstGeom>
          <a:blipFill dpi="0" rotWithShape="1">
            <a:blip r:embed="rId3"/>
            <a:srcRect/>
            <a:stretch>
              <a:fillRect l="-9729" r="-9729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稻壳儿智宇https://www.docer.com/works?userid=328340712"/>
          <p:cNvSpPr/>
          <p:nvPr/>
        </p:nvSpPr>
        <p:spPr>
          <a:xfrm>
            <a:off x="8780062" y="3747856"/>
            <a:ext cx="2792629" cy="2439832"/>
          </a:xfrm>
          <a:prstGeom prst="roundRect">
            <a:avLst>
              <a:gd name="adj" fmla="val 0"/>
            </a:avLst>
          </a:prstGeom>
          <a:blipFill dpi="0" rotWithShape="1">
            <a:blip r:embed="rId4"/>
            <a:srcRect/>
            <a:stretch>
              <a:fillRect l="-15443" r="-15443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智宇https://www.docer.com/works?userid=3283407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03.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发动机故障诊断协会</a:t>
            </a:r>
          </a:p>
        </p:txBody>
      </p:sp>
      <p:sp>
        <p:nvSpPr>
          <p:cNvPr id="44" name="稻壳儿智宇https://www.docer.com/works?userid=328340712"/>
          <p:cNvSpPr txBox="1"/>
          <p:nvPr/>
        </p:nvSpPr>
        <p:spPr>
          <a:xfrm>
            <a:off x="931112" y="1945096"/>
            <a:ext cx="355986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正文内容，选择模板中的文字然后鼠标右键，粘贴选项里面选择</a:t>
            </a:r>
            <a:r>
              <a:rPr lang="en-US" altLang="zh-CN" sz="1600" dirty="0">
                <a:cs typeface="+mn-ea"/>
                <a:sym typeface="+mn-lt"/>
              </a:rPr>
              <a:t>“</a:t>
            </a:r>
            <a:r>
              <a:rPr lang="en-US" altLang="zh-CN" sz="1600" dirty="0" err="1">
                <a:cs typeface="+mn-ea"/>
                <a:sym typeface="+mn-lt"/>
              </a:rPr>
              <a:t>只保留文字”即可更改为您想替换的文字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45" name="稻壳儿智宇https://www.docer.com/works?userid=328340712"/>
          <p:cNvSpPr txBox="1"/>
          <p:nvPr/>
        </p:nvSpPr>
        <p:spPr>
          <a:xfrm>
            <a:off x="931112" y="1569242"/>
            <a:ext cx="153888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内容主题概括</a:t>
            </a:r>
          </a:p>
        </p:txBody>
      </p:sp>
      <p:sp>
        <p:nvSpPr>
          <p:cNvPr id="37" name="稻壳儿智宇https://www.docer.com/works?userid=328340712"/>
          <p:cNvSpPr/>
          <p:nvPr/>
        </p:nvSpPr>
        <p:spPr>
          <a:xfrm>
            <a:off x="5319887" y="1061990"/>
            <a:ext cx="2342553" cy="2454881"/>
          </a:xfrm>
          <a:prstGeom prst="rect">
            <a:avLst/>
          </a:prstGeom>
          <a:blipFill dpi="0" rotWithShape="1">
            <a:blip r:embed="rId2"/>
            <a:srcRect/>
            <a:stretch>
              <a:fillRect l="-28645" r="-28645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稻壳儿智宇https://www.docer.com/works?userid=328340712"/>
          <p:cNvSpPr/>
          <p:nvPr/>
        </p:nvSpPr>
        <p:spPr>
          <a:xfrm>
            <a:off x="7810161" y="1061990"/>
            <a:ext cx="3772239" cy="2454881"/>
          </a:xfrm>
          <a:prstGeom prst="rect">
            <a:avLst/>
          </a:prstGeom>
          <a:blipFill dpi="0" rotWithShape="1">
            <a:blip r:embed="rId3"/>
            <a:srcRect/>
            <a:stretch>
              <a:fillRect t="-36" b="-36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稻壳儿智宇https://www.docer.com/works?userid=328340712"/>
          <p:cNvSpPr/>
          <p:nvPr/>
        </p:nvSpPr>
        <p:spPr>
          <a:xfrm>
            <a:off x="609600" y="3660063"/>
            <a:ext cx="3762685" cy="2466147"/>
          </a:xfrm>
          <a:prstGeom prst="rect">
            <a:avLst/>
          </a:prstGeom>
          <a:blipFill dpi="0" rotWithShape="1">
            <a:blip r:embed="rId4"/>
            <a:srcRect/>
            <a:stretch>
              <a:fillRect l="-8260" r="-8260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稻壳儿智宇https://www.docer.com/works?userid=328340712"/>
          <p:cNvSpPr/>
          <p:nvPr/>
        </p:nvSpPr>
        <p:spPr>
          <a:xfrm>
            <a:off x="4490978" y="3671328"/>
            <a:ext cx="2442258" cy="2454881"/>
          </a:xfrm>
          <a:prstGeom prst="rect">
            <a:avLst/>
          </a:prstGeom>
          <a:blipFill dpi="0" rotWithShape="1">
            <a:blip r:embed="rId5"/>
            <a:srcRect/>
            <a:stretch>
              <a:fillRect l="-25435" r="-25435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稻壳儿智宇https://www.docer.com/works?userid=328340712"/>
          <p:cNvSpPr txBox="1"/>
          <p:nvPr/>
        </p:nvSpPr>
        <p:spPr>
          <a:xfrm>
            <a:off x="7654481" y="4548802"/>
            <a:ext cx="355986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正文内容，选择模板中的文字然后鼠标右键，粘贴选项里面选择</a:t>
            </a:r>
            <a:r>
              <a:rPr lang="en-US" altLang="zh-CN" sz="1600" dirty="0">
                <a:cs typeface="+mn-ea"/>
                <a:sym typeface="+mn-lt"/>
              </a:rPr>
              <a:t>“</a:t>
            </a:r>
            <a:r>
              <a:rPr lang="en-US" altLang="zh-CN" sz="1600" dirty="0" err="1">
                <a:cs typeface="+mn-ea"/>
                <a:sym typeface="+mn-lt"/>
              </a:rPr>
              <a:t>只保留文字”即可更改为您想替换的文字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58" name="稻壳儿智宇https://www.docer.com/works?userid=328340712"/>
          <p:cNvSpPr txBox="1"/>
          <p:nvPr/>
        </p:nvSpPr>
        <p:spPr>
          <a:xfrm>
            <a:off x="7654481" y="4172948"/>
            <a:ext cx="153888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内容主题概括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稻壳儿智宇https://www.docer.com/works?userid=328340712"/>
          <p:cNvSpPr>
            <a:spLocks noGrp="1"/>
          </p:cNvSpPr>
          <p:nvPr>
            <p:ph type="body" sz="quarter" idx="10"/>
          </p:nvPr>
        </p:nvSpPr>
        <p:spPr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稻壳儿智宇https://www.docer.com/works?userid=32834071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实践经历</a:t>
            </a:r>
          </a:p>
        </p:txBody>
      </p:sp>
      <p:sp>
        <p:nvSpPr>
          <p:cNvPr id="17" name="稻壳儿智宇https://www.docer.com/works?userid=328340712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>
                <a:cs typeface="+mn-ea"/>
                <a:sym typeface="+mn-lt"/>
              </a:rPr>
              <a:t>Part four</a:t>
            </a:r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稻壳儿智宇https://www.docer.com/works?userid=3283407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219" y="5240538"/>
            <a:ext cx="2877561" cy="6950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智宇https://www.docer.com/works?userid=3283407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01.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企业实习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智宇无人机生产基地</a:t>
            </a:r>
          </a:p>
        </p:txBody>
      </p:sp>
      <p:sp>
        <p:nvSpPr>
          <p:cNvPr id="32" name="稻壳儿智宇https://www.docer.com/works?userid=328340712"/>
          <p:cNvSpPr/>
          <p:nvPr/>
        </p:nvSpPr>
        <p:spPr>
          <a:xfrm>
            <a:off x="973525" y="1481144"/>
            <a:ext cx="2960272" cy="1905204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t="-1760" b="-176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>
              <a:cs typeface="+mn-ea"/>
              <a:sym typeface="+mn-lt"/>
            </a:endParaRPr>
          </a:p>
        </p:txBody>
      </p:sp>
      <p:sp>
        <p:nvSpPr>
          <p:cNvPr id="33" name="稻壳儿智宇https://www.docer.com/works?userid=328340712"/>
          <p:cNvSpPr/>
          <p:nvPr/>
        </p:nvSpPr>
        <p:spPr>
          <a:xfrm>
            <a:off x="4626237" y="1481144"/>
            <a:ext cx="2960272" cy="1905204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t="-1760" b="-176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>
              <a:cs typeface="+mn-ea"/>
              <a:sym typeface="+mn-lt"/>
            </a:endParaRPr>
          </a:p>
        </p:txBody>
      </p:sp>
      <p:sp>
        <p:nvSpPr>
          <p:cNvPr id="34" name="稻壳儿智宇https://www.docer.com/works?userid=328340712"/>
          <p:cNvSpPr/>
          <p:nvPr/>
        </p:nvSpPr>
        <p:spPr>
          <a:xfrm>
            <a:off x="8278950" y="1481144"/>
            <a:ext cx="2960272" cy="1905204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 t="-1760" b="-176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>
              <a:cs typeface="+mn-ea"/>
              <a:sym typeface="+mn-lt"/>
            </a:endParaRPr>
          </a:p>
        </p:txBody>
      </p:sp>
      <p:sp>
        <p:nvSpPr>
          <p:cNvPr id="39" name="稻壳儿智宇https://www.docer.com/works?userid=328340712"/>
          <p:cNvSpPr/>
          <p:nvPr/>
        </p:nvSpPr>
        <p:spPr>
          <a:xfrm>
            <a:off x="8278950" y="3852792"/>
            <a:ext cx="2960272" cy="1905204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 t="-1760" b="-176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>
              <a:cs typeface="+mn-ea"/>
              <a:sym typeface="+mn-lt"/>
            </a:endParaRPr>
          </a:p>
        </p:txBody>
      </p:sp>
      <p:sp>
        <p:nvSpPr>
          <p:cNvPr id="40" name="稻壳儿智宇https://www.docer.com/works?userid=328340712"/>
          <p:cNvSpPr/>
          <p:nvPr/>
        </p:nvSpPr>
        <p:spPr>
          <a:xfrm>
            <a:off x="4626237" y="3852792"/>
            <a:ext cx="2960272" cy="1905204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 t="-1760" b="-176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>
              <a:cs typeface="+mn-ea"/>
              <a:sym typeface="+mn-lt"/>
            </a:endParaRPr>
          </a:p>
        </p:txBody>
      </p:sp>
      <p:sp>
        <p:nvSpPr>
          <p:cNvPr id="41" name="稻壳儿智宇https://www.docer.com/works?userid=328340712"/>
          <p:cNvSpPr/>
          <p:nvPr/>
        </p:nvSpPr>
        <p:spPr>
          <a:xfrm>
            <a:off x="973525" y="3852792"/>
            <a:ext cx="2960272" cy="1905204"/>
          </a:xfrm>
          <a:prstGeom prst="rect">
            <a:avLst/>
          </a:prstGeom>
          <a:blipFill dpi="0" rotWithShape="1">
            <a:blip r:embed="rId7" cstate="print"/>
            <a:srcRect/>
            <a:stretch>
              <a:fillRect t="-1760" b="-176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00">
              <a:cs typeface="+mn-ea"/>
              <a:sym typeface="+mn-lt"/>
            </a:endParaRPr>
          </a:p>
        </p:txBody>
      </p:sp>
      <p:cxnSp>
        <p:nvCxnSpPr>
          <p:cNvPr id="42" name="稻壳儿智宇https://www.docer.com/works?userid=328340712"/>
          <p:cNvCxnSpPr/>
          <p:nvPr/>
        </p:nvCxnSpPr>
        <p:spPr>
          <a:xfrm>
            <a:off x="4255560" y="1423686"/>
            <a:ext cx="0" cy="44671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稻壳儿智宇https://www.docer.com/works?userid=328340712"/>
          <p:cNvCxnSpPr/>
          <p:nvPr/>
        </p:nvCxnSpPr>
        <p:spPr>
          <a:xfrm>
            <a:off x="7924309" y="1423686"/>
            <a:ext cx="0" cy="44671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稻壳儿智宇https://www.docer.com/works?userid=328340712"/>
          <p:cNvCxnSpPr/>
          <p:nvPr/>
        </p:nvCxnSpPr>
        <p:spPr>
          <a:xfrm>
            <a:off x="754284" y="3564991"/>
            <a:ext cx="106834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智宇https://www.docer.com/works?userid=3283407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02.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实践心得体会</a:t>
            </a:r>
          </a:p>
        </p:txBody>
      </p:sp>
      <p:sp>
        <p:nvSpPr>
          <p:cNvPr id="28" name="稻壳儿智宇https://www.docer.com/works?userid=328340712"/>
          <p:cNvSpPr/>
          <p:nvPr/>
        </p:nvSpPr>
        <p:spPr bwMode="auto">
          <a:xfrm>
            <a:off x="1589087" y="1514475"/>
            <a:ext cx="5402263" cy="2079625"/>
          </a:xfrm>
          <a:custGeom>
            <a:avLst/>
            <a:gdLst>
              <a:gd name="T0" fmla="*/ 1254 w 1629"/>
              <a:gd name="T1" fmla="*/ 124 h 626"/>
              <a:gd name="T2" fmla="*/ 353 w 1629"/>
              <a:gd name="T3" fmla="*/ 124 h 626"/>
              <a:gd name="T4" fmla="*/ 353 w 1629"/>
              <a:gd name="T5" fmla="*/ 0 h 626"/>
              <a:gd name="T6" fmla="*/ 0 w 1629"/>
              <a:gd name="T7" fmla="*/ 313 h 626"/>
              <a:gd name="T8" fmla="*/ 353 w 1629"/>
              <a:gd name="T9" fmla="*/ 626 h 626"/>
              <a:gd name="T10" fmla="*/ 353 w 1629"/>
              <a:gd name="T11" fmla="*/ 499 h 626"/>
              <a:gd name="T12" fmla="*/ 1254 w 1629"/>
              <a:gd name="T13" fmla="*/ 499 h 626"/>
              <a:gd name="T14" fmla="*/ 1629 w 1629"/>
              <a:gd name="T15" fmla="*/ 577 h 626"/>
              <a:gd name="T16" fmla="*/ 1254 w 1629"/>
              <a:gd name="T17" fmla="*/ 124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9" h="626">
                <a:moveTo>
                  <a:pt x="1254" y="124"/>
                </a:moveTo>
                <a:cubicBezTo>
                  <a:pt x="353" y="124"/>
                  <a:pt x="353" y="124"/>
                  <a:pt x="353" y="124"/>
                </a:cubicBezTo>
                <a:cubicBezTo>
                  <a:pt x="353" y="0"/>
                  <a:pt x="353" y="0"/>
                  <a:pt x="353" y="0"/>
                </a:cubicBezTo>
                <a:cubicBezTo>
                  <a:pt x="0" y="313"/>
                  <a:pt x="0" y="313"/>
                  <a:pt x="0" y="313"/>
                </a:cubicBezTo>
                <a:cubicBezTo>
                  <a:pt x="353" y="626"/>
                  <a:pt x="353" y="626"/>
                  <a:pt x="353" y="626"/>
                </a:cubicBezTo>
                <a:cubicBezTo>
                  <a:pt x="353" y="499"/>
                  <a:pt x="353" y="499"/>
                  <a:pt x="353" y="499"/>
                </a:cubicBezTo>
                <a:cubicBezTo>
                  <a:pt x="1254" y="499"/>
                  <a:pt x="1254" y="499"/>
                  <a:pt x="1254" y="499"/>
                </a:cubicBezTo>
                <a:cubicBezTo>
                  <a:pt x="1375" y="499"/>
                  <a:pt x="1610" y="496"/>
                  <a:pt x="1629" y="577"/>
                </a:cubicBezTo>
                <a:cubicBezTo>
                  <a:pt x="1629" y="499"/>
                  <a:pt x="1593" y="124"/>
                  <a:pt x="1254" y="1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>
              <a:cs typeface="+mn-ea"/>
              <a:sym typeface="+mn-lt"/>
            </a:endParaRPr>
          </a:p>
        </p:txBody>
      </p:sp>
      <p:sp>
        <p:nvSpPr>
          <p:cNvPr id="31" name="稻壳儿智宇https://www.docer.com/works?userid=328340712"/>
          <p:cNvSpPr/>
          <p:nvPr/>
        </p:nvSpPr>
        <p:spPr bwMode="auto">
          <a:xfrm>
            <a:off x="5200650" y="3503613"/>
            <a:ext cx="5402263" cy="2079625"/>
          </a:xfrm>
          <a:custGeom>
            <a:avLst/>
            <a:gdLst>
              <a:gd name="T0" fmla="*/ 374 w 1629"/>
              <a:gd name="T1" fmla="*/ 502 h 626"/>
              <a:gd name="T2" fmla="*/ 1276 w 1629"/>
              <a:gd name="T3" fmla="*/ 502 h 626"/>
              <a:gd name="T4" fmla="*/ 1276 w 1629"/>
              <a:gd name="T5" fmla="*/ 626 h 626"/>
              <a:gd name="T6" fmla="*/ 1629 w 1629"/>
              <a:gd name="T7" fmla="*/ 313 h 626"/>
              <a:gd name="T8" fmla="*/ 1276 w 1629"/>
              <a:gd name="T9" fmla="*/ 0 h 626"/>
              <a:gd name="T10" fmla="*/ 1276 w 1629"/>
              <a:gd name="T11" fmla="*/ 128 h 626"/>
              <a:gd name="T12" fmla="*/ 374 w 1629"/>
              <a:gd name="T13" fmla="*/ 128 h 626"/>
              <a:gd name="T14" fmla="*/ 0 w 1629"/>
              <a:gd name="T15" fmla="*/ 49 h 626"/>
              <a:gd name="T16" fmla="*/ 374 w 1629"/>
              <a:gd name="T17" fmla="*/ 502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9" h="626">
                <a:moveTo>
                  <a:pt x="374" y="502"/>
                </a:moveTo>
                <a:cubicBezTo>
                  <a:pt x="1276" y="502"/>
                  <a:pt x="1276" y="502"/>
                  <a:pt x="1276" y="502"/>
                </a:cubicBezTo>
                <a:cubicBezTo>
                  <a:pt x="1276" y="626"/>
                  <a:pt x="1276" y="626"/>
                  <a:pt x="1276" y="626"/>
                </a:cubicBezTo>
                <a:cubicBezTo>
                  <a:pt x="1629" y="313"/>
                  <a:pt x="1629" y="313"/>
                  <a:pt x="1629" y="313"/>
                </a:cubicBezTo>
                <a:cubicBezTo>
                  <a:pt x="1276" y="0"/>
                  <a:pt x="1276" y="0"/>
                  <a:pt x="1276" y="0"/>
                </a:cubicBezTo>
                <a:cubicBezTo>
                  <a:pt x="1276" y="128"/>
                  <a:pt x="1276" y="128"/>
                  <a:pt x="1276" y="128"/>
                </a:cubicBezTo>
                <a:cubicBezTo>
                  <a:pt x="374" y="128"/>
                  <a:pt x="374" y="128"/>
                  <a:pt x="374" y="128"/>
                </a:cubicBezTo>
                <a:cubicBezTo>
                  <a:pt x="254" y="128"/>
                  <a:pt x="19" y="131"/>
                  <a:pt x="0" y="49"/>
                </a:cubicBezTo>
                <a:cubicBezTo>
                  <a:pt x="0" y="128"/>
                  <a:pt x="36" y="502"/>
                  <a:pt x="374" y="50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>
              <a:cs typeface="+mn-ea"/>
              <a:sym typeface="+mn-lt"/>
            </a:endParaRPr>
          </a:p>
        </p:txBody>
      </p:sp>
      <p:sp>
        <p:nvSpPr>
          <p:cNvPr id="34" name="稻壳儿智宇https://www.docer.com/works?userid=328340712"/>
          <p:cNvSpPr/>
          <p:nvPr/>
        </p:nvSpPr>
        <p:spPr bwMode="auto">
          <a:xfrm>
            <a:off x="5200650" y="3162300"/>
            <a:ext cx="1787525" cy="776288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>
              <a:cs typeface="+mn-ea"/>
              <a:sym typeface="+mn-lt"/>
            </a:endParaRPr>
          </a:p>
        </p:txBody>
      </p:sp>
      <p:sp>
        <p:nvSpPr>
          <p:cNvPr id="55" name="稻壳儿智宇https://www.docer.com/works?userid=328340712"/>
          <p:cNvSpPr>
            <a:spLocks noEditPoints="1"/>
          </p:cNvSpPr>
          <p:nvPr/>
        </p:nvSpPr>
        <p:spPr bwMode="auto">
          <a:xfrm>
            <a:off x="5782124" y="4392524"/>
            <a:ext cx="531725" cy="305460"/>
          </a:xfrm>
          <a:custGeom>
            <a:avLst/>
            <a:gdLst>
              <a:gd name="T0" fmla="*/ 104 w 112"/>
              <a:gd name="T1" fmla="*/ 16 h 64"/>
              <a:gd name="T2" fmla="*/ 104 w 112"/>
              <a:gd name="T3" fmla="*/ 8 h 64"/>
              <a:gd name="T4" fmla="*/ 96 w 112"/>
              <a:gd name="T5" fmla="*/ 0 h 64"/>
              <a:gd name="T6" fmla="*/ 8 w 112"/>
              <a:gd name="T7" fmla="*/ 0 h 64"/>
              <a:gd name="T8" fmla="*/ 0 w 112"/>
              <a:gd name="T9" fmla="*/ 8 h 64"/>
              <a:gd name="T10" fmla="*/ 0 w 112"/>
              <a:gd name="T11" fmla="*/ 56 h 64"/>
              <a:gd name="T12" fmla="*/ 8 w 112"/>
              <a:gd name="T13" fmla="*/ 64 h 64"/>
              <a:gd name="T14" fmla="*/ 96 w 112"/>
              <a:gd name="T15" fmla="*/ 64 h 64"/>
              <a:gd name="T16" fmla="*/ 104 w 112"/>
              <a:gd name="T17" fmla="*/ 56 h 64"/>
              <a:gd name="T18" fmla="*/ 104 w 112"/>
              <a:gd name="T19" fmla="*/ 48 h 64"/>
              <a:gd name="T20" fmla="*/ 112 w 112"/>
              <a:gd name="T21" fmla="*/ 40 h 64"/>
              <a:gd name="T22" fmla="*/ 112 w 112"/>
              <a:gd name="T23" fmla="*/ 24 h 64"/>
              <a:gd name="T24" fmla="*/ 104 w 112"/>
              <a:gd name="T25" fmla="*/ 16 h 64"/>
              <a:gd name="T26" fmla="*/ 8 w 112"/>
              <a:gd name="T27" fmla="*/ 56 h 64"/>
              <a:gd name="T28" fmla="*/ 8 w 112"/>
              <a:gd name="T29" fmla="*/ 8 h 64"/>
              <a:gd name="T30" fmla="*/ 96 w 112"/>
              <a:gd name="T31" fmla="*/ 8 h 64"/>
              <a:gd name="T32" fmla="*/ 96 w 112"/>
              <a:gd name="T33" fmla="*/ 20 h 64"/>
              <a:gd name="T34" fmla="*/ 96 w 112"/>
              <a:gd name="T35" fmla="*/ 44 h 64"/>
              <a:gd name="T36" fmla="*/ 96 w 112"/>
              <a:gd name="T37" fmla="*/ 56 h 64"/>
              <a:gd name="T38" fmla="*/ 8 w 112"/>
              <a:gd name="T39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" h="64">
                <a:moveTo>
                  <a:pt x="104" y="16"/>
                </a:moveTo>
                <a:cubicBezTo>
                  <a:pt x="104" y="8"/>
                  <a:pt x="104" y="8"/>
                  <a:pt x="104" y="8"/>
                </a:cubicBezTo>
                <a:cubicBezTo>
                  <a:pt x="104" y="4"/>
                  <a:pt x="100" y="0"/>
                  <a:pt x="96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0"/>
                  <a:pt x="4" y="64"/>
                  <a:pt x="8" y="64"/>
                </a:cubicBezTo>
                <a:cubicBezTo>
                  <a:pt x="96" y="64"/>
                  <a:pt x="96" y="64"/>
                  <a:pt x="96" y="64"/>
                </a:cubicBezTo>
                <a:cubicBezTo>
                  <a:pt x="100" y="64"/>
                  <a:pt x="104" y="60"/>
                  <a:pt x="104" y="56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8" y="48"/>
                  <a:pt x="112" y="44"/>
                  <a:pt x="112" y="40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2" y="20"/>
                  <a:pt x="108" y="16"/>
                  <a:pt x="104" y="16"/>
                </a:cubicBezTo>
                <a:close/>
                <a:moveTo>
                  <a:pt x="8" y="56"/>
                </a:moveTo>
                <a:cubicBezTo>
                  <a:pt x="8" y="8"/>
                  <a:pt x="8" y="8"/>
                  <a:pt x="8" y="8"/>
                </a:cubicBezTo>
                <a:cubicBezTo>
                  <a:pt x="96" y="8"/>
                  <a:pt x="96" y="8"/>
                  <a:pt x="96" y="8"/>
                </a:cubicBezTo>
                <a:cubicBezTo>
                  <a:pt x="96" y="20"/>
                  <a:pt x="96" y="20"/>
                  <a:pt x="96" y="2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56"/>
                  <a:pt x="96" y="56"/>
                  <a:pt x="96" y="56"/>
                </a:cubicBezTo>
                <a:lnTo>
                  <a:pt x="8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>
              <a:cs typeface="+mn-ea"/>
              <a:sym typeface="+mn-lt"/>
            </a:endParaRPr>
          </a:p>
        </p:txBody>
      </p:sp>
      <p:sp>
        <p:nvSpPr>
          <p:cNvPr id="56" name="稻壳儿智宇https://www.docer.com/works?userid=328340712"/>
          <p:cNvSpPr>
            <a:spLocks noChangeArrowheads="1"/>
          </p:cNvSpPr>
          <p:nvPr/>
        </p:nvSpPr>
        <p:spPr bwMode="auto">
          <a:xfrm>
            <a:off x="5858488" y="4468890"/>
            <a:ext cx="339399" cy="1527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>
              <a:cs typeface="+mn-ea"/>
              <a:sym typeface="+mn-lt"/>
            </a:endParaRPr>
          </a:p>
        </p:txBody>
      </p:sp>
      <p:sp>
        <p:nvSpPr>
          <p:cNvPr id="52" name="稻壳儿智宇https://www.docer.com/works?userid=328340712"/>
          <p:cNvSpPr/>
          <p:nvPr/>
        </p:nvSpPr>
        <p:spPr bwMode="auto">
          <a:xfrm>
            <a:off x="5767827" y="2379038"/>
            <a:ext cx="219378" cy="320174"/>
          </a:xfrm>
          <a:custGeom>
            <a:avLst/>
            <a:gdLst>
              <a:gd name="T0" fmla="*/ 40 w 44"/>
              <a:gd name="T1" fmla="*/ 56 h 64"/>
              <a:gd name="T2" fmla="*/ 8 w 44"/>
              <a:gd name="T3" fmla="*/ 56 h 64"/>
              <a:gd name="T4" fmla="*/ 8 w 44"/>
              <a:gd name="T5" fmla="*/ 8 h 64"/>
              <a:gd name="T6" fmla="*/ 32 w 44"/>
              <a:gd name="T7" fmla="*/ 8 h 64"/>
              <a:gd name="T8" fmla="*/ 36 w 44"/>
              <a:gd name="T9" fmla="*/ 4 h 64"/>
              <a:gd name="T10" fmla="*/ 32 w 44"/>
              <a:gd name="T11" fmla="*/ 0 h 64"/>
              <a:gd name="T12" fmla="*/ 8 w 44"/>
              <a:gd name="T13" fmla="*/ 0 h 64"/>
              <a:gd name="T14" fmla="*/ 0 w 44"/>
              <a:gd name="T15" fmla="*/ 8 h 64"/>
              <a:gd name="T16" fmla="*/ 0 w 44"/>
              <a:gd name="T17" fmla="*/ 56 h 64"/>
              <a:gd name="T18" fmla="*/ 8 w 44"/>
              <a:gd name="T19" fmla="*/ 64 h 64"/>
              <a:gd name="T20" fmla="*/ 40 w 44"/>
              <a:gd name="T21" fmla="*/ 64 h 64"/>
              <a:gd name="T22" fmla="*/ 44 w 44"/>
              <a:gd name="T23" fmla="*/ 60 h 64"/>
              <a:gd name="T24" fmla="*/ 40 w 44"/>
              <a:gd name="T25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" h="64">
                <a:moveTo>
                  <a:pt x="40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8"/>
                  <a:pt x="8" y="8"/>
                  <a:pt x="8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4" y="8"/>
                  <a:pt x="36" y="6"/>
                  <a:pt x="36" y="4"/>
                </a:cubicBezTo>
                <a:cubicBezTo>
                  <a:pt x="36" y="2"/>
                  <a:pt x="34" y="0"/>
                  <a:pt x="32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0"/>
                  <a:pt x="4" y="64"/>
                  <a:pt x="8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2" y="64"/>
                  <a:pt x="44" y="62"/>
                  <a:pt x="44" y="60"/>
                </a:cubicBezTo>
                <a:cubicBezTo>
                  <a:pt x="44" y="58"/>
                  <a:pt x="42" y="56"/>
                  <a:pt x="40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>
              <a:cs typeface="+mn-ea"/>
              <a:sym typeface="+mn-lt"/>
            </a:endParaRPr>
          </a:p>
        </p:txBody>
      </p:sp>
      <p:sp>
        <p:nvSpPr>
          <p:cNvPr id="53" name="稻壳儿智宇https://www.docer.com/works?userid=328340712"/>
          <p:cNvSpPr/>
          <p:nvPr/>
        </p:nvSpPr>
        <p:spPr bwMode="auto">
          <a:xfrm>
            <a:off x="6067249" y="2379038"/>
            <a:ext cx="260882" cy="320174"/>
          </a:xfrm>
          <a:custGeom>
            <a:avLst/>
            <a:gdLst>
              <a:gd name="T0" fmla="*/ 44 w 52"/>
              <a:gd name="T1" fmla="*/ 16 h 64"/>
              <a:gd name="T2" fmla="*/ 44 w 52"/>
              <a:gd name="T3" fmla="*/ 8 h 64"/>
              <a:gd name="T4" fmla="*/ 36 w 52"/>
              <a:gd name="T5" fmla="*/ 0 h 64"/>
              <a:gd name="T6" fmla="*/ 12 w 52"/>
              <a:gd name="T7" fmla="*/ 0 h 64"/>
              <a:gd name="T8" fmla="*/ 8 w 52"/>
              <a:gd name="T9" fmla="*/ 4 h 64"/>
              <a:gd name="T10" fmla="*/ 12 w 52"/>
              <a:gd name="T11" fmla="*/ 8 h 64"/>
              <a:gd name="T12" fmla="*/ 36 w 52"/>
              <a:gd name="T13" fmla="*/ 8 h 64"/>
              <a:gd name="T14" fmla="*/ 36 w 52"/>
              <a:gd name="T15" fmla="*/ 20 h 64"/>
              <a:gd name="T16" fmla="*/ 36 w 52"/>
              <a:gd name="T17" fmla="*/ 44 h 64"/>
              <a:gd name="T18" fmla="*/ 36 w 52"/>
              <a:gd name="T19" fmla="*/ 56 h 64"/>
              <a:gd name="T20" fmla="*/ 4 w 52"/>
              <a:gd name="T21" fmla="*/ 56 h 64"/>
              <a:gd name="T22" fmla="*/ 0 w 52"/>
              <a:gd name="T23" fmla="*/ 60 h 64"/>
              <a:gd name="T24" fmla="*/ 4 w 52"/>
              <a:gd name="T25" fmla="*/ 64 h 64"/>
              <a:gd name="T26" fmla="*/ 36 w 52"/>
              <a:gd name="T27" fmla="*/ 64 h 64"/>
              <a:gd name="T28" fmla="*/ 44 w 52"/>
              <a:gd name="T29" fmla="*/ 56 h 64"/>
              <a:gd name="T30" fmla="*/ 44 w 52"/>
              <a:gd name="T31" fmla="*/ 48 h 64"/>
              <a:gd name="T32" fmla="*/ 52 w 52"/>
              <a:gd name="T33" fmla="*/ 40 h 64"/>
              <a:gd name="T34" fmla="*/ 52 w 52"/>
              <a:gd name="T35" fmla="*/ 24 h 64"/>
              <a:gd name="T36" fmla="*/ 44 w 52"/>
              <a:gd name="T37" fmla="*/ 1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64">
                <a:moveTo>
                  <a:pt x="44" y="16"/>
                </a:moveTo>
                <a:cubicBezTo>
                  <a:pt x="44" y="8"/>
                  <a:pt x="44" y="8"/>
                  <a:pt x="44" y="8"/>
                </a:cubicBezTo>
                <a:cubicBezTo>
                  <a:pt x="44" y="4"/>
                  <a:pt x="40" y="0"/>
                  <a:pt x="3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0" y="0"/>
                  <a:pt x="8" y="2"/>
                  <a:pt x="8" y="4"/>
                </a:cubicBezTo>
                <a:cubicBezTo>
                  <a:pt x="8" y="6"/>
                  <a:pt x="10" y="8"/>
                  <a:pt x="12" y="8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44"/>
                  <a:pt x="36" y="44"/>
                  <a:pt x="36" y="44"/>
                </a:cubicBezTo>
                <a:cubicBezTo>
                  <a:pt x="36" y="56"/>
                  <a:pt x="36" y="56"/>
                  <a:pt x="36" y="56"/>
                </a:cubicBezTo>
                <a:cubicBezTo>
                  <a:pt x="4" y="56"/>
                  <a:pt x="4" y="56"/>
                  <a:pt x="4" y="56"/>
                </a:cubicBezTo>
                <a:cubicBezTo>
                  <a:pt x="2" y="56"/>
                  <a:pt x="0" y="58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40" y="64"/>
                  <a:pt x="44" y="60"/>
                  <a:pt x="44" y="56"/>
                </a:cubicBezTo>
                <a:cubicBezTo>
                  <a:pt x="44" y="48"/>
                  <a:pt x="44" y="48"/>
                  <a:pt x="44" y="48"/>
                </a:cubicBezTo>
                <a:cubicBezTo>
                  <a:pt x="48" y="48"/>
                  <a:pt x="52" y="44"/>
                  <a:pt x="52" y="40"/>
                </a:cubicBezTo>
                <a:cubicBezTo>
                  <a:pt x="52" y="24"/>
                  <a:pt x="52" y="24"/>
                  <a:pt x="52" y="24"/>
                </a:cubicBezTo>
                <a:cubicBezTo>
                  <a:pt x="52" y="20"/>
                  <a:pt x="48" y="16"/>
                  <a:pt x="44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>
              <a:cs typeface="+mn-ea"/>
              <a:sym typeface="+mn-lt"/>
            </a:endParaRPr>
          </a:p>
        </p:txBody>
      </p:sp>
      <p:sp>
        <p:nvSpPr>
          <p:cNvPr id="54" name="稻壳儿智宇https://www.docer.com/works?userid=328340712"/>
          <p:cNvSpPr/>
          <p:nvPr/>
        </p:nvSpPr>
        <p:spPr bwMode="auto">
          <a:xfrm>
            <a:off x="5910126" y="2340499"/>
            <a:ext cx="237165" cy="397253"/>
          </a:xfrm>
          <a:custGeom>
            <a:avLst/>
            <a:gdLst>
              <a:gd name="T0" fmla="*/ 48 w 48"/>
              <a:gd name="T1" fmla="*/ 32 h 80"/>
              <a:gd name="T2" fmla="*/ 48 w 48"/>
              <a:gd name="T3" fmla="*/ 24 h 80"/>
              <a:gd name="T4" fmla="*/ 36 w 48"/>
              <a:gd name="T5" fmla="*/ 24 h 80"/>
              <a:gd name="T6" fmla="*/ 36 w 48"/>
              <a:gd name="T7" fmla="*/ 4 h 80"/>
              <a:gd name="T8" fmla="*/ 32 w 48"/>
              <a:gd name="T9" fmla="*/ 0 h 80"/>
              <a:gd name="T10" fmla="*/ 28 w 48"/>
              <a:gd name="T11" fmla="*/ 4 h 80"/>
              <a:gd name="T12" fmla="*/ 28 w 48"/>
              <a:gd name="T13" fmla="*/ 24 h 80"/>
              <a:gd name="T14" fmla="*/ 20 w 48"/>
              <a:gd name="T15" fmla="*/ 24 h 80"/>
              <a:gd name="T16" fmla="*/ 20 w 48"/>
              <a:gd name="T17" fmla="*/ 4 h 80"/>
              <a:gd name="T18" fmla="*/ 16 w 48"/>
              <a:gd name="T19" fmla="*/ 0 h 80"/>
              <a:gd name="T20" fmla="*/ 12 w 48"/>
              <a:gd name="T21" fmla="*/ 4 h 80"/>
              <a:gd name="T22" fmla="*/ 12 w 48"/>
              <a:gd name="T23" fmla="*/ 24 h 80"/>
              <a:gd name="T24" fmla="*/ 0 w 48"/>
              <a:gd name="T25" fmla="*/ 24 h 80"/>
              <a:gd name="T26" fmla="*/ 0 w 48"/>
              <a:gd name="T27" fmla="*/ 32 h 80"/>
              <a:gd name="T28" fmla="*/ 20 w 48"/>
              <a:gd name="T29" fmla="*/ 52 h 80"/>
              <a:gd name="T30" fmla="*/ 20 w 48"/>
              <a:gd name="T31" fmla="*/ 76 h 80"/>
              <a:gd name="T32" fmla="*/ 24 w 48"/>
              <a:gd name="T33" fmla="*/ 80 h 80"/>
              <a:gd name="T34" fmla="*/ 28 w 48"/>
              <a:gd name="T35" fmla="*/ 76 h 80"/>
              <a:gd name="T36" fmla="*/ 28 w 48"/>
              <a:gd name="T37" fmla="*/ 52 h 80"/>
              <a:gd name="T38" fmla="*/ 48 w 48"/>
              <a:gd name="T3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80">
                <a:moveTo>
                  <a:pt x="48" y="32"/>
                </a:moveTo>
                <a:cubicBezTo>
                  <a:pt x="48" y="28"/>
                  <a:pt x="48" y="25"/>
                  <a:pt x="48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2"/>
                  <a:pt x="34" y="0"/>
                  <a:pt x="32" y="0"/>
                </a:cubicBezTo>
                <a:cubicBezTo>
                  <a:pt x="30" y="0"/>
                  <a:pt x="28" y="2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2"/>
                  <a:pt x="18" y="0"/>
                  <a:pt x="16" y="0"/>
                </a:cubicBezTo>
                <a:cubicBezTo>
                  <a:pt x="14" y="0"/>
                  <a:pt x="12" y="2"/>
                  <a:pt x="12" y="4"/>
                </a:cubicBezTo>
                <a:cubicBezTo>
                  <a:pt x="12" y="24"/>
                  <a:pt x="12" y="24"/>
                  <a:pt x="12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4"/>
                  <a:pt x="9" y="50"/>
                  <a:pt x="20" y="52"/>
                </a:cubicBezTo>
                <a:cubicBezTo>
                  <a:pt x="20" y="76"/>
                  <a:pt x="20" y="76"/>
                  <a:pt x="20" y="76"/>
                </a:cubicBezTo>
                <a:cubicBezTo>
                  <a:pt x="20" y="78"/>
                  <a:pt x="22" y="80"/>
                  <a:pt x="24" y="80"/>
                </a:cubicBezTo>
                <a:cubicBezTo>
                  <a:pt x="26" y="80"/>
                  <a:pt x="28" y="78"/>
                  <a:pt x="28" y="76"/>
                </a:cubicBezTo>
                <a:cubicBezTo>
                  <a:pt x="28" y="52"/>
                  <a:pt x="28" y="52"/>
                  <a:pt x="28" y="52"/>
                </a:cubicBezTo>
                <a:cubicBezTo>
                  <a:pt x="39" y="50"/>
                  <a:pt x="48" y="44"/>
                  <a:pt x="48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>
              <a:cs typeface="+mn-ea"/>
              <a:sym typeface="+mn-lt"/>
            </a:endParaRPr>
          </a:p>
        </p:txBody>
      </p:sp>
      <p:sp>
        <p:nvSpPr>
          <p:cNvPr id="50" name="稻壳儿智宇https://www.docer.com/works?userid=328340712"/>
          <p:cNvSpPr txBox="1"/>
          <p:nvPr/>
        </p:nvSpPr>
        <p:spPr>
          <a:xfrm>
            <a:off x="2924253" y="2329880"/>
            <a:ext cx="184666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内容主题概括</a:t>
            </a:r>
          </a:p>
        </p:txBody>
      </p:sp>
      <p:sp>
        <p:nvSpPr>
          <p:cNvPr id="51" name="稻壳儿智宇https://www.docer.com/works?userid=328340712"/>
          <p:cNvSpPr txBox="1"/>
          <p:nvPr/>
        </p:nvSpPr>
        <p:spPr>
          <a:xfrm>
            <a:off x="856527" y="3602916"/>
            <a:ext cx="391438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正文内容，选择模板中的文字然后鼠标右键，粘贴选项里面选择“只保留文字”即可更改为您想替换的文字</a:t>
            </a:r>
          </a:p>
        </p:txBody>
      </p:sp>
      <p:sp>
        <p:nvSpPr>
          <p:cNvPr id="48" name="稻壳儿智宇https://www.docer.com/works?userid=328340712"/>
          <p:cNvSpPr txBox="1"/>
          <p:nvPr/>
        </p:nvSpPr>
        <p:spPr>
          <a:xfrm flipH="1">
            <a:off x="7322333" y="4389750"/>
            <a:ext cx="184666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cs typeface="+mn-ea"/>
                <a:sym typeface="+mn-lt"/>
              </a:rPr>
              <a:t>内容主题概括</a:t>
            </a:r>
          </a:p>
        </p:txBody>
      </p:sp>
      <p:sp>
        <p:nvSpPr>
          <p:cNvPr id="49" name="稻壳儿智宇https://www.docer.com/works?userid=328340712"/>
          <p:cNvSpPr txBox="1"/>
          <p:nvPr/>
        </p:nvSpPr>
        <p:spPr>
          <a:xfrm flipH="1">
            <a:off x="7322332" y="1906831"/>
            <a:ext cx="426006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正文内容，选择模板中的文字然后鼠标右键，粘贴选项里面选择</a:t>
            </a:r>
            <a:r>
              <a:rPr lang="en-US" altLang="zh-CN" sz="1600" dirty="0">
                <a:cs typeface="+mn-ea"/>
                <a:sym typeface="+mn-lt"/>
              </a:rPr>
              <a:t>“</a:t>
            </a:r>
            <a:r>
              <a:rPr lang="en-US" altLang="zh-CN" sz="1600" dirty="0" err="1">
                <a:cs typeface="+mn-ea"/>
                <a:sym typeface="+mn-lt"/>
              </a:rPr>
              <a:t>只保留文字”即可更改为您想替换的文字</a:t>
            </a:r>
            <a:endParaRPr lang="zh-CN" altLang="en-US" sz="1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智宇https://www.docer.com/works?userid=3283407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02.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实践心得体会</a:t>
            </a:r>
          </a:p>
        </p:txBody>
      </p:sp>
      <p:sp>
        <p:nvSpPr>
          <p:cNvPr id="14" name="稻壳儿智宇https://www.docer.com/works?userid=328340712"/>
          <p:cNvSpPr/>
          <p:nvPr/>
        </p:nvSpPr>
        <p:spPr>
          <a:xfrm>
            <a:off x="848810" y="1040685"/>
            <a:ext cx="10494380" cy="2959174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稻壳儿智宇https://www.docer.com/works?userid=328340712"/>
          <p:cNvSpPr/>
          <p:nvPr/>
        </p:nvSpPr>
        <p:spPr>
          <a:xfrm>
            <a:off x="1005360" y="1190470"/>
            <a:ext cx="10181280" cy="2634273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稻壳儿智宇https://www.docer.com/works?userid=328340712"/>
          <p:cNvSpPr/>
          <p:nvPr/>
        </p:nvSpPr>
        <p:spPr>
          <a:xfrm>
            <a:off x="1970927" y="3436244"/>
            <a:ext cx="826875" cy="8268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稻壳儿智宇https://www.docer.com/works?userid=328340712"/>
          <p:cNvSpPr>
            <a:spLocks noChangeAspect="1"/>
          </p:cNvSpPr>
          <p:nvPr/>
        </p:nvSpPr>
        <p:spPr bwMode="auto">
          <a:xfrm>
            <a:off x="2228820" y="3702453"/>
            <a:ext cx="288234" cy="297406"/>
          </a:xfrm>
          <a:custGeom>
            <a:avLst/>
            <a:gdLst>
              <a:gd name="T0" fmla="*/ 40 w 7790"/>
              <a:gd name="T1" fmla="*/ 0 h 8036"/>
              <a:gd name="T2" fmla="*/ 3458 w 7790"/>
              <a:gd name="T3" fmla="*/ 0 h 8036"/>
              <a:gd name="T4" fmla="*/ 3458 w 7790"/>
              <a:gd name="T5" fmla="*/ 3418 h 8036"/>
              <a:gd name="T6" fmla="*/ 40 w 7790"/>
              <a:gd name="T7" fmla="*/ 3418 h 8036"/>
              <a:gd name="T8" fmla="*/ 40 w 7790"/>
              <a:gd name="T9" fmla="*/ 0 h 8036"/>
              <a:gd name="T10" fmla="*/ 7790 w 7790"/>
              <a:gd name="T11" fmla="*/ 1695 h 8036"/>
              <a:gd name="T12" fmla="*/ 6170 w 7790"/>
              <a:gd name="T13" fmla="*/ 103 h 8036"/>
              <a:gd name="T14" fmla="*/ 4577 w 7790"/>
              <a:gd name="T15" fmla="*/ 1723 h 8036"/>
              <a:gd name="T16" fmla="*/ 6198 w 7790"/>
              <a:gd name="T17" fmla="*/ 3316 h 8036"/>
              <a:gd name="T18" fmla="*/ 7790 w 7790"/>
              <a:gd name="T19" fmla="*/ 1695 h 8036"/>
              <a:gd name="T20" fmla="*/ 0 w 7790"/>
              <a:gd name="T21" fmla="*/ 4618 h 8036"/>
              <a:gd name="T22" fmla="*/ 3417 w 7790"/>
              <a:gd name="T23" fmla="*/ 4618 h 8036"/>
              <a:gd name="T24" fmla="*/ 3417 w 7790"/>
              <a:gd name="T25" fmla="*/ 8036 h 8036"/>
              <a:gd name="T26" fmla="*/ 0 w 7790"/>
              <a:gd name="T27" fmla="*/ 8036 h 8036"/>
              <a:gd name="T28" fmla="*/ 0 w 7790"/>
              <a:gd name="T29" fmla="*/ 4618 h 8036"/>
              <a:gd name="T30" fmla="*/ 4353 w 7790"/>
              <a:gd name="T31" fmla="*/ 4618 h 8036"/>
              <a:gd name="T32" fmla="*/ 7770 w 7790"/>
              <a:gd name="T33" fmla="*/ 4618 h 8036"/>
              <a:gd name="T34" fmla="*/ 7770 w 7790"/>
              <a:gd name="T35" fmla="*/ 8036 h 8036"/>
              <a:gd name="T36" fmla="*/ 4353 w 7790"/>
              <a:gd name="T37" fmla="*/ 8036 h 8036"/>
              <a:gd name="T38" fmla="*/ 4353 w 7790"/>
              <a:gd name="T39" fmla="*/ 4618 h 8036"/>
              <a:gd name="T40" fmla="*/ 4353 w 7790"/>
              <a:gd name="T41" fmla="*/ 4618 h 8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790" h="8036">
                <a:moveTo>
                  <a:pt x="40" y="0"/>
                </a:moveTo>
                <a:lnTo>
                  <a:pt x="3458" y="0"/>
                </a:lnTo>
                <a:lnTo>
                  <a:pt x="3458" y="3418"/>
                </a:lnTo>
                <a:lnTo>
                  <a:pt x="40" y="3418"/>
                </a:lnTo>
                <a:lnTo>
                  <a:pt x="40" y="0"/>
                </a:lnTo>
                <a:close/>
                <a:moveTo>
                  <a:pt x="7790" y="1695"/>
                </a:moveTo>
                <a:lnTo>
                  <a:pt x="6170" y="103"/>
                </a:lnTo>
                <a:lnTo>
                  <a:pt x="4577" y="1723"/>
                </a:lnTo>
                <a:lnTo>
                  <a:pt x="6198" y="3316"/>
                </a:lnTo>
                <a:lnTo>
                  <a:pt x="7790" y="1695"/>
                </a:lnTo>
                <a:close/>
                <a:moveTo>
                  <a:pt x="0" y="4618"/>
                </a:moveTo>
                <a:lnTo>
                  <a:pt x="3417" y="4618"/>
                </a:lnTo>
                <a:lnTo>
                  <a:pt x="3417" y="8036"/>
                </a:lnTo>
                <a:lnTo>
                  <a:pt x="0" y="8036"/>
                </a:lnTo>
                <a:lnTo>
                  <a:pt x="0" y="4618"/>
                </a:lnTo>
                <a:close/>
                <a:moveTo>
                  <a:pt x="4353" y="4618"/>
                </a:moveTo>
                <a:lnTo>
                  <a:pt x="7770" y="4618"/>
                </a:lnTo>
                <a:lnTo>
                  <a:pt x="7770" y="8036"/>
                </a:lnTo>
                <a:lnTo>
                  <a:pt x="4353" y="8036"/>
                </a:lnTo>
                <a:lnTo>
                  <a:pt x="4353" y="4618"/>
                </a:lnTo>
                <a:close/>
                <a:moveTo>
                  <a:pt x="4353" y="461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稻壳儿智宇https://www.docer.com/works?userid=328340712"/>
          <p:cNvSpPr txBox="1"/>
          <p:nvPr/>
        </p:nvSpPr>
        <p:spPr>
          <a:xfrm>
            <a:off x="1614923" y="4529328"/>
            <a:ext cx="153888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内容主题概括</a:t>
            </a:r>
          </a:p>
        </p:txBody>
      </p:sp>
      <p:sp>
        <p:nvSpPr>
          <p:cNvPr id="30" name="稻壳儿智宇https://www.docer.com/works?userid=328340712"/>
          <p:cNvSpPr txBox="1"/>
          <p:nvPr/>
        </p:nvSpPr>
        <p:spPr>
          <a:xfrm>
            <a:off x="936087" y="4951517"/>
            <a:ext cx="2896554" cy="9602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600" dirty="0">
                <a:cs typeface="+mn-ea"/>
                <a:sym typeface="+mn-lt"/>
              </a:rPr>
              <a:t>选择模板中的文字然后鼠标右键，粘贴选项里面选择</a:t>
            </a:r>
            <a:r>
              <a:rPr lang="en-US" altLang="zh-CN" sz="1600" dirty="0">
                <a:cs typeface="+mn-ea"/>
                <a:sym typeface="+mn-lt"/>
              </a:rPr>
              <a:t>“</a:t>
            </a:r>
            <a:r>
              <a:rPr lang="en-US" altLang="zh-CN" sz="1600" dirty="0" err="1">
                <a:cs typeface="+mn-ea"/>
                <a:sym typeface="+mn-lt"/>
              </a:rPr>
              <a:t>只保留文字”即可更改为您想替换的文字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6" name="稻壳儿智宇https://www.docer.com/works?userid=328340712"/>
          <p:cNvSpPr/>
          <p:nvPr/>
        </p:nvSpPr>
        <p:spPr>
          <a:xfrm>
            <a:off x="5687906" y="3436244"/>
            <a:ext cx="826875" cy="8268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稻壳儿智宇https://www.docer.com/works?userid=328340712"/>
          <p:cNvSpPr>
            <a:spLocks noChangeAspect="1"/>
          </p:cNvSpPr>
          <p:nvPr/>
        </p:nvSpPr>
        <p:spPr bwMode="auto">
          <a:xfrm>
            <a:off x="5942791" y="3741433"/>
            <a:ext cx="306420" cy="295500"/>
          </a:xfrm>
          <a:custGeom>
            <a:avLst/>
            <a:gdLst>
              <a:gd name="T0" fmla="*/ 11888 w 12803"/>
              <a:gd name="T1" fmla="*/ 0 h 12345"/>
              <a:gd name="T2" fmla="*/ 914 w 12803"/>
              <a:gd name="T3" fmla="*/ 0 h 12345"/>
              <a:gd name="T4" fmla="*/ 0 w 12803"/>
              <a:gd name="T5" fmla="*/ 914 h 12345"/>
              <a:gd name="T6" fmla="*/ 0 w 12803"/>
              <a:gd name="T7" fmla="*/ 8687 h 12345"/>
              <a:gd name="T8" fmla="*/ 914 w 12803"/>
              <a:gd name="T9" fmla="*/ 9602 h 12345"/>
              <a:gd name="T10" fmla="*/ 3201 w 12803"/>
              <a:gd name="T11" fmla="*/ 9602 h 12345"/>
              <a:gd name="T12" fmla="*/ 3201 w 12803"/>
              <a:gd name="T13" fmla="*/ 12345 h 12345"/>
              <a:gd name="T14" fmla="*/ 8230 w 12803"/>
              <a:gd name="T15" fmla="*/ 9602 h 12345"/>
              <a:gd name="T16" fmla="*/ 11888 w 12803"/>
              <a:gd name="T17" fmla="*/ 9602 h 12345"/>
              <a:gd name="T18" fmla="*/ 12803 w 12803"/>
              <a:gd name="T19" fmla="*/ 8687 h 12345"/>
              <a:gd name="T20" fmla="*/ 12803 w 12803"/>
              <a:gd name="T21" fmla="*/ 914 h 12345"/>
              <a:gd name="T22" fmla="*/ 11888 w 12803"/>
              <a:gd name="T23" fmla="*/ 0 h 12345"/>
              <a:gd name="T24" fmla="*/ 3201 w 12803"/>
              <a:gd name="T25" fmla="*/ 5487 h 12345"/>
              <a:gd name="T26" fmla="*/ 2286 w 12803"/>
              <a:gd name="T27" fmla="*/ 4572 h 12345"/>
              <a:gd name="T28" fmla="*/ 3201 w 12803"/>
              <a:gd name="T29" fmla="*/ 3658 h 12345"/>
              <a:gd name="T30" fmla="*/ 4115 w 12803"/>
              <a:gd name="T31" fmla="*/ 4572 h 12345"/>
              <a:gd name="T32" fmla="*/ 3201 w 12803"/>
              <a:gd name="T33" fmla="*/ 5487 h 12345"/>
              <a:gd name="T34" fmla="*/ 6401 w 12803"/>
              <a:gd name="T35" fmla="*/ 5487 h 12345"/>
              <a:gd name="T36" fmla="*/ 5487 w 12803"/>
              <a:gd name="T37" fmla="*/ 4572 h 12345"/>
              <a:gd name="T38" fmla="*/ 6401 w 12803"/>
              <a:gd name="T39" fmla="*/ 3658 h 12345"/>
              <a:gd name="T40" fmla="*/ 7316 w 12803"/>
              <a:gd name="T41" fmla="*/ 4572 h 12345"/>
              <a:gd name="T42" fmla="*/ 6401 w 12803"/>
              <a:gd name="T43" fmla="*/ 5487 h 12345"/>
              <a:gd name="T44" fmla="*/ 9602 w 12803"/>
              <a:gd name="T45" fmla="*/ 5487 h 12345"/>
              <a:gd name="T46" fmla="*/ 8687 w 12803"/>
              <a:gd name="T47" fmla="*/ 4572 h 12345"/>
              <a:gd name="T48" fmla="*/ 9602 w 12803"/>
              <a:gd name="T49" fmla="*/ 3658 h 12345"/>
              <a:gd name="T50" fmla="*/ 10516 w 12803"/>
              <a:gd name="T51" fmla="*/ 4572 h 12345"/>
              <a:gd name="T52" fmla="*/ 9602 w 12803"/>
              <a:gd name="T53" fmla="*/ 5487 h 12345"/>
              <a:gd name="T54" fmla="*/ 9602 w 12803"/>
              <a:gd name="T55" fmla="*/ 5487 h 12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803" h="12345">
                <a:moveTo>
                  <a:pt x="11888" y="0"/>
                </a:moveTo>
                <a:lnTo>
                  <a:pt x="914" y="0"/>
                </a:lnTo>
                <a:cubicBezTo>
                  <a:pt x="409" y="0"/>
                  <a:pt x="0" y="409"/>
                  <a:pt x="0" y="914"/>
                </a:cubicBezTo>
                <a:lnTo>
                  <a:pt x="0" y="8687"/>
                </a:lnTo>
                <a:cubicBezTo>
                  <a:pt x="0" y="9193"/>
                  <a:pt x="409" y="9602"/>
                  <a:pt x="914" y="9602"/>
                </a:cubicBezTo>
                <a:lnTo>
                  <a:pt x="3201" y="9602"/>
                </a:lnTo>
                <a:lnTo>
                  <a:pt x="3201" y="12345"/>
                </a:lnTo>
                <a:lnTo>
                  <a:pt x="8230" y="9602"/>
                </a:lnTo>
                <a:lnTo>
                  <a:pt x="11888" y="9602"/>
                </a:lnTo>
                <a:cubicBezTo>
                  <a:pt x="12393" y="9602"/>
                  <a:pt x="12803" y="9193"/>
                  <a:pt x="12803" y="8687"/>
                </a:cubicBezTo>
                <a:lnTo>
                  <a:pt x="12803" y="914"/>
                </a:lnTo>
                <a:cubicBezTo>
                  <a:pt x="12803" y="409"/>
                  <a:pt x="12393" y="0"/>
                  <a:pt x="11888" y="0"/>
                </a:cubicBezTo>
                <a:close/>
                <a:moveTo>
                  <a:pt x="3201" y="5487"/>
                </a:moveTo>
                <a:cubicBezTo>
                  <a:pt x="2695" y="5487"/>
                  <a:pt x="2286" y="5077"/>
                  <a:pt x="2286" y="4572"/>
                </a:cubicBezTo>
                <a:cubicBezTo>
                  <a:pt x="2286" y="4067"/>
                  <a:pt x="2695" y="3658"/>
                  <a:pt x="3201" y="3658"/>
                </a:cubicBezTo>
                <a:cubicBezTo>
                  <a:pt x="3706" y="3658"/>
                  <a:pt x="4115" y="4067"/>
                  <a:pt x="4115" y="4572"/>
                </a:cubicBezTo>
                <a:cubicBezTo>
                  <a:pt x="4115" y="5077"/>
                  <a:pt x="3706" y="5487"/>
                  <a:pt x="3201" y="5487"/>
                </a:cubicBezTo>
                <a:close/>
                <a:moveTo>
                  <a:pt x="6401" y="5487"/>
                </a:moveTo>
                <a:cubicBezTo>
                  <a:pt x="5896" y="5487"/>
                  <a:pt x="5487" y="5077"/>
                  <a:pt x="5487" y="4572"/>
                </a:cubicBezTo>
                <a:cubicBezTo>
                  <a:pt x="5487" y="4067"/>
                  <a:pt x="5896" y="3658"/>
                  <a:pt x="6401" y="3658"/>
                </a:cubicBezTo>
                <a:cubicBezTo>
                  <a:pt x="6907" y="3658"/>
                  <a:pt x="7316" y="4067"/>
                  <a:pt x="7316" y="4572"/>
                </a:cubicBezTo>
                <a:cubicBezTo>
                  <a:pt x="7316" y="5077"/>
                  <a:pt x="6907" y="5487"/>
                  <a:pt x="6401" y="5487"/>
                </a:cubicBezTo>
                <a:close/>
                <a:moveTo>
                  <a:pt x="9602" y="5487"/>
                </a:moveTo>
                <a:cubicBezTo>
                  <a:pt x="9097" y="5487"/>
                  <a:pt x="8687" y="5077"/>
                  <a:pt x="8687" y="4572"/>
                </a:cubicBezTo>
                <a:cubicBezTo>
                  <a:pt x="8687" y="4067"/>
                  <a:pt x="9097" y="3658"/>
                  <a:pt x="9602" y="3658"/>
                </a:cubicBezTo>
                <a:cubicBezTo>
                  <a:pt x="10107" y="3658"/>
                  <a:pt x="10516" y="4067"/>
                  <a:pt x="10516" y="4572"/>
                </a:cubicBezTo>
                <a:cubicBezTo>
                  <a:pt x="10516" y="5077"/>
                  <a:pt x="10107" y="5487"/>
                  <a:pt x="9602" y="5487"/>
                </a:cubicBezTo>
                <a:close/>
                <a:moveTo>
                  <a:pt x="9602" y="5487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稻壳儿智宇https://www.docer.com/works?userid=328340712"/>
          <p:cNvSpPr txBox="1"/>
          <p:nvPr/>
        </p:nvSpPr>
        <p:spPr>
          <a:xfrm>
            <a:off x="5326559" y="4529328"/>
            <a:ext cx="153888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cs typeface="+mn-ea"/>
                <a:sym typeface="+mn-lt"/>
              </a:rPr>
              <a:t>内容主题概括</a:t>
            </a:r>
          </a:p>
        </p:txBody>
      </p:sp>
      <p:sp>
        <p:nvSpPr>
          <p:cNvPr id="28" name="稻壳儿智宇https://www.docer.com/works?userid=328340712"/>
          <p:cNvSpPr txBox="1"/>
          <p:nvPr/>
        </p:nvSpPr>
        <p:spPr>
          <a:xfrm>
            <a:off x="4647723" y="4951517"/>
            <a:ext cx="2896554" cy="9602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600" dirty="0">
                <a:cs typeface="+mn-ea"/>
                <a:sym typeface="+mn-lt"/>
              </a:rPr>
              <a:t>选择模板中的文字然后鼠标右键，粘贴选项里面选择</a:t>
            </a:r>
            <a:r>
              <a:rPr lang="en-US" altLang="zh-CN" sz="1600" dirty="0">
                <a:cs typeface="+mn-ea"/>
                <a:sym typeface="+mn-lt"/>
              </a:rPr>
              <a:t>“</a:t>
            </a:r>
            <a:r>
              <a:rPr lang="en-US" altLang="zh-CN" sz="1600" dirty="0" err="1">
                <a:cs typeface="+mn-ea"/>
                <a:sym typeface="+mn-lt"/>
              </a:rPr>
              <a:t>只保留文字”即可更改为您想替换的文字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8" name="稻壳儿智宇https://www.docer.com/works?userid=328340712"/>
          <p:cNvSpPr/>
          <p:nvPr/>
        </p:nvSpPr>
        <p:spPr>
          <a:xfrm>
            <a:off x="9383267" y="3436244"/>
            <a:ext cx="826875" cy="8268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稻壳儿智宇https://www.docer.com/works?userid=328340712"/>
          <p:cNvSpPr>
            <a:spLocks noChangeAspect="1"/>
          </p:cNvSpPr>
          <p:nvPr/>
        </p:nvSpPr>
        <p:spPr bwMode="auto">
          <a:xfrm>
            <a:off x="9638151" y="3710605"/>
            <a:ext cx="306420" cy="306356"/>
          </a:xfrm>
          <a:custGeom>
            <a:avLst/>
            <a:gdLst>
              <a:gd name="T0" fmla="*/ 6176 w 10375"/>
              <a:gd name="T1" fmla="*/ 2754 h 10375"/>
              <a:gd name="T2" fmla="*/ 2741 w 10375"/>
              <a:gd name="T3" fmla="*/ 6188 h 10375"/>
              <a:gd name="T4" fmla="*/ 2741 w 10375"/>
              <a:gd name="T5" fmla="*/ 6549 h 10375"/>
              <a:gd name="T6" fmla="*/ 3826 w 10375"/>
              <a:gd name="T7" fmla="*/ 7634 h 10375"/>
              <a:gd name="T8" fmla="*/ 4188 w 10375"/>
              <a:gd name="T9" fmla="*/ 7634 h 10375"/>
              <a:gd name="T10" fmla="*/ 7623 w 10375"/>
              <a:gd name="T11" fmla="*/ 4199 h 10375"/>
              <a:gd name="T12" fmla="*/ 7623 w 10375"/>
              <a:gd name="T13" fmla="*/ 3838 h 10375"/>
              <a:gd name="T14" fmla="*/ 6538 w 10375"/>
              <a:gd name="T15" fmla="*/ 2754 h 10375"/>
              <a:gd name="T16" fmla="*/ 6176 w 10375"/>
              <a:gd name="T17" fmla="*/ 2754 h 10375"/>
              <a:gd name="T18" fmla="*/ 7441 w 10375"/>
              <a:gd name="T19" fmla="*/ 1850 h 10375"/>
              <a:gd name="T20" fmla="*/ 8526 w 10375"/>
              <a:gd name="T21" fmla="*/ 2935 h 10375"/>
              <a:gd name="T22" fmla="*/ 8526 w 10375"/>
              <a:gd name="T23" fmla="*/ 3296 h 10375"/>
              <a:gd name="T24" fmla="*/ 8165 w 10375"/>
              <a:gd name="T25" fmla="*/ 3658 h 10375"/>
              <a:gd name="T26" fmla="*/ 7804 w 10375"/>
              <a:gd name="T27" fmla="*/ 3658 h 10375"/>
              <a:gd name="T28" fmla="*/ 6719 w 10375"/>
              <a:gd name="T29" fmla="*/ 2573 h 10375"/>
              <a:gd name="T30" fmla="*/ 6719 w 10375"/>
              <a:gd name="T31" fmla="*/ 2211 h 10375"/>
              <a:gd name="T32" fmla="*/ 7080 w 10375"/>
              <a:gd name="T33" fmla="*/ 1850 h 10375"/>
              <a:gd name="T34" fmla="*/ 7441 w 10375"/>
              <a:gd name="T35" fmla="*/ 1850 h 10375"/>
              <a:gd name="T36" fmla="*/ 2583 w 10375"/>
              <a:gd name="T37" fmla="*/ 6639 h 10375"/>
              <a:gd name="T38" fmla="*/ 3738 w 10375"/>
              <a:gd name="T39" fmla="*/ 7794 h 10375"/>
              <a:gd name="T40" fmla="*/ 3688 w 10375"/>
              <a:gd name="T41" fmla="*/ 8005 h 10375"/>
              <a:gd name="T42" fmla="*/ 1943 w 10375"/>
              <a:gd name="T43" fmla="*/ 8595 h 10375"/>
              <a:gd name="T44" fmla="*/ 1780 w 10375"/>
              <a:gd name="T45" fmla="*/ 8433 h 10375"/>
              <a:gd name="T46" fmla="*/ 2370 w 10375"/>
              <a:gd name="T47" fmla="*/ 6688 h 10375"/>
              <a:gd name="T48" fmla="*/ 2583 w 10375"/>
              <a:gd name="T49" fmla="*/ 6639 h 10375"/>
              <a:gd name="T50" fmla="*/ 10375 w 10375"/>
              <a:gd name="T51" fmla="*/ 10375 h 10375"/>
              <a:gd name="T52" fmla="*/ 0 w 10375"/>
              <a:gd name="T53" fmla="*/ 10375 h 10375"/>
              <a:gd name="T54" fmla="*/ 0 w 10375"/>
              <a:gd name="T55" fmla="*/ 0 h 10375"/>
              <a:gd name="T56" fmla="*/ 10375 w 10375"/>
              <a:gd name="T57" fmla="*/ 0 h 10375"/>
              <a:gd name="T58" fmla="*/ 10375 w 10375"/>
              <a:gd name="T59" fmla="*/ 10375 h 10375"/>
              <a:gd name="T60" fmla="*/ 9565 w 10375"/>
              <a:gd name="T61" fmla="*/ 812 h 10375"/>
              <a:gd name="T62" fmla="*/ 810 w 10375"/>
              <a:gd name="T63" fmla="*/ 812 h 10375"/>
              <a:gd name="T64" fmla="*/ 810 w 10375"/>
              <a:gd name="T65" fmla="*/ 9565 h 10375"/>
              <a:gd name="T66" fmla="*/ 9564 w 10375"/>
              <a:gd name="T67" fmla="*/ 9565 h 10375"/>
              <a:gd name="T68" fmla="*/ 9564 w 10375"/>
              <a:gd name="T69" fmla="*/ 812 h 10375"/>
              <a:gd name="T70" fmla="*/ 9565 w 10375"/>
              <a:gd name="T71" fmla="*/ 812 h 10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375" h="10375">
                <a:moveTo>
                  <a:pt x="6176" y="2754"/>
                </a:moveTo>
                <a:lnTo>
                  <a:pt x="2741" y="6188"/>
                </a:lnTo>
                <a:cubicBezTo>
                  <a:pt x="2641" y="6288"/>
                  <a:pt x="2641" y="6449"/>
                  <a:pt x="2741" y="6549"/>
                </a:cubicBezTo>
                <a:lnTo>
                  <a:pt x="3826" y="7634"/>
                </a:lnTo>
                <a:cubicBezTo>
                  <a:pt x="3926" y="7734"/>
                  <a:pt x="4088" y="7734"/>
                  <a:pt x="4188" y="7634"/>
                </a:cubicBezTo>
                <a:lnTo>
                  <a:pt x="7623" y="4199"/>
                </a:lnTo>
                <a:cubicBezTo>
                  <a:pt x="7723" y="4099"/>
                  <a:pt x="7723" y="3938"/>
                  <a:pt x="7623" y="3838"/>
                </a:cubicBezTo>
                <a:lnTo>
                  <a:pt x="6538" y="2754"/>
                </a:lnTo>
                <a:cubicBezTo>
                  <a:pt x="6438" y="2654"/>
                  <a:pt x="6276" y="2654"/>
                  <a:pt x="6176" y="2754"/>
                </a:cubicBezTo>
                <a:close/>
                <a:moveTo>
                  <a:pt x="7441" y="1850"/>
                </a:moveTo>
                <a:lnTo>
                  <a:pt x="8526" y="2935"/>
                </a:lnTo>
                <a:cubicBezTo>
                  <a:pt x="8626" y="3035"/>
                  <a:pt x="8626" y="3196"/>
                  <a:pt x="8526" y="3296"/>
                </a:cubicBezTo>
                <a:lnTo>
                  <a:pt x="8165" y="3658"/>
                </a:lnTo>
                <a:cubicBezTo>
                  <a:pt x="8065" y="3758"/>
                  <a:pt x="7904" y="3758"/>
                  <a:pt x="7804" y="3658"/>
                </a:cubicBezTo>
                <a:lnTo>
                  <a:pt x="6719" y="2573"/>
                </a:lnTo>
                <a:cubicBezTo>
                  <a:pt x="6619" y="2473"/>
                  <a:pt x="6619" y="2311"/>
                  <a:pt x="6719" y="2211"/>
                </a:cubicBezTo>
                <a:lnTo>
                  <a:pt x="7080" y="1850"/>
                </a:lnTo>
                <a:cubicBezTo>
                  <a:pt x="7180" y="1750"/>
                  <a:pt x="7341" y="1750"/>
                  <a:pt x="7441" y="1850"/>
                </a:cubicBezTo>
                <a:close/>
                <a:moveTo>
                  <a:pt x="2583" y="6639"/>
                </a:moveTo>
                <a:lnTo>
                  <a:pt x="3738" y="7794"/>
                </a:lnTo>
                <a:cubicBezTo>
                  <a:pt x="3805" y="7862"/>
                  <a:pt x="3778" y="7975"/>
                  <a:pt x="3688" y="8005"/>
                </a:cubicBezTo>
                <a:lnTo>
                  <a:pt x="1943" y="8595"/>
                </a:lnTo>
                <a:cubicBezTo>
                  <a:pt x="1843" y="8629"/>
                  <a:pt x="1746" y="8534"/>
                  <a:pt x="1780" y="8433"/>
                </a:cubicBezTo>
                <a:lnTo>
                  <a:pt x="2370" y="6688"/>
                </a:lnTo>
                <a:cubicBezTo>
                  <a:pt x="2401" y="6599"/>
                  <a:pt x="2515" y="6572"/>
                  <a:pt x="2583" y="6639"/>
                </a:cubicBezTo>
                <a:close/>
                <a:moveTo>
                  <a:pt x="10375" y="10375"/>
                </a:moveTo>
                <a:lnTo>
                  <a:pt x="0" y="10375"/>
                </a:lnTo>
                <a:lnTo>
                  <a:pt x="0" y="0"/>
                </a:lnTo>
                <a:lnTo>
                  <a:pt x="10375" y="0"/>
                </a:lnTo>
                <a:lnTo>
                  <a:pt x="10375" y="10375"/>
                </a:lnTo>
                <a:close/>
                <a:moveTo>
                  <a:pt x="9565" y="812"/>
                </a:moveTo>
                <a:lnTo>
                  <a:pt x="810" y="812"/>
                </a:lnTo>
                <a:lnTo>
                  <a:pt x="810" y="9565"/>
                </a:lnTo>
                <a:lnTo>
                  <a:pt x="9564" y="9565"/>
                </a:lnTo>
                <a:lnTo>
                  <a:pt x="9564" y="812"/>
                </a:lnTo>
                <a:lnTo>
                  <a:pt x="9565" y="8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稻壳儿智宇https://www.docer.com/works?userid=328340712"/>
          <p:cNvSpPr txBox="1"/>
          <p:nvPr/>
        </p:nvSpPr>
        <p:spPr>
          <a:xfrm>
            <a:off x="9038195" y="4529328"/>
            <a:ext cx="153888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内容主题概括</a:t>
            </a:r>
          </a:p>
        </p:txBody>
      </p:sp>
      <p:sp>
        <p:nvSpPr>
          <p:cNvPr id="26" name="稻壳儿智宇https://www.docer.com/works?userid=328340712"/>
          <p:cNvSpPr txBox="1"/>
          <p:nvPr/>
        </p:nvSpPr>
        <p:spPr>
          <a:xfrm>
            <a:off x="8359359" y="4951517"/>
            <a:ext cx="2896554" cy="9602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600" dirty="0">
                <a:cs typeface="+mn-ea"/>
                <a:sym typeface="+mn-lt"/>
              </a:rPr>
              <a:t>选择模板中的文字然后鼠标右键，粘贴选项里面选择</a:t>
            </a:r>
            <a:r>
              <a:rPr lang="en-US" altLang="zh-CN" sz="1600" dirty="0">
                <a:cs typeface="+mn-ea"/>
                <a:sym typeface="+mn-lt"/>
              </a:rPr>
              <a:t>“</a:t>
            </a:r>
            <a:r>
              <a:rPr lang="en-US" altLang="zh-CN" sz="1600" dirty="0" err="1">
                <a:cs typeface="+mn-ea"/>
                <a:sym typeface="+mn-lt"/>
              </a:rPr>
              <a:t>只保留文字”即可更改为您想替换的文字</a:t>
            </a:r>
            <a:endParaRPr lang="zh-CN" altLang="en-US" sz="1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智宇https://www.docer.com/works?userid=3283407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输入标题文字</a:t>
            </a:r>
          </a:p>
        </p:txBody>
      </p:sp>
      <p:sp>
        <p:nvSpPr>
          <p:cNvPr id="31" name="稻壳儿智宇https://www.docer.com/works?userid=328340712"/>
          <p:cNvSpPr/>
          <p:nvPr/>
        </p:nvSpPr>
        <p:spPr>
          <a:xfrm>
            <a:off x="3021324" y="2648659"/>
            <a:ext cx="2128622" cy="1835019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cs typeface="+mn-ea"/>
              <a:sym typeface="+mn-lt"/>
            </a:endParaRPr>
          </a:p>
        </p:txBody>
      </p:sp>
      <p:sp>
        <p:nvSpPr>
          <p:cNvPr id="32" name="稻壳儿智宇https://www.docer.com/works?userid=328340712"/>
          <p:cNvSpPr/>
          <p:nvPr/>
        </p:nvSpPr>
        <p:spPr>
          <a:xfrm>
            <a:off x="4085634" y="1908278"/>
            <a:ext cx="2987464" cy="2575400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cs typeface="+mn-ea"/>
              <a:sym typeface="+mn-lt"/>
            </a:endParaRPr>
          </a:p>
        </p:txBody>
      </p:sp>
      <p:sp>
        <p:nvSpPr>
          <p:cNvPr id="33" name="稻壳儿智宇https://www.docer.com/works?userid=328340712"/>
          <p:cNvSpPr/>
          <p:nvPr/>
        </p:nvSpPr>
        <p:spPr>
          <a:xfrm>
            <a:off x="6008788" y="2268239"/>
            <a:ext cx="2569909" cy="2215439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cs typeface="+mn-ea"/>
              <a:sym typeface="+mn-lt"/>
            </a:endParaRPr>
          </a:p>
        </p:txBody>
      </p:sp>
      <p:sp>
        <p:nvSpPr>
          <p:cNvPr id="34" name="稻壳儿智宇https://www.docer.com/works?userid=328340712"/>
          <p:cNvSpPr/>
          <p:nvPr/>
        </p:nvSpPr>
        <p:spPr>
          <a:xfrm>
            <a:off x="7584279" y="3084562"/>
            <a:ext cx="1622974" cy="1399116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cs typeface="+mn-ea"/>
              <a:sym typeface="+mn-lt"/>
            </a:endParaRPr>
          </a:p>
        </p:txBody>
      </p:sp>
      <p:sp>
        <p:nvSpPr>
          <p:cNvPr id="35" name="稻壳儿智宇https://www.docer.com/works?userid=328340712"/>
          <p:cNvSpPr txBox="1"/>
          <p:nvPr/>
        </p:nvSpPr>
        <p:spPr>
          <a:xfrm>
            <a:off x="2491971" y="2789788"/>
            <a:ext cx="78579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700" b="1" dirty="0">
                <a:solidFill>
                  <a:schemeClr val="accent1"/>
                </a:solidFill>
                <a:cs typeface="+mn-ea"/>
                <a:sym typeface="+mn-lt"/>
              </a:rPr>
              <a:t>17%</a:t>
            </a:r>
            <a:endParaRPr lang="en-US" sz="3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6" name="稻壳儿智宇https://www.docer.com/works?userid=328340712"/>
          <p:cNvSpPr txBox="1"/>
          <p:nvPr/>
        </p:nvSpPr>
        <p:spPr>
          <a:xfrm>
            <a:off x="4401560" y="1776558"/>
            <a:ext cx="78579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700" b="1" dirty="0">
                <a:solidFill>
                  <a:schemeClr val="accent2"/>
                </a:solidFill>
                <a:cs typeface="+mn-ea"/>
                <a:sym typeface="+mn-lt"/>
              </a:rPr>
              <a:t>46%</a:t>
            </a:r>
            <a:endParaRPr lang="en-US" sz="30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37" name="稻壳儿智宇https://www.docer.com/works?userid=328340712"/>
          <p:cNvSpPr txBox="1"/>
          <p:nvPr/>
        </p:nvSpPr>
        <p:spPr>
          <a:xfrm>
            <a:off x="7502519" y="1806574"/>
            <a:ext cx="78579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b="1" dirty="0">
                <a:solidFill>
                  <a:schemeClr val="accent3"/>
                </a:solidFill>
                <a:cs typeface="+mn-ea"/>
                <a:sym typeface="+mn-lt"/>
              </a:rPr>
              <a:t>31%</a:t>
            </a:r>
            <a:endParaRPr lang="en-US" sz="3000" b="1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38" name="稻壳儿智宇https://www.docer.com/works?userid=328340712"/>
          <p:cNvSpPr txBox="1"/>
          <p:nvPr/>
        </p:nvSpPr>
        <p:spPr>
          <a:xfrm>
            <a:off x="9035234" y="2965145"/>
            <a:ext cx="78579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b="1" dirty="0">
                <a:solidFill>
                  <a:schemeClr val="accent4"/>
                </a:solidFill>
                <a:cs typeface="+mn-ea"/>
                <a:sym typeface="+mn-lt"/>
              </a:rPr>
              <a:t>11%</a:t>
            </a:r>
            <a:endParaRPr lang="en-US" sz="3000" b="1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39" name="稻壳儿智宇https://www.docer.com/works?userid=328340712"/>
          <p:cNvSpPr txBox="1"/>
          <p:nvPr/>
        </p:nvSpPr>
        <p:spPr>
          <a:xfrm>
            <a:off x="943412" y="3280929"/>
            <a:ext cx="2141789" cy="6131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>
                <a:cs typeface="+mn-ea"/>
                <a:sym typeface="+mn-lt"/>
              </a:rPr>
              <a:t>这里输入您的正文内容，正文突出重点</a:t>
            </a:r>
          </a:p>
        </p:txBody>
      </p:sp>
      <p:sp>
        <p:nvSpPr>
          <p:cNvPr id="40" name="稻壳儿智宇https://www.docer.com/works?userid=328340712"/>
          <p:cNvSpPr txBox="1"/>
          <p:nvPr/>
        </p:nvSpPr>
        <p:spPr>
          <a:xfrm>
            <a:off x="2235591" y="1758644"/>
            <a:ext cx="1934268" cy="6131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>
                <a:cs typeface="+mn-ea"/>
                <a:sym typeface="+mn-lt"/>
              </a:rPr>
              <a:t>这里输入您的正文内容，正文突出重点</a:t>
            </a:r>
          </a:p>
        </p:txBody>
      </p:sp>
      <p:sp>
        <p:nvSpPr>
          <p:cNvPr id="41" name="稻壳儿智宇https://www.docer.com/works?userid=328340712"/>
          <p:cNvSpPr txBox="1"/>
          <p:nvPr/>
        </p:nvSpPr>
        <p:spPr>
          <a:xfrm>
            <a:off x="8474180" y="1758644"/>
            <a:ext cx="2024559" cy="6131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cs typeface="+mn-ea"/>
                <a:sym typeface="+mn-lt"/>
              </a:rPr>
              <a:t>这里输入您的正文内容，正文突出重点</a:t>
            </a:r>
          </a:p>
        </p:txBody>
      </p:sp>
      <p:sp>
        <p:nvSpPr>
          <p:cNvPr id="42" name="稻壳儿智宇https://www.docer.com/works?userid=328340712"/>
          <p:cNvSpPr txBox="1"/>
          <p:nvPr/>
        </p:nvSpPr>
        <p:spPr>
          <a:xfrm>
            <a:off x="9133436" y="3479260"/>
            <a:ext cx="2024559" cy="6131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cs typeface="+mn-ea"/>
                <a:sym typeface="+mn-lt"/>
              </a:rPr>
              <a:t>这里输入您的正文内容，正文突出重点</a:t>
            </a:r>
          </a:p>
        </p:txBody>
      </p:sp>
      <p:sp>
        <p:nvSpPr>
          <p:cNvPr id="43" name="稻壳儿智宇https://www.docer.com/works?userid=328340712"/>
          <p:cNvSpPr txBox="1"/>
          <p:nvPr/>
        </p:nvSpPr>
        <p:spPr>
          <a:xfrm>
            <a:off x="714375" y="5204881"/>
            <a:ext cx="10763250" cy="79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这里输入您的正文内容，建议标题字号</a:t>
            </a:r>
            <a:r>
              <a:rPr lang="en-US" altLang="zh-CN" sz="1600" dirty="0">
                <a:cs typeface="+mn-ea"/>
                <a:sym typeface="+mn-lt"/>
              </a:rPr>
              <a:t>16-24</a:t>
            </a:r>
            <a:r>
              <a:rPr lang="zh-CN" altLang="en-US" sz="1600" dirty="0">
                <a:cs typeface="+mn-ea"/>
                <a:sym typeface="+mn-lt"/>
              </a:rPr>
              <a:t>，正文字号</a:t>
            </a:r>
            <a:r>
              <a:rPr lang="en-US" altLang="zh-CN" sz="1600" dirty="0">
                <a:cs typeface="+mn-ea"/>
                <a:sym typeface="+mn-lt"/>
              </a:rPr>
              <a:t>14-18</a:t>
            </a:r>
            <a:r>
              <a:rPr lang="zh-CN" altLang="en-US" sz="1600" dirty="0">
                <a:cs typeface="+mn-ea"/>
                <a:sym typeface="+mn-lt"/>
              </a:rPr>
              <a:t>。正文文本长度不宜过长，如有需要可以对内容进行删减概括，突出重点内容即可。正文文本长度不宜过长，如有需要可以对内容进行删减概括，突出重点内容即可。</a:t>
            </a:r>
          </a:p>
        </p:txBody>
      </p:sp>
      <p:sp>
        <p:nvSpPr>
          <p:cNvPr id="44" name="稻壳儿智宇https://www.docer.com/works?userid=328340712"/>
          <p:cNvSpPr txBox="1"/>
          <p:nvPr/>
        </p:nvSpPr>
        <p:spPr>
          <a:xfrm>
            <a:off x="5326559" y="4958548"/>
            <a:ext cx="153888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cs typeface="+mn-ea"/>
                <a:sym typeface="+mn-lt"/>
              </a:rPr>
              <a:t>内容主题概括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稻壳儿智宇https://www.docer.com/works?userid=328340712" descr="背景图案&#10;&#10;描述已自动生成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稻壳儿智宇https://www.docer.com/works?userid=328340712"/>
          <p:cNvSpPr/>
          <p:nvPr/>
        </p:nvSpPr>
        <p:spPr>
          <a:xfrm>
            <a:off x="0" y="0"/>
            <a:ext cx="12192000" cy="192728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稻壳儿智宇https://www.docer.com/works?userid=328340712"/>
          <p:cNvSpPr/>
          <p:nvPr/>
        </p:nvSpPr>
        <p:spPr>
          <a:xfrm>
            <a:off x="613433" y="821166"/>
            <a:ext cx="1119116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base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zh-CN" altLang="en-US" sz="4400" b="1" i="0" dirty="0"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sp>
        <p:nvSpPr>
          <p:cNvPr id="61" name="稻壳儿智宇https://www.docer.com/works?userid=328340712"/>
          <p:cNvSpPr/>
          <p:nvPr/>
        </p:nvSpPr>
        <p:spPr>
          <a:xfrm>
            <a:off x="1935678" y="1159720"/>
            <a:ext cx="16056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base"/>
            <a:r>
              <a:rPr lang="en-US" altLang="zh-CN" b="0" i="0" dirty="0">
                <a:solidFill>
                  <a:schemeClr val="bg1"/>
                </a:solidFill>
                <a:effectLst/>
                <a:cs typeface="+mn-ea"/>
                <a:sym typeface="+mn-lt"/>
              </a:rPr>
              <a:t>CONTENT</a:t>
            </a:r>
            <a:endParaRPr lang="zh-CN" altLang="en-US" b="0" i="0" dirty="0"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sp>
        <p:nvSpPr>
          <p:cNvPr id="15" name="稻壳儿智宇https://www.docer.com/works?userid=328340712"/>
          <p:cNvSpPr/>
          <p:nvPr/>
        </p:nvSpPr>
        <p:spPr>
          <a:xfrm>
            <a:off x="9050208" y="2558296"/>
            <a:ext cx="2532192" cy="294764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F2F2F2">
                  <a:alpha val="50000"/>
                </a:srgbClr>
              </a:gs>
              <a:gs pos="100000">
                <a:srgbClr val="F2F2F2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1" name="稻壳儿智宇https://www.docer.com/works?userid=328340712"/>
          <p:cNvSpPr/>
          <p:nvPr/>
        </p:nvSpPr>
        <p:spPr>
          <a:xfrm rot="2700000">
            <a:off x="10070063" y="3153113"/>
            <a:ext cx="492482" cy="49248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稻壳儿智宇https://www.docer.com/works?userid=328340712"/>
          <p:cNvSpPr/>
          <p:nvPr/>
        </p:nvSpPr>
        <p:spPr>
          <a:xfrm rot="2700000">
            <a:off x="9970921" y="3053971"/>
            <a:ext cx="690766" cy="690766"/>
          </a:xfrm>
          <a:prstGeom prst="round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稻壳儿智宇https://www.docer.com/works?userid=328340712"/>
          <p:cNvSpPr/>
          <p:nvPr/>
        </p:nvSpPr>
        <p:spPr>
          <a:xfrm>
            <a:off x="9995873" y="3162290"/>
            <a:ext cx="640862" cy="47412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7" name="稻壳儿智宇https://www.docer.com/works?userid=328340712"/>
          <p:cNvSpPr txBox="1"/>
          <p:nvPr/>
        </p:nvSpPr>
        <p:spPr>
          <a:xfrm>
            <a:off x="9000976" y="4115614"/>
            <a:ext cx="263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200" dirty="0">
                <a:cs typeface="+mn-ea"/>
                <a:sym typeface="+mn-lt"/>
              </a:rPr>
              <a:t>自我介绍</a:t>
            </a:r>
          </a:p>
        </p:txBody>
      </p:sp>
      <p:sp>
        <p:nvSpPr>
          <p:cNvPr id="114" name="稻壳儿智宇https://www.docer.com/works?userid=328340712"/>
          <p:cNvSpPr txBox="1"/>
          <p:nvPr/>
        </p:nvSpPr>
        <p:spPr>
          <a:xfrm>
            <a:off x="9000976" y="4597930"/>
            <a:ext cx="2630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INTRODUCE MYSELF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稻壳儿智宇https://www.docer.com/works?userid=328340712"/>
          <p:cNvSpPr/>
          <p:nvPr/>
        </p:nvSpPr>
        <p:spPr>
          <a:xfrm>
            <a:off x="3425691" y="2558296"/>
            <a:ext cx="2532192" cy="294764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F2F2F2">
                  <a:alpha val="50000"/>
                </a:srgbClr>
              </a:gs>
              <a:gs pos="100000">
                <a:srgbClr val="F2F2F2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0" name="稻壳儿智宇https://www.docer.com/works?userid=328340712"/>
          <p:cNvSpPr/>
          <p:nvPr/>
        </p:nvSpPr>
        <p:spPr>
          <a:xfrm rot="2700000">
            <a:off x="4432918" y="3153113"/>
            <a:ext cx="492482" cy="49248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50" name="稻壳儿智宇https://www.docer.com/works?userid=328340712"/>
          <p:cNvSpPr/>
          <p:nvPr/>
        </p:nvSpPr>
        <p:spPr>
          <a:xfrm rot="2700000">
            <a:off x="4333776" y="3053971"/>
            <a:ext cx="690766" cy="690766"/>
          </a:xfrm>
          <a:prstGeom prst="round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52" name="稻壳儿智宇https://www.docer.com/works?userid=328340712"/>
          <p:cNvSpPr/>
          <p:nvPr/>
        </p:nvSpPr>
        <p:spPr>
          <a:xfrm>
            <a:off x="4358728" y="3162290"/>
            <a:ext cx="640862" cy="474128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稻壳儿智宇https://www.docer.com/works?userid=328340712"/>
          <p:cNvSpPr txBox="1"/>
          <p:nvPr/>
        </p:nvSpPr>
        <p:spPr>
          <a:xfrm>
            <a:off x="3376459" y="4115614"/>
            <a:ext cx="263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200" dirty="0">
                <a:cs typeface="+mn-ea"/>
                <a:sym typeface="+mn-lt"/>
              </a:rPr>
              <a:t>教育背景</a:t>
            </a:r>
          </a:p>
        </p:txBody>
      </p:sp>
      <p:sp>
        <p:nvSpPr>
          <p:cNvPr id="116" name="稻壳儿智宇https://www.docer.com/works?userid=328340712"/>
          <p:cNvSpPr txBox="1"/>
          <p:nvPr/>
        </p:nvSpPr>
        <p:spPr>
          <a:xfrm>
            <a:off x="3376459" y="4627259"/>
            <a:ext cx="2630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EDUCATION BACKGROUND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稻壳儿智宇https://www.docer.com/works?userid=328340712"/>
          <p:cNvSpPr/>
          <p:nvPr/>
        </p:nvSpPr>
        <p:spPr>
          <a:xfrm>
            <a:off x="6237949" y="2558296"/>
            <a:ext cx="2532192" cy="294764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F2F2F2">
                  <a:alpha val="50000"/>
                </a:srgbClr>
              </a:gs>
              <a:gs pos="100000">
                <a:srgbClr val="F2F2F2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2" name="稻壳儿智宇https://www.docer.com/works?userid=328340712"/>
          <p:cNvSpPr/>
          <p:nvPr/>
        </p:nvSpPr>
        <p:spPr>
          <a:xfrm rot="2700000">
            <a:off x="7251489" y="3153113"/>
            <a:ext cx="492482" cy="49248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53" name="稻壳儿智宇https://www.docer.com/works?userid=328340712"/>
          <p:cNvSpPr/>
          <p:nvPr/>
        </p:nvSpPr>
        <p:spPr>
          <a:xfrm rot="2700000">
            <a:off x="7152347" y="3053971"/>
            <a:ext cx="690766" cy="690766"/>
          </a:xfrm>
          <a:prstGeom prst="round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55" name="稻壳儿智宇https://www.docer.com/works?userid=328340712"/>
          <p:cNvSpPr/>
          <p:nvPr/>
        </p:nvSpPr>
        <p:spPr>
          <a:xfrm>
            <a:off x="7177299" y="3162290"/>
            <a:ext cx="640862" cy="474128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4" name="稻壳儿智宇https://www.docer.com/works?userid=328340712"/>
          <p:cNvSpPr txBox="1"/>
          <p:nvPr/>
        </p:nvSpPr>
        <p:spPr>
          <a:xfrm>
            <a:off x="6188717" y="4115614"/>
            <a:ext cx="263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200" dirty="0">
                <a:cs typeface="+mn-ea"/>
                <a:sym typeface="+mn-lt"/>
              </a:rPr>
              <a:t>校园经历</a:t>
            </a:r>
          </a:p>
        </p:txBody>
      </p:sp>
      <p:sp>
        <p:nvSpPr>
          <p:cNvPr id="115" name="稻壳儿智宇https://www.docer.com/works?userid=328340712"/>
          <p:cNvSpPr txBox="1"/>
          <p:nvPr/>
        </p:nvSpPr>
        <p:spPr>
          <a:xfrm>
            <a:off x="6188717" y="4627259"/>
            <a:ext cx="2630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THE CAMPUS EXPERIENCE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稻壳儿智宇https://www.docer.com/works?userid=328340712"/>
          <p:cNvSpPr/>
          <p:nvPr/>
        </p:nvSpPr>
        <p:spPr>
          <a:xfrm>
            <a:off x="613433" y="2558296"/>
            <a:ext cx="2532192" cy="294764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F2F2F2">
                  <a:alpha val="50000"/>
                </a:srgbClr>
              </a:gs>
              <a:gs pos="100000">
                <a:srgbClr val="F2F2F2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9" name="稻壳儿智宇https://www.docer.com/works?userid=328340712"/>
          <p:cNvSpPr/>
          <p:nvPr/>
        </p:nvSpPr>
        <p:spPr>
          <a:xfrm rot="2700000">
            <a:off x="1614346" y="3153113"/>
            <a:ext cx="492482" cy="49248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56" name="稻壳儿智宇https://www.docer.com/works?userid=328340712"/>
          <p:cNvSpPr/>
          <p:nvPr/>
        </p:nvSpPr>
        <p:spPr>
          <a:xfrm rot="2700000">
            <a:off x="1515204" y="3053971"/>
            <a:ext cx="690766" cy="690766"/>
          </a:xfrm>
          <a:prstGeom prst="round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58" name="稻壳儿智宇https://www.docer.com/works?userid=328340712"/>
          <p:cNvSpPr/>
          <p:nvPr/>
        </p:nvSpPr>
        <p:spPr>
          <a:xfrm>
            <a:off x="1540156" y="3162290"/>
            <a:ext cx="640862" cy="47412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" name="稻壳儿智宇https://www.docer.com/works?userid=328340712"/>
          <p:cNvSpPr txBox="1"/>
          <p:nvPr/>
        </p:nvSpPr>
        <p:spPr>
          <a:xfrm>
            <a:off x="564201" y="4115614"/>
            <a:ext cx="263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200" dirty="0">
                <a:cs typeface="+mn-ea"/>
                <a:sym typeface="+mn-lt"/>
              </a:rPr>
              <a:t>实践经历</a:t>
            </a:r>
          </a:p>
        </p:txBody>
      </p:sp>
      <p:sp>
        <p:nvSpPr>
          <p:cNvPr id="117" name="稻壳儿智宇https://www.docer.com/works?userid=328340712"/>
          <p:cNvSpPr txBox="1"/>
          <p:nvPr/>
        </p:nvSpPr>
        <p:spPr>
          <a:xfrm>
            <a:off x="564201" y="4627259"/>
            <a:ext cx="2630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PRACTICE EXPERIENCE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9" name="稻壳儿智宇https://www.docer.com/works?userid=328340712" hidden="1"/>
          <p:cNvCxnSpPr/>
          <p:nvPr/>
        </p:nvCxnSpPr>
        <p:spPr>
          <a:xfrm flipH="1">
            <a:off x="613433" y="1680244"/>
            <a:ext cx="1096896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稻壳儿智宇https://www.docer.com/works?userid=3283407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819" y="1062493"/>
            <a:ext cx="2316681" cy="5608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智宇https://www.docer.com/works?userid=3283407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输入标题文字</a:t>
            </a:r>
          </a:p>
        </p:txBody>
      </p:sp>
      <p:sp>
        <p:nvSpPr>
          <p:cNvPr id="5" name="稻壳儿智宇https://www.docer.com/works?userid=328340712"/>
          <p:cNvSpPr>
            <a:spLocks noChangeArrowheads="1"/>
          </p:cNvSpPr>
          <p:nvPr/>
        </p:nvSpPr>
        <p:spPr bwMode="auto">
          <a:xfrm>
            <a:off x="6609109" y="1681044"/>
            <a:ext cx="1791131" cy="1773218"/>
          </a:xfrm>
          <a:custGeom>
            <a:avLst/>
            <a:gdLst>
              <a:gd name="T0" fmla="*/ 977 w 6447"/>
              <a:gd name="T1" fmla="*/ 3190 h 6381"/>
              <a:gd name="T2" fmla="*/ 977 w 6447"/>
              <a:gd name="T3" fmla="*/ 3190 h 6381"/>
              <a:gd name="T4" fmla="*/ 3256 w 6447"/>
              <a:gd name="T5" fmla="*/ 975 h 6381"/>
              <a:gd name="T6" fmla="*/ 5469 w 6447"/>
              <a:gd name="T7" fmla="*/ 3190 h 6381"/>
              <a:gd name="T8" fmla="*/ 4819 w 6447"/>
              <a:gd name="T9" fmla="*/ 4817 h 6381"/>
              <a:gd name="T10" fmla="*/ 5469 w 6447"/>
              <a:gd name="T11" fmla="*/ 4817 h 6381"/>
              <a:gd name="T12" fmla="*/ 5469 w 6447"/>
              <a:gd name="T13" fmla="*/ 5469 h 6381"/>
              <a:gd name="T14" fmla="*/ 3256 w 6447"/>
              <a:gd name="T15" fmla="*/ 5469 h 6381"/>
              <a:gd name="T16" fmla="*/ 977 w 6447"/>
              <a:gd name="T17" fmla="*/ 3190 h 6381"/>
              <a:gd name="T18" fmla="*/ 5469 w 6447"/>
              <a:gd name="T19" fmla="*/ 5469 h 6381"/>
              <a:gd name="T20" fmla="*/ 5469 w 6447"/>
              <a:gd name="T21" fmla="*/ 5469 h 6381"/>
              <a:gd name="T22" fmla="*/ 6446 w 6447"/>
              <a:gd name="T23" fmla="*/ 3190 h 6381"/>
              <a:gd name="T24" fmla="*/ 3256 w 6447"/>
              <a:gd name="T25" fmla="*/ 0 h 6381"/>
              <a:gd name="T26" fmla="*/ 0 w 6447"/>
              <a:gd name="T27" fmla="*/ 3190 h 6381"/>
              <a:gd name="T28" fmla="*/ 3256 w 6447"/>
              <a:gd name="T29" fmla="*/ 6380 h 6381"/>
              <a:gd name="T30" fmla="*/ 6446 w 6447"/>
              <a:gd name="T31" fmla="*/ 6380 h 6381"/>
              <a:gd name="T32" fmla="*/ 6446 w 6447"/>
              <a:gd name="T33" fmla="*/ 5469 h 6381"/>
              <a:gd name="T34" fmla="*/ 5469 w 6447"/>
              <a:gd name="T35" fmla="*/ 5469 h 6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47" h="6381">
                <a:moveTo>
                  <a:pt x="977" y="3190"/>
                </a:moveTo>
                <a:lnTo>
                  <a:pt x="977" y="3190"/>
                </a:lnTo>
                <a:cubicBezTo>
                  <a:pt x="977" y="1952"/>
                  <a:pt x="1954" y="975"/>
                  <a:pt x="3256" y="975"/>
                </a:cubicBezTo>
                <a:cubicBezTo>
                  <a:pt x="4492" y="975"/>
                  <a:pt x="5469" y="1952"/>
                  <a:pt x="5469" y="3190"/>
                </a:cubicBezTo>
                <a:cubicBezTo>
                  <a:pt x="5469" y="3775"/>
                  <a:pt x="5273" y="4361"/>
                  <a:pt x="4819" y="4817"/>
                </a:cubicBezTo>
                <a:cubicBezTo>
                  <a:pt x="5469" y="4817"/>
                  <a:pt x="5469" y="4817"/>
                  <a:pt x="5469" y="4817"/>
                </a:cubicBezTo>
                <a:cubicBezTo>
                  <a:pt x="5469" y="5469"/>
                  <a:pt x="5469" y="5469"/>
                  <a:pt x="5469" y="5469"/>
                </a:cubicBezTo>
                <a:cubicBezTo>
                  <a:pt x="3256" y="5469"/>
                  <a:pt x="3256" y="5469"/>
                  <a:pt x="3256" y="5469"/>
                </a:cubicBezTo>
                <a:cubicBezTo>
                  <a:pt x="1954" y="5469"/>
                  <a:pt x="977" y="4492"/>
                  <a:pt x="977" y="3190"/>
                </a:cubicBezTo>
                <a:close/>
                <a:moveTo>
                  <a:pt x="5469" y="5469"/>
                </a:moveTo>
                <a:lnTo>
                  <a:pt x="5469" y="5469"/>
                </a:lnTo>
                <a:cubicBezTo>
                  <a:pt x="6121" y="4882"/>
                  <a:pt x="6446" y="4036"/>
                  <a:pt x="6446" y="3190"/>
                </a:cubicBezTo>
                <a:cubicBezTo>
                  <a:pt x="6446" y="1431"/>
                  <a:pt x="5013" y="0"/>
                  <a:pt x="3256" y="0"/>
                </a:cubicBezTo>
                <a:cubicBezTo>
                  <a:pt x="1433" y="0"/>
                  <a:pt x="0" y="1431"/>
                  <a:pt x="0" y="3190"/>
                </a:cubicBezTo>
                <a:cubicBezTo>
                  <a:pt x="0" y="5013"/>
                  <a:pt x="1433" y="6380"/>
                  <a:pt x="3256" y="6380"/>
                </a:cubicBezTo>
                <a:cubicBezTo>
                  <a:pt x="6446" y="6380"/>
                  <a:pt x="6446" y="6380"/>
                  <a:pt x="6446" y="6380"/>
                </a:cubicBezTo>
                <a:cubicBezTo>
                  <a:pt x="6446" y="5469"/>
                  <a:pt x="6446" y="5469"/>
                  <a:pt x="6446" y="5469"/>
                </a:cubicBezTo>
                <a:lnTo>
                  <a:pt x="5469" y="54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cs typeface="+mn-ea"/>
              <a:sym typeface="+mn-lt"/>
            </a:endParaRPr>
          </a:p>
        </p:txBody>
      </p:sp>
      <p:sp>
        <p:nvSpPr>
          <p:cNvPr id="8" name="稻壳儿智宇https://www.docer.com/works?userid=328340712"/>
          <p:cNvSpPr txBox="1"/>
          <p:nvPr/>
        </p:nvSpPr>
        <p:spPr>
          <a:xfrm>
            <a:off x="6955497" y="2289824"/>
            <a:ext cx="1125707" cy="55397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cs typeface="+mn-ea"/>
                <a:sym typeface="+mn-lt"/>
              </a:rPr>
              <a:t>75%</a:t>
            </a:r>
          </a:p>
        </p:txBody>
      </p:sp>
      <p:sp>
        <p:nvSpPr>
          <p:cNvPr id="22" name="稻壳儿智宇https://www.docer.com/works?userid=328340712"/>
          <p:cNvSpPr txBox="1"/>
          <p:nvPr/>
        </p:nvSpPr>
        <p:spPr>
          <a:xfrm>
            <a:off x="6738119" y="3910783"/>
            <a:ext cx="153888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accent3"/>
                </a:solidFill>
                <a:cs typeface="+mn-ea"/>
                <a:sym typeface="+mn-lt"/>
              </a:rPr>
              <a:t>内容主题概括</a:t>
            </a:r>
          </a:p>
        </p:txBody>
      </p:sp>
      <p:sp>
        <p:nvSpPr>
          <p:cNvPr id="23" name="稻壳儿智宇https://www.docer.com/works?userid=328340712"/>
          <p:cNvSpPr txBox="1"/>
          <p:nvPr/>
        </p:nvSpPr>
        <p:spPr>
          <a:xfrm>
            <a:off x="6358914" y="4247856"/>
            <a:ext cx="2297294" cy="9602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600" dirty="0">
                <a:cs typeface="+mn-ea"/>
                <a:sym typeface="+mn-lt"/>
              </a:rPr>
              <a:t>这里输入您的正文内容</a:t>
            </a:r>
            <a:endParaRPr lang="en-US" altLang="zh-CN" sz="1600" dirty="0"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600" dirty="0">
                <a:cs typeface="+mn-ea"/>
                <a:sym typeface="+mn-lt"/>
              </a:rPr>
              <a:t>建议标题字号</a:t>
            </a:r>
            <a:r>
              <a:rPr lang="en-US" altLang="zh-CN" sz="1600" dirty="0">
                <a:cs typeface="+mn-ea"/>
                <a:sym typeface="+mn-lt"/>
              </a:rPr>
              <a:t>16-24</a:t>
            </a:r>
            <a:r>
              <a:rPr lang="zh-CN" altLang="en-US" sz="1600" dirty="0">
                <a:cs typeface="+mn-ea"/>
                <a:sym typeface="+mn-lt"/>
              </a:rPr>
              <a:t>，正文字号</a:t>
            </a:r>
            <a:r>
              <a:rPr lang="en-US" altLang="zh-CN" sz="1600" dirty="0">
                <a:cs typeface="+mn-ea"/>
                <a:sym typeface="+mn-lt"/>
              </a:rPr>
              <a:t>14-18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7" name="稻壳儿智宇https://www.docer.com/works?userid=328340712"/>
          <p:cNvSpPr>
            <a:spLocks noChangeArrowheads="1"/>
          </p:cNvSpPr>
          <p:nvPr/>
        </p:nvSpPr>
        <p:spPr bwMode="auto">
          <a:xfrm>
            <a:off x="9435115" y="1681044"/>
            <a:ext cx="1791131" cy="1773218"/>
          </a:xfrm>
          <a:custGeom>
            <a:avLst/>
            <a:gdLst>
              <a:gd name="T0" fmla="*/ 977 w 6447"/>
              <a:gd name="T1" fmla="*/ 3190 h 6381"/>
              <a:gd name="T2" fmla="*/ 977 w 6447"/>
              <a:gd name="T3" fmla="*/ 3190 h 6381"/>
              <a:gd name="T4" fmla="*/ 3256 w 6447"/>
              <a:gd name="T5" fmla="*/ 975 h 6381"/>
              <a:gd name="T6" fmla="*/ 5469 w 6447"/>
              <a:gd name="T7" fmla="*/ 3190 h 6381"/>
              <a:gd name="T8" fmla="*/ 4819 w 6447"/>
              <a:gd name="T9" fmla="*/ 4817 h 6381"/>
              <a:gd name="T10" fmla="*/ 5469 w 6447"/>
              <a:gd name="T11" fmla="*/ 4817 h 6381"/>
              <a:gd name="T12" fmla="*/ 5469 w 6447"/>
              <a:gd name="T13" fmla="*/ 5469 h 6381"/>
              <a:gd name="T14" fmla="*/ 3256 w 6447"/>
              <a:gd name="T15" fmla="*/ 5469 h 6381"/>
              <a:gd name="T16" fmla="*/ 977 w 6447"/>
              <a:gd name="T17" fmla="*/ 3190 h 6381"/>
              <a:gd name="T18" fmla="*/ 5469 w 6447"/>
              <a:gd name="T19" fmla="*/ 5469 h 6381"/>
              <a:gd name="T20" fmla="*/ 5469 w 6447"/>
              <a:gd name="T21" fmla="*/ 5469 h 6381"/>
              <a:gd name="T22" fmla="*/ 6446 w 6447"/>
              <a:gd name="T23" fmla="*/ 3190 h 6381"/>
              <a:gd name="T24" fmla="*/ 3256 w 6447"/>
              <a:gd name="T25" fmla="*/ 0 h 6381"/>
              <a:gd name="T26" fmla="*/ 0 w 6447"/>
              <a:gd name="T27" fmla="*/ 3190 h 6381"/>
              <a:gd name="T28" fmla="*/ 3256 w 6447"/>
              <a:gd name="T29" fmla="*/ 6380 h 6381"/>
              <a:gd name="T30" fmla="*/ 6446 w 6447"/>
              <a:gd name="T31" fmla="*/ 6380 h 6381"/>
              <a:gd name="T32" fmla="*/ 6446 w 6447"/>
              <a:gd name="T33" fmla="*/ 5469 h 6381"/>
              <a:gd name="T34" fmla="*/ 5469 w 6447"/>
              <a:gd name="T35" fmla="*/ 5469 h 6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47" h="6381">
                <a:moveTo>
                  <a:pt x="977" y="3190"/>
                </a:moveTo>
                <a:lnTo>
                  <a:pt x="977" y="3190"/>
                </a:lnTo>
                <a:cubicBezTo>
                  <a:pt x="977" y="1952"/>
                  <a:pt x="1954" y="975"/>
                  <a:pt x="3256" y="975"/>
                </a:cubicBezTo>
                <a:cubicBezTo>
                  <a:pt x="4492" y="975"/>
                  <a:pt x="5469" y="1952"/>
                  <a:pt x="5469" y="3190"/>
                </a:cubicBezTo>
                <a:cubicBezTo>
                  <a:pt x="5469" y="3775"/>
                  <a:pt x="5273" y="4361"/>
                  <a:pt x="4819" y="4817"/>
                </a:cubicBezTo>
                <a:cubicBezTo>
                  <a:pt x="5469" y="4817"/>
                  <a:pt x="5469" y="4817"/>
                  <a:pt x="5469" y="4817"/>
                </a:cubicBezTo>
                <a:cubicBezTo>
                  <a:pt x="5469" y="5469"/>
                  <a:pt x="5469" y="5469"/>
                  <a:pt x="5469" y="5469"/>
                </a:cubicBezTo>
                <a:cubicBezTo>
                  <a:pt x="3256" y="5469"/>
                  <a:pt x="3256" y="5469"/>
                  <a:pt x="3256" y="5469"/>
                </a:cubicBezTo>
                <a:cubicBezTo>
                  <a:pt x="1954" y="5469"/>
                  <a:pt x="977" y="4492"/>
                  <a:pt x="977" y="3190"/>
                </a:cubicBezTo>
                <a:close/>
                <a:moveTo>
                  <a:pt x="5469" y="5469"/>
                </a:moveTo>
                <a:lnTo>
                  <a:pt x="5469" y="5469"/>
                </a:lnTo>
                <a:cubicBezTo>
                  <a:pt x="6121" y="4882"/>
                  <a:pt x="6446" y="4036"/>
                  <a:pt x="6446" y="3190"/>
                </a:cubicBezTo>
                <a:cubicBezTo>
                  <a:pt x="6446" y="1431"/>
                  <a:pt x="5013" y="0"/>
                  <a:pt x="3256" y="0"/>
                </a:cubicBezTo>
                <a:cubicBezTo>
                  <a:pt x="1433" y="0"/>
                  <a:pt x="0" y="1431"/>
                  <a:pt x="0" y="3190"/>
                </a:cubicBezTo>
                <a:cubicBezTo>
                  <a:pt x="0" y="5013"/>
                  <a:pt x="1433" y="6380"/>
                  <a:pt x="3256" y="6380"/>
                </a:cubicBezTo>
                <a:cubicBezTo>
                  <a:pt x="6446" y="6380"/>
                  <a:pt x="6446" y="6380"/>
                  <a:pt x="6446" y="6380"/>
                </a:cubicBezTo>
                <a:cubicBezTo>
                  <a:pt x="6446" y="5469"/>
                  <a:pt x="6446" y="5469"/>
                  <a:pt x="6446" y="5469"/>
                </a:cubicBezTo>
                <a:lnTo>
                  <a:pt x="5469" y="546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cs typeface="+mn-ea"/>
              <a:sym typeface="+mn-lt"/>
            </a:endParaRPr>
          </a:p>
        </p:txBody>
      </p:sp>
      <p:sp>
        <p:nvSpPr>
          <p:cNvPr id="9" name="稻壳儿智宇https://www.docer.com/works?userid=328340712"/>
          <p:cNvSpPr txBox="1"/>
          <p:nvPr/>
        </p:nvSpPr>
        <p:spPr>
          <a:xfrm>
            <a:off x="9603322" y="2294148"/>
            <a:ext cx="1470892" cy="55397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cs typeface="+mn-ea"/>
                <a:sym typeface="+mn-lt"/>
              </a:rPr>
              <a:t>100%</a:t>
            </a:r>
          </a:p>
        </p:txBody>
      </p:sp>
      <p:sp>
        <p:nvSpPr>
          <p:cNvPr id="20" name="稻壳儿智宇https://www.docer.com/works?userid=328340712"/>
          <p:cNvSpPr txBox="1"/>
          <p:nvPr/>
        </p:nvSpPr>
        <p:spPr>
          <a:xfrm>
            <a:off x="9561239" y="3910783"/>
            <a:ext cx="153888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cs typeface="+mn-ea"/>
                <a:sym typeface="+mn-lt"/>
              </a:rPr>
              <a:t>内容主题概括</a:t>
            </a:r>
          </a:p>
        </p:txBody>
      </p:sp>
      <p:sp>
        <p:nvSpPr>
          <p:cNvPr id="21" name="稻壳儿智宇https://www.docer.com/works?userid=328340712"/>
          <p:cNvSpPr txBox="1"/>
          <p:nvPr/>
        </p:nvSpPr>
        <p:spPr>
          <a:xfrm>
            <a:off x="9182034" y="4247856"/>
            <a:ext cx="2297294" cy="9602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600" dirty="0">
                <a:cs typeface="+mn-ea"/>
                <a:sym typeface="+mn-lt"/>
              </a:rPr>
              <a:t>这里输入您的正文内容</a:t>
            </a:r>
            <a:endParaRPr lang="en-US" altLang="zh-CN" sz="1600" dirty="0"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600" dirty="0">
                <a:cs typeface="+mn-ea"/>
                <a:sym typeface="+mn-lt"/>
              </a:rPr>
              <a:t>建议标题字号</a:t>
            </a:r>
            <a:r>
              <a:rPr lang="en-US" altLang="zh-CN" sz="1600" dirty="0">
                <a:cs typeface="+mn-ea"/>
                <a:sym typeface="+mn-lt"/>
              </a:rPr>
              <a:t>16-24</a:t>
            </a:r>
            <a:r>
              <a:rPr lang="zh-CN" altLang="en-US" sz="1600" dirty="0">
                <a:cs typeface="+mn-ea"/>
                <a:sym typeface="+mn-lt"/>
              </a:rPr>
              <a:t>，正文字号</a:t>
            </a:r>
            <a:r>
              <a:rPr lang="en-US" altLang="zh-CN" sz="1600" dirty="0">
                <a:cs typeface="+mn-ea"/>
                <a:sym typeface="+mn-lt"/>
              </a:rPr>
              <a:t>14-18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6" name="稻壳儿智宇https://www.docer.com/works?userid=328340712"/>
          <p:cNvSpPr txBox="1"/>
          <p:nvPr/>
        </p:nvSpPr>
        <p:spPr>
          <a:xfrm>
            <a:off x="1091877" y="3910783"/>
            <a:ext cx="153888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内容主题概括</a:t>
            </a:r>
          </a:p>
        </p:txBody>
      </p:sp>
      <p:sp>
        <p:nvSpPr>
          <p:cNvPr id="27" name="稻壳儿智宇https://www.docer.com/works?userid=328340712"/>
          <p:cNvSpPr txBox="1"/>
          <p:nvPr/>
        </p:nvSpPr>
        <p:spPr>
          <a:xfrm>
            <a:off x="712672" y="4247856"/>
            <a:ext cx="2297294" cy="9602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600" dirty="0">
                <a:cs typeface="+mn-ea"/>
                <a:sym typeface="+mn-lt"/>
              </a:rPr>
              <a:t>这里输入您的正文内容</a:t>
            </a:r>
            <a:endParaRPr lang="en-US" altLang="zh-CN" sz="1600" dirty="0"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600" dirty="0">
                <a:cs typeface="+mn-ea"/>
                <a:sym typeface="+mn-lt"/>
              </a:rPr>
              <a:t>建议标题字号</a:t>
            </a:r>
            <a:r>
              <a:rPr lang="en-US" altLang="zh-CN" sz="1600" dirty="0">
                <a:cs typeface="+mn-ea"/>
                <a:sym typeface="+mn-lt"/>
              </a:rPr>
              <a:t>16-24</a:t>
            </a:r>
            <a:r>
              <a:rPr lang="zh-CN" altLang="en-US" sz="1600" dirty="0">
                <a:cs typeface="+mn-ea"/>
                <a:sym typeface="+mn-lt"/>
              </a:rPr>
              <a:t>，正文字号</a:t>
            </a:r>
            <a:r>
              <a:rPr lang="en-US" altLang="zh-CN" sz="1600" dirty="0">
                <a:cs typeface="+mn-ea"/>
                <a:sym typeface="+mn-lt"/>
              </a:rPr>
              <a:t>14-18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5" name="稻壳儿智宇https://www.docer.com/works?userid=328340712"/>
          <p:cNvSpPr>
            <a:spLocks noChangeArrowheads="1"/>
          </p:cNvSpPr>
          <p:nvPr/>
        </p:nvSpPr>
        <p:spPr bwMode="auto">
          <a:xfrm>
            <a:off x="952200" y="1681044"/>
            <a:ext cx="1791131" cy="1773218"/>
          </a:xfrm>
          <a:custGeom>
            <a:avLst/>
            <a:gdLst>
              <a:gd name="T0" fmla="*/ 977 w 6447"/>
              <a:gd name="T1" fmla="*/ 3190 h 6381"/>
              <a:gd name="T2" fmla="*/ 977 w 6447"/>
              <a:gd name="T3" fmla="*/ 3190 h 6381"/>
              <a:gd name="T4" fmla="*/ 3256 w 6447"/>
              <a:gd name="T5" fmla="*/ 975 h 6381"/>
              <a:gd name="T6" fmla="*/ 5469 w 6447"/>
              <a:gd name="T7" fmla="*/ 3190 h 6381"/>
              <a:gd name="T8" fmla="*/ 4819 w 6447"/>
              <a:gd name="T9" fmla="*/ 4817 h 6381"/>
              <a:gd name="T10" fmla="*/ 5469 w 6447"/>
              <a:gd name="T11" fmla="*/ 4817 h 6381"/>
              <a:gd name="T12" fmla="*/ 5469 w 6447"/>
              <a:gd name="T13" fmla="*/ 5469 h 6381"/>
              <a:gd name="T14" fmla="*/ 3256 w 6447"/>
              <a:gd name="T15" fmla="*/ 5469 h 6381"/>
              <a:gd name="T16" fmla="*/ 977 w 6447"/>
              <a:gd name="T17" fmla="*/ 3190 h 6381"/>
              <a:gd name="T18" fmla="*/ 5469 w 6447"/>
              <a:gd name="T19" fmla="*/ 5469 h 6381"/>
              <a:gd name="T20" fmla="*/ 5469 w 6447"/>
              <a:gd name="T21" fmla="*/ 5469 h 6381"/>
              <a:gd name="T22" fmla="*/ 6446 w 6447"/>
              <a:gd name="T23" fmla="*/ 3190 h 6381"/>
              <a:gd name="T24" fmla="*/ 3256 w 6447"/>
              <a:gd name="T25" fmla="*/ 0 h 6381"/>
              <a:gd name="T26" fmla="*/ 0 w 6447"/>
              <a:gd name="T27" fmla="*/ 3190 h 6381"/>
              <a:gd name="T28" fmla="*/ 3256 w 6447"/>
              <a:gd name="T29" fmla="*/ 6380 h 6381"/>
              <a:gd name="T30" fmla="*/ 6446 w 6447"/>
              <a:gd name="T31" fmla="*/ 6380 h 6381"/>
              <a:gd name="T32" fmla="*/ 6446 w 6447"/>
              <a:gd name="T33" fmla="*/ 5469 h 6381"/>
              <a:gd name="T34" fmla="*/ 5469 w 6447"/>
              <a:gd name="T35" fmla="*/ 5469 h 6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47" h="6381">
                <a:moveTo>
                  <a:pt x="977" y="3190"/>
                </a:moveTo>
                <a:lnTo>
                  <a:pt x="977" y="3190"/>
                </a:lnTo>
                <a:cubicBezTo>
                  <a:pt x="977" y="1952"/>
                  <a:pt x="1954" y="975"/>
                  <a:pt x="3256" y="975"/>
                </a:cubicBezTo>
                <a:cubicBezTo>
                  <a:pt x="4492" y="975"/>
                  <a:pt x="5469" y="1952"/>
                  <a:pt x="5469" y="3190"/>
                </a:cubicBezTo>
                <a:cubicBezTo>
                  <a:pt x="5469" y="3775"/>
                  <a:pt x="5273" y="4361"/>
                  <a:pt x="4819" y="4817"/>
                </a:cubicBezTo>
                <a:cubicBezTo>
                  <a:pt x="5469" y="4817"/>
                  <a:pt x="5469" y="4817"/>
                  <a:pt x="5469" y="4817"/>
                </a:cubicBezTo>
                <a:cubicBezTo>
                  <a:pt x="5469" y="5469"/>
                  <a:pt x="5469" y="5469"/>
                  <a:pt x="5469" y="5469"/>
                </a:cubicBezTo>
                <a:cubicBezTo>
                  <a:pt x="3256" y="5469"/>
                  <a:pt x="3256" y="5469"/>
                  <a:pt x="3256" y="5469"/>
                </a:cubicBezTo>
                <a:cubicBezTo>
                  <a:pt x="1954" y="5469"/>
                  <a:pt x="977" y="4492"/>
                  <a:pt x="977" y="3190"/>
                </a:cubicBezTo>
                <a:close/>
                <a:moveTo>
                  <a:pt x="5469" y="5469"/>
                </a:moveTo>
                <a:lnTo>
                  <a:pt x="5469" y="5469"/>
                </a:lnTo>
                <a:cubicBezTo>
                  <a:pt x="6121" y="4882"/>
                  <a:pt x="6446" y="4036"/>
                  <a:pt x="6446" y="3190"/>
                </a:cubicBezTo>
                <a:cubicBezTo>
                  <a:pt x="6446" y="1431"/>
                  <a:pt x="5013" y="0"/>
                  <a:pt x="3256" y="0"/>
                </a:cubicBezTo>
                <a:cubicBezTo>
                  <a:pt x="1433" y="0"/>
                  <a:pt x="0" y="1431"/>
                  <a:pt x="0" y="3190"/>
                </a:cubicBezTo>
                <a:cubicBezTo>
                  <a:pt x="0" y="5013"/>
                  <a:pt x="1433" y="6380"/>
                  <a:pt x="3256" y="6380"/>
                </a:cubicBezTo>
                <a:cubicBezTo>
                  <a:pt x="6446" y="6380"/>
                  <a:pt x="6446" y="6380"/>
                  <a:pt x="6446" y="6380"/>
                </a:cubicBezTo>
                <a:cubicBezTo>
                  <a:pt x="6446" y="5469"/>
                  <a:pt x="6446" y="5469"/>
                  <a:pt x="6446" y="5469"/>
                </a:cubicBezTo>
                <a:lnTo>
                  <a:pt x="5469" y="54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cs typeface="+mn-ea"/>
              <a:sym typeface="+mn-lt"/>
            </a:endParaRPr>
          </a:p>
        </p:txBody>
      </p:sp>
      <p:sp>
        <p:nvSpPr>
          <p:cNvPr id="16" name="稻壳儿智宇https://www.docer.com/works?userid=328340712"/>
          <p:cNvSpPr txBox="1"/>
          <p:nvPr/>
        </p:nvSpPr>
        <p:spPr>
          <a:xfrm>
            <a:off x="1298465" y="2278412"/>
            <a:ext cx="1125707" cy="55397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cs typeface="+mn-ea"/>
                <a:sym typeface="+mn-lt"/>
              </a:rPr>
              <a:t>25%</a:t>
            </a:r>
          </a:p>
        </p:txBody>
      </p:sp>
      <p:sp>
        <p:nvSpPr>
          <p:cNvPr id="24" name="稻壳儿智宇https://www.docer.com/works?userid=328340712"/>
          <p:cNvSpPr txBox="1"/>
          <p:nvPr/>
        </p:nvSpPr>
        <p:spPr>
          <a:xfrm>
            <a:off x="3914998" y="3910783"/>
            <a:ext cx="153888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cs typeface="+mn-ea"/>
                <a:sym typeface="+mn-lt"/>
              </a:rPr>
              <a:t>内容主题概括</a:t>
            </a:r>
          </a:p>
        </p:txBody>
      </p:sp>
      <p:sp>
        <p:nvSpPr>
          <p:cNvPr id="25" name="稻壳儿智宇https://www.docer.com/works?userid=328340712"/>
          <p:cNvSpPr txBox="1"/>
          <p:nvPr/>
        </p:nvSpPr>
        <p:spPr>
          <a:xfrm>
            <a:off x="3535793" y="4247856"/>
            <a:ext cx="2297294" cy="9602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600" dirty="0">
                <a:cs typeface="+mn-ea"/>
                <a:sym typeface="+mn-lt"/>
              </a:rPr>
              <a:t>这里输入您的正文内容</a:t>
            </a:r>
            <a:endParaRPr lang="en-US" altLang="zh-CN" sz="1600" dirty="0"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600" dirty="0">
                <a:cs typeface="+mn-ea"/>
                <a:sym typeface="+mn-lt"/>
              </a:rPr>
              <a:t>建议标题字号</a:t>
            </a:r>
            <a:r>
              <a:rPr lang="en-US" altLang="zh-CN" sz="1600" dirty="0">
                <a:cs typeface="+mn-ea"/>
                <a:sym typeface="+mn-lt"/>
              </a:rPr>
              <a:t>16-24</a:t>
            </a:r>
            <a:r>
              <a:rPr lang="zh-CN" altLang="en-US" sz="1600" dirty="0">
                <a:cs typeface="+mn-ea"/>
                <a:sym typeface="+mn-lt"/>
              </a:rPr>
              <a:t>，正文字号</a:t>
            </a:r>
            <a:r>
              <a:rPr lang="en-US" altLang="zh-CN" sz="1600" dirty="0">
                <a:cs typeface="+mn-ea"/>
                <a:sym typeface="+mn-lt"/>
              </a:rPr>
              <a:t>14-18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8" name="稻壳儿智宇https://www.docer.com/works?userid=328340712"/>
          <p:cNvSpPr>
            <a:spLocks noChangeArrowheads="1"/>
          </p:cNvSpPr>
          <p:nvPr/>
        </p:nvSpPr>
        <p:spPr bwMode="auto">
          <a:xfrm>
            <a:off x="3778205" y="1681044"/>
            <a:ext cx="1791131" cy="1773218"/>
          </a:xfrm>
          <a:custGeom>
            <a:avLst/>
            <a:gdLst>
              <a:gd name="T0" fmla="*/ 977 w 6447"/>
              <a:gd name="T1" fmla="*/ 3190 h 6381"/>
              <a:gd name="T2" fmla="*/ 977 w 6447"/>
              <a:gd name="T3" fmla="*/ 3190 h 6381"/>
              <a:gd name="T4" fmla="*/ 3256 w 6447"/>
              <a:gd name="T5" fmla="*/ 975 h 6381"/>
              <a:gd name="T6" fmla="*/ 5469 w 6447"/>
              <a:gd name="T7" fmla="*/ 3190 h 6381"/>
              <a:gd name="T8" fmla="*/ 4819 w 6447"/>
              <a:gd name="T9" fmla="*/ 4817 h 6381"/>
              <a:gd name="T10" fmla="*/ 5469 w 6447"/>
              <a:gd name="T11" fmla="*/ 4817 h 6381"/>
              <a:gd name="T12" fmla="*/ 5469 w 6447"/>
              <a:gd name="T13" fmla="*/ 5469 h 6381"/>
              <a:gd name="T14" fmla="*/ 3256 w 6447"/>
              <a:gd name="T15" fmla="*/ 5469 h 6381"/>
              <a:gd name="T16" fmla="*/ 977 w 6447"/>
              <a:gd name="T17" fmla="*/ 3190 h 6381"/>
              <a:gd name="T18" fmla="*/ 5469 w 6447"/>
              <a:gd name="T19" fmla="*/ 5469 h 6381"/>
              <a:gd name="T20" fmla="*/ 5469 w 6447"/>
              <a:gd name="T21" fmla="*/ 5469 h 6381"/>
              <a:gd name="T22" fmla="*/ 6446 w 6447"/>
              <a:gd name="T23" fmla="*/ 3190 h 6381"/>
              <a:gd name="T24" fmla="*/ 3256 w 6447"/>
              <a:gd name="T25" fmla="*/ 0 h 6381"/>
              <a:gd name="T26" fmla="*/ 0 w 6447"/>
              <a:gd name="T27" fmla="*/ 3190 h 6381"/>
              <a:gd name="T28" fmla="*/ 3256 w 6447"/>
              <a:gd name="T29" fmla="*/ 6380 h 6381"/>
              <a:gd name="T30" fmla="*/ 6446 w 6447"/>
              <a:gd name="T31" fmla="*/ 6380 h 6381"/>
              <a:gd name="T32" fmla="*/ 6446 w 6447"/>
              <a:gd name="T33" fmla="*/ 5469 h 6381"/>
              <a:gd name="T34" fmla="*/ 5469 w 6447"/>
              <a:gd name="T35" fmla="*/ 5469 h 6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47" h="6381">
                <a:moveTo>
                  <a:pt x="977" y="3190"/>
                </a:moveTo>
                <a:lnTo>
                  <a:pt x="977" y="3190"/>
                </a:lnTo>
                <a:cubicBezTo>
                  <a:pt x="977" y="1952"/>
                  <a:pt x="1954" y="975"/>
                  <a:pt x="3256" y="975"/>
                </a:cubicBezTo>
                <a:cubicBezTo>
                  <a:pt x="4492" y="975"/>
                  <a:pt x="5469" y="1952"/>
                  <a:pt x="5469" y="3190"/>
                </a:cubicBezTo>
                <a:cubicBezTo>
                  <a:pt x="5469" y="3775"/>
                  <a:pt x="5273" y="4361"/>
                  <a:pt x="4819" y="4817"/>
                </a:cubicBezTo>
                <a:cubicBezTo>
                  <a:pt x="5469" y="4817"/>
                  <a:pt x="5469" y="4817"/>
                  <a:pt x="5469" y="4817"/>
                </a:cubicBezTo>
                <a:cubicBezTo>
                  <a:pt x="5469" y="5469"/>
                  <a:pt x="5469" y="5469"/>
                  <a:pt x="5469" y="5469"/>
                </a:cubicBezTo>
                <a:cubicBezTo>
                  <a:pt x="3256" y="5469"/>
                  <a:pt x="3256" y="5469"/>
                  <a:pt x="3256" y="5469"/>
                </a:cubicBezTo>
                <a:cubicBezTo>
                  <a:pt x="1954" y="5469"/>
                  <a:pt x="977" y="4492"/>
                  <a:pt x="977" y="3190"/>
                </a:cubicBezTo>
                <a:close/>
                <a:moveTo>
                  <a:pt x="5469" y="5469"/>
                </a:moveTo>
                <a:lnTo>
                  <a:pt x="5469" y="5469"/>
                </a:lnTo>
                <a:cubicBezTo>
                  <a:pt x="6121" y="4882"/>
                  <a:pt x="6446" y="4036"/>
                  <a:pt x="6446" y="3190"/>
                </a:cubicBezTo>
                <a:cubicBezTo>
                  <a:pt x="6446" y="1431"/>
                  <a:pt x="5013" y="0"/>
                  <a:pt x="3256" y="0"/>
                </a:cubicBezTo>
                <a:cubicBezTo>
                  <a:pt x="1433" y="0"/>
                  <a:pt x="0" y="1431"/>
                  <a:pt x="0" y="3190"/>
                </a:cubicBezTo>
                <a:cubicBezTo>
                  <a:pt x="0" y="5013"/>
                  <a:pt x="1433" y="6380"/>
                  <a:pt x="3256" y="6380"/>
                </a:cubicBezTo>
                <a:cubicBezTo>
                  <a:pt x="6446" y="6380"/>
                  <a:pt x="6446" y="6380"/>
                  <a:pt x="6446" y="6380"/>
                </a:cubicBezTo>
                <a:cubicBezTo>
                  <a:pt x="6446" y="5469"/>
                  <a:pt x="6446" y="5469"/>
                  <a:pt x="6446" y="5469"/>
                </a:cubicBezTo>
                <a:lnTo>
                  <a:pt x="5469" y="54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cs typeface="+mn-ea"/>
              <a:sym typeface="+mn-lt"/>
            </a:endParaRPr>
          </a:p>
        </p:txBody>
      </p:sp>
      <p:sp>
        <p:nvSpPr>
          <p:cNvPr id="19" name="稻壳儿智宇https://www.docer.com/works?userid=328340712"/>
          <p:cNvSpPr txBox="1"/>
          <p:nvPr/>
        </p:nvSpPr>
        <p:spPr>
          <a:xfrm>
            <a:off x="4124593" y="2289824"/>
            <a:ext cx="1125707" cy="55397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cs typeface="+mn-ea"/>
                <a:sym typeface="+mn-lt"/>
              </a:rPr>
              <a:t>50%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智宇https://www.docer.com/works?userid=3283407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输入标题文字</a:t>
            </a:r>
          </a:p>
        </p:txBody>
      </p:sp>
      <p:sp>
        <p:nvSpPr>
          <p:cNvPr id="17" name="稻壳儿智宇https://www.docer.com/works?userid=328340712"/>
          <p:cNvSpPr/>
          <p:nvPr/>
        </p:nvSpPr>
        <p:spPr bwMode="auto">
          <a:xfrm>
            <a:off x="6229871" y="1895064"/>
            <a:ext cx="1181497" cy="1119720"/>
          </a:xfrm>
          <a:custGeom>
            <a:avLst/>
            <a:gdLst>
              <a:gd name="T0" fmla="*/ 230 w 251"/>
              <a:gd name="T1" fmla="*/ 103 h 238"/>
              <a:gd name="T2" fmla="*/ 0 w 251"/>
              <a:gd name="T3" fmla="*/ 0 h 238"/>
              <a:gd name="T4" fmla="*/ 68 w 251"/>
              <a:gd name="T5" fmla="*/ 80 h 238"/>
              <a:gd name="T6" fmla="*/ 2 w 251"/>
              <a:gd name="T7" fmla="*/ 157 h 238"/>
              <a:gd name="T8" fmla="*/ 121 w 251"/>
              <a:gd name="T9" fmla="*/ 215 h 238"/>
              <a:gd name="T10" fmla="*/ 100 w 251"/>
              <a:gd name="T11" fmla="*/ 238 h 238"/>
              <a:gd name="T12" fmla="*/ 242 w 251"/>
              <a:gd name="T13" fmla="*/ 224 h 238"/>
              <a:gd name="T14" fmla="*/ 251 w 251"/>
              <a:gd name="T15" fmla="*/ 82 h 238"/>
              <a:gd name="T16" fmla="*/ 230 w 251"/>
              <a:gd name="T17" fmla="*/ 103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" h="238">
                <a:moveTo>
                  <a:pt x="230" y="103"/>
                </a:moveTo>
                <a:cubicBezTo>
                  <a:pt x="170" y="44"/>
                  <a:pt x="90" y="6"/>
                  <a:pt x="0" y="0"/>
                </a:cubicBezTo>
                <a:cubicBezTo>
                  <a:pt x="68" y="80"/>
                  <a:pt x="68" y="80"/>
                  <a:pt x="68" y="80"/>
                </a:cubicBezTo>
                <a:cubicBezTo>
                  <a:pt x="2" y="157"/>
                  <a:pt x="2" y="157"/>
                  <a:pt x="2" y="157"/>
                </a:cubicBezTo>
                <a:cubicBezTo>
                  <a:pt x="48" y="163"/>
                  <a:pt x="90" y="185"/>
                  <a:pt x="121" y="215"/>
                </a:cubicBezTo>
                <a:cubicBezTo>
                  <a:pt x="100" y="238"/>
                  <a:pt x="100" y="238"/>
                  <a:pt x="100" y="238"/>
                </a:cubicBezTo>
                <a:cubicBezTo>
                  <a:pt x="242" y="224"/>
                  <a:pt x="242" y="224"/>
                  <a:pt x="242" y="224"/>
                </a:cubicBezTo>
                <a:cubicBezTo>
                  <a:pt x="251" y="82"/>
                  <a:pt x="251" y="82"/>
                  <a:pt x="251" y="82"/>
                </a:cubicBezTo>
                <a:lnTo>
                  <a:pt x="230" y="10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18" name="稻壳儿智宇https://www.docer.com/works?userid=328340712"/>
          <p:cNvSpPr/>
          <p:nvPr/>
        </p:nvSpPr>
        <p:spPr bwMode="auto">
          <a:xfrm>
            <a:off x="6884328" y="2474230"/>
            <a:ext cx="1102345" cy="1581122"/>
          </a:xfrm>
          <a:custGeom>
            <a:avLst/>
            <a:gdLst>
              <a:gd name="T0" fmla="*/ 201 w 234"/>
              <a:gd name="T1" fmla="*/ 242 h 336"/>
              <a:gd name="T2" fmla="*/ 110 w 234"/>
              <a:gd name="T3" fmla="*/ 0 h 336"/>
              <a:gd name="T4" fmla="*/ 103 w 234"/>
              <a:gd name="T5" fmla="*/ 101 h 336"/>
              <a:gd name="T6" fmla="*/ 0 w 234"/>
              <a:gd name="T7" fmla="*/ 111 h 336"/>
              <a:gd name="T8" fmla="*/ 46 w 234"/>
              <a:gd name="T9" fmla="*/ 242 h 336"/>
              <a:gd name="T10" fmla="*/ 16 w 234"/>
              <a:gd name="T11" fmla="*/ 243 h 336"/>
              <a:gd name="T12" fmla="*/ 125 w 234"/>
              <a:gd name="T13" fmla="*/ 336 h 336"/>
              <a:gd name="T14" fmla="*/ 234 w 234"/>
              <a:gd name="T15" fmla="*/ 243 h 336"/>
              <a:gd name="T16" fmla="*/ 201 w 234"/>
              <a:gd name="T17" fmla="*/ 242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4" h="336">
                <a:moveTo>
                  <a:pt x="201" y="242"/>
                </a:moveTo>
                <a:cubicBezTo>
                  <a:pt x="201" y="149"/>
                  <a:pt x="166" y="65"/>
                  <a:pt x="110" y="0"/>
                </a:cubicBezTo>
                <a:cubicBezTo>
                  <a:pt x="103" y="101"/>
                  <a:pt x="103" y="101"/>
                  <a:pt x="103" y="101"/>
                </a:cubicBezTo>
                <a:cubicBezTo>
                  <a:pt x="0" y="111"/>
                  <a:pt x="0" y="111"/>
                  <a:pt x="0" y="111"/>
                </a:cubicBezTo>
                <a:cubicBezTo>
                  <a:pt x="28" y="147"/>
                  <a:pt x="46" y="192"/>
                  <a:pt x="46" y="242"/>
                </a:cubicBezTo>
                <a:cubicBezTo>
                  <a:pt x="49" y="242"/>
                  <a:pt x="16" y="243"/>
                  <a:pt x="16" y="243"/>
                </a:cubicBezTo>
                <a:cubicBezTo>
                  <a:pt x="125" y="336"/>
                  <a:pt x="125" y="336"/>
                  <a:pt x="125" y="336"/>
                </a:cubicBezTo>
                <a:cubicBezTo>
                  <a:pt x="234" y="243"/>
                  <a:pt x="234" y="243"/>
                  <a:pt x="234" y="243"/>
                </a:cubicBezTo>
                <a:lnTo>
                  <a:pt x="201" y="24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19" name="稻壳儿智宇https://www.docer.com/works?userid=328340712"/>
          <p:cNvSpPr/>
          <p:nvPr/>
        </p:nvSpPr>
        <p:spPr bwMode="auto">
          <a:xfrm>
            <a:off x="6729884" y="3725226"/>
            <a:ext cx="1090761" cy="1191150"/>
          </a:xfrm>
          <a:custGeom>
            <a:avLst/>
            <a:gdLst>
              <a:gd name="T0" fmla="*/ 232 w 232"/>
              <a:gd name="T1" fmla="*/ 6 h 253"/>
              <a:gd name="T2" fmla="*/ 158 w 232"/>
              <a:gd name="T3" fmla="*/ 70 h 253"/>
              <a:gd name="T4" fmla="*/ 77 w 232"/>
              <a:gd name="T5" fmla="*/ 0 h 253"/>
              <a:gd name="T6" fmla="*/ 19 w 232"/>
              <a:gd name="T7" fmla="*/ 121 h 253"/>
              <a:gd name="T8" fmla="*/ 0 w 232"/>
              <a:gd name="T9" fmla="*/ 102 h 253"/>
              <a:gd name="T10" fmla="*/ 13 w 232"/>
              <a:gd name="T11" fmla="*/ 244 h 253"/>
              <a:gd name="T12" fmla="*/ 156 w 232"/>
              <a:gd name="T13" fmla="*/ 253 h 253"/>
              <a:gd name="T14" fmla="*/ 131 w 232"/>
              <a:gd name="T15" fmla="*/ 229 h 253"/>
              <a:gd name="T16" fmla="*/ 232 w 232"/>
              <a:gd name="T17" fmla="*/ 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" h="253">
                <a:moveTo>
                  <a:pt x="232" y="6"/>
                </a:moveTo>
                <a:cubicBezTo>
                  <a:pt x="158" y="70"/>
                  <a:pt x="158" y="70"/>
                  <a:pt x="158" y="70"/>
                </a:cubicBezTo>
                <a:cubicBezTo>
                  <a:pt x="77" y="0"/>
                  <a:pt x="77" y="0"/>
                  <a:pt x="77" y="0"/>
                </a:cubicBezTo>
                <a:cubicBezTo>
                  <a:pt x="71" y="47"/>
                  <a:pt x="50" y="89"/>
                  <a:pt x="19" y="121"/>
                </a:cubicBezTo>
                <a:cubicBezTo>
                  <a:pt x="0" y="102"/>
                  <a:pt x="0" y="102"/>
                  <a:pt x="0" y="102"/>
                </a:cubicBezTo>
                <a:cubicBezTo>
                  <a:pt x="13" y="244"/>
                  <a:pt x="13" y="244"/>
                  <a:pt x="13" y="244"/>
                </a:cubicBezTo>
                <a:cubicBezTo>
                  <a:pt x="156" y="253"/>
                  <a:pt x="156" y="253"/>
                  <a:pt x="156" y="253"/>
                </a:cubicBezTo>
                <a:cubicBezTo>
                  <a:pt x="131" y="229"/>
                  <a:pt x="131" y="229"/>
                  <a:pt x="131" y="229"/>
                </a:cubicBezTo>
                <a:cubicBezTo>
                  <a:pt x="188" y="170"/>
                  <a:pt x="225" y="92"/>
                  <a:pt x="232" y="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20" name="稻壳儿智宇https://www.docer.com/works?userid=328340712"/>
          <p:cNvSpPr/>
          <p:nvPr/>
        </p:nvSpPr>
        <p:spPr bwMode="auto">
          <a:xfrm>
            <a:off x="5689317" y="4364237"/>
            <a:ext cx="1557955" cy="1119720"/>
          </a:xfrm>
          <a:custGeom>
            <a:avLst/>
            <a:gdLst>
              <a:gd name="T0" fmla="*/ 234 w 331"/>
              <a:gd name="T1" fmla="*/ 108 h 238"/>
              <a:gd name="T2" fmla="*/ 224 w 331"/>
              <a:gd name="T3" fmla="*/ 0 h 238"/>
              <a:gd name="T4" fmla="*/ 93 w 331"/>
              <a:gd name="T5" fmla="*/ 50 h 238"/>
              <a:gd name="T6" fmla="*/ 93 w 331"/>
              <a:gd name="T7" fmla="*/ 21 h 238"/>
              <a:gd name="T8" fmla="*/ 0 w 331"/>
              <a:gd name="T9" fmla="*/ 129 h 238"/>
              <a:gd name="T10" fmla="*/ 93 w 331"/>
              <a:gd name="T11" fmla="*/ 238 h 238"/>
              <a:gd name="T12" fmla="*/ 93 w 331"/>
              <a:gd name="T13" fmla="*/ 205 h 238"/>
              <a:gd name="T14" fmla="*/ 331 w 331"/>
              <a:gd name="T15" fmla="*/ 114 h 238"/>
              <a:gd name="T16" fmla="*/ 234 w 331"/>
              <a:gd name="T17" fmla="*/ 10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238">
                <a:moveTo>
                  <a:pt x="234" y="108"/>
                </a:moveTo>
                <a:cubicBezTo>
                  <a:pt x="224" y="0"/>
                  <a:pt x="224" y="0"/>
                  <a:pt x="224" y="0"/>
                </a:cubicBezTo>
                <a:cubicBezTo>
                  <a:pt x="189" y="31"/>
                  <a:pt x="144" y="49"/>
                  <a:pt x="93" y="50"/>
                </a:cubicBezTo>
                <a:cubicBezTo>
                  <a:pt x="93" y="21"/>
                  <a:pt x="93" y="21"/>
                  <a:pt x="93" y="21"/>
                </a:cubicBezTo>
                <a:cubicBezTo>
                  <a:pt x="0" y="129"/>
                  <a:pt x="0" y="129"/>
                  <a:pt x="0" y="129"/>
                </a:cubicBezTo>
                <a:cubicBezTo>
                  <a:pt x="93" y="238"/>
                  <a:pt x="93" y="238"/>
                  <a:pt x="93" y="238"/>
                </a:cubicBezTo>
                <a:cubicBezTo>
                  <a:pt x="93" y="205"/>
                  <a:pt x="93" y="205"/>
                  <a:pt x="93" y="205"/>
                </a:cubicBezTo>
                <a:cubicBezTo>
                  <a:pt x="185" y="205"/>
                  <a:pt x="268" y="169"/>
                  <a:pt x="331" y="114"/>
                </a:cubicBezTo>
                <a:lnTo>
                  <a:pt x="234" y="1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21" name="稻壳儿智宇https://www.docer.com/works?userid=328340712"/>
          <p:cNvSpPr/>
          <p:nvPr/>
        </p:nvSpPr>
        <p:spPr bwMode="auto">
          <a:xfrm>
            <a:off x="4822500" y="4229099"/>
            <a:ext cx="1191150" cy="1100414"/>
          </a:xfrm>
          <a:custGeom>
            <a:avLst/>
            <a:gdLst>
              <a:gd name="T0" fmla="*/ 184 w 253"/>
              <a:gd name="T1" fmla="*/ 158 h 234"/>
              <a:gd name="T2" fmla="*/ 253 w 253"/>
              <a:gd name="T3" fmla="*/ 77 h 234"/>
              <a:gd name="T4" fmla="*/ 131 w 253"/>
              <a:gd name="T5" fmla="*/ 21 h 234"/>
              <a:gd name="T6" fmla="*/ 152 w 253"/>
              <a:gd name="T7" fmla="*/ 0 h 234"/>
              <a:gd name="T8" fmla="*/ 9 w 253"/>
              <a:gd name="T9" fmla="*/ 14 h 234"/>
              <a:gd name="T10" fmla="*/ 0 w 253"/>
              <a:gd name="T11" fmla="*/ 156 h 234"/>
              <a:gd name="T12" fmla="*/ 23 w 253"/>
              <a:gd name="T13" fmla="*/ 133 h 234"/>
              <a:gd name="T14" fmla="*/ 248 w 253"/>
              <a:gd name="T15" fmla="*/ 234 h 234"/>
              <a:gd name="T16" fmla="*/ 184 w 253"/>
              <a:gd name="T17" fmla="*/ 158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3" h="234">
                <a:moveTo>
                  <a:pt x="184" y="158"/>
                </a:moveTo>
                <a:cubicBezTo>
                  <a:pt x="253" y="77"/>
                  <a:pt x="253" y="77"/>
                  <a:pt x="253" y="77"/>
                </a:cubicBezTo>
                <a:cubicBezTo>
                  <a:pt x="207" y="72"/>
                  <a:pt x="165" y="52"/>
                  <a:pt x="131" y="21"/>
                </a:cubicBezTo>
                <a:cubicBezTo>
                  <a:pt x="152" y="0"/>
                  <a:pt x="152" y="0"/>
                  <a:pt x="152" y="0"/>
                </a:cubicBezTo>
                <a:cubicBezTo>
                  <a:pt x="9" y="14"/>
                  <a:pt x="9" y="14"/>
                  <a:pt x="9" y="14"/>
                </a:cubicBezTo>
                <a:cubicBezTo>
                  <a:pt x="0" y="156"/>
                  <a:pt x="0" y="156"/>
                  <a:pt x="0" y="156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82" y="190"/>
                  <a:pt x="161" y="227"/>
                  <a:pt x="248" y="234"/>
                </a:cubicBezTo>
                <a:lnTo>
                  <a:pt x="184" y="15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22" name="稻壳儿智宇https://www.docer.com/works?userid=328340712"/>
          <p:cNvSpPr/>
          <p:nvPr/>
        </p:nvSpPr>
        <p:spPr bwMode="auto">
          <a:xfrm>
            <a:off x="4252987" y="3188533"/>
            <a:ext cx="1106206" cy="1567607"/>
          </a:xfrm>
          <a:custGeom>
            <a:avLst/>
            <a:gdLst>
              <a:gd name="T0" fmla="*/ 130 w 235"/>
              <a:gd name="T1" fmla="*/ 235 h 333"/>
              <a:gd name="T2" fmla="*/ 235 w 235"/>
              <a:gd name="T3" fmla="*/ 225 h 333"/>
              <a:gd name="T4" fmla="*/ 185 w 235"/>
              <a:gd name="T5" fmla="*/ 93 h 333"/>
              <a:gd name="T6" fmla="*/ 218 w 235"/>
              <a:gd name="T7" fmla="*/ 93 h 333"/>
              <a:gd name="T8" fmla="*/ 109 w 235"/>
              <a:gd name="T9" fmla="*/ 0 h 333"/>
              <a:gd name="T10" fmla="*/ 0 w 235"/>
              <a:gd name="T11" fmla="*/ 93 h 333"/>
              <a:gd name="T12" fmla="*/ 32 w 235"/>
              <a:gd name="T13" fmla="*/ 93 h 333"/>
              <a:gd name="T14" fmla="*/ 124 w 235"/>
              <a:gd name="T15" fmla="*/ 333 h 333"/>
              <a:gd name="T16" fmla="*/ 130 w 235"/>
              <a:gd name="T17" fmla="*/ 235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" h="333">
                <a:moveTo>
                  <a:pt x="130" y="235"/>
                </a:moveTo>
                <a:cubicBezTo>
                  <a:pt x="235" y="225"/>
                  <a:pt x="235" y="225"/>
                  <a:pt x="235" y="225"/>
                </a:cubicBezTo>
                <a:cubicBezTo>
                  <a:pt x="205" y="189"/>
                  <a:pt x="186" y="144"/>
                  <a:pt x="185" y="93"/>
                </a:cubicBezTo>
                <a:cubicBezTo>
                  <a:pt x="218" y="93"/>
                  <a:pt x="218" y="93"/>
                  <a:pt x="218" y="93"/>
                </a:cubicBezTo>
                <a:cubicBezTo>
                  <a:pt x="109" y="0"/>
                  <a:pt x="109" y="0"/>
                  <a:pt x="109" y="0"/>
                </a:cubicBezTo>
                <a:cubicBezTo>
                  <a:pt x="0" y="93"/>
                  <a:pt x="0" y="93"/>
                  <a:pt x="0" y="93"/>
                </a:cubicBezTo>
                <a:cubicBezTo>
                  <a:pt x="32" y="93"/>
                  <a:pt x="32" y="93"/>
                  <a:pt x="32" y="93"/>
                </a:cubicBezTo>
                <a:cubicBezTo>
                  <a:pt x="33" y="186"/>
                  <a:pt x="68" y="268"/>
                  <a:pt x="124" y="333"/>
                </a:cubicBezTo>
                <a:lnTo>
                  <a:pt x="130" y="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23" name="稻壳儿智宇https://www.docer.com/works?userid=328340712"/>
          <p:cNvSpPr/>
          <p:nvPr/>
        </p:nvSpPr>
        <p:spPr bwMode="auto">
          <a:xfrm>
            <a:off x="4399709" y="2327508"/>
            <a:ext cx="1110067" cy="1177636"/>
          </a:xfrm>
          <a:custGeom>
            <a:avLst/>
            <a:gdLst>
              <a:gd name="T0" fmla="*/ 223 w 236"/>
              <a:gd name="T1" fmla="*/ 9 h 250"/>
              <a:gd name="T2" fmla="*/ 80 w 236"/>
              <a:gd name="T3" fmla="*/ 0 h 250"/>
              <a:gd name="T4" fmla="*/ 102 w 236"/>
              <a:gd name="T5" fmla="*/ 21 h 250"/>
              <a:gd name="T6" fmla="*/ 0 w 236"/>
              <a:gd name="T7" fmla="*/ 250 h 250"/>
              <a:gd name="T8" fmla="*/ 78 w 236"/>
              <a:gd name="T9" fmla="*/ 183 h 250"/>
              <a:gd name="T10" fmla="*/ 156 w 236"/>
              <a:gd name="T11" fmla="*/ 250 h 250"/>
              <a:gd name="T12" fmla="*/ 213 w 236"/>
              <a:gd name="T13" fmla="*/ 129 h 250"/>
              <a:gd name="T14" fmla="*/ 236 w 236"/>
              <a:gd name="T15" fmla="*/ 151 h 250"/>
              <a:gd name="T16" fmla="*/ 223 w 236"/>
              <a:gd name="T17" fmla="*/ 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" h="250">
                <a:moveTo>
                  <a:pt x="223" y="9"/>
                </a:moveTo>
                <a:cubicBezTo>
                  <a:pt x="80" y="0"/>
                  <a:pt x="80" y="0"/>
                  <a:pt x="80" y="0"/>
                </a:cubicBezTo>
                <a:cubicBezTo>
                  <a:pt x="102" y="21"/>
                  <a:pt x="102" y="21"/>
                  <a:pt x="102" y="21"/>
                </a:cubicBezTo>
                <a:cubicBezTo>
                  <a:pt x="44" y="81"/>
                  <a:pt x="6" y="161"/>
                  <a:pt x="0" y="250"/>
                </a:cubicBezTo>
                <a:cubicBezTo>
                  <a:pt x="78" y="183"/>
                  <a:pt x="78" y="183"/>
                  <a:pt x="78" y="183"/>
                </a:cubicBezTo>
                <a:cubicBezTo>
                  <a:pt x="156" y="250"/>
                  <a:pt x="156" y="250"/>
                  <a:pt x="156" y="250"/>
                </a:cubicBezTo>
                <a:cubicBezTo>
                  <a:pt x="161" y="204"/>
                  <a:pt x="182" y="161"/>
                  <a:pt x="213" y="129"/>
                </a:cubicBezTo>
                <a:cubicBezTo>
                  <a:pt x="236" y="151"/>
                  <a:pt x="236" y="151"/>
                  <a:pt x="236" y="151"/>
                </a:cubicBezTo>
                <a:lnTo>
                  <a:pt x="223" y="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24" name="稻壳儿智宇https://www.docer.com/works?userid=328340712"/>
          <p:cNvSpPr/>
          <p:nvPr/>
        </p:nvSpPr>
        <p:spPr bwMode="auto">
          <a:xfrm>
            <a:off x="4969223" y="1757995"/>
            <a:ext cx="1581122" cy="1092691"/>
          </a:xfrm>
          <a:custGeom>
            <a:avLst/>
            <a:gdLst>
              <a:gd name="T0" fmla="*/ 336 w 336"/>
              <a:gd name="T1" fmla="*/ 109 h 232"/>
              <a:gd name="T2" fmla="*/ 243 w 336"/>
              <a:gd name="T3" fmla="*/ 0 h 232"/>
              <a:gd name="T4" fmla="*/ 243 w 336"/>
              <a:gd name="T5" fmla="*/ 28 h 232"/>
              <a:gd name="T6" fmla="*/ 0 w 336"/>
              <a:gd name="T7" fmla="*/ 124 h 232"/>
              <a:gd name="T8" fmla="*/ 102 w 336"/>
              <a:gd name="T9" fmla="*/ 130 h 232"/>
              <a:gd name="T10" fmla="*/ 111 w 336"/>
              <a:gd name="T11" fmla="*/ 232 h 232"/>
              <a:gd name="T12" fmla="*/ 243 w 336"/>
              <a:gd name="T13" fmla="*/ 184 h 232"/>
              <a:gd name="T14" fmla="*/ 243 w 336"/>
              <a:gd name="T15" fmla="*/ 217 h 232"/>
              <a:gd name="T16" fmla="*/ 336 w 336"/>
              <a:gd name="T17" fmla="*/ 109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6" h="232">
                <a:moveTo>
                  <a:pt x="336" y="109"/>
                </a:moveTo>
                <a:cubicBezTo>
                  <a:pt x="243" y="0"/>
                  <a:pt x="243" y="0"/>
                  <a:pt x="243" y="0"/>
                </a:cubicBezTo>
                <a:cubicBezTo>
                  <a:pt x="243" y="28"/>
                  <a:pt x="243" y="28"/>
                  <a:pt x="243" y="28"/>
                </a:cubicBezTo>
                <a:cubicBezTo>
                  <a:pt x="150" y="28"/>
                  <a:pt x="65" y="65"/>
                  <a:pt x="0" y="124"/>
                </a:cubicBezTo>
                <a:cubicBezTo>
                  <a:pt x="102" y="130"/>
                  <a:pt x="102" y="130"/>
                  <a:pt x="102" y="130"/>
                </a:cubicBezTo>
                <a:cubicBezTo>
                  <a:pt x="111" y="232"/>
                  <a:pt x="111" y="232"/>
                  <a:pt x="111" y="232"/>
                </a:cubicBezTo>
                <a:cubicBezTo>
                  <a:pt x="147" y="202"/>
                  <a:pt x="194" y="184"/>
                  <a:pt x="243" y="184"/>
                </a:cubicBezTo>
                <a:cubicBezTo>
                  <a:pt x="243" y="217"/>
                  <a:pt x="243" y="217"/>
                  <a:pt x="243" y="217"/>
                </a:cubicBezTo>
                <a:lnTo>
                  <a:pt x="336" y="10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60" name="稻壳儿智宇https://www.docer.com/works?userid=328340712"/>
          <p:cNvSpPr/>
          <p:nvPr/>
        </p:nvSpPr>
        <p:spPr bwMode="auto">
          <a:xfrm>
            <a:off x="6629360" y="2343140"/>
            <a:ext cx="41452" cy="226892"/>
          </a:xfrm>
          <a:custGeom>
            <a:avLst/>
            <a:gdLst>
              <a:gd name="T0" fmla="*/ 0 w 8"/>
              <a:gd name="T1" fmla="*/ 8 h 44"/>
              <a:gd name="T2" fmla="*/ 0 w 8"/>
              <a:gd name="T3" fmla="*/ 36 h 44"/>
              <a:gd name="T4" fmla="*/ 8 w 8"/>
              <a:gd name="T5" fmla="*/ 44 h 44"/>
              <a:gd name="T6" fmla="*/ 8 w 8"/>
              <a:gd name="T7" fmla="*/ 0 h 44"/>
              <a:gd name="T8" fmla="*/ 0 w 8"/>
              <a:gd name="T9" fmla="*/ 8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44">
                <a:moveTo>
                  <a:pt x="0" y="8"/>
                </a:moveTo>
                <a:cubicBezTo>
                  <a:pt x="0" y="36"/>
                  <a:pt x="0" y="36"/>
                  <a:pt x="0" y="36"/>
                </a:cubicBezTo>
                <a:cubicBezTo>
                  <a:pt x="0" y="40"/>
                  <a:pt x="4" y="44"/>
                  <a:pt x="8" y="44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61" name="稻壳儿智宇https://www.docer.com/works?userid=328340712"/>
          <p:cNvSpPr>
            <a:spLocks noEditPoints="1"/>
          </p:cNvSpPr>
          <p:nvPr/>
        </p:nvSpPr>
        <p:spPr bwMode="auto">
          <a:xfrm>
            <a:off x="6690446" y="2282054"/>
            <a:ext cx="207257" cy="287978"/>
          </a:xfrm>
          <a:custGeom>
            <a:avLst/>
            <a:gdLst>
              <a:gd name="T0" fmla="*/ 32 w 40"/>
              <a:gd name="T1" fmla="*/ 4 h 56"/>
              <a:gd name="T2" fmla="*/ 28 w 40"/>
              <a:gd name="T3" fmla="*/ 0 h 56"/>
              <a:gd name="T4" fmla="*/ 12 w 40"/>
              <a:gd name="T5" fmla="*/ 0 h 56"/>
              <a:gd name="T6" fmla="*/ 8 w 40"/>
              <a:gd name="T7" fmla="*/ 4 h 56"/>
              <a:gd name="T8" fmla="*/ 8 w 40"/>
              <a:gd name="T9" fmla="*/ 12 h 56"/>
              <a:gd name="T10" fmla="*/ 0 w 40"/>
              <a:gd name="T11" fmla="*/ 12 h 56"/>
              <a:gd name="T12" fmla="*/ 0 w 40"/>
              <a:gd name="T13" fmla="*/ 56 h 56"/>
              <a:gd name="T14" fmla="*/ 40 w 40"/>
              <a:gd name="T15" fmla="*/ 56 h 56"/>
              <a:gd name="T16" fmla="*/ 40 w 40"/>
              <a:gd name="T17" fmla="*/ 12 h 56"/>
              <a:gd name="T18" fmla="*/ 32 w 40"/>
              <a:gd name="T19" fmla="*/ 12 h 56"/>
              <a:gd name="T20" fmla="*/ 32 w 40"/>
              <a:gd name="T21" fmla="*/ 4 h 56"/>
              <a:gd name="T22" fmla="*/ 28 w 40"/>
              <a:gd name="T23" fmla="*/ 12 h 56"/>
              <a:gd name="T24" fmla="*/ 12 w 40"/>
              <a:gd name="T25" fmla="*/ 12 h 56"/>
              <a:gd name="T26" fmla="*/ 12 w 40"/>
              <a:gd name="T27" fmla="*/ 4 h 56"/>
              <a:gd name="T28" fmla="*/ 28 w 40"/>
              <a:gd name="T29" fmla="*/ 4 h 56"/>
              <a:gd name="T30" fmla="*/ 28 w 40"/>
              <a:gd name="T31" fmla="*/ 1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" h="56">
                <a:moveTo>
                  <a:pt x="32" y="4"/>
                </a:moveTo>
                <a:cubicBezTo>
                  <a:pt x="32" y="2"/>
                  <a:pt x="30" y="0"/>
                  <a:pt x="28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0" y="0"/>
                  <a:pt x="8" y="2"/>
                  <a:pt x="8" y="4"/>
                </a:cubicBezTo>
                <a:cubicBezTo>
                  <a:pt x="8" y="12"/>
                  <a:pt x="8" y="12"/>
                  <a:pt x="8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6"/>
                  <a:pt x="0" y="56"/>
                  <a:pt x="0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0" y="12"/>
                  <a:pt x="40" y="12"/>
                  <a:pt x="40" y="12"/>
                </a:cubicBezTo>
                <a:cubicBezTo>
                  <a:pt x="32" y="12"/>
                  <a:pt x="32" y="12"/>
                  <a:pt x="32" y="12"/>
                </a:cubicBezTo>
                <a:lnTo>
                  <a:pt x="32" y="4"/>
                </a:lnTo>
                <a:close/>
                <a:moveTo>
                  <a:pt x="28" y="12"/>
                </a:moveTo>
                <a:cubicBezTo>
                  <a:pt x="12" y="12"/>
                  <a:pt x="12" y="12"/>
                  <a:pt x="12" y="12"/>
                </a:cubicBezTo>
                <a:cubicBezTo>
                  <a:pt x="12" y="4"/>
                  <a:pt x="12" y="4"/>
                  <a:pt x="12" y="4"/>
                </a:cubicBezTo>
                <a:cubicBezTo>
                  <a:pt x="28" y="4"/>
                  <a:pt x="28" y="4"/>
                  <a:pt x="28" y="4"/>
                </a:cubicBezTo>
                <a:lnTo>
                  <a:pt x="28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62" name="稻壳儿智宇https://www.docer.com/works?userid=328340712"/>
          <p:cNvSpPr/>
          <p:nvPr/>
        </p:nvSpPr>
        <p:spPr bwMode="auto">
          <a:xfrm>
            <a:off x="6919518" y="2343140"/>
            <a:ext cx="39270" cy="226892"/>
          </a:xfrm>
          <a:custGeom>
            <a:avLst/>
            <a:gdLst>
              <a:gd name="T0" fmla="*/ 0 w 8"/>
              <a:gd name="T1" fmla="*/ 0 h 44"/>
              <a:gd name="T2" fmla="*/ 0 w 8"/>
              <a:gd name="T3" fmla="*/ 44 h 44"/>
              <a:gd name="T4" fmla="*/ 8 w 8"/>
              <a:gd name="T5" fmla="*/ 36 h 44"/>
              <a:gd name="T6" fmla="*/ 8 w 8"/>
              <a:gd name="T7" fmla="*/ 8 h 44"/>
              <a:gd name="T8" fmla="*/ 0 w 8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44">
                <a:moveTo>
                  <a:pt x="0" y="0"/>
                </a:moveTo>
                <a:cubicBezTo>
                  <a:pt x="0" y="44"/>
                  <a:pt x="0" y="44"/>
                  <a:pt x="0" y="44"/>
                </a:cubicBezTo>
                <a:cubicBezTo>
                  <a:pt x="4" y="44"/>
                  <a:pt x="8" y="40"/>
                  <a:pt x="8" y="36"/>
                </a:cubicBezTo>
                <a:cubicBezTo>
                  <a:pt x="8" y="8"/>
                  <a:pt x="8" y="8"/>
                  <a:pt x="8" y="8"/>
                </a:cubicBezTo>
                <a:cubicBezTo>
                  <a:pt x="8" y="4"/>
                  <a:pt x="4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26" name="稻壳儿智宇https://www.docer.com/works?userid=328340712"/>
          <p:cNvSpPr/>
          <p:nvPr/>
        </p:nvSpPr>
        <p:spPr bwMode="auto">
          <a:xfrm>
            <a:off x="5601442" y="2139845"/>
            <a:ext cx="321006" cy="322644"/>
          </a:xfrm>
          <a:custGeom>
            <a:avLst/>
            <a:gdLst>
              <a:gd name="T0" fmla="*/ 234 w 246"/>
              <a:gd name="T1" fmla="*/ 13 h 247"/>
              <a:gd name="T2" fmla="*/ 175 w 246"/>
              <a:gd name="T3" fmla="*/ 35 h 247"/>
              <a:gd name="T4" fmla="*/ 153 w 246"/>
              <a:gd name="T5" fmla="*/ 60 h 247"/>
              <a:gd name="T6" fmla="*/ 24 w 246"/>
              <a:gd name="T7" fmla="*/ 36 h 247"/>
              <a:gd name="T8" fmla="*/ 5 w 246"/>
              <a:gd name="T9" fmla="*/ 55 h 247"/>
              <a:gd name="T10" fmla="*/ 107 w 246"/>
              <a:gd name="T11" fmla="*/ 109 h 247"/>
              <a:gd name="T12" fmla="*/ 65 w 246"/>
              <a:gd name="T13" fmla="*/ 159 h 247"/>
              <a:gd name="T14" fmla="*/ 54 w 246"/>
              <a:gd name="T15" fmla="*/ 172 h 247"/>
              <a:gd name="T16" fmla="*/ 12 w 246"/>
              <a:gd name="T17" fmla="*/ 161 h 247"/>
              <a:gd name="T18" fmla="*/ 0 w 246"/>
              <a:gd name="T19" fmla="*/ 173 h 247"/>
              <a:gd name="T20" fmla="*/ 47 w 246"/>
              <a:gd name="T21" fmla="*/ 200 h 247"/>
              <a:gd name="T22" fmla="*/ 74 w 246"/>
              <a:gd name="T23" fmla="*/ 247 h 247"/>
              <a:gd name="T24" fmla="*/ 86 w 246"/>
              <a:gd name="T25" fmla="*/ 235 h 247"/>
              <a:gd name="T26" fmla="*/ 75 w 246"/>
              <a:gd name="T27" fmla="*/ 193 h 247"/>
              <a:gd name="T28" fmla="*/ 88 w 246"/>
              <a:gd name="T29" fmla="*/ 182 h 247"/>
              <a:gd name="T30" fmla="*/ 138 w 246"/>
              <a:gd name="T31" fmla="*/ 140 h 247"/>
              <a:gd name="T32" fmla="*/ 192 w 246"/>
              <a:gd name="T33" fmla="*/ 242 h 247"/>
              <a:gd name="T34" fmla="*/ 211 w 246"/>
              <a:gd name="T35" fmla="*/ 223 h 247"/>
              <a:gd name="T36" fmla="*/ 187 w 246"/>
              <a:gd name="T37" fmla="*/ 94 h 247"/>
              <a:gd name="T38" fmla="*/ 212 w 246"/>
              <a:gd name="T39" fmla="*/ 72 h 247"/>
              <a:gd name="T40" fmla="*/ 234 w 246"/>
              <a:gd name="T41" fmla="*/ 1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47">
                <a:moveTo>
                  <a:pt x="234" y="13"/>
                </a:moveTo>
                <a:cubicBezTo>
                  <a:pt x="221" y="0"/>
                  <a:pt x="196" y="11"/>
                  <a:pt x="175" y="35"/>
                </a:cubicBezTo>
                <a:cubicBezTo>
                  <a:pt x="153" y="60"/>
                  <a:pt x="153" y="60"/>
                  <a:pt x="153" y="60"/>
                </a:cubicBezTo>
                <a:cubicBezTo>
                  <a:pt x="24" y="36"/>
                  <a:pt x="24" y="36"/>
                  <a:pt x="24" y="36"/>
                </a:cubicBezTo>
                <a:cubicBezTo>
                  <a:pt x="5" y="55"/>
                  <a:pt x="5" y="55"/>
                  <a:pt x="5" y="55"/>
                </a:cubicBezTo>
                <a:cubicBezTo>
                  <a:pt x="107" y="109"/>
                  <a:pt x="107" y="109"/>
                  <a:pt x="107" y="109"/>
                </a:cubicBezTo>
                <a:cubicBezTo>
                  <a:pt x="65" y="159"/>
                  <a:pt x="65" y="159"/>
                  <a:pt x="65" y="159"/>
                </a:cubicBezTo>
                <a:cubicBezTo>
                  <a:pt x="61" y="164"/>
                  <a:pt x="57" y="168"/>
                  <a:pt x="54" y="172"/>
                </a:cubicBezTo>
                <a:cubicBezTo>
                  <a:pt x="12" y="161"/>
                  <a:pt x="12" y="161"/>
                  <a:pt x="12" y="161"/>
                </a:cubicBezTo>
                <a:cubicBezTo>
                  <a:pt x="0" y="173"/>
                  <a:pt x="0" y="173"/>
                  <a:pt x="0" y="173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74" y="247"/>
                  <a:pt x="74" y="247"/>
                  <a:pt x="74" y="247"/>
                </a:cubicBezTo>
                <a:cubicBezTo>
                  <a:pt x="86" y="235"/>
                  <a:pt x="86" y="235"/>
                  <a:pt x="86" y="235"/>
                </a:cubicBezTo>
                <a:cubicBezTo>
                  <a:pt x="75" y="193"/>
                  <a:pt x="75" y="193"/>
                  <a:pt x="75" y="193"/>
                </a:cubicBezTo>
                <a:cubicBezTo>
                  <a:pt x="79" y="190"/>
                  <a:pt x="83" y="186"/>
                  <a:pt x="88" y="182"/>
                </a:cubicBezTo>
                <a:cubicBezTo>
                  <a:pt x="138" y="140"/>
                  <a:pt x="138" y="140"/>
                  <a:pt x="138" y="140"/>
                </a:cubicBezTo>
                <a:cubicBezTo>
                  <a:pt x="192" y="242"/>
                  <a:pt x="192" y="242"/>
                  <a:pt x="192" y="242"/>
                </a:cubicBezTo>
                <a:cubicBezTo>
                  <a:pt x="211" y="223"/>
                  <a:pt x="211" y="223"/>
                  <a:pt x="211" y="223"/>
                </a:cubicBezTo>
                <a:cubicBezTo>
                  <a:pt x="187" y="94"/>
                  <a:pt x="187" y="94"/>
                  <a:pt x="187" y="94"/>
                </a:cubicBezTo>
                <a:cubicBezTo>
                  <a:pt x="212" y="72"/>
                  <a:pt x="212" y="72"/>
                  <a:pt x="212" y="72"/>
                </a:cubicBezTo>
                <a:cubicBezTo>
                  <a:pt x="236" y="51"/>
                  <a:pt x="246" y="25"/>
                  <a:pt x="234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58" name="稻壳儿智宇https://www.docer.com/works?userid=328340712"/>
          <p:cNvSpPr/>
          <p:nvPr/>
        </p:nvSpPr>
        <p:spPr bwMode="auto">
          <a:xfrm>
            <a:off x="7286640" y="3291304"/>
            <a:ext cx="305184" cy="180438"/>
          </a:xfrm>
          <a:custGeom>
            <a:avLst/>
            <a:gdLst>
              <a:gd name="T0" fmla="*/ 39 w 58"/>
              <a:gd name="T1" fmla="*/ 23 h 34"/>
              <a:gd name="T2" fmla="*/ 25 w 58"/>
              <a:gd name="T3" fmla="*/ 0 h 34"/>
              <a:gd name="T4" fmla="*/ 17 w 58"/>
              <a:gd name="T5" fmla="*/ 0 h 34"/>
              <a:gd name="T6" fmla="*/ 29 w 58"/>
              <a:gd name="T7" fmla="*/ 22 h 34"/>
              <a:gd name="T8" fmla="*/ 0 w 58"/>
              <a:gd name="T9" fmla="*/ 34 h 34"/>
              <a:gd name="T10" fmla="*/ 58 w 58"/>
              <a:gd name="T11" fmla="*/ 34 h 34"/>
              <a:gd name="T12" fmla="*/ 39 w 58"/>
              <a:gd name="T13" fmla="*/ 2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34">
                <a:moveTo>
                  <a:pt x="39" y="23"/>
                </a:moveTo>
                <a:cubicBezTo>
                  <a:pt x="37" y="18"/>
                  <a:pt x="31" y="8"/>
                  <a:pt x="25" y="0"/>
                </a:cubicBezTo>
                <a:cubicBezTo>
                  <a:pt x="25" y="0"/>
                  <a:pt x="17" y="0"/>
                  <a:pt x="17" y="0"/>
                </a:cubicBezTo>
                <a:cubicBezTo>
                  <a:pt x="22" y="6"/>
                  <a:pt x="27" y="15"/>
                  <a:pt x="29" y="22"/>
                </a:cubicBezTo>
                <a:cubicBezTo>
                  <a:pt x="16" y="23"/>
                  <a:pt x="5" y="27"/>
                  <a:pt x="0" y="34"/>
                </a:cubicBezTo>
                <a:cubicBezTo>
                  <a:pt x="58" y="34"/>
                  <a:pt x="58" y="34"/>
                  <a:pt x="58" y="34"/>
                </a:cubicBezTo>
                <a:cubicBezTo>
                  <a:pt x="54" y="28"/>
                  <a:pt x="48" y="24"/>
                  <a:pt x="39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59" name="稻壳儿智宇https://www.docer.com/works?userid=328340712"/>
          <p:cNvSpPr/>
          <p:nvPr/>
        </p:nvSpPr>
        <p:spPr bwMode="auto">
          <a:xfrm>
            <a:off x="7248771" y="3128688"/>
            <a:ext cx="231672" cy="236128"/>
          </a:xfrm>
          <a:custGeom>
            <a:avLst/>
            <a:gdLst>
              <a:gd name="T0" fmla="*/ 11 w 44"/>
              <a:gd name="T1" fmla="*/ 21 h 45"/>
              <a:gd name="T2" fmla="*/ 12 w 44"/>
              <a:gd name="T3" fmla="*/ 45 h 45"/>
              <a:gd name="T4" fmla="*/ 20 w 44"/>
              <a:gd name="T5" fmla="*/ 25 h 45"/>
              <a:gd name="T6" fmla="*/ 28 w 44"/>
              <a:gd name="T7" fmla="*/ 29 h 45"/>
              <a:gd name="T8" fmla="*/ 26 w 44"/>
              <a:gd name="T9" fmla="*/ 20 h 45"/>
              <a:gd name="T10" fmla="*/ 44 w 44"/>
              <a:gd name="T11" fmla="*/ 29 h 45"/>
              <a:gd name="T12" fmla="*/ 28 w 44"/>
              <a:gd name="T13" fmla="*/ 13 h 45"/>
              <a:gd name="T14" fmla="*/ 40 w 44"/>
              <a:gd name="T15" fmla="*/ 9 h 45"/>
              <a:gd name="T16" fmla="*/ 17 w 44"/>
              <a:gd name="T17" fmla="*/ 11 h 45"/>
              <a:gd name="T18" fmla="*/ 16 w 44"/>
              <a:gd name="T19" fmla="*/ 1 h 45"/>
              <a:gd name="T20" fmla="*/ 11 w 44"/>
              <a:gd name="T21" fmla="*/ 10 h 45"/>
              <a:gd name="T22" fmla="*/ 1 w 44"/>
              <a:gd name="T23" fmla="*/ 5 h 45"/>
              <a:gd name="T24" fmla="*/ 7 w 44"/>
              <a:gd name="T25" fmla="*/ 14 h 45"/>
              <a:gd name="T26" fmla="*/ 1 w 44"/>
              <a:gd name="T27" fmla="*/ 33 h 45"/>
              <a:gd name="T28" fmla="*/ 11 w 44"/>
              <a:gd name="T29" fmla="*/ 2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" h="45">
                <a:moveTo>
                  <a:pt x="11" y="21"/>
                </a:moveTo>
                <a:cubicBezTo>
                  <a:pt x="8" y="26"/>
                  <a:pt x="7" y="32"/>
                  <a:pt x="12" y="45"/>
                </a:cubicBezTo>
                <a:cubicBezTo>
                  <a:pt x="12" y="38"/>
                  <a:pt x="17" y="28"/>
                  <a:pt x="20" y="25"/>
                </a:cubicBezTo>
                <a:cubicBezTo>
                  <a:pt x="24" y="25"/>
                  <a:pt x="28" y="29"/>
                  <a:pt x="28" y="29"/>
                </a:cubicBezTo>
                <a:cubicBezTo>
                  <a:pt x="28" y="25"/>
                  <a:pt x="27" y="23"/>
                  <a:pt x="26" y="20"/>
                </a:cubicBezTo>
                <a:cubicBezTo>
                  <a:pt x="32" y="20"/>
                  <a:pt x="41" y="21"/>
                  <a:pt x="44" y="29"/>
                </a:cubicBezTo>
                <a:cubicBezTo>
                  <a:pt x="40" y="17"/>
                  <a:pt x="32" y="13"/>
                  <a:pt x="28" y="13"/>
                </a:cubicBezTo>
                <a:cubicBezTo>
                  <a:pt x="32" y="9"/>
                  <a:pt x="32" y="9"/>
                  <a:pt x="40" y="9"/>
                </a:cubicBezTo>
                <a:cubicBezTo>
                  <a:pt x="28" y="0"/>
                  <a:pt x="20" y="7"/>
                  <a:pt x="17" y="11"/>
                </a:cubicBezTo>
                <a:cubicBezTo>
                  <a:pt x="16" y="8"/>
                  <a:pt x="16" y="4"/>
                  <a:pt x="16" y="1"/>
                </a:cubicBezTo>
                <a:cubicBezTo>
                  <a:pt x="16" y="1"/>
                  <a:pt x="12" y="5"/>
                  <a:pt x="11" y="10"/>
                </a:cubicBezTo>
                <a:cubicBezTo>
                  <a:pt x="6" y="9"/>
                  <a:pt x="1" y="5"/>
                  <a:pt x="1" y="5"/>
                </a:cubicBezTo>
                <a:cubicBezTo>
                  <a:pt x="3" y="7"/>
                  <a:pt x="5" y="13"/>
                  <a:pt x="7" y="14"/>
                </a:cubicBezTo>
                <a:cubicBezTo>
                  <a:pt x="0" y="19"/>
                  <a:pt x="1" y="33"/>
                  <a:pt x="1" y="33"/>
                </a:cubicBezTo>
                <a:cubicBezTo>
                  <a:pt x="5" y="26"/>
                  <a:pt x="7" y="22"/>
                  <a:pt x="11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55" name="稻壳儿智宇https://www.docer.com/works?userid=328340712"/>
          <p:cNvSpPr>
            <a:spLocks noEditPoints="1"/>
          </p:cNvSpPr>
          <p:nvPr/>
        </p:nvSpPr>
        <p:spPr bwMode="auto">
          <a:xfrm>
            <a:off x="6312278" y="4757826"/>
            <a:ext cx="272071" cy="251614"/>
          </a:xfrm>
          <a:custGeom>
            <a:avLst/>
            <a:gdLst>
              <a:gd name="T0" fmla="*/ 28 w 56"/>
              <a:gd name="T1" fmla="*/ 8 h 52"/>
              <a:gd name="T2" fmla="*/ 0 w 56"/>
              <a:gd name="T3" fmla="*/ 24 h 52"/>
              <a:gd name="T4" fmla="*/ 20 w 56"/>
              <a:gd name="T5" fmla="*/ 52 h 52"/>
              <a:gd name="T6" fmla="*/ 28 w 56"/>
              <a:gd name="T7" fmla="*/ 48 h 52"/>
              <a:gd name="T8" fmla="*/ 36 w 56"/>
              <a:gd name="T9" fmla="*/ 52 h 52"/>
              <a:gd name="T10" fmla="*/ 56 w 56"/>
              <a:gd name="T11" fmla="*/ 24 h 52"/>
              <a:gd name="T12" fmla="*/ 28 w 56"/>
              <a:gd name="T13" fmla="*/ 8 h 52"/>
              <a:gd name="T14" fmla="*/ 12 w 56"/>
              <a:gd name="T15" fmla="*/ 40 h 52"/>
              <a:gd name="T16" fmla="*/ 12 w 56"/>
              <a:gd name="T17" fmla="*/ 12 h 52"/>
              <a:gd name="T18" fmla="*/ 20 w 56"/>
              <a:gd name="T19" fmla="*/ 12 h 52"/>
              <a:gd name="T20" fmla="*/ 12 w 56"/>
              <a:gd name="T21" fmla="*/ 4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" h="52">
                <a:moveTo>
                  <a:pt x="28" y="8"/>
                </a:moveTo>
                <a:cubicBezTo>
                  <a:pt x="7" y="0"/>
                  <a:pt x="0" y="12"/>
                  <a:pt x="0" y="24"/>
                </a:cubicBezTo>
                <a:cubicBezTo>
                  <a:pt x="0" y="36"/>
                  <a:pt x="14" y="52"/>
                  <a:pt x="20" y="52"/>
                </a:cubicBezTo>
                <a:cubicBezTo>
                  <a:pt x="28" y="52"/>
                  <a:pt x="28" y="48"/>
                  <a:pt x="28" y="48"/>
                </a:cubicBezTo>
                <a:cubicBezTo>
                  <a:pt x="28" y="48"/>
                  <a:pt x="28" y="52"/>
                  <a:pt x="36" y="52"/>
                </a:cubicBezTo>
                <a:cubicBezTo>
                  <a:pt x="42" y="52"/>
                  <a:pt x="56" y="36"/>
                  <a:pt x="56" y="24"/>
                </a:cubicBezTo>
                <a:cubicBezTo>
                  <a:pt x="56" y="12"/>
                  <a:pt x="49" y="0"/>
                  <a:pt x="28" y="8"/>
                </a:cubicBezTo>
                <a:close/>
                <a:moveTo>
                  <a:pt x="12" y="40"/>
                </a:moveTo>
                <a:cubicBezTo>
                  <a:pt x="0" y="24"/>
                  <a:pt x="12" y="12"/>
                  <a:pt x="12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0" y="12"/>
                  <a:pt x="12" y="20"/>
                  <a:pt x="12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56" name="稻壳儿智宇https://www.docer.com/works?userid=328340712"/>
          <p:cNvSpPr/>
          <p:nvPr/>
        </p:nvSpPr>
        <p:spPr bwMode="auto">
          <a:xfrm>
            <a:off x="6371601" y="4700548"/>
            <a:ext cx="77734" cy="77734"/>
          </a:xfrm>
          <a:custGeom>
            <a:avLst/>
            <a:gdLst>
              <a:gd name="T0" fmla="*/ 16 w 16"/>
              <a:gd name="T1" fmla="*/ 16 h 16"/>
              <a:gd name="T2" fmla="*/ 8 w 16"/>
              <a:gd name="T3" fmla="*/ 0 h 16"/>
              <a:gd name="T4" fmla="*/ 0 w 16"/>
              <a:gd name="T5" fmla="*/ 0 h 16"/>
              <a:gd name="T6" fmla="*/ 12 w 16"/>
              <a:gd name="T7" fmla="*/ 16 h 16"/>
              <a:gd name="T8" fmla="*/ 16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16" y="16"/>
                </a:moveTo>
                <a:cubicBezTo>
                  <a:pt x="12" y="8"/>
                  <a:pt x="8" y="0"/>
                  <a:pt x="8" y="0"/>
                </a:cubicBezTo>
                <a:cubicBezTo>
                  <a:pt x="0" y="0"/>
                  <a:pt x="0" y="0"/>
                  <a:pt x="0" y="0"/>
                </a:cubicBezTo>
                <a:cubicBezTo>
                  <a:pt x="12" y="16"/>
                  <a:pt x="12" y="16"/>
                  <a:pt x="12" y="16"/>
                </a:cubicBezTo>
                <a:lnTo>
                  <a:pt x="16" y="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57" name="稻壳儿智宇https://www.docer.com/works?userid=328340712"/>
          <p:cNvSpPr/>
          <p:nvPr/>
        </p:nvSpPr>
        <p:spPr bwMode="auto">
          <a:xfrm>
            <a:off x="6449335" y="4700548"/>
            <a:ext cx="96146" cy="77734"/>
          </a:xfrm>
          <a:custGeom>
            <a:avLst/>
            <a:gdLst>
              <a:gd name="T0" fmla="*/ 20 w 20"/>
              <a:gd name="T1" fmla="*/ 0 h 16"/>
              <a:gd name="T2" fmla="*/ 0 w 20"/>
              <a:gd name="T3" fmla="*/ 16 h 16"/>
              <a:gd name="T4" fmla="*/ 20 w 20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6">
                <a:moveTo>
                  <a:pt x="20" y="0"/>
                </a:moveTo>
                <a:cubicBezTo>
                  <a:pt x="20" y="0"/>
                  <a:pt x="0" y="0"/>
                  <a:pt x="0" y="16"/>
                </a:cubicBezTo>
                <a:cubicBezTo>
                  <a:pt x="0" y="16"/>
                  <a:pt x="20" y="16"/>
                  <a:pt x="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29" name="稻壳儿智宇https://www.docer.com/works?userid=328340712"/>
          <p:cNvSpPr>
            <a:spLocks noEditPoints="1"/>
          </p:cNvSpPr>
          <p:nvPr/>
        </p:nvSpPr>
        <p:spPr bwMode="auto">
          <a:xfrm>
            <a:off x="7091045" y="4163290"/>
            <a:ext cx="311771" cy="264888"/>
          </a:xfrm>
          <a:custGeom>
            <a:avLst/>
            <a:gdLst>
              <a:gd name="T0" fmla="*/ 51 w 56"/>
              <a:gd name="T1" fmla="*/ 20 h 48"/>
              <a:gd name="T2" fmla="*/ 54 w 56"/>
              <a:gd name="T3" fmla="*/ 16 h 48"/>
              <a:gd name="T4" fmla="*/ 54 w 56"/>
              <a:gd name="T5" fmla="*/ 12 h 48"/>
              <a:gd name="T6" fmla="*/ 45 w 56"/>
              <a:gd name="T7" fmla="*/ 4 h 48"/>
              <a:gd name="T8" fmla="*/ 16 w 56"/>
              <a:gd name="T9" fmla="*/ 0 h 48"/>
              <a:gd name="T10" fmla="*/ 8 w 56"/>
              <a:gd name="T11" fmla="*/ 12 h 48"/>
              <a:gd name="T12" fmla="*/ 0 w 56"/>
              <a:gd name="T13" fmla="*/ 14 h 48"/>
              <a:gd name="T14" fmla="*/ 7 w 56"/>
              <a:gd name="T15" fmla="*/ 16 h 48"/>
              <a:gd name="T16" fmla="*/ 2 w 56"/>
              <a:gd name="T17" fmla="*/ 20 h 48"/>
              <a:gd name="T18" fmla="*/ 0 w 56"/>
              <a:gd name="T19" fmla="*/ 34 h 48"/>
              <a:gd name="T20" fmla="*/ 4 w 56"/>
              <a:gd name="T21" fmla="*/ 36 h 48"/>
              <a:gd name="T22" fmla="*/ 8 w 56"/>
              <a:gd name="T23" fmla="*/ 48 h 48"/>
              <a:gd name="T24" fmla="*/ 16 w 56"/>
              <a:gd name="T25" fmla="*/ 44 h 48"/>
              <a:gd name="T26" fmla="*/ 40 w 56"/>
              <a:gd name="T27" fmla="*/ 36 h 48"/>
              <a:gd name="T28" fmla="*/ 44 w 56"/>
              <a:gd name="T29" fmla="*/ 48 h 48"/>
              <a:gd name="T30" fmla="*/ 52 w 56"/>
              <a:gd name="T31" fmla="*/ 44 h 48"/>
              <a:gd name="T32" fmla="*/ 54 w 56"/>
              <a:gd name="T33" fmla="*/ 36 h 48"/>
              <a:gd name="T34" fmla="*/ 56 w 56"/>
              <a:gd name="T35" fmla="*/ 22 h 48"/>
              <a:gd name="T36" fmla="*/ 15 w 56"/>
              <a:gd name="T37" fmla="*/ 5 h 48"/>
              <a:gd name="T38" fmla="*/ 24 w 56"/>
              <a:gd name="T39" fmla="*/ 4 h 48"/>
              <a:gd name="T40" fmla="*/ 26 w 56"/>
              <a:gd name="T41" fmla="*/ 8 h 48"/>
              <a:gd name="T42" fmla="*/ 32 w 56"/>
              <a:gd name="T43" fmla="*/ 6 h 48"/>
              <a:gd name="T44" fmla="*/ 40 w 56"/>
              <a:gd name="T45" fmla="*/ 4 h 48"/>
              <a:gd name="T46" fmla="*/ 46 w 56"/>
              <a:gd name="T47" fmla="*/ 20 h 48"/>
              <a:gd name="T48" fmla="*/ 15 w 56"/>
              <a:gd name="T49" fmla="*/ 5 h 48"/>
              <a:gd name="T50" fmla="*/ 8 w 56"/>
              <a:gd name="T51" fmla="*/ 28 h 48"/>
              <a:gd name="T52" fmla="*/ 16 w 56"/>
              <a:gd name="T53" fmla="*/ 28 h 48"/>
              <a:gd name="T54" fmla="*/ 36 w 56"/>
              <a:gd name="T55" fmla="*/ 32 h 48"/>
              <a:gd name="T56" fmla="*/ 20 w 56"/>
              <a:gd name="T57" fmla="*/ 28 h 48"/>
              <a:gd name="T58" fmla="*/ 36 w 56"/>
              <a:gd name="T59" fmla="*/ 32 h 48"/>
              <a:gd name="T60" fmla="*/ 40 w 56"/>
              <a:gd name="T61" fmla="*/ 28 h 48"/>
              <a:gd name="T62" fmla="*/ 48 w 56"/>
              <a:gd name="T63" fmla="*/ 2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6" h="48">
                <a:moveTo>
                  <a:pt x="54" y="20"/>
                </a:moveTo>
                <a:cubicBezTo>
                  <a:pt x="51" y="20"/>
                  <a:pt x="51" y="20"/>
                  <a:pt x="51" y="20"/>
                </a:cubicBezTo>
                <a:cubicBezTo>
                  <a:pt x="49" y="16"/>
                  <a:pt x="49" y="16"/>
                  <a:pt x="49" y="16"/>
                </a:cubicBezTo>
                <a:cubicBezTo>
                  <a:pt x="54" y="16"/>
                  <a:pt x="54" y="16"/>
                  <a:pt x="54" y="16"/>
                </a:cubicBezTo>
                <a:cubicBezTo>
                  <a:pt x="55" y="16"/>
                  <a:pt x="56" y="15"/>
                  <a:pt x="56" y="14"/>
                </a:cubicBezTo>
                <a:cubicBezTo>
                  <a:pt x="56" y="13"/>
                  <a:pt x="55" y="12"/>
                  <a:pt x="54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5" y="4"/>
                  <a:pt x="45" y="4"/>
                  <a:pt x="45" y="4"/>
                </a:cubicBezTo>
                <a:cubicBezTo>
                  <a:pt x="45" y="2"/>
                  <a:pt x="42" y="0"/>
                  <a:pt x="4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4" y="0"/>
                  <a:pt x="11" y="2"/>
                  <a:pt x="11" y="4"/>
                </a:cubicBezTo>
                <a:cubicBezTo>
                  <a:pt x="8" y="12"/>
                  <a:pt x="8" y="12"/>
                  <a:pt x="8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1" y="12"/>
                  <a:pt x="0" y="13"/>
                  <a:pt x="0" y="14"/>
                </a:cubicBezTo>
                <a:cubicBezTo>
                  <a:pt x="0" y="15"/>
                  <a:pt x="1" y="16"/>
                  <a:pt x="2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5" y="20"/>
                  <a:pt x="5" y="20"/>
                  <a:pt x="5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21"/>
                  <a:pt x="0" y="2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5"/>
                  <a:pt x="1" y="36"/>
                  <a:pt x="2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6"/>
                  <a:pt x="6" y="48"/>
                  <a:pt x="8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6"/>
                  <a:pt x="16" y="44"/>
                </a:cubicBezTo>
                <a:cubicBezTo>
                  <a:pt x="16" y="36"/>
                  <a:pt x="16" y="36"/>
                  <a:pt x="16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0" y="44"/>
                  <a:pt x="40" y="44"/>
                  <a:pt x="40" y="44"/>
                </a:cubicBezTo>
                <a:cubicBezTo>
                  <a:pt x="40" y="46"/>
                  <a:pt x="42" y="48"/>
                  <a:pt x="44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50" y="48"/>
                  <a:pt x="52" y="46"/>
                  <a:pt x="52" y="44"/>
                </a:cubicBezTo>
                <a:cubicBezTo>
                  <a:pt x="52" y="36"/>
                  <a:pt x="52" y="36"/>
                  <a:pt x="52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55" y="36"/>
                  <a:pt x="56" y="35"/>
                  <a:pt x="56" y="34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1"/>
                  <a:pt x="55" y="20"/>
                  <a:pt x="54" y="20"/>
                </a:cubicBezTo>
                <a:close/>
                <a:moveTo>
                  <a:pt x="15" y="5"/>
                </a:moveTo>
                <a:cubicBezTo>
                  <a:pt x="15" y="5"/>
                  <a:pt x="16" y="4"/>
                  <a:pt x="16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7"/>
                  <a:pt x="25" y="8"/>
                  <a:pt x="26" y="8"/>
                </a:cubicBezTo>
                <a:cubicBezTo>
                  <a:pt x="30" y="8"/>
                  <a:pt x="30" y="8"/>
                  <a:pt x="30" y="8"/>
                </a:cubicBezTo>
                <a:cubicBezTo>
                  <a:pt x="31" y="8"/>
                  <a:pt x="32" y="7"/>
                  <a:pt x="32" y="6"/>
                </a:cubicBezTo>
                <a:cubicBezTo>
                  <a:pt x="32" y="4"/>
                  <a:pt x="32" y="4"/>
                  <a:pt x="32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1" y="5"/>
                  <a:pt x="41" y="5"/>
                </a:cubicBezTo>
                <a:cubicBezTo>
                  <a:pt x="46" y="20"/>
                  <a:pt x="46" y="20"/>
                  <a:pt x="46" y="20"/>
                </a:cubicBezTo>
                <a:cubicBezTo>
                  <a:pt x="10" y="20"/>
                  <a:pt x="10" y="20"/>
                  <a:pt x="10" y="20"/>
                </a:cubicBezTo>
                <a:lnTo>
                  <a:pt x="15" y="5"/>
                </a:lnTo>
                <a:close/>
                <a:moveTo>
                  <a:pt x="12" y="32"/>
                </a:moveTo>
                <a:cubicBezTo>
                  <a:pt x="10" y="32"/>
                  <a:pt x="8" y="30"/>
                  <a:pt x="8" y="28"/>
                </a:cubicBezTo>
                <a:cubicBezTo>
                  <a:pt x="8" y="26"/>
                  <a:pt x="10" y="24"/>
                  <a:pt x="12" y="24"/>
                </a:cubicBezTo>
                <a:cubicBezTo>
                  <a:pt x="14" y="24"/>
                  <a:pt x="16" y="26"/>
                  <a:pt x="16" y="28"/>
                </a:cubicBezTo>
                <a:cubicBezTo>
                  <a:pt x="16" y="30"/>
                  <a:pt x="14" y="32"/>
                  <a:pt x="12" y="32"/>
                </a:cubicBezTo>
                <a:close/>
                <a:moveTo>
                  <a:pt x="36" y="32"/>
                </a:moveTo>
                <a:cubicBezTo>
                  <a:pt x="20" y="32"/>
                  <a:pt x="20" y="32"/>
                  <a:pt x="20" y="32"/>
                </a:cubicBezTo>
                <a:cubicBezTo>
                  <a:pt x="20" y="28"/>
                  <a:pt x="20" y="28"/>
                  <a:pt x="20" y="28"/>
                </a:cubicBezTo>
                <a:cubicBezTo>
                  <a:pt x="36" y="28"/>
                  <a:pt x="36" y="28"/>
                  <a:pt x="36" y="28"/>
                </a:cubicBezTo>
                <a:lnTo>
                  <a:pt x="36" y="32"/>
                </a:lnTo>
                <a:close/>
                <a:moveTo>
                  <a:pt x="44" y="32"/>
                </a:moveTo>
                <a:cubicBezTo>
                  <a:pt x="42" y="32"/>
                  <a:pt x="40" y="30"/>
                  <a:pt x="40" y="28"/>
                </a:cubicBezTo>
                <a:cubicBezTo>
                  <a:pt x="40" y="26"/>
                  <a:pt x="42" y="24"/>
                  <a:pt x="44" y="24"/>
                </a:cubicBezTo>
                <a:cubicBezTo>
                  <a:pt x="46" y="24"/>
                  <a:pt x="48" y="26"/>
                  <a:pt x="48" y="28"/>
                </a:cubicBezTo>
                <a:cubicBezTo>
                  <a:pt x="48" y="30"/>
                  <a:pt x="46" y="32"/>
                  <a:pt x="44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53" name="稻壳儿智宇https://www.docer.com/works?userid=328340712"/>
          <p:cNvSpPr>
            <a:spLocks noEditPoints="1"/>
          </p:cNvSpPr>
          <p:nvPr/>
        </p:nvSpPr>
        <p:spPr bwMode="auto">
          <a:xfrm>
            <a:off x="5300032" y="4564420"/>
            <a:ext cx="293173" cy="241513"/>
          </a:xfrm>
          <a:custGeom>
            <a:avLst/>
            <a:gdLst>
              <a:gd name="T0" fmla="*/ 1401 w 1518"/>
              <a:gd name="T1" fmla="*/ 273 h 1251"/>
              <a:gd name="T2" fmla="*/ 1066 w 1518"/>
              <a:gd name="T3" fmla="*/ 273 h 1251"/>
              <a:gd name="T4" fmla="*/ 1014 w 1518"/>
              <a:gd name="T5" fmla="*/ 38 h 1251"/>
              <a:gd name="T6" fmla="*/ 974 w 1518"/>
              <a:gd name="T7" fmla="*/ 0 h 1251"/>
              <a:gd name="T8" fmla="*/ 558 w 1518"/>
              <a:gd name="T9" fmla="*/ 0 h 1251"/>
              <a:gd name="T10" fmla="*/ 518 w 1518"/>
              <a:gd name="T11" fmla="*/ 37 h 1251"/>
              <a:gd name="T12" fmla="*/ 466 w 1518"/>
              <a:gd name="T13" fmla="*/ 273 h 1251"/>
              <a:gd name="T14" fmla="*/ 118 w 1518"/>
              <a:gd name="T15" fmla="*/ 273 h 1251"/>
              <a:gd name="T16" fmla="*/ 0 w 1518"/>
              <a:gd name="T17" fmla="*/ 381 h 1251"/>
              <a:gd name="T18" fmla="*/ 0 w 1518"/>
              <a:gd name="T19" fmla="*/ 1127 h 1251"/>
              <a:gd name="T20" fmla="*/ 118 w 1518"/>
              <a:gd name="T21" fmla="*/ 1251 h 1251"/>
              <a:gd name="T22" fmla="*/ 1401 w 1518"/>
              <a:gd name="T23" fmla="*/ 1251 h 1251"/>
              <a:gd name="T24" fmla="*/ 1518 w 1518"/>
              <a:gd name="T25" fmla="*/ 1127 h 1251"/>
              <a:gd name="T26" fmla="*/ 1518 w 1518"/>
              <a:gd name="T27" fmla="*/ 381 h 1251"/>
              <a:gd name="T28" fmla="*/ 1401 w 1518"/>
              <a:gd name="T29" fmla="*/ 273 h 1251"/>
              <a:gd name="T30" fmla="*/ 766 w 1518"/>
              <a:gd name="T31" fmla="*/ 1127 h 1251"/>
              <a:gd name="T32" fmla="*/ 380 w 1518"/>
              <a:gd name="T33" fmla="*/ 740 h 1251"/>
              <a:gd name="T34" fmla="*/ 766 w 1518"/>
              <a:gd name="T35" fmla="*/ 354 h 1251"/>
              <a:gd name="T36" fmla="*/ 1153 w 1518"/>
              <a:gd name="T37" fmla="*/ 740 h 1251"/>
              <a:gd name="T38" fmla="*/ 766 w 1518"/>
              <a:gd name="T39" fmla="*/ 1127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18" h="1251">
                <a:moveTo>
                  <a:pt x="1401" y="273"/>
                </a:moveTo>
                <a:cubicBezTo>
                  <a:pt x="1066" y="273"/>
                  <a:pt x="1066" y="273"/>
                  <a:pt x="1066" y="273"/>
                </a:cubicBezTo>
                <a:cubicBezTo>
                  <a:pt x="1014" y="38"/>
                  <a:pt x="1014" y="38"/>
                  <a:pt x="1014" y="38"/>
                </a:cubicBezTo>
                <a:cubicBezTo>
                  <a:pt x="1010" y="20"/>
                  <a:pt x="992" y="0"/>
                  <a:pt x="974" y="0"/>
                </a:cubicBezTo>
                <a:cubicBezTo>
                  <a:pt x="558" y="0"/>
                  <a:pt x="558" y="0"/>
                  <a:pt x="558" y="0"/>
                </a:cubicBezTo>
                <a:cubicBezTo>
                  <a:pt x="540" y="0"/>
                  <a:pt x="522" y="19"/>
                  <a:pt x="518" y="37"/>
                </a:cubicBezTo>
                <a:cubicBezTo>
                  <a:pt x="466" y="273"/>
                  <a:pt x="466" y="273"/>
                  <a:pt x="466" y="273"/>
                </a:cubicBezTo>
                <a:cubicBezTo>
                  <a:pt x="118" y="273"/>
                  <a:pt x="118" y="273"/>
                  <a:pt x="118" y="273"/>
                </a:cubicBezTo>
                <a:cubicBezTo>
                  <a:pt x="53" y="273"/>
                  <a:pt x="0" y="317"/>
                  <a:pt x="0" y="381"/>
                </a:cubicBezTo>
                <a:cubicBezTo>
                  <a:pt x="0" y="1127"/>
                  <a:pt x="0" y="1127"/>
                  <a:pt x="0" y="1127"/>
                </a:cubicBezTo>
                <a:cubicBezTo>
                  <a:pt x="0" y="1191"/>
                  <a:pt x="53" y="1251"/>
                  <a:pt x="118" y="1251"/>
                </a:cubicBezTo>
                <a:cubicBezTo>
                  <a:pt x="1401" y="1251"/>
                  <a:pt x="1401" y="1251"/>
                  <a:pt x="1401" y="1251"/>
                </a:cubicBezTo>
                <a:cubicBezTo>
                  <a:pt x="1466" y="1251"/>
                  <a:pt x="1518" y="1191"/>
                  <a:pt x="1518" y="1127"/>
                </a:cubicBezTo>
                <a:cubicBezTo>
                  <a:pt x="1518" y="381"/>
                  <a:pt x="1518" y="381"/>
                  <a:pt x="1518" y="381"/>
                </a:cubicBezTo>
                <a:cubicBezTo>
                  <a:pt x="1518" y="317"/>
                  <a:pt x="1466" y="273"/>
                  <a:pt x="1401" y="273"/>
                </a:cubicBezTo>
                <a:close/>
                <a:moveTo>
                  <a:pt x="766" y="1127"/>
                </a:moveTo>
                <a:cubicBezTo>
                  <a:pt x="553" y="1127"/>
                  <a:pt x="380" y="954"/>
                  <a:pt x="380" y="740"/>
                </a:cubicBezTo>
                <a:cubicBezTo>
                  <a:pt x="380" y="527"/>
                  <a:pt x="553" y="354"/>
                  <a:pt x="766" y="354"/>
                </a:cubicBezTo>
                <a:cubicBezTo>
                  <a:pt x="980" y="354"/>
                  <a:pt x="1153" y="527"/>
                  <a:pt x="1153" y="740"/>
                </a:cubicBezTo>
                <a:cubicBezTo>
                  <a:pt x="1153" y="954"/>
                  <a:pt x="980" y="1127"/>
                  <a:pt x="766" y="1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54" name="稻壳儿智宇https://www.docer.com/works?userid=328340712"/>
          <p:cNvSpPr>
            <a:spLocks noChangeArrowheads="1"/>
          </p:cNvSpPr>
          <p:nvPr/>
        </p:nvSpPr>
        <p:spPr bwMode="auto">
          <a:xfrm>
            <a:off x="5396250" y="4655472"/>
            <a:ext cx="103321" cy="103321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51" name="稻壳儿智宇https://www.docer.com/works?userid=328340712"/>
          <p:cNvSpPr/>
          <p:nvPr/>
        </p:nvSpPr>
        <p:spPr bwMode="auto">
          <a:xfrm>
            <a:off x="4856643" y="2700440"/>
            <a:ext cx="204528" cy="91635"/>
          </a:xfrm>
          <a:custGeom>
            <a:avLst/>
            <a:gdLst>
              <a:gd name="T0" fmla="*/ 98 w 116"/>
              <a:gd name="T1" fmla="*/ 52 h 52"/>
              <a:gd name="T2" fmla="*/ 110 w 116"/>
              <a:gd name="T3" fmla="*/ 17 h 52"/>
              <a:gd name="T4" fmla="*/ 81 w 116"/>
              <a:gd name="T5" fmla="*/ 22 h 52"/>
              <a:gd name="T6" fmla="*/ 58 w 116"/>
              <a:gd name="T7" fmla="*/ 0 h 52"/>
              <a:gd name="T8" fmla="*/ 35 w 116"/>
              <a:gd name="T9" fmla="*/ 22 h 52"/>
              <a:gd name="T10" fmla="*/ 7 w 116"/>
              <a:gd name="T11" fmla="*/ 17 h 52"/>
              <a:gd name="T12" fmla="*/ 18 w 116"/>
              <a:gd name="T13" fmla="*/ 52 h 52"/>
              <a:gd name="T14" fmla="*/ 98 w 116"/>
              <a:gd name="T15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" h="52">
                <a:moveTo>
                  <a:pt x="98" y="52"/>
                </a:moveTo>
                <a:cubicBezTo>
                  <a:pt x="111" y="40"/>
                  <a:pt x="116" y="24"/>
                  <a:pt x="110" y="17"/>
                </a:cubicBezTo>
                <a:cubicBezTo>
                  <a:pt x="104" y="12"/>
                  <a:pt x="93" y="14"/>
                  <a:pt x="81" y="22"/>
                </a:cubicBezTo>
                <a:cubicBezTo>
                  <a:pt x="78" y="9"/>
                  <a:pt x="69" y="0"/>
                  <a:pt x="58" y="0"/>
                </a:cubicBezTo>
                <a:cubicBezTo>
                  <a:pt x="47" y="0"/>
                  <a:pt x="38" y="9"/>
                  <a:pt x="35" y="22"/>
                </a:cubicBezTo>
                <a:cubicBezTo>
                  <a:pt x="24" y="14"/>
                  <a:pt x="12" y="12"/>
                  <a:pt x="7" y="17"/>
                </a:cubicBezTo>
                <a:cubicBezTo>
                  <a:pt x="0" y="24"/>
                  <a:pt x="5" y="40"/>
                  <a:pt x="18" y="52"/>
                </a:cubicBezTo>
                <a:lnTo>
                  <a:pt x="98" y="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52" name="稻壳儿智宇https://www.docer.com/works?userid=328340712"/>
          <p:cNvSpPr>
            <a:spLocks noEditPoints="1"/>
          </p:cNvSpPr>
          <p:nvPr/>
        </p:nvSpPr>
        <p:spPr bwMode="auto">
          <a:xfrm>
            <a:off x="4808993" y="2814800"/>
            <a:ext cx="299828" cy="261709"/>
          </a:xfrm>
          <a:custGeom>
            <a:avLst/>
            <a:gdLst>
              <a:gd name="T0" fmla="*/ 165 w 170"/>
              <a:gd name="T1" fmla="*/ 95 h 149"/>
              <a:gd name="T2" fmla="*/ 165 w 170"/>
              <a:gd name="T3" fmla="*/ 95 h 149"/>
              <a:gd name="T4" fmla="*/ 170 w 170"/>
              <a:gd name="T5" fmla="*/ 66 h 149"/>
              <a:gd name="T6" fmla="*/ 132 w 170"/>
              <a:gd name="T7" fmla="*/ 0 h 149"/>
              <a:gd name="T8" fmla="*/ 38 w 170"/>
              <a:gd name="T9" fmla="*/ 0 h 149"/>
              <a:gd name="T10" fmla="*/ 0 w 170"/>
              <a:gd name="T11" fmla="*/ 66 h 149"/>
              <a:gd name="T12" fmla="*/ 9 w 170"/>
              <a:gd name="T13" fmla="*/ 101 h 149"/>
              <a:gd name="T14" fmla="*/ 12 w 170"/>
              <a:gd name="T15" fmla="*/ 114 h 149"/>
              <a:gd name="T16" fmla="*/ 10 w 170"/>
              <a:gd name="T17" fmla="*/ 136 h 149"/>
              <a:gd name="T18" fmla="*/ 43 w 170"/>
              <a:gd name="T19" fmla="*/ 142 h 149"/>
              <a:gd name="T20" fmla="*/ 43 w 170"/>
              <a:gd name="T21" fmla="*/ 142 h 149"/>
              <a:gd name="T22" fmla="*/ 61 w 170"/>
              <a:gd name="T23" fmla="*/ 142 h 149"/>
              <a:gd name="T24" fmla="*/ 61 w 170"/>
              <a:gd name="T25" fmla="*/ 142 h 149"/>
              <a:gd name="T26" fmla="*/ 85 w 170"/>
              <a:gd name="T27" fmla="*/ 146 h 149"/>
              <a:gd name="T28" fmla="*/ 110 w 170"/>
              <a:gd name="T29" fmla="*/ 142 h 149"/>
              <a:gd name="T30" fmla="*/ 110 w 170"/>
              <a:gd name="T31" fmla="*/ 142 h 149"/>
              <a:gd name="T32" fmla="*/ 127 w 170"/>
              <a:gd name="T33" fmla="*/ 142 h 149"/>
              <a:gd name="T34" fmla="*/ 160 w 170"/>
              <a:gd name="T35" fmla="*/ 136 h 149"/>
              <a:gd name="T36" fmla="*/ 158 w 170"/>
              <a:gd name="T37" fmla="*/ 115 h 149"/>
              <a:gd name="T38" fmla="*/ 158 w 170"/>
              <a:gd name="T39" fmla="*/ 115 h 149"/>
              <a:gd name="T40" fmla="*/ 162 w 170"/>
              <a:gd name="T41" fmla="*/ 101 h 149"/>
              <a:gd name="T42" fmla="*/ 165 w 170"/>
              <a:gd name="T43" fmla="*/ 95 h 149"/>
              <a:gd name="T44" fmla="*/ 91 w 170"/>
              <a:gd name="T45" fmla="*/ 113 h 149"/>
              <a:gd name="T46" fmla="*/ 79 w 170"/>
              <a:gd name="T47" fmla="*/ 113 h 149"/>
              <a:gd name="T48" fmla="*/ 79 w 170"/>
              <a:gd name="T49" fmla="*/ 102 h 149"/>
              <a:gd name="T50" fmla="*/ 58 w 170"/>
              <a:gd name="T51" fmla="*/ 96 h 149"/>
              <a:gd name="T52" fmla="*/ 62 w 170"/>
              <a:gd name="T53" fmla="*/ 83 h 149"/>
              <a:gd name="T54" fmla="*/ 81 w 170"/>
              <a:gd name="T55" fmla="*/ 88 h 149"/>
              <a:gd name="T56" fmla="*/ 92 w 170"/>
              <a:gd name="T57" fmla="*/ 83 h 149"/>
              <a:gd name="T58" fmla="*/ 80 w 170"/>
              <a:gd name="T59" fmla="*/ 75 h 149"/>
              <a:gd name="T60" fmla="*/ 59 w 170"/>
              <a:gd name="T61" fmla="*/ 55 h 149"/>
              <a:gd name="T62" fmla="*/ 80 w 170"/>
              <a:gd name="T63" fmla="*/ 37 h 149"/>
              <a:gd name="T64" fmla="*/ 80 w 170"/>
              <a:gd name="T65" fmla="*/ 25 h 149"/>
              <a:gd name="T66" fmla="*/ 92 w 170"/>
              <a:gd name="T67" fmla="*/ 25 h 149"/>
              <a:gd name="T68" fmla="*/ 92 w 170"/>
              <a:gd name="T69" fmla="*/ 37 h 149"/>
              <a:gd name="T70" fmla="*/ 109 w 170"/>
              <a:gd name="T71" fmla="*/ 41 h 149"/>
              <a:gd name="T72" fmla="*/ 105 w 170"/>
              <a:gd name="T73" fmla="*/ 54 h 149"/>
              <a:gd name="T74" fmla="*/ 89 w 170"/>
              <a:gd name="T75" fmla="*/ 50 h 149"/>
              <a:gd name="T76" fmla="*/ 80 w 170"/>
              <a:gd name="T77" fmla="*/ 54 h 149"/>
              <a:gd name="T78" fmla="*/ 92 w 170"/>
              <a:gd name="T79" fmla="*/ 62 h 149"/>
              <a:gd name="T80" fmla="*/ 112 w 170"/>
              <a:gd name="T81" fmla="*/ 82 h 149"/>
              <a:gd name="T82" fmla="*/ 91 w 170"/>
              <a:gd name="T83" fmla="*/ 101 h 149"/>
              <a:gd name="T84" fmla="*/ 91 w 170"/>
              <a:gd name="T85" fmla="*/ 11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0" h="149">
                <a:moveTo>
                  <a:pt x="165" y="95"/>
                </a:moveTo>
                <a:cubicBezTo>
                  <a:pt x="165" y="95"/>
                  <a:pt x="165" y="95"/>
                  <a:pt x="165" y="95"/>
                </a:cubicBezTo>
                <a:cubicBezTo>
                  <a:pt x="168" y="86"/>
                  <a:pt x="170" y="76"/>
                  <a:pt x="170" y="66"/>
                </a:cubicBezTo>
                <a:cubicBezTo>
                  <a:pt x="170" y="39"/>
                  <a:pt x="155" y="14"/>
                  <a:pt x="132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5" y="14"/>
                  <a:pt x="0" y="39"/>
                  <a:pt x="0" y="66"/>
                </a:cubicBezTo>
                <a:cubicBezTo>
                  <a:pt x="0" y="79"/>
                  <a:pt x="3" y="91"/>
                  <a:pt x="9" y="101"/>
                </a:cubicBezTo>
                <a:cubicBezTo>
                  <a:pt x="11" y="106"/>
                  <a:pt x="13" y="112"/>
                  <a:pt x="12" y="114"/>
                </a:cubicBezTo>
                <a:cubicBezTo>
                  <a:pt x="8" y="121"/>
                  <a:pt x="7" y="129"/>
                  <a:pt x="10" y="136"/>
                </a:cubicBezTo>
                <a:cubicBezTo>
                  <a:pt x="16" y="146"/>
                  <a:pt x="30" y="148"/>
                  <a:pt x="43" y="142"/>
                </a:cubicBezTo>
                <a:cubicBezTo>
                  <a:pt x="43" y="142"/>
                  <a:pt x="43" y="142"/>
                  <a:pt x="43" y="142"/>
                </a:cubicBezTo>
                <a:cubicBezTo>
                  <a:pt x="43" y="142"/>
                  <a:pt x="50" y="139"/>
                  <a:pt x="61" y="142"/>
                </a:cubicBezTo>
                <a:cubicBezTo>
                  <a:pt x="61" y="142"/>
                  <a:pt x="61" y="142"/>
                  <a:pt x="61" y="142"/>
                </a:cubicBezTo>
                <a:cubicBezTo>
                  <a:pt x="69" y="144"/>
                  <a:pt x="77" y="146"/>
                  <a:pt x="85" y="146"/>
                </a:cubicBezTo>
                <a:cubicBezTo>
                  <a:pt x="94" y="146"/>
                  <a:pt x="102" y="144"/>
                  <a:pt x="110" y="142"/>
                </a:cubicBezTo>
                <a:cubicBezTo>
                  <a:pt x="110" y="142"/>
                  <a:pt x="110" y="142"/>
                  <a:pt x="110" y="142"/>
                </a:cubicBezTo>
                <a:cubicBezTo>
                  <a:pt x="119" y="140"/>
                  <a:pt x="125" y="141"/>
                  <a:pt x="127" y="142"/>
                </a:cubicBezTo>
                <a:cubicBezTo>
                  <a:pt x="140" y="149"/>
                  <a:pt x="154" y="146"/>
                  <a:pt x="160" y="136"/>
                </a:cubicBezTo>
                <a:cubicBezTo>
                  <a:pt x="163" y="130"/>
                  <a:pt x="163" y="122"/>
                  <a:pt x="158" y="115"/>
                </a:cubicBezTo>
                <a:cubicBezTo>
                  <a:pt x="158" y="115"/>
                  <a:pt x="158" y="115"/>
                  <a:pt x="158" y="115"/>
                </a:cubicBezTo>
                <a:cubicBezTo>
                  <a:pt x="157" y="113"/>
                  <a:pt x="160" y="106"/>
                  <a:pt x="162" y="101"/>
                </a:cubicBezTo>
                <a:cubicBezTo>
                  <a:pt x="163" y="99"/>
                  <a:pt x="165" y="95"/>
                  <a:pt x="165" y="95"/>
                </a:cubicBezTo>
                <a:close/>
                <a:moveTo>
                  <a:pt x="91" y="113"/>
                </a:moveTo>
                <a:cubicBezTo>
                  <a:pt x="79" y="113"/>
                  <a:pt x="79" y="113"/>
                  <a:pt x="79" y="113"/>
                </a:cubicBezTo>
                <a:cubicBezTo>
                  <a:pt x="79" y="102"/>
                  <a:pt x="79" y="102"/>
                  <a:pt x="79" y="102"/>
                </a:cubicBezTo>
                <a:cubicBezTo>
                  <a:pt x="71" y="101"/>
                  <a:pt x="63" y="99"/>
                  <a:pt x="58" y="96"/>
                </a:cubicBezTo>
                <a:cubicBezTo>
                  <a:pt x="62" y="83"/>
                  <a:pt x="62" y="83"/>
                  <a:pt x="62" y="83"/>
                </a:cubicBezTo>
                <a:cubicBezTo>
                  <a:pt x="66" y="85"/>
                  <a:pt x="75" y="88"/>
                  <a:pt x="81" y="88"/>
                </a:cubicBezTo>
                <a:cubicBezTo>
                  <a:pt x="87" y="88"/>
                  <a:pt x="92" y="86"/>
                  <a:pt x="92" y="83"/>
                </a:cubicBezTo>
                <a:cubicBezTo>
                  <a:pt x="92" y="80"/>
                  <a:pt x="90" y="78"/>
                  <a:pt x="80" y="75"/>
                </a:cubicBezTo>
                <a:cubicBezTo>
                  <a:pt x="65" y="70"/>
                  <a:pt x="59" y="65"/>
                  <a:pt x="59" y="55"/>
                </a:cubicBezTo>
                <a:cubicBezTo>
                  <a:pt x="59" y="46"/>
                  <a:pt x="67" y="39"/>
                  <a:pt x="80" y="37"/>
                </a:cubicBezTo>
                <a:cubicBezTo>
                  <a:pt x="80" y="25"/>
                  <a:pt x="80" y="25"/>
                  <a:pt x="80" y="25"/>
                </a:cubicBezTo>
                <a:cubicBezTo>
                  <a:pt x="92" y="25"/>
                  <a:pt x="92" y="25"/>
                  <a:pt x="92" y="25"/>
                </a:cubicBezTo>
                <a:cubicBezTo>
                  <a:pt x="92" y="37"/>
                  <a:pt x="92" y="37"/>
                  <a:pt x="92" y="37"/>
                </a:cubicBezTo>
                <a:cubicBezTo>
                  <a:pt x="99" y="37"/>
                  <a:pt x="106" y="39"/>
                  <a:pt x="109" y="41"/>
                </a:cubicBezTo>
                <a:cubicBezTo>
                  <a:pt x="105" y="54"/>
                  <a:pt x="105" y="54"/>
                  <a:pt x="105" y="54"/>
                </a:cubicBezTo>
                <a:cubicBezTo>
                  <a:pt x="102" y="52"/>
                  <a:pt x="96" y="50"/>
                  <a:pt x="89" y="50"/>
                </a:cubicBezTo>
                <a:cubicBezTo>
                  <a:pt x="84" y="50"/>
                  <a:pt x="80" y="51"/>
                  <a:pt x="80" y="54"/>
                </a:cubicBezTo>
                <a:cubicBezTo>
                  <a:pt x="80" y="57"/>
                  <a:pt x="81" y="59"/>
                  <a:pt x="92" y="62"/>
                </a:cubicBezTo>
                <a:cubicBezTo>
                  <a:pt x="107" y="67"/>
                  <a:pt x="112" y="73"/>
                  <a:pt x="112" y="82"/>
                </a:cubicBezTo>
                <a:cubicBezTo>
                  <a:pt x="112" y="91"/>
                  <a:pt x="105" y="99"/>
                  <a:pt x="91" y="101"/>
                </a:cubicBezTo>
                <a:lnTo>
                  <a:pt x="91" y="1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49" name="稻壳儿智宇https://www.docer.com/works?userid=328340712"/>
          <p:cNvSpPr>
            <a:spLocks noEditPoints="1"/>
          </p:cNvSpPr>
          <p:nvPr/>
        </p:nvSpPr>
        <p:spPr bwMode="auto">
          <a:xfrm>
            <a:off x="4720314" y="3733423"/>
            <a:ext cx="153700" cy="76367"/>
          </a:xfrm>
          <a:custGeom>
            <a:avLst/>
            <a:gdLst>
              <a:gd name="T0" fmla="*/ 32 w 32"/>
              <a:gd name="T1" fmla="*/ 8 h 16"/>
              <a:gd name="T2" fmla="*/ 24 w 32"/>
              <a:gd name="T3" fmla="*/ 8 h 16"/>
              <a:gd name="T4" fmla="*/ 16 w 32"/>
              <a:gd name="T5" fmla="*/ 0 h 16"/>
              <a:gd name="T6" fmla="*/ 8 w 32"/>
              <a:gd name="T7" fmla="*/ 8 h 16"/>
              <a:gd name="T8" fmla="*/ 0 w 32"/>
              <a:gd name="T9" fmla="*/ 8 h 16"/>
              <a:gd name="T10" fmla="*/ 0 w 32"/>
              <a:gd name="T11" fmla="*/ 16 h 16"/>
              <a:gd name="T12" fmla="*/ 32 w 32"/>
              <a:gd name="T13" fmla="*/ 16 h 16"/>
              <a:gd name="T14" fmla="*/ 32 w 32"/>
              <a:gd name="T15" fmla="*/ 8 h 16"/>
              <a:gd name="T16" fmla="*/ 16 w 32"/>
              <a:gd name="T17" fmla="*/ 12 h 16"/>
              <a:gd name="T18" fmla="*/ 12 w 32"/>
              <a:gd name="T19" fmla="*/ 8 h 16"/>
              <a:gd name="T20" fmla="*/ 16 w 32"/>
              <a:gd name="T21" fmla="*/ 4 h 16"/>
              <a:gd name="T22" fmla="*/ 20 w 32"/>
              <a:gd name="T23" fmla="*/ 8 h 16"/>
              <a:gd name="T24" fmla="*/ 16 w 32"/>
              <a:gd name="T25" fmla="*/ 12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" h="16">
                <a:moveTo>
                  <a:pt x="32" y="8"/>
                </a:moveTo>
                <a:cubicBezTo>
                  <a:pt x="24" y="8"/>
                  <a:pt x="24" y="8"/>
                  <a:pt x="24" y="8"/>
                </a:cubicBezTo>
                <a:cubicBezTo>
                  <a:pt x="24" y="4"/>
                  <a:pt x="20" y="0"/>
                  <a:pt x="16" y="0"/>
                </a:cubicBezTo>
                <a:cubicBezTo>
                  <a:pt x="12" y="0"/>
                  <a:pt x="8" y="4"/>
                  <a:pt x="8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32" y="16"/>
                  <a:pt x="32" y="16"/>
                  <a:pt x="32" y="16"/>
                </a:cubicBezTo>
                <a:lnTo>
                  <a:pt x="32" y="8"/>
                </a:lnTo>
                <a:close/>
                <a:moveTo>
                  <a:pt x="16" y="12"/>
                </a:moveTo>
                <a:cubicBezTo>
                  <a:pt x="14" y="12"/>
                  <a:pt x="12" y="10"/>
                  <a:pt x="12" y="8"/>
                </a:cubicBezTo>
                <a:cubicBezTo>
                  <a:pt x="12" y="6"/>
                  <a:pt x="14" y="4"/>
                  <a:pt x="16" y="4"/>
                </a:cubicBezTo>
                <a:cubicBezTo>
                  <a:pt x="18" y="4"/>
                  <a:pt x="20" y="6"/>
                  <a:pt x="20" y="8"/>
                </a:cubicBezTo>
                <a:cubicBezTo>
                  <a:pt x="20" y="10"/>
                  <a:pt x="18" y="12"/>
                  <a:pt x="16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cs typeface="+mn-ea"/>
              <a:sym typeface="+mn-lt"/>
            </a:endParaRPr>
          </a:p>
        </p:txBody>
      </p:sp>
      <p:sp>
        <p:nvSpPr>
          <p:cNvPr id="50" name="稻壳儿智宇https://www.docer.com/works?userid=328340712"/>
          <p:cNvSpPr>
            <a:spLocks noEditPoints="1"/>
          </p:cNvSpPr>
          <p:nvPr/>
        </p:nvSpPr>
        <p:spPr bwMode="auto">
          <a:xfrm>
            <a:off x="4663281" y="3771123"/>
            <a:ext cx="267766" cy="266800"/>
          </a:xfrm>
          <a:custGeom>
            <a:avLst/>
            <a:gdLst>
              <a:gd name="T0" fmla="*/ 237 w 277"/>
              <a:gd name="T1" fmla="*/ 0 h 276"/>
              <a:gd name="T2" fmla="*/ 237 w 277"/>
              <a:gd name="T3" fmla="*/ 59 h 276"/>
              <a:gd name="T4" fmla="*/ 40 w 277"/>
              <a:gd name="T5" fmla="*/ 59 h 276"/>
              <a:gd name="T6" fmla="*/ 40 w 277"/>
              <a:gd name="T7" fmla="*/ 0 h 276"/>
              <a:gd name="T8" fmla="*/ 0 w 277"/>
              <a:gd name="T9" fmla="*/ 0 h 276"/>
              <a:gd name="T10" fmla="*/ 0 w 277"/>
              <a:gd name="T11" fmla="*/ 276 h 276"/>
              <a:gd name="T12" fmla="*/ 277 w 277"/>
              <a:gd name="T13" fmla="*/ 276 h 276"/>
              <a:gd name="T14" fmla="*/ 277 w 277"/>
              <a:gd name="T15" fmla="*/ 0 h 276"/>
              <a:gd name="T16" fmla="*/ 237 w 277"/>
              <a:gd name="T17" fmla="*/ 0 h 276"/>
              <a:gd name="T18" fmla="*/ 129 w 277"/>
              <a:gd name="T19" fmla="*/ 232 h 276"/>
              <a:gd name="T20" fmla="*/ 114 w 277"/>
              <a:gd name="T21" fmla="*/ 222 h 276"/>
              <a:gd name="T22" fmla="*/ 59 w 277"/>
              <a:gd name="T23" fmla="*/ 163 h 276"/>
              <a:gd name="T24" fmla="*/ 89 w 277"/>
              <a:gd name="T25" fmla="*/ 138 h 276"/>
              <a:gd name="T26" fmla="*/ 129 w 277"/>
              <a:gd name="T27" fmla="*/ 178 h 276"/>
              <a:gd name="T28" fmla="*/ 208 w 277"/>
              <a:gd name="T29" fmla="*/ 99 h 276"/>
              <a:gd name="T30" fmla="*/ 237 w 277"/>
              <a:gd name="T31" fmla="*/ 128 h 276"/>
              <a:gd name="T32" fmla="*/ 129 w 277"/>
              <a:gd name="T33" fmla="*/ 232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7" h="276">
                <a:moveTo>
                  <a:pt x="237" y="0"/>
                </a:moveTo>
                <a:lnTo>
                  <a:pt x="237" y="59"/>
                </a:lnTo>
                <a:lnTo>
                  <a:pt x="40" y="59"/>
                </a:lnTo>
                <a:lnTo>
                  <a:pt x="40" y="0"/>
                </a:lnTo>
                <a:lnTo>
                  <a:pt x="0" y="0"/>
                </a:lnTo>
                <a:lnTo>
                  <a:pt x="0" y="276"/>
                </a:lnTo>
                <a:lnTo>
                  <a:pt x="277" y="276"/>
                </a:lnTo>
                <a:lnTo>
                  <a:pt x="277" y="0"/>
                </a:lnTo>
                <a:lnTo>
                  <a:pt x="237" y="0"/>
                </a:lnTo>
                <a:close/>
                <a:moveTo>
                  <a:pt x="129" y="232"/>
                </a:moveTo>
                <a:lnTo>
                  <a:pt x="114" y="222"/>
                </a:lnTo>
                <a:lnTo>
                  <a:pt x="59" y="163"/>
                </a:lnTo>
                <a:lnTo>
                  <a:pt x="89" y="138"/>
                </a:lnTo>
                <a:lnTo>
                  <a:pt x="129" y="178"/>
                </a:lnTo>
                <a:lnTo>
                  <a:pt x="208" y="99"/>
                </a:lnTo>
                <a:lnTo>
                  <a:pt x="237" y="128"/>
                </a:lnTo>
                <a:lnTo>
                  <a:pt x="129" y="2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>
              <a:cs typeface="+mn-ea"/>
              <a:sym typeface="+mn-lt"/>
            </a:endParaRPr>
          </a:p>
        </p:txBody>
      </p:sp>
      <p:cxnSp>
        <p:nvCxnSpPr>
          <p:cNvPr id="47" name="稻壳儿智宇https://www.docer.com/works?userid=328340712"/>
          <p:cNvCxnSpPr/>
          <p:nvPr/>
        </p:nvCxnSpPr>
        <p:spPr>
          <a:xfrm flipV="1">
            <a:off x="6970274" y="1759971"/>
            <a:ext cx="293356" cy="29335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稻壳儿智宇https://www.docer.com/works?userid=328340712"/>
          <p:cNvCxnSpPr/>
          <p:nvPr/>
        </p:nvCxnSpPr>
        <p:spPr>
          <a:xfrm>
            <a:off x="7262893" y="1759971"/>
            <a:ext cx="589569" cy="0"/>
          </a:xfrm>
          <a:prstGeom prst="straightConnector1">
            <a:avLst/>
          </a:prstGeom>
          <a:ln w="127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稻壳儿智宇https://www.docer.com/works?userid=328340712"/>
          <p:cNvCxnSpPr/>
          <p:nvPr/>
        </p:nvCxnSpPr>
        <p:spPr>
          <a:xfrm flipH="1" flipV="1">
            <a:off x="4998191" y="1748386"/>
            <a:ext cx="293356" cy="293356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稻壳儿智宇https://www.docer.com/works?userid=328340712"/>
          <p:cNvCxnSpPr/>
          <p:nvPr/>
        </p:nvCxnSpPr>
        <p:spPr>
          <a:xfrm flipH="1">
            <a:off x="4409359" y="1748386"/>
            <a:ext cx="589569" cy="0"/>
          </a:xfrm>
          <a:prstGeom prst="straightConnector1">
            <a:avLst/>
          </a:prstGeom>
          <a:ln w="127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稻壳儿智宇https://www.docer.com/works?userid=328340712"/>
          <p:cNvCxnSpPr/>
          <p:nvPr/>
        </p:nvCxnSpPr>
        <p:spPr>
          <a:xfrm flipH="1">
            <a:off x="3819790" y="2943833"/>
            <a:ext cx="589569" cy="0"/>
          </a:xfrm>
          <a:prstGeom prst="straightConnector1">
            <a:avLst/>
          </a:prstGeom>
          <a:ln w="127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稻壳儿智宇https://www.docer.com/works?userid=328340712"/>
          <p:cNvCxnSpPr/>
          <p:nvPr/>
        </p:nvCxnSpPr>
        <p:spPr>
          <a:xfrm>
            <a:off x="7820645" y="2943833"/>
            <a:ext cx="589569" cy="0"/>
          </a:xfrm>
          <a:prstGeom prst="straightConnector1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稻壳儿智宇https://www.docer.com/works?userid=328340712"/>
          <p:cNvCxnSpPr/>
          <p:nvPr/>
        </p:nvCxnSpPr>
        <p:spPr>
          <a:xfrm flipH="1">
            <a:off x="3781786" y="4165370"/>
            <a:ext cx="589569" cy="0"/>
          </a:xfrm>
          <a:prstGeom prst="straightConnector1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稻壳儿智宇https://www.docer.com/works?userid=328340712"/>
          <p:cNvCxnSpPr/>
          <p:nvPr/>
        </p:nvCxnSpPr>
        <p:spPr>
          <a:xfrm>
            <a:off x="7820645" y="4165370"/>
            <a:ext cx="58956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稻壳儿智宇https://www.docer.com/works?userid=328340712"/>
          <p:cNvCxnSpPr/>
          <p:nvPr/>
        </p:nvCxnSpPr>
        <p:spPr>
          <a:xfrm rot="10800000" flipV="1">
            <a:off x="4969524" y="5177042"/>
            <a:ext cx="293356" cy="29335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稻壳儿智宇https://www.docer.com/works?userid=328340712"/>
          <p:cNvCxnSpPr/>
          <p:nvPr/>
        </p:nvCxnSpPr>
        <p:spPr>
          <a:xfrm rot="10800000">
            <a:off x="4380692" y="5470398"/>
            <a:ext cx="58956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稻壳儿智宇https://www.docer.com/works?userid=328340712"/>
          <p:cNvCxnSpPr/>
          <p:nvPr/>
        </p:nvCxnSpPr>
        <p:spPr>
          <a:xfrm rot="10800000" flipH="1" flipV="1">
            <a:off x="6941607" y="5188627"/>
            <a:ext cx="293356" cy="29335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稻壳儿智宇https://www.docer.com/works?userid=328340712"/>
          <p:cNvCxnSpPr/>
          <p:nvPr/>
        </p:nvCxnSpPr>
        <p:spPr>
          <a:xfrm rot="10800000" flipH="1">
            <a:off x="7234226" y="5481983"/>
            <a:ext cx="589569" cy="0"/>
          </a:xfrm>
          <a:prstGeom prst="straightConnector1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稻壳儿智宇https://www.docer.com/works?userid=328340712"/>
          <p:cNvSpPr txBox="1"/>
          <p:nvPr/>
        </p:nvSpPr>
        <p:spPr>
          <a:xfrm>
            <a:off x="8245942" y="1453135"/>
            <a:ext cx="2823288" cy="6131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cs typeface="+mn-ea"/>
                <a:sym typeface="+mn-lt"/>
              </a:rPr>
              <a:t>这里输入您的正文内容，建议字号</a:t>
            </a:r>
            <a:r>
              <a:rPr lang="en-US" altLang="zh-CN" sz="1600" dirty="0">
                <a:cs typeface="+mn-ea"/>
                <a:sym typeface="+mn-lt"/>
              </a:rPr>
              <a:t>14-18</a:t>
            </a:r>
            <a:r>
              <a:rPr lang="zh-CN" altLang="en-US" sz="1600" dirty="0">
                <a:cs typeface="+mn-ea"/>
                <a:sym typeface="+mn-lt"/>
              </a:rPr>
              <a:t>，正文突出重点</a:t>
            </a:r>
          </a:p>
        </p:txBody>
      </p:sp>
      <p:sp>
        <p:nvSpPr>
          <p:cNvPr id="14" name="稻壳儿智宇https://www.docer.com/works?userid=328340712"/>
          <p:cNvSpPr txBox="1"/>
          <p:nvPr/>
        </p:nvSpPr>
        <p:spPr>
          <a:xfrm>
            <a:off x="8827415" y="2637022"/>
            <a:ext cx="2823288" cy="6131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cs typeface="+mn-ea"/>
                <a:sym typeface="+mn-lt"/>
              </a:rPr>
              <a:t>这里输入您的正文内容，建议字号</a:t>
            </a:r>
            <a:r>
              <a:rPr lang="en-US" altLang="zh-CN" sz="1600" dirty="0">
                <a:cs typeface="+mn-ea"/>
                <a:sym typeface="+mn-lt"/>
              </a:rPr>
              <a:t>14-18</a:t>
            </a:r>
            <a:r>
              <a:rPr lang="zh-CN" altLang="en-US" sz="1600" dirty="0">
                <a:cs typeface="+mn-ea"/>
                <a:sym typeface="+mn-lt"/>
              </a:rPr>
              <a:t>，正文突出重点</a:t>
            </a:r>
          </a:p>
        </p:txBody>
      </p:sp>
      <p:sp>
        <p:nvSpPr>
          <p:cNvPr id="15" name="稻壳儿智宇https://www.docer.com/works?userid=328340712"/>
          <p:cNvSpPr txBox="1"/>
          <p:nvPr/>
        </p:nvSpPr>
        <p:spPr>
          <a:xfrm>
            <a:off x="8771643" y="3858430"/>
            <a:ext cx="2823288" cy="6131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cs typeface="+mn-ea"/>
                <a:sym typeface="+mn-lt"/>
              </a:rPr>
              <a:t>这里输入您的正文内容，建议字号</a:t>
            </a:r>
            <a:r>
              <a:rPr lang="en-US" altLang="zh-CN" sz="1600" dirty="0">
                <a:cs typeface="+mn-ea"/>
                <a:sym typeface="+mn-lt"/>
              </a:rPr>
              <a:t>14-18</a:t>
            </a:r>
            <a:r>
              <a:rPr lang="zh-CN" altLang="en-US" sz="1600" dirty="0">
                <a:cs typeface="+mn-ea"/>
                <a:sym typeface="+mn-lt"/>
              </a:rPr>
              <a:t>，正文突出重点</a:t>
            </a:r>
          </a:p>
        </p:txBody>
      </p:sp>
      <p:sp>
        <p:nvSpPr>
          <p:cNvPr id="16" name="稻壳儿智宇https://www.docer.com/works?userid=328340712"/>
          <p:cNvSpPr txBox="1"/>
          <p:nvPr/>
        </p:nvSpPr>
        <p:spPr>
          <a:xfrm>
            <a:off x="8166092" y="5165538"/>
            <a:ext cx="2823288" cy="6131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cs typeface="+mn-ea"/>
                <a:sym typeface="+mn-lt"/>
              </a:rPr>
              <a:t>这里输入您的正文内容，建议字号</a:t>
            </a:r>
            <a:r>
              <a:rPr lang="en-US" altLang="zh-CN" sz="1600" dirty="0">
                <a:cs typeface="+mn-ea"/>
                <a:sym typeface="+mn-lt"/>
              </a:rPr>
              <a:t>14-18</a:t>
            </a:r>
            <a:r>
              <a:rPr lang="zh-CN" altLang="en-US" sz="1600" dirty="0">
                <a:cs typeface="+mn-ea"/>
                <a:sym typeface="+mn-lt"/>
              </a:rPr>
              <a:t>，正文突出重点</a:t>
            </a:r>
          </a:p>
        </p:txBody>
      </p:sp>
      <p:sp>
        <p:nvSpPr>
          <p:cNvPr id="9" name="稻壳儿智宇https://www.docer.com/works?userid=328340712"/>
          <p:cNvSpPr txBox="1"/>
          <p:nvPr/>
        </p:nvSpPr>
        <p:spPr>
          <a:xfrm flipH="1">
            <a:off x="1122771" y="1453135"/>
            <a:ext cx="2959893" cy="6131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>
                <a:cs typeface="+mn-ea"/>
                <a:sym typeface="+mn-lt"/>
              </a:rPr>
              <a:t>这里输入您的正文内容，建议字号</a:t>
            </a:r>
            <a:r>
              <a:rPr lang="en-US" altLang="zh-CN" sz="1600" dirty="0">
                <a:cs typeface="+mn-ea"/>
                <a:sym typeface="+mn-lt"/>
              </a:rPr>
              <a:t>14-18</a:t>
            </a:r>
            <a:r>
              <a:rPr lang="zh-CN" altLang="en-US" sz="1600" dirty="0">
                <a:cs typeface="+mn-ea"/>
                <a:sym typeface="+mn-lt"/>
              </a:rPr>
              <a:t>，正文突出重点</a:t>
            </a:r>
          </a:p>
        </p:txBody>
      </p:sp>
      <p:sp>
        <p:nvSpPr>
          <p:cNvPr id="10" name="稻壳儿智宇https://www.docer.com/works?userid=328340712"/>
          <p:cNvSpPr txBox="1"/>
          <p:nvPr/>
        </p:nvSpPr>
        <p:spPr>
          <a:xfrm flipH="1">
            <a:off x="541298" y="2637022"/>
            <a:ext cx="2959893" cy="6131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>
                <a:cs typeface="+mn-ea"/>
                <a:sym typeface="+mn-lt"/>
              </a:rPr>
              <a:t>这里输入您的正文内容，建议字号</a:t>
            </a:r>
            <a:r>
              <a:rPr lang="en-US" altLang="zh-CN" sz="1600" dirty="0">
                <a:cs typeface="+mn-ea"/>
                <a:sym typeface="+mn-lt"/>
              </a:rPr>
              <a:t>14-18</a:t>
            </a:r>
            <a:r>
              <a:rPr lang="zh-CN" altLang="en-US" sz="1600" dirty="0">
                <a:cs typeface="+mn-ea"/>
                <a:sym typeface="+mn-lt"/>
              </a:rPr>
              <a:t>，正文突出重点</a:t>
            </a:r>
          </a:p>
        </p:txBody>
      </p:sp>
      <p:sp>
        <p:nvSpPr>
          <p:cNvPr id="11" name="稻壳儿智宇https://www.docer.com/works?userid=328340712"/>
          <p:cNvSpPr txBox="1"/>
          <p:nvPr/>
        </p:nvSpPr>
        <p:spPr>
          <a:xfrm flipH="1">
            <a:off x="597070" y="3858430"/>
            <a:ext cx="2959893" cy="6131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>
                <a:cs typeface="+mn-ea"/>
                <a:sym typeface="+mn-lt"/>
              </a:rPr>
              <a:t>这里输入您的正文内容，建议字号</a:t>
            </a:r>
            <a:r>
              <a:rPr lang="en-US" altLang="zh-CN" sz="1600" dirty="0">
                <a:cs typeface="+mn-ea"/>
                <a:sym typeface="+mn-lt"/>
              </a:rPr>
              <a:t>14-18</a:t>
            </a:r>
            <a:r>
              <a:rPr lang="zh-CN" altLang="en-US" sz="1600" dirty="0">
                <a:cs typeface="+mn-ea"/>
                <a:sym typeface="+mn-lt"/>
              </a:rPr>
              <a:t>，正文突出重点</a:t>
            </a:r>
          </a:p>
        </p:txBody>
      </p:sp>
      <p:sp>
        <p:nvSpPr>
          <p:cNvPr id="12" name="稻壳儿智宇https://www.docer.com/works?userid=328340712"/>
          <p:cNvSpPr txBox="1"/>
          <p:nvPr/>
        </p:nvSpPr>
        <p:spPr>
          <a:xfrm flipH="1">
            <a:off x="1202621" y="5165538"/>
            <a:ext cx="2959893" cy="6131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>
                <a:cs typeface="+mn-ea"/>
                <a:sym typeface="+mn-lt"/>
              </a:rPr>
              <a:t>这里输入您的正文内容，建议字号</a:t>
            </a:r>
            <a:r>
              <a:rPr lang="en-US" altLang="zh-CN" sz="1600" dirty="0">
                <a:cs typeface="+mn-ea"/>
                <a:sym typeface="+mn-lt"/>
              </a:rPr>
              <a:t>14-18</a:t>
            </a:r>
            <a:r>
              <a:rPr lang="zh-CN" altLang="en-US" sz="1600" dirty="0">
                <a:cs typeface="+mn-ea"/>
                <a:sym typeface="+mn-lt"/>
              </a:rPr>
              <a:t>，正文突出重点</a:t>
            </a:r>
          </a:p>
        </p:txBody>
      </p:sp>
      <p:sp>
        <p:nvSpPr>
          <p:cNvPr id="6" name="稻壳儿智宇https://www.docer.com/works?userid=328340712"/>
          <p:cNvSpPr/>
          <p:nvPr/>
        </p:nvSpPr>
        <p:spPr>
          <a:xfrm>
            <a:off x="5440095" y="2914748"/>
            <a:ext cx="1402848" cy="140284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 l="-24907" r="-24907"/>
            </a:stretch>
          </a:blip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稻壳儿智宇https://www.docer.com/works?userid=328340712" descr="背景图案&#10;&#10;描述已自动生成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稻壳儿智宇https://www.docer.com/works?userid=328340712"/>
          <p:cNvSpPr/>
          <p:nvPr/>
        </p:nvSpPr>
        <p:spPr>
          <a:xfrm>
            <a:off x="0" y="2060745"/>
            <a:ext cx="12192000" cy="273651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稻壳儿智宇https://www.docer.com/works?userid=328340712"/>
          <p:cNvSpPr/>
          <p:nvPr/>
        </p:nvSpPr>
        <p:spPr>
          <a:xfrm>
            <a:off x="2214880" y="2921168"/>
            <a:ext cx="776224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 fontAlgn="base"/>
            <a:r>
              <a:rPr lang="zh-CN" altLang="en-US" sz="6600" b="1" dirty="0">
                <a:solidFill>
                  <a:schemeClr val="bg1"/>
                </a:solidFill>
                <a:cs typeface="+mn-ea"/>
                <a:sym typeface="+mn-lt"/>
              </a:rPr>
              <a:t>感谢各位老师的观看</a:t>
            </a:r>
          </a:p>
        </p:txBody>
      </p:sp>
      <p:sp>
        <p:nvSpPr>
          <p:cNvPr id="32" name="稻壳儿智宇https://www.docer.com/works?userid=328340712"/>
          <p:cNvSpPr txBox="1"/>
          <p:nvPr/>
        </p:nvSpPr>
        <p:spPr>
          <a:xfrm>
            <a:off x="3194304" y="5098960"/>
            <a:ext cx="5803392" cy="960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考生：</a:t>
            </a:r>
            <a:endParaRPr lang="en-US" altLang="zh-CN" spc="300" dirty="0" smtClean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pc="300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报考</a:t>
            </a:r>
            <a:r>
              <a:rPr lang="zh-CN" altLang="en-US" spc="3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专业</a:t>
            </a:r>
            <a:r>
              <a:rPr lang="zh-CN" altLang="en-US" spc="300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：</a:t>
            </a:r>
            <a:endParaRPr lang="en-US" altLang="zh-CN" spc="300" dirty="0" smtClean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pc="300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报考</a:t>
            </a:r>
            <a:r>
              <a:rPr lang="zh-CN" altLang="en-US" spc="3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导师</a:t>
            </a:r>
            <a:r>
              <a:rPr lang="zh-CN" altLang="en-US" spc="300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：</a:t>
            </a:r>
            <a:endParaRPr lang="zh-CN" altLang="en-US" spc="300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7" name="稻壳儿智宇https://www.docer.com/works?userid=3283407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219" y="1064036"/>
            <a:ext cx="2877561" cy="6950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稻壳儿智宇https://www.docer.com/works?userid=328340712"/>
          <p:cNvSpPr>
            <a:spLocks noGrp="1"/>
          </p:cNvSpPr>
          <p:nvPr>
            <p:ph type="body" sz="quarter" idx="10"/>
          </p:nvPr>
        </p:nvSpPr>
        <p:spPr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稻壳儿智宇https://www.docer.com/works?userid=32834071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自我介绍</a:t>
            </a:r>
          </a:p>
        </p:txBody>
      </p:sp>
      <p:sp>
        <p:nvSpPr>
          <p:cNvPr id="17" name="稻壳儿智宇https://www.docer.com/works?userid=328340712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>
                <a:cs typeface="+mn-ea"/>
                <a:sym typeface="+mn-lt"/>
              </a:rPr>
              <a:t>Part one</a:t>
            </a:r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稻壳儿智宇https://www.docer.com/works?userid=3283407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219" y="5240538"/>
            <a:ext cx="2877561" cy="6950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稻壳儿智宇https://www.docer.com/works?userid=328340712"/>
          <p:cNvSpPr/>
          <p:nvPr/>
        </p:nvSpPr>
        <p:spPr>
          <a:xfrm>
            <a:off x="7743153" y="1709412"/>
            <a:ext cx="3839247" cy="3839247"/>
          </a:xfrm>
          <a:custGeom>
            <a:avLst/>
            <a:gdLst>
              <a:gd name="connsiteX0" fmla="*/ 0 w 3839247"/>
              <a:gd name="connsiteY0" fmla="*/ 0 h 3839247"/>
              <a:gd name="connsiteX1" fmla="*/ 3839247 w 3839247"/>
              <a:gd name="connsiteY1" fmla="*/ 0 h 3839247"/>
              <a:gd name="connsiteX2" fmla="*/ 3839247 w 3839247"/>
              <a:gd name="connsiteY2" fmla="*/ 3839247 h 3839247"/>
              <a:gd name="connsiteX3" fmla="*/ 0 w 3839247"/>
              <a:gd name="connsiteY3" fmla="*/ 3839247 h 38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247" h="3839247">
                <a:moveTo>
                  <a:pt x="0" y="0"/>
                </a:moveTo>
                <a:lnTo>
                  <a:pt x="3839247" y="0"/>
                </a:lnTo>
                <a:lnTo>
                  <a:pt x="3839247" y="3839247"/>
                </a:lnTo>
                <a:lnTo>
                  <a:pt x="0" y="3839247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稻壳儿智宇https://www.docer.com/works?userid=328340712"/>
          <p:cNvSpPr/>
          <p:nvPr/>
        </p:nvSpPr>
        <p:spPr>
          <a:xfrm rot="5400000">
            <a:off x="1118480" y="-241924"/>
            <a:ext cx="5504960" cy="7741923"/>
          </a:xfrm>
          <a:custGeom>
            <a:avLst/>
            <a:gdLst>
              <a:gd name="connsiteX0" fmla="*/ 0 w 5504960"/>
              <a:gd name="connsiteY0" fmla="*/ 7599679 h 7599679"/>
              <a:gd name="connsiteX1" fmla="*/ 824598 w 5504960"/>
              <a:gd name="connsiteY1" fmla="*/ 0 h 7599679"/>
              <a:gd name="connsiteX2" fmla="*/ 4680362 w 5504960"/>
              <a:gd name="connsiteY2" fmla="*/ 0 h 7599679"/>
              <a:gd name="connsiteX3" fmla="*/ 5504960 w 5504960"/>
              <a:gd name="connsiteY3" fmla="*/ 7599679 h 759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4960" h="7599679">
                <a:moveTo>
                  <a:pt x="0" y="7599679"/>
                </a:moveTo>
                <a:lnTo>
                  <a:pt x="824598" y="0"/>
                </a:lnTo>
                <a:lnTo>
                  <a:pt x="4680362" y="0"/>
                </a:lnTo>
                <a:lnTo>
                  <a:pt x="5504960" y="7599679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  <a:alpha val="5000"/>
                </a:scheme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稻壳儿智宇https://www.docer.com/works?userid=3283407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01.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个人基本信息</a:t>
            </a:r>
          </a:p>
        </p:txBody>
      </p:sp>
      <p:sp>
        <p:nvSpPr>
          <p:cNvPr id="6" name="稻壳儿智宇https://www.docer.com/works?userid=328340712"/>
          <p:cNvSpPr txBox="1"/>
          <p:nvPr/>
        </p:nvSpPr>
        <p:spPr>
          <a:xfrm>
            <a:off x="736920" y="2119030"/>
            <a:ext cx="2419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accent1"/>
                </a:solidFill>
                <a:cs typeface="+mn-ea"/>
                <a:sym typeface="+mn-lt"/>
              </a:rPr>
              <a:t>智宇</a:t>
            </a:r>
            <a:r>
              <a:rPr lang="en-US" altLang="zh-CN" sz="3200" b="1" spc="300" dirty="0">
                <a:solidFill>
                  <a:schemeClr val="accent1"/>
                </a:solidFill>
                <a:cs typeface="+mn-ea"/>
                <a:sym typeface="+mn-lt"/>
              </a:rPr>
              <a:t>PPT</a:t>
            </a:r>
            <a:endParaRPr lang="zh-CN" altLang="en-US" sz="3200" b="1" spc="3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50" name="稻壳儿智宇https://www.docer.com/works?userid=328340712"/>
          <p:cNvSpPr txBox="1"/>
          <p:nvPr/>
        </p:nvSpPr>
        <p:spPr>
          <a:xfrm>
            <a:off x="736921" y="2703805"/>
            <a:ext cx="53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cs typeface="+mn-ea"/>
                <a:sym typeface="+mn-lt"/>
              </a:rPr>
              <a:t>报考院校：南京航空航天大学 </a:t>
            </a:r>
            <a:r>
              <a:rPr lang="en-US" altLang="zh-CN" b="1" dirty="0">
                <a:cs typeface="+mn-ea"/>
                <a:sym typeface="+mn-lt"/>
              </a:rPr>
              <a:t>/ </a:t>
            </a:r>
            <a:r>
              <a:rPr lang="zh-CN" altLang="en-US" b="1" dirty="0">
                <a:cs typeface="+mn-ea"/>
                <a:sym typeface="+mn-lt"/>
              </a:rPr>
              <a:t>飞行器设计专业</a:t>
            </a:r>
          </a:p>
        </p:txBody>
      </p:sp>
      <p:sp>
        <p:nvSpPr>
          <p:cNvPr id="51" name="稻壳儿智宇https://www.docer.com/works?userid=328340712"/>
          <p:cNvSpPr txBox="1"/>
          <p:nvPr/>
        </p:nvSpPr>
        <p:spPr>
          <a:xfrm>
            <a:off x="736921" y="3290835"/>
            <a:ext cx="535907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政治面貌：中国共产党员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毕业院校：南京航空航天大学 </a:t>
            </a:r>
            <a:r>
              <a:rPr lang="en-US" altLang="zh-CN" dirty="0">
                <a:cs typeface="+mn-ea"/>
                <a:sym typeface="+mn-lt"/>
              </a:rPr>
              <a:t>/ </a:t>
            </a:r>
            <a:r>
              <a:rPr lang="zh-CN" altLang="en-US" dirty="0">
                <a:cs typeface="+mn-ea"/>
                <a:sym typeface="+mn-lt"/>
              </a:rPr>
              <a:t>飞行器设计专业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现居地址：江苏省南京市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出生年月：</a:t>
            </a:r>
            <a:r>
              <a:rPr lang="en-US" altLang="zh-CN" dirty="0">
                <a:cs typeface="+mn-ea"/>
                <a:sym typeface="+mn-lt"/>
              </a:rPr>
              <a:t>1998.09.13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邮箱地址：</a:t>
            </a:r>
            <a:r>
              <a:rPr lang="en-US" altLang="zh-CN" dirty="0">
                <a:cs typeface="+mn-ea"/>
                <a:sym typeface="+mn-lt"/>
              </a:rPr>
              <a:t>DAJUPPT@666666.com</a:t>
            </a:r>
          </a:p>
        </p:txBody>
      </p:sp>
      <p:cxnSp>
        <p:nvCxnSpPr>
          <p:cNvPr id="9" name="稻壳儿智宇https://www.docer.com/works?userid=328340712"/>
          <p:cNvCxnSpPr/>
          <p:nvPr/>
        </p:nvCxnSpPr>
        <p:spPr>
          <a:xfrm>
            <a:off x="848956" y="3176651"/>
            <a:ext cx="71599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稻壳儿智宇https://www.docer.com/works?userid=328340712"/>
          <p:cNvSpPr/>
          <p:nvPr/>
        </p:nvSpPr>
        <p:spPr>
          <a:xfrm>
            <a:off x="7824433" y="1790693"/>
            <a:ext cx="3676688" cy="3676686"/>
          </a:xfrm>
          <a:custGeom>
            <a:avLst/>
            <a:gdLst>
              <a:gd name="connsiteX0" fmla="*/ 0 w 3839247"/>
              <a:gd name="connsiteY0" fmla="*/ 0 h 3839247"/>
              <a:gd name="connsiteX1" fmla="*/ 3839247 w 3839247"/>
              <a:gd name="connsiteY1" fmla="*/ 0 h 3839247"/>
              <a:gd name="connsiteX2" fmla="*/ 3839247 w 3839247"/>
              <a:gd name="connsiteY2" fmla="*/ 3839247 h 3839247"/>
              <a:gd name="connsiteX3" fmla="*/ 0 w 3839247"/>
              <a:gd name="connsiteY3" fmla="*/ 3839247 h 38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247" h="3839247">
                <a:moveTo>
                  <a:pt x="0" y="0"/>
                </a:moveTo>
                <a:lnTo>
                  <a:pt x="3839247" y="0"/>
                </a:lnTo>
                <a:lnTo>
                  <a:pt x="3839247" y="3839247"/>
                </a:lnTo>
                <a:lnTo>
                  <a:pt x="0" y="3839247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21557" r="-2155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智宇https://www.docer.com/works?userid=3283407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02.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报考信息</a:t>
            </a:r>
          </a:p>
        </p:txBody>
      </p:sp>
      <p:graphicFrame>
        <p:nvGraphicFramePr>
          <p:cNvPr id="3" name="稻壳儿智宇https://www.docer.com/works?userid=328340712"/>
          <p:cNvGraphicFramePr/>
          <p:nvPr/>
        </p:nvGraphicFramePr>
        <p:xfrm>
          <a:off x="883533" y="1380406"/>
          <a:ext cx="10424935" cy="204859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084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4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4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4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086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u="none" strike="noStrike" kern="100" spc="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初试成绩</a:t>
                      </a:r>
                      <a:endParaRPr lang="zh-CN" altLang="en-US" sz="2800" b="0" i="0" u="none" strike="noStrike" spc="6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8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u="none" strike="noStrike" kern="100" spc="6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数学</a:t>
                      </a:r>
                      <a:endParaRPr lang="zh-CN" altLang="en-US" sz="2400" b="0" i="0" u="none" strike="noStrike" spc="6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u="none" strike="noStrike" kern="100" spc="6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英语</a:t>
                      </a:r>
                      <a:endParaRPr lang="zh-CN" altLang="en-US" sz="2400" b="0" i="0" u="none" strike="noStrike" spc="6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u="none" strike="noStrike" kern="100" spc="6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思想政治</a:t>
                      </a:r>
                      <a:endParaRPr lang="zh-CN" altLang="en-US" sz="2400" b="0" i="0" u="none" strike="noStrike" spc="6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u="none" strike="noStrike" kern="100" spc="6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专业课</a:t>
                      </a:r>
                      <a:endParaRPr lang="zh-CN" altLang="en-US" sz="2400" b="0" i="0" u="none" strike="noStrike" spc="6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u="none" strike="noStrike" kern="100" spc="6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总分</a:t>
                      </a:r>
                      <a:endParaRPr lang="zh-CN" altLang="en-US" sz="2400" b="0" i="0" u="none" strike="noStrike" spc="6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85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90</a:t>
                      </a:r>
                      <a:endParaRPr lang="en-US" altLang="zh-CN" sz="32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92</a:t>
                      </a:r>
                      <a:endParaRPr lang="en-US" altLang="zh-CN" sz="32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95</a:t>
                      </a:r>
                      <a:endParaRPr lang="en-US" altLang="zh-CN" sz="32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93</a:t>
                      </a:r>
                      <a:endParaRPr lang="en-US" altLang="zh-CN" sz="32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370</a:t>
                      </a:r>
                      <a:endParaRPr lang="en-US" altLang="zh-CN" sz="3200" b="0" i="0" u="none" strike="noStrike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稻壳儿智宇https://www.docer.com/works?userid=328340712"/>
          <p:cNvSpPr txBox="1"/>
          <p:nvPr/>
        </p:nvSpPr>
        <p:spPr>
          <a:xfrm>
            <a:off x="5234226" y="422613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输入标题文字</a:t>
            </a:r>
          </a:p>
        </p:txBody>
      </p:sp>
      <p:sp>
        <p:nvSpPr>
          <p:cNvPr id="22" name="稻壳儿智宇https://www.docer.com/works?userid=328340712"/>
          <p:cNvSpPr txBox="1"/>
          <p:nvPr/>
        </p:nvSpPr>
        <p:spPr>
          <a:xfrm>
            <a:off x="1351366" y="4817941"/>
            <a:ext cx="948926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正文内容，选择模板中的文字然后鼠标右键，粘贴选项里面选择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“只保留文字”即可更改为您想替换的文字，直接粘贴可能会改变文字格式。不建议您PPT中使用过多文字，尽量将文字精简，总结后按照一定的逻辑关系进行排列。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稻壳儿智宇https://www.docer.com/works?userid=328340712"/>
          <p:cNvSpPr/>
          <p:nvPr/>
        </p:nvSpPr>
        <p:spPr>
          <a:xfrm>
            <a:off x="5771197" y="4681594"/>
            <a:ext cx="649606" cy="4571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稻壳儿智宇https://www.docer.com/works?userid=328340712"/>
          <p:cNvSpPr/>
          <p:nvPr/>
        </p:nvSpPr>
        <p:spPr>
          <a:xfrm>
            <a:off x="4726507" y="5727701"/>
            <a:ext cx="448742" cy="44874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25" name="稻壳儿智宇https://www.docer.com/works?userid=328340712"/>
          <p:cNvSpPr/>
          <p:nvPr/>
        </p:nvSpPr>
        <p:spPr>
          <a:xfrm>
            <a:off x="5871629" y="5727701"/>
            <a:ext cx="448742" cy="44874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6" name="稻壳儿智宇https://www.docer.com/works?userid=328340712"/>
          <p:cNvSpPr/>
          <p:nvPr/>
        </p:nvSpPr>
        <p:spPr>
          <a:xfrm>
            <a:off x="7016751" y="5727701"/>
            <a:ext cx="448742" cy="44874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27" name="稻壳儿智宇https://www.docer.com/works?userid=328340712"/>
          <p:cNvSpPr/>
          <p:nvPr/>
        </p:nvSpPr>
        <p:spPr>
          <a:xfrm>
            <a:off x="4856515" y="5853830"/>
            <a:ext cx="188726" cy="196482"/>
          </a:xfrm>
          <a:custGeom>
            <a:avLst/>
            <a:gdLst>
              <a:gd name="connsiteX0" fmla="*/ 205967 w 417192"/>
              <a:gd name="connsiteY0" fmla="*/ 249745 h 434338"/>
              <a:gd name="connsiteX1" fmla="*/ 198195 w 417192"/>
              <a:gd name="connsiteY1" fmla="*/ 246773 h 434338"/>
              <a:gd name="connsiteX2" fmla="*/ 197395 w 417192"/>
              <a:gd name="connsiteY2" fmla="*/ 245973 h 434338"/>
              <a:gd name="connsiteX3" fmla="*/ 196480 w 417192"/>
              <a:gd name="connsiteY3" fmla="*/ 245058 h 434338"/>
              <a:gd name="connsiteX4" fmla="*/ 194080 w 417192"/>
              <a:gd name="connsiteY4" fmla="*/ 242658 h 434338"/>
              <a:gd name="connsiteX5" fmla="*/ 201738 w 417192"/>
              <a:gd name="connsiteY5" fmla="*/ 234200 h 434338"/>
              <a:gd name="connsiteX6" fmla="*/ 210196 w 417192"/>
              <a:gd name="connsiteY6" fmla="*/ 226542 h 434338"/>
              <a:gd name="connsiteX7" fmla="*/ 210425 w 417192"/>
              <a:gd name="connsiteY7" fmla="*/ 226770 h 434338"/>
              <a:gd name="connsiteX8" fmla="*/ 212482 w 417192"/>
              <a:gd name="connsiteY8" fmla="*/ 228828 h 434338"/>
              <a:gd name="connsiteX9" fmla="*/ 213625 w 417192"/>
              <a:gd name="connsiteY9" fmla="*/ 229971 h 434338"/>
              <a:gd name="connsiteX10" fmla="*/ 214425 w 417192"/>
              <a:gd name="connsiteY10" fmla="*/ 245973 h 434338"/>
              <a:gd name="connsiteX11" fmla="*/ 205967 w 417192"/>
              <a:gd name="connsiteY11" fmla="*/ 249745 h 434338"/>
              <a:gd name="connsiteX12" fmla="*/ 205967 w 417192"/>
              <a:gd name="connsiteY12" fmla="*/ 249745 h 434338"/>
              <a:gd name="connsiteX13" fmla="*/ 198195 w 417192"/>
              <a:gd name="connsiteY13" fmla="*/ 246773 h 434338"/>
              <a:gd name="connsiteX14" fmla="*/ 197395 w 417192"/>
              <a:gd name="connsiteY14" fmla="*/ 245973 h 434338"/>
              <a:gd name="connsiteX15" fmla="*/ 196480 w 417192"/>
              <a:gd name="connsiteY15" fmla="*/ 245058 h 434338"/>
              <a:gd name="connsiteX16" fmla="*/ 194080 w 417192"/>
              <a:gd name="connsiteY16" fmla="*/ 242658 h 434338"/>
              <a:gd name="connsiteX17" fmla="*/ 201738 w 417192"/>
              <a:gd name="connsiteY17" fmla="*/ 234200 h 434338"/>
              <a:gd name="connsiteX18" fmla="*/ 210196 w 417192"/>
              <a:gd name="connsiteY18" fmla="*/ 226542 h 434338"/>
              <a:gd name="connsiteX19" fmla="*/ 210425 w 417192"/>
              <a:gd name="connsiteY19" fmla="*/ 226770 h 434338"/>
              <a:gd name="connsiteX20" fmla="*/ 212482 w 417192"/>
              <a:gd name="connsiteY20" fmla="*/ 228828 h 434338"/>
              <a:gd name="connsiteX21" fmla="*/ 213625 w 417192"/>
              <a:gd name="connsiteY21" fmla="*/ 229971 h 434338"/>
              <a:gd name="connsiteX22" fmla="*/ 214425 w 417192"/>
              <a:gd name="connsiteY22" fmla="*/ 245973 h 434338"/>
              <a:gd name="connsiteX23" fmla="*/ 205967 w 417192"/>
              <a:gd name="connsiteY23" fmla="*/ 249745 h 434338"/>
              <a:gd name="connsiteX24" fmla="*/ 204710 w 417192"/>
              <a:gd name="connsiteY24" fmla="*/ 248830 h 434338"/>
              <a:gd name="connsiteX25" fmla="*/ 197738 w 417192"/>
              <a:gd name="connsiteY25" fmla="*/ 246316 h 434338"/>
              <a:gd name="connsiteX26" fmla="*/ 196366 w 417192"/>
              <a:gd name="connsiteY26" fmla="*/ 245058 h 434338"/>
              <a:gd name="connsiteX27" fmla="*/ 193966 w 417192"/>
              <a:gd name="connsiteY27" fmla="*/ 242658 h 434338"/>
              <a:gd name="connsiteX28" fmla="*/ 194619 w 417192"/>
              <a:gd name="connsiteY28" fmla="*/ 226572 h 434338"/>
              <a:gd name="connsiteX29" fmla="*/ 194651 w 417192"/>
              <a:gd name="connsiteY29" fmla="*/ 226542 h 434338"/>
              <a:gd name="connsiteX30" fmla="*/ 210614 w 417192"/>
              <a:gd name="connsiteY30" fmla="*/ 227059 h 434338"/>
              <a:gd name="connsiteX31" fmla="*/ 210768 w 417192"/>
              <a:gd name="connsiteY31" fmla="*/ 227227 h 434338"/>
              <a:gd name="connsiteX32" fmla="*/ 212368 w 417192"/>
              <a:gd name="connsiteY32" fmla="*/ 228828 h 434338"/>
              <a:gd name="connsiteX33" fmla="*/ 213282 w 417192"/>
              <a:gd name="connsiteY33" fmla="*/ 244944 h 434338"/>
              <a:gd name="connsiteX34" fmla="*/ 204710 w 417192"/>
              <a:gd name="connsiteY34" fmla="*/ 248830 h 434338"/>
              <a:gd name="connsiteX35" fmla="*/ 205967 w 417192"/>
              <a:gd name="connsiteY35" fmla="*/ 249745 h 434338"/>
              <a:gd name="connsiteX36" fmla="*/ 198195 w 417192"/>
              <a:gd name="connsiteY36" fmla="*/ 246773 h 434338"/>
              <a:gd name="connsiteX37" fmla="*/ 197395 w 417192"/>
              <a:gd name="connsiteY37" fmla="*/ 245973 h 434338"/>
              <a:gd name="connsiteX38" fmla="*/ 196480 w 417192"/>
              <a:gd name="connsiteY38" fmla="*/ 245058 h 434338"/>
              <a:gd name="connsiteX39" fmla="*/ 194080 w 417192"/>
              <a:gd name="connsiteY39" fmla="*/ 242658 h 434338"/>
              <a:gd name="connsiteX40" fmla="*/ 201738 w 417192"/>
              <a:gd name="connsiteY40" fmla="*/ 234200 h 434338"/>
              <a:gd name="connsiteX41" fmla="*/ 210196 w 417192"/>
              <a:gd name="connsiteY41" fmla="*/ 226542 h 434338"/>
              <a:gd name="connsiteX42" fmla="*/ 210425 w 417192"/>
              <a:gd name="connsiteY42" fmla="*/ 226770 h 434338"/>
              <a:gd name="connsiteX43" fmla="*/ 212482 w 417192"/>
              <a:gd name="connsiteY43" fmla="*/ 228828 h 434338"/>
              <a:gd name="connsiteX44" fmla="*/ 213625 w 417192"/>
              <a:gd name="connsiteY44" fmla="*/ 229971 h 434338"/>
              <a:gd name="connsiteX45" fmla="*/ 214425 w 417192"/>
              <a:gd name="connsiteY45" fmla="*/ 245973 h 434338"/>
              <a:gd name="connsiteX46" fmla="*/ 205967 w 417192"/>
              <a:gd name="connsiteY46" fmla="*/ 249745 h 434338"/>
              <a:gd name="connsiteX47" fmla="*/ 282433 w 417192"/>
              <a:gd name="connsiteY47" fmla="*/ 325754 h 434338"/>
              <a:gd name="connsiteX48" fmla="*/ 164362 w 417192"/>
              <a:gd name="connsiteY48" fmla="*/ 277291 h 434338"/>
              <a:gd name="connsiteX49" fmla="*/ 164248 w 417192"/>
              <a:gd name="connsiteY49" fmla="*/ 261175 h 434338"/>
              <a:gd name="connsiteX50" fmla="*/ 180364 w 417192"/>
              <a:gd name="connsiteY50" fmla="*/ 261060 h 434338"/>
              <a:gd name="connsiteX51" fmla="*/ 282319 w 417192"/>
              <a:gd name="connsiteY51" fmla="*/ 302894 h 434338"/>
              <a:gd name="connsiteX52" fmla="*/ 308493 w 417192"/>
              <a:gd name="connsiteY52" fmla="*/ 276719 h 434338"/>
              <a:gd name="connsiteX53" fmla="*/ 308036 w 417192"/>
              <a:gd name="connsiteY53" fmla="*/ 272033 h 434338"/>
              <a:gd name="connsiteX54" fmla="*/ 260717 w 417192"/>
              <a:gd name="connsiteY54" fmla="*/ 261861 h 434338"/>
              <a:gd name="connsiteX55" fmla="*/ 257859 w 417192"/>
              <a:gd name="connsiteY55" fmla="*/ 267347 h 434338"/>
              <a:gd name="connsiteX56" fmla="*/ 253973 w 417192"/>
              <a:gd name="connsiteY56" fmla="*/ 277519 h 434338"/>
              <a:gd name="connsiteX57" fmla="*/ 243572 w 417192"/>
              <a:gd name="connsiteY57" fmla="*/ 274090 h 434338"/>
              <a:gd name="connsiteX58" fmla="*/ 197852 w 417192"/>
              <a:gd name="connsiteY58" fmla="*/ 246544 h 434338"/>
              <a:gd name="connsiteX59" fmla="*/ 213740 w 417192"/>
              <a:gd name="connsiteY59" fmla="*/ 230085 h 434338"/>
              <a:gd name="connsiteX60" fmla="*/ 241857 w 417192"/>
              <a:gd name="connsiteY60" fmla="*/ 248830 h 434338"/>
              <a:gd name="connsiteX61" fmla="*/ 248715 w 417192"/>
              <a:gd name="connsiteY61" fmla="*/ 240829 h 434338"/>
              <a:gd name="connsiteX62" fmla="*/ 253058 w 417192"/>
              <a:gd name="connsiteY62" fmla="*/ 236715 h 434338"/>
              <a:gd name="connsiteX63" fmla="*/ 325867 w 417192"/>
              <a:gd name="connsiteY63" fmla="*/ 252488 h 434338"/>
              <a:gd name="connsiteX64" fmla="*/ 327924 w 417192"/>
              <a:gd name="connsiteY64" fmla="*/ 259003 h 434338"/>
              <a:gd name="connsiteX65" fmla="*/ 330096 w 417192"/>
              <a:gd name="connsiteY65" fmla="*/ 266432 h 434338"/>
              <a:gd name="connsiteX66" fmla="*/ 331125 w 417192"/>
              <a:gd name="connsiteY66" fmla="*/ 276605 h 434338"/>
              <a:gd name="connsiteX67" fmla="*/ 282433 w 417192"/>
              <a:gd name="connsiteY67" fmla="*/ 325754 h 434338"/>
              <a:gd name="connsiteX68" fmla="*/ 172135 w 417192"/>
              <a:gd name="connsiteY68" fmla="*/ 280263 h 434338"/>
              <a:gd name="connsiteX69" fmla="*/ 164019 w 417192"/>
              <a:gd name="connsiteY69" fmla="*/ 276948 h 434338"/>
              <a:gd name="connsiteX70" fmla="*/ 163105 w 417192"/>
              <a:gd name="connsiteY70" fmla="*/ 276034 h 434338"/>
              <a:gd name="connsiteX71" fmla="*/ 114299 w 417192"/>
              <a:gd name="connsiteY71" fmla="*/ 157619 h 434338"/>
              <a:gd name="connsiteX72" fmla="*/ 163333 w 417192"/>
              <a:gd name="connsiteY72" fmla="*/ 108585 h 434338"/>
              <a:gd name="connsiteX73" fmla="*/ 173506 w 417192"/>
              <a:gd name="connsiteY73" fmla="*/ 109613 h 434338"/>
              <a:gd name="connsiteX74" fmla="*/ 181050 w 417192"/>
              <a:gd name="connsiteY74" fmla="*/ 111899 h 434338"/>
              <a:gd name="connsiteX75" fmla="*/ 187680 w 417192"/>
              <a:gd name="connsiteY75" fmla="*/ 113843 h 434338"/>
              <a:gd name="connsiteX76" fmla="*/ 188936 w 417192"/>
              <a:gd name="connsiteY76" fmla="*/ 120472 h 434338"/>
              <a:gd name="connsiteX77" fmla="*/ 203224 w 417192"/>
              <a:gd name="connsiteY77" fmla="*/ 186880 h 434338"/>
              <a:gd name="connsiteX78" fmla="*/ 199109 w 417192"/>
              <a:gd name="connsiteY78" fmla="*/ 191223 h 434338"/>
              <a:gd name="connsiteX79" fmla="*/ 191108 w 417192"/>
              <a:gd name="connsiteY79" fmla="*/ 198081 h 434338"/>
              <a:gd name="connsiteX80" fmla="*/ 210082 w 417192"/>
              <a:gd name="connsiteY80" fmla="*/ 226428 h 434338"/>
              <a:gd name="connsiteX81" fmla="*/ 201852 w 417192"/>
              <a:gd name="connsiteY81" fmla="*/ 234314 h 434338"/>
              <a:gd name="connsiteX82" fmla="*/ 193051 w 417192"/>
              <a:gd name="connsiteY82" fmla="*/ 241629 h 434338"/>
              <a:gd name="connsiteX83" fmla="*/ 165963 w 417192"/>
              <a:gd name="connsiteY83" fmla="*/ 196367 h 434338"/>
              <a:gd name="connsiteX84" fmla="*/ 162534 w 417192"/>
              <a:gd name="connsiteY84" fmla="*/ 185966 h 434338"/>
              <a:gd name="connsiteX85" fmla="*/ 172706 w 417192"/>
              <a:gd name="connsiteY85" fmla="*/ 182079 h 434338"/>
              <a:gd name="connsiteX86" fmla="*/ 178192 w 417192"/>
              <a:gd name="connsiteY86" fmla="*/ 179222 h 434338"/>
              <a:gd name="connsiteX87" fmla="*/ 168020 w 417192"/>
              <a:gd name="connsiteY87" fmla="*/ 131902 h 434338"/>
              <a:gd name="connsiteX88" fmla="*/ 137159 w 417192"/>
              <a:gd name="connsiteY88" fmla="*/ 157619 h 434338"/>
              <a:gd name="connsiteX89" fmla="*/ 179335 w 417192"/>
              <a:gd name="connsiteY89" fmla="*/ 259917 h 434338"/>
              <a:gd name="connsiteX90" fmla="*/ 180250 w 417192"/>
              <a:gd name="connsiteY90" fmla="*/ 260832 h 434338"/>
              <a:gd name="connsiteX91" fmla="*/ 180244 w 417192"/>
              <a:gd name="connsiteY91" fmla="*/ 276932 h 434338"/>
              <a:gd name="connsiteX92" fmla="*/ 172135 w 417192"/>
              <a:gd name="connsiteY92" fmla="*/ 280263 h 434338"/>
              <a:gd name="connsiteX93" fmla="*/ 360042 w 417192"/>
              <a:gd name="connsiteY93" fmla="*/ 434338 h 434338"/>
              <a:gd name="connsiteX94" fmla="*/ 85724 w 417192"/>
              <a:gd name="connsiteY94" fmla="*/ 434338 h 434338"/>
              <a:gd name="connsiteX95" fmla="*/ 28575 w 417192"/>
              <a:gd name="connsiteY95" fmla="*/ 377189 h 434338"/>
              <a:gd name="connsiteX96" fmla="*/ 28575 w 417192"/>
              <a:gd name="connsiteY96" fmla="*/ 351814 h 434338"/>
              <a:gd name="connsiteX97" fmla="*/ 40005 w 417192"/>
              <a:gd name="connsiteY97" fmla="*/ 340384 h 434338"/>
              <a:gd name="connsiteX98" fmla="*/ 51435 w 417192"/>
              <a:gd name="connsiteY98" fmla="*/ 351814 h 434338"/>
              <a:gd name="connsiteX99" fmla="*/ 51435 w 417192"/>
              <a:gd name="connsiteY99" fmla="*/ 377189 h 434338"/>
              <a:gd name="connsiteX100" fmla="*/ 85724 w 417192"/>
              <a:gd name="connsiteY100" fmla="*/ 411479 h 434338"/>
              <a:gd name="connsiteX101" fmla="*/ 360042 w 417192"/>
              <a:gd name="connsiteY101" fmla="*/ 411479 h 434338"/>
              <a:gd name="connsiteX102" fmla="*/ 394332 w 417192"/>
              <a:gd name="connsiteY102" fmla="*/ 377189 h 434338"/>
              <a:gd name="connsiteX103" fmla="*/ 394332 w 417192"/>
              <a:gd name="connsiteY103" fmla="*/ 57150 h 434338"/>
              <a:gd name="connsiteX104" fmla="*/ 360042 w 417192"/>
              <a:gd name="connsiteY104" fmla="*/ 22860 h 434338"/>
              <a:gd name="connsiteX105" fmla="*/ 85724 w 417192"/>
              <a:gd name="connsiteY105" fmla="*/ 22860 h 434338"/>
              <a:gd name="connsiteX106" fmla="*/ 51435 w 417192"/>
              <a:gd name="connsiteY106" fmla="*/ 57150 h 434338"/>
              <a:gd name="connsiteX107" fmla="*/ 51435 w 417192"/>
              <a:gd name="connsiteY107" fmla="*/ 82410 h 434338"/>
              <a:gd name="connsiteX108" fmla="*/ 40005 w 417192"/>
              <a:gd name="connsiteY108" fmla="*/ 93840 h 434338"/>
              <a:gd name="connsiteX109" fmla="*/ 28575 w 417192"/>
              <a:gd name="connsiteY109" fmla="*/ 82410 h 434338"/>
              <a:gd name="connsiteX110" fmla="*/ 28575 w 417192"/>
              <a:gd name="connsiteY110" fmla="*/ 57150 h 434338"/>
              <a:gd name="connsiteX111" fmla="*/ 85724 w 417192"/>
              <a:gd name="connsiteY111" fmla="*/ 0 h 434338"/>
              <a:gd name="connsiteX112" fmla="*/ 360042 w 417192"/>
              <a:gd name="connsiteY112" fmla="*/ 0 h 434338"/>
              <a:gd name="connsiteX113" fmla="*/ 417192 w 417192"/>
              <a:gd name="connsiteY113" fmla="*/ 57150 h 434338"/>
              <a:gd name="connsiteX114" fmla="*/ 417192 w 417192"/>
              <a:gd name="connsiteY114" fmla="*/ 377189 h 434338"/>
              <a:gd name="connsiteX115" fmla="*/ 360042 w 417192"/>
              <a:gd name="connsiteY115" fmla="*/ 434338 h 434338"/>
              <a:gd name="connsiteX116" fmla="*/ 57150 w 417192"/>
              <a:gd name="connsiteY116" fmla="*/ 160019 h 434338"/>
              <a:gd name="connsiteX117" fmla="*/ 11430 w 417192"/>
              <a:gd name="connsiteY117" fmla="*/ 160019 h 434338"/>
              <a:gd name="connsiteX118" fmla="*/ 0 w 417192"/>
              <a:gd name="connsiteY118" fmla="*/ 148589 h 434338"/>
              <a:gd name="connsiteX119" fmla="*/ 11430 w 417192"/>
              <a:gd name="connsiteY119" fmla="*/ 137160 h 434338"/>
              <a:gd name="connsiteX120" fmla="*/ 57150 w 417192"/>
              <a:gd name="connsiteY120" fmla="*/ 137160 h 434338"/>
              <a:gd name="connsiteX121" fmla="*/ 68580 w 417192"/>
              <a:gd name="connsiteY121" fmla="*/ 148589 h 434338"/>
              <a:gd name="connsiteX122" fmla="*/ 57150 w 417192"/>
              <a:gd name="connsiteY122" fmla="*/ 160019 h 434338"/>
              <a:gd name="connsiteX123" fmla="*/ 57150 w 417192"/>
              <a:gd name="connsiteY123" fmla="*/ 228599 h 434338"/>
              <a:gd name="connsiteX124" fmla="*/ 11430 w 417192"/>
              <a:gd name="connsiteY124" fmla="*/ 228599 h 434338"/>
              <a:gd name="connsiteX125" fmla="*/ 0 w 417192"/>
              <a:gd name="connsiteY125" fmla="*/ 217169 h 434338"/>
              <a:gd name="connsiteX126" fmla="*/ 11430 w 417192"/>
              <a:gd name="connsiteY126" fmla="*/ 205739 h 434338"/>
              <a:gd name="connsiteX127" fmla="*/ 57150 w 417192"/>
              <a:gd name="connsiteY127" fmla="*/ 205739 h 434338"/>
              <a:gd name="connsiteX128" fmla="*/ 68580 w 417192"/>
              <a:gd name="connsiteY128" fmla="*/ 217169 h 434338"/>
              <a:gd name="connsiteX129" fmla="*/ 57150 w 417192"/>
              <a:gd name="connsiteY129" fmla="*/ 228599 h 434338"/>
              <a:gd name="connsiteX130" fmla="*/ 57150 w 417192"/>
              <a:gd name="connsiteY130" fmla="*/ 297179 h 434338"/>
              <a:gd name="connsiteX131" fmla="*/ 11430 w 417192"/>
              <a:gd name="connsiteY131" fmla="*/ 297179 h 434338"/>
              <a:gd name="connsiteX132" fmla="*/ 0 w 417192"/>
              <a:gd name="connsiteY132" fmla="*/ 285749 h 434338"/>
              <a:gd name="connsiteX133" fmla="*/ 11430 w 417192"/>
              <a:gd name="connsiteY133" fmla="*/ 274319 h 434338"/>
              <a:gd name="connsiteX134" fmla="*/ 57150 w 417192"/>
              <a:gd name="connsiteY134" fmla="*/ 274319 h 434338"/>
              <a:gd name="connsiteX135" fmla="*/ 68580 w 417192"/>
              <a:gd name="connsiteY135" fmla="*/ 285749 h 434338"/>
              <a:gd name="connsiteX136" fmla="*/ 57150 w 417192"/>
              <a:gd name="connsiteY136" fmla="*/ 297179 h 43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417192" h="434338">
                <a:moveTo>
                  <a:pt x="205967" y="249745"/>
                </a:moveTo>
                <a:cubicBezTo>
                  <a:pt x="203224" y="249745"/>
                  <a:pt x="200366" y="248830"/>
                  <a:pt x="198195" y="246773"/>
                </a:cubicBezTo>
                <a:lnTo>
                  <a:pt x="197395" y="245973"/>
                </a:lnTo>
                <a:lnTo>
                  <a:pt x="196480" y="245058"/>
                </a:lnTo>
                <a:cubicBezTo>
                  <a:pt x="195794" y="244372"/>
                  <a:pt x="194880" y="243573"/>
                  <a:pt x="194080" y="242658"/>
                </a:cubicBezTo>
                <a:lnTo>
                  <a:pt x="201738" y="234200"/>
                </a:lnTo>
                <a:lnTo>
                  <a:pt x="210196" y="226542"/>
                </a:lnTo>
                <a:cubicBezTo>
                  <a:pt x="210196" y="226542"/>
                  <a:pt x="210311" y="226770"/>
                  <a:pt x="210425" y="226770"/>
                </a:cubicBezTo>
                <a:cubicBezTo>
                  <a:pt x="211339" y="227799"/>
                  <a:pt x="211911" y="228257"/>
                  <a:pt x="212482" y="228828"/>
                </a:cubicBezTo>
                <a:lnTo>
                  <a:pt x="213625" y="229971"/>
                </a:lnTo>
                <a:cubicBezTo>
                  <a:pt x="218311" y="234200"/>
                  <a:pt x="218654" y="241287"/>
                  <a:pt x="214425" y="245973"/>
                </a:cubicBezTo>
                <a:cubicBezTo>
                  <a:pt x="212282" y="248391"/>
                  <a:pt x="209199" y="249766"/>
                  <a:pt x="205967" y="249745"/>
                </a:cubicBezTo>
                <a:close/>
                <a:moveTo>
                  <a:pt x="205967" y="249745"/>
                </a:moveTo>
                <a:cubicBezTo>
                  <a:pt x="203224" y="249745"/>
                  <a:pt x="200366" y="248830"/>
                  <a:pt x="198195" y="246773"/>
                </a:cubicBezTo>
                <a:lnTo>
                  <a:pt x="197395" y="245973"/>
                </a:lnTo>
                <a:lnTo>
                  <a:pt x="196480" y="245058"/>
                </a:lnTo>
                <a:cubicBezTo>
                  <a:pt x="195794" y="244372"/>
                  <a:pt x="194880" y="243573"/>
                  <a:pt x="194080" y="242658"/>
                </a:cubicBezTo>
                <a:lnTo>
                  <a:pt x="201738" y="234200"/>
                </a:lnTo>
                <a:lnTo>
                  <a:pt x="210196" y="226542"/>
                </a:lnTo>
                <a:cubicBezTo>
                  <a:pt x="210196" y="226542"/>
                  <a:pt x="210311" y="226770"/>
                  <a:pt x="210425" y="226770"/>
                </a:cubicBezTo>
                <a:cubicBezTo>
                  <a:pt x="211339" y="227799"/>
                  <a:pt x="211911" y="228257"/>
                  <a:pt x="212482" y="228828"/>
                </a:cubicBezTo>
                <a:lnTo>
                  <a:pt x="213625" y="229971"/>
                </a:lnTo>
                <a:cubicBezTo>
                  <a:pt x="218311" y="234200"/>
                  <a:pt x="218654" y="241287"/>
                  <a:pt x="214425" y="245973"/>
                </a:cubicBezTo>
                <a:cubicBezTo>
                  <a:pt x="212282" y="248391"/>
                  <a:pt x="209199" y="249766"/>
                  <a:pt x="205967" y="249745"/>
                </a:cubicBezTo>
                <a:close/>
                <a:moveTo>
                  <a:pt x="204710" y="248830"/>
                </a:moveTo>
                <a:cubicBezTo>
                  <a:pt x="202310" y="248830"/>
                  <a:pt x="199795" y="248030"/>
                  <a:pt x="197738" y="246316"/>
                </a:cubicBezTo>
                <a:cubicBezTo>
                  <a:pt x="197509" y="246087"/>
                  <a:pt x="196709" y="245401"/>
                  <a:pt x="196366" y="245058"/>
                </a:cubicBezTo>
                <a:cubicBezTo>
                  <a:pt x="195680" y="244372"/>
                  <a:pt x="194766" y="243573"/>
                  <a:pt x="193966" y="242658"/>
                </a:cubicBezTo>
                <a:cubicBezTo>
                  <a:pt x="189704" y="238036"/>
                  <a:pt x="189997" y="230833"/>
                  <a:pt x="194619" y="226572"/>
                </a:cubicBezTo>
                <a:cubicBezTo>
                  <a:pt x="194630" y="226562"/>
                  <a:pt x="194641" y="226552"/>
                  <a:pt x="194651" y="226542"/>
                </a:cubicBezTo>
                <a:cubicBezTo>
                  <a:pt x="199202" y="222277"/>
                  <a:pt x="206349" y="222509"/>
                  <a:pt x="210614" y="227059"/>
                </a:cubicBezTo>
                <a:cubicBezTo>
                  <a:pt x="210665" y="227115"/>
                  <a:pt x="210717" y="227171"/>
                  <a:pt x="210768" y="227227"/>
                </a:cubicBezTo>
                <a:cubicBezTo>
                  <a:pt x="211225" y="227799"/>
                  <a:pt x="211796" y="228257"/>
                  <a:pt x="212368" y="228828"/>
                </a:cubicBezTo>
                <a:cubicBezTo>
                  <a:pt x="216826" y="233057"/>
                  <a:pt x="217283" y="240258"/>
                  <a:pt x="213282" y="244944"/>
                </a:cubicBezTo>
                <a:cubicBezTo>
                  <a:pt x="210996" y="247459"/>
                  <a:pt x="207910" y="248830"/>
                  <a:pt x="204710" y="248830"/>
                </a:cubicBezTo>
                <a:close/>
                <a:moveTo>
                  <a:pt x="205967" y="249745"/>
                </a:moveTo>
                <a:cubicBezTo>
                  <a:pt x="203224" y="249745"/>
                  <a:pt x="200366" y="248830"/>
                  <a:pt x="198195" y="246773"/>
                </a:cubicBezTo>
                <a:lnTo>
                  <a:pt x="197395" y="245973"/>
                </a:lnTo>
                <a:lnTo>
                  <a:pt x="196480" y="245058"/>
                </a:lnTo>
                <a:cubicBezTo>
                  <a:pt x="195794" y="244372"/>
                  <a:pt x="194880" y="243573"/>
                  <a:pt x="194080" y="242658"/>
                </a:cubicBezTo>
                <a:lnTo>
                  <a:pt x="201738" y="234200"/>
                </a:lnTo>
                <a:lnTo>
                  <a:pt x="210196" y="226542"/>
                </a:lnTo>
                <a:cubicBezTo>
                  <a:pt x="210196" y="226542"/>
                  <a:pt x="210311" y="226770"/>
                  <a:pt x="210425" y="226770"/>
                </a:cubicBezTo>
                <a:cubicBezTo>
                  <a:pt x="211339" y="227799"/>
                  <a:pt x="211911" y="228257"/>
                  <a:pt x="212482" y="228828"/>
                </a:cubicBezTo>
                <a:lnTo>
                  <a:pt x="213625" y="229971"/>
                </a:lnTo>
                <a:cubicBezTo>
                  <a:pt x="218311" y="234200"/>
                  <a:pt x="218654" y="241287"/>
                  <a:pt x="214425" y="245973"/>
                </a:cubicBezTo>
                <a:cubicBezTo>
                  <a:pt x="212282" y="248391"/>
                  <a:pt x="209199" y="249766"/>
                  <a:pt x="205967" y="249745"/>
                </a:cubicBezTo>
                <a:close/>
                <a:moveTo>
                  <a:pt x="282433" y="325754"/>
                </a:moveTo>
                <a:cubicBezTo>
                  <a:pt x="237971" y="325754"/>
                  <a:pt x="196023" y="308609"/>
                  <a:pt x="164362" y="277291"/>
                </a:cubicBezTo>
                <a:cubicBezTo>
                  <a:pt x="159880" y="272872"/>
                  <a:pt x="159829" y="265657"/>
                  <a:pt x="164248" y="261175"/>
                </a:cubicBezTo>
                <a:cubicBezTo>
                  <a:pt x="168667" y="256692"/>
                  <a:pt x="175882" y="256642"/>
                  <a:pt x="180364" y="261060"/>
                </a:cubicBezTo>
                <a:cubicBezTo>
                  <a:pt x="207682" y="288035"/>
                  <a:pt x="243914" y="302894"/>
                  <a:pt x="282319" y="302894"/>
                </a:cubicBezTo>
                <a:cubicBezTo>
                  <a:pt x="296721" y="302894"/>
                  <a:pt x="308493" y="291121"/>
                  <a:pt x="308493" y="276719"/>
                </a:cubicBezTo>
                <a:cubicBezTo>
                  <a:pt x="308493" y="275119"/>
                  <a:pt x="308379" y="273519"/>
                  <a:pt x="308036" y="272033"/>
                </a:cubicBezTo>
                <a:lnTo>
                  <a:pt x="260717" y="261861"/>
                </a:lnTo>
                <a:cubicBezTo>
                  <a:pt x="259574" y="263575"/>
                  <a:pt x="258545" y="265404"/>
                  <a:pt x="257859" y="267347"/>
                </a:cubicBezTo>
                <a:lnTo>
                  <a:pt x="253973" y="277519"/>
                </a:lnTo>
                <a:lnTo>
                  <a:pt x="243572" y="274090"/>
                </a:lnTo>
                <a:cubicBezTo>
                  <a:pt x="226427" y="268375"/>
                  <a:pt x="210996" y="259117"/>
                  <a:pt x="197852" y="246544"/>
                </a:cubicBezTo>
                <a:lnTo>
                  <a:pt x="213740" y="230085"/>
                </a:lnTo>
                <a:cubicBezTo>
                  <a:pt x="221941" y="237934"/>
                  <a:pt x="231458" y="244279"/>
                  <a:pt x="241857" y="248830"/>
                </a:cubicBezTo>
                <a:cubicBezTo>
                  <a:pt x="243800" y="245973"/>
                  <a:pt x="246086" y="243229"/>
                  <a:pt x="248715" y="240829"/>
                </a:cubicBezTo>
                <a:lnTo>
                  <a:pt x="253058" y="236715"/>
                </a:lnTo>
                <a:lnTo>
                  <a:pt x="325867" y="252488"/>
                </a:lnTo>
                <a:lnTo>
                  <a:pt x="327924" y="259003"/>
                </a:lnTo>
                <a:cubicBezTo>
                  <a:pt x="328839" y="261403"/>
                  <a:pt x="329639" y="263803"/>
                  <a:pt x="330096" y="266432"/>
                </a:cubicBezTo>
                <a:cubicBezTo>
                  <a:pt x="330782" y="269747"/>
                  <a:pt x="331125" y="273176"/>
                  <a:pt x="331125" y="276605"/>
                </a:cubicBezTo>
                <a:cubicBezTo>
                  <a:pt x="331468" y="303808"/>
                  <a:pt x="309522" y="325754"/>
                  <a:pt x="282433" y="325754"/>
                </a:cubicBezTo>
                <a:close/>
                <a:moveTo>
                  <a:pt x="172135" y="280263"/>
                </a:moveTo>
                <a:cubicBezTo>
                  <a:pt x="169163" y="280263"/>
                  <a:pt x="166305" y="279120"/>
                  <a:pt x="164019" y="276948"/>
                </a:cubicBezTo>
                <a:lnTo>
                  <a:pt x="163105" y="276034"/>
                </a:lnTo>
                <a:cubicBezTo>
                  <a:pt x="131558" y="244144"/>
                  <a:pt x="114299" y="202196"/>
                  <a:pt x="114299" y="157619"/>
                </a:cubicBezTo>
                <a:cubicBezTo>
                  <a:pt x="114299" y="130538"/>
                  <a:pt x="136253" y="108585"/>
                  <a:pt x="163333" y="108585"/>
                </a:cubicBezTo>
                <a:cubicBezTo>
                  <a:pt x="166762" y="108585"/>
                  <a:pt x="170191" y="108927"/>
                  <a:pt x="173506" y="109613"/>
                </a:cubicBezTo>
                <a:cubicBezTo>
                  <a:pt x="176021" y="110185"/>
                  <a:pt x="178536" y="110871"/>
                  <a:pt x="181050" y="111899"/>
                </a:cubicBezTo>
                <a:lnTo>
                  <a:pt x="187680" y="113843"/>
                </a:lnTo>
                <a:lnTo>
                  <a:pt x="188936" y="120472"/>
                </a:lnTo>
                <a:lnTo>
                  <a:pt x="203224" y="186880"/>
                </a:lnTo>
                <a:lnTo>
                  <a:pt x="199109" y="191223"/>
                </a:lnTo>
                <a:cubicBezTo>
                  <a:pt x="196709" y="193738"/>
                  <a:pt x="193966" y="196024"/>
                  <a:pt x="191108" y="198081"/>
                </a:cubicBezTo>
                <a:cubicBezTo>
                  <a:pt x="195680" y="208482"/>
                  <a:pt x="202081" y="217970"/>
                  <a:pt x="210082" y="226428"/>
                </a:cubicBezTo>
                <a:lnTo>
                  <a:pt x="201852" y="234314"/>
                </a:lnTo>
                <a:lnTo>
                  <a:pt x="193051" y="241629"/>
                </a:lnTo>
                <a:cubicBezTo>
                  <a:pt x="180794" y="228725"/>
                  <a:pt x="171543" y="213268"/>
                  <a:pt x="165963" y="196367"/>
                </a:cubicBezTo>
                <a:lnTo>
                  <a:pt x="162534" y="185966"/>
                </a:lnTo>
                <a:lnTo>
                  <a:pt x="172706" y="182079"/>
                </a:lnTo>
                <a:cubicBezTo>
                  <a:pt x="174649" y="181394"/>
                  <a:pt x="176478" y="180365"/>
                  <a:pt x="178192" y="179222"/>
                </a:cubicBezTo>
                <a:lnTo>
                  <a:pt x="168020" y="131902"/>
                </a:lnTo>
                <a:cubicBezTo>
                  <a:pt x="152247" y="129044"/>
                  <a:pt x="137159" y="141732"/>
                  <a:pt x="137159" y="157619"/>
                </a:cubicBezTo>
                <a:cubicBezTo>
                  <a:pt x="137159" y="196138"/>
                  <a:pt x="152132" y="232485"/>
                  <a:pt x="179335" y="259917"/>
                </a:cubicBezTo>
                <a:lnTo>
                  <a:pt x="180250" y="260832"/>
                </a:lnTo>
                <a:cubicBezTo>
                  <a:pt x="184694" y="265279"/>
                  <a:pt x="184691" y="272487"/>
                  <a:pt x="180244" y="276932"/>
                </a:cubicBezTo>
                <a:cubicBezTo>
                  <a:pt x="178094" y="279080"/>
                  <a:pt x="175174" y="280279"/>
                  <a:pt x="172135" y="280263"/>
                </a:cubicBezTo>
                <a:close/>
                <a:moveTo>
                  <a:pt x="360042" y="434338"/>
                </a:moveTo>
                <a:lnTo>
                  <a:pt x="85724" y="434338"/>
                </a:lnTo>
                <a:cubicBezTo>
                  <a:pt x="54178" y="434338"/>
                  <a:pt x="28575" y="408735"/>
                  <a:pt x="28575" y="377189"/>
                </a:cubicBezTo>
                <a:lnTo>
                  <a:pt x="28575" y="351814"/>
                </a:lnTo>
                <a:cubicBezTo>
                  <a:pt x="28575" y="345527"/>
                  <a:pt x="33718" y="340384"/>
                  <a:pt x="40005" y="340384"/>
                </a:cubicBezTo>
                <a:cubicBezTo>
                  <a:pt x="46291" y="340384"/>
                  <a:pt x="51435" y="345527"/>
                  <a:pt x="51435" y="351814"/>
                </a:cubicBezTo>
                <a:lnTo>
                  <a:pt x="51435" y="377189"/>
                </a:lnTo>
                <a:cubicBezTo>
                  <a:pt x="51435" y="396048"/>
                  <a:pt x="66865" y="411479"/>
                  <a:pt x="85724" y="411479"/>
                </a:cubicBezTo>
                <a:lnTo>
                  <a:pt x="360042" y="411479"/>
                </a:lnTo>
                <a:cubicBezTo>
                  <a:pt x="378902" y="411479"/>
                  <a:pt x="394332" y="396048"/>
                  <a:pt x="394332" y="377189"/>
                </a:cubicBezTo>
                <a:lnTo>
                  <a:pt x="394332" y="57150"/>
                </a:lnTo>
                <a:cubicBezTo>
                  <a:pt x="394332" y="38290"/>
                  <a:pt x="378902" y="22860"/>
                  <a:pt x="360042" y="22860"/>
                </a:cubicBezTo>
                <a:lnTo>
                  <a:pt x="85724" y="22860"/>
                </a:lnTo>
                <a:cubicBezTo>
                  <a:pt x="66865" y="22860"/>
                  <a:pt x="51435" y="38290"/>
                  <a:pt x="51435" y="57150"/>
                </a:cubicBezTo>
                <a:lnTo>
                  <a:pt x="51435" y="82410"/>
                </a:lnTo>
                <a:cubicBezTo>
                  <a:pt x="51435" y="88697"/>
                  <a:pt x="46291" y="93840"/>
                  <a:pt x="40005" y="93840"/>
                </a:cubicBezTo>
                <a:cubicBezTo>
                  <a:pt x="33718" y="93840"/>
                  <a:pt x="28575" y="88697"/>
                  <a:pt x="28575" y="82410"/>
                </a:cubicBezTo>
                <a:lnTo>
                  <a:pt x="28575" y="57150"/>
                </a:lnTo>
                <a:cubicBezTo>
                  <a:pt x="28575" y="25603"/>
                  <a:pt x="54178" y="0"/>
                  <a:pt x="85724" y="0"/>
                </a:cubicBezTo>
                <a:lnTo>
                  <a:pt x="360042" y="0"/>
                </a:lnTo>
                <a:cubicBezTo>
                  <a:pt x="391589" y="0"/>
                  <a:pt x="417192" y="25603"/>
                  <a:pt x="417192" y="57150"/>
                </a:cubicBezTo>
                <a:lnTo>
                  <a:pt x="417192" y="377189"/>
                </a:lnTo>
                <a:cubicBezTo>
                  <a:pt x="417192" y="408735"/>
                  <a:pt x="391589" y="434338"/>
                  <a:pt x="360042" y="434338"/>
                </a:cubicBezTo>
                <a:close/>
                <a:moveTo>
                  <a:pt x="57150" y="160019"/>
                </a:moveTo>
                <a:lnTo>
                  <a:pt x="11430" y="160019"/>
                </a:lnTo>
                <a:cubicBezTo>
                  <a:pt x="5143" y="160019"/>
                  <a:pt x="0" y="154876"/>
                  <a:pt x="0" y="148589"/>
                </a:cubicBezTo>
                <a:cubicBezTo>
                  <a:pt x="0" y="142303"/>
                  <a:pt x="5143" y="137160"/>
                  <a:pt x="11430" y="137160"/>
                </a:cubicBezTo>
                <a:lnTo>
                  <a:pt x="57150" y="137160"/>
                </a:lnTo>
                <a:cubicBezTo>
                  <a:pt x="63436" y="137160"/>
                  <a:pt x="68580" y="142303"/>
                  <a:pt x="68580" y="148589"/>
                </a:cubicBezTo>
                <a:cubicBezTo>
                  <a:pt x="68580" y="154876"/>
                  <a:pt x="63436" y="160019"/>
                  <a:pt x="57150" y="160019"/>
                </a:cubicBezTo>
                <a:close/>
                <a:moveTo>
                  <a:pt x="57150" y="228599"/>
                </a:moveTo>
                <a:lnTo>
                  <a:pt x="11430" y="228599"/>
                </a:lnTo>
                <a:cubicBezTo>
                  <a:pt x="5143" y="228599"/>
                  <a:pt x="0" y="223456"/>
                  <a:pt x="0" y="217169"/>
                </a:cubicBezTo>
                <a:cubicBezTo>
                  <a:pt x="0" y="210883"/>
                  <a:pt x="5143" y="205739"/>
                  <a:pt x="11430" y="205739"/>
                </a:cubicBezTo>
                <a:lnTo>
                  <a:pt x="57150" y="205739"/>
                </a:lnTo>
                <a:cubicBezTo>
                  <a:pt x="63436" y="205739"/>
                  <a:pt x="68580" y="210883"/>
                  <a:pt x="68580" y="217169"/>
                </a:cubicBezTo>
                <a:cubicBezTo>
                  <a:pt x="68580" y="223456"/>
                  <a:pt x="63436" y="228599"/>
                  <a:pt x="57150" y="228599"/>
                </a:cubicBezTo>
                <a:close/>
                <a:moveTo>
                  <a:pt x="57150" y="297179"/>
                </a:moveTo>
                <a:lnTo>
                  <a:pt x="11430" y="297179"/>
                </a:lnTo>
                <a:cubicBezTo>
                  <a:pt x="5143" y="297179"/>
                  <a:pt x="0" y="292035"/>
                  <a:pt x="0" y="285749"/>
                </a:cubicBezTo>
                <a:cubicBezTo>
                  <a:pt x="0" y="279463"/>
                  <a:pt x="5143" y="274319"/>
                  <a:pt x="11430" y="274319"/>
                </a:cubicBezTo>
                <a:lnTo>
                  <a:pt x="57150" y="274319"/>
                </a:lnTo>
                <a:cubicBezTo>
                  <a:pt x="63436" y="274319"/>
                  <a:pt x="68580" y="279463"/>
                  <a:pt x="68580" y="285749"/>
                </a:cubicBezTo>
                <a:cubicBezTo>
                  <a:pt x="68580" y="292035"/>
                  <a:pt x="63436" y="297179"/>
                  <a:pt x="57150" y="297179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稻壳儿智宇https://www.docer.com/works?userid=328340712"/>
          <p:cNvSpPr/>
          <p:nvPr/>
        </p:nvSpPr>
        <p:spPr>
          <a:xfrm>
            <a:off x="5997760" y="5869809"/>
            <a:ext cx="196480" cy="164526"/>
          </a:xfrm>
          <a:custGeom>
            <a:avLst/>
            <a:gdLst>
              <a:gd name="connsiteX0" fmla="*/ 379473 w 434336"/>
              <a:gd name="connsiteY0" fmla="*/ 363702 h 363701"/>
              <a:gd name="connsiteX1" fmla="*/ 54864 w 434336"/>
              <a:gd name="connsiteY1" fmla="*/ 363702 h 363701"/>
              <a:gd name="connsiteX2" fmla="*/ 0 w 434336"/>
              <a:gd name="connsiteY2" fmla="*/ 308838 h 363701"/>
              <a:gd name="connsiteX3" fmla="*/ 0 w 434336"/>
              <a:gd name="connsiteY3" fmla="*/ 137160 h 363701"/>
              <a:gd name="connsiteX4" fmla="*/ 54864 w 434336"/>
              <a:gd name="connsiteY4" fmla="*/ 82296 h 363701"/>
              <a:gd name="connsiteX5" fmla="*/ 379473 w 434336"/>
              <a:gd name="connsiteY5" fmla="*/ 82296 h 363701"/>
              <a:gd name="connsiteX6" fmla="*/ 434337 w 434336"/>
              <a:gd name="connsiteY6" fmla="*/ 137160 h 363701"/>
              <a:gd name="connsiteX7" fmla="*/ 434337 w 434336"/>
              <a:gd name="connsiteY7" fmla="*/ 308952 h 363701"/>
              <a:gd name="connsiteX8" fmla="*/ 379473 w 434336"/>
              <a:gd name="connsiteY8" fmla="*/ 363702 h 363701"/>
              <a:gd name="connsiteX9" fmla="*/ 54864 w 434336"/>
              <a:gd name="connsiteY9" fmla="*/ 105156 h 363701"/>
              <a:gd name="connsiteX10" fmla="*/ 22860 w 434336"/>
              <a:gd name="connsiteY10" fmla="*/ 137160 h 363701"/>
              <a:gd name="connsiteX11" fmla="*/ 22860 w 434336"/>
              <a:gd name="connsiteY11" fmla="*/ 308952 h 363701"/>
              <a:gd name="connsiteX12" fmla="*/ 54864 w 434336"/>
              <a:gd name="connsiteY12" fmla="*/ 340956 h 363701"/>
              <a:gd name="connsiteX13" fmla="*/ 379473 w 434336"/>
              <a:gd name="connsiteY13" fmla="*/ 340956 h 363701"/>
              <a:gd name="connsiteX14" fmla="*/ 411477 w 434336"/>
              <a:gd name="connsiteY14" fmla="*/ 308952 h 363701"/>
              <a:gd name="connsiteX15" fmla="*/ 411477 w 434336"/>
              <a:gd name="connsiteY15" fmla="*/ 137160 h 363701"/>
              <a:gd name="connsiteX16" fmla="*/ 379473 w 434336"/>
              <a:gd name="connsiteY16" fmla="*/ 105156 h 363701"/>
              <a:gd name="connsiteX17" fmla="*/ 54864 w 434336"/>
              <a:gd name="connsiteY17" fmla="*/ 105156 h 363701"/>
              <a:gd name="connsiteX18" fmla="*/ 319923 w 434336"/>
              <a:gd name="connsiteY18" fmla="*/ 22860 h 363701"/>
              <a:gd name="connsiteX19" fmla="*/ 114528 w 434336"/>
              <a:gd name="connsiteY19" fmla="*/ 22860 h 363701"/>
              <a:gd name="connsiteX20" fmla="*/ 103098 w 434336"/>
              <a:gd name="connsiteY20" fmla="*/ 11430 h 363701"/>
              <a:gd name="connsiteX21" fmla="*/ 114528 w 434336"/>
              <a:gd name="connsiteY21" fmla="*/ 0 h 363701"/>
              <a:gd name="connsiteX22" fmla="*/ 319923 w 434336"/>
              <a:gd name="connsiteY22" fmla="*/ 0 h 363701"/>
              <a:gd name="connsiteX23" fmla="*/ 331353 w 434336"/>
              <a:gd name="connsiteY23" fmla="*/ 11430 h 363701"/>
              <a:gd name="connsiteX24" fmla="*/ 319923 w 434336"/>
              <a:gd name="connsiteY24" fmla="*/ 22860 h 363701"/>
              <a:gd name="connsiteX25" fmla="*/ 375930 w 434336"/>
              <a:gd name="connsiteY25" fmla="*/ 58065 h 363701"/>
              <a:gd name="connsiteX26" fmla="*/ 58407 w 434336"/>
              <a:gd name="connsiteY26" fmla="*/ 58065 h 363701"/>
              <a:gd name="connsiteX27" fmla="*/ 46977 w 434336"/>
              <a:gd name="connsiteY27" fmla="*/ 46635 h 363701"/>
              <a:gd name="connsiteX28" fmla="*/ 58407 w 434336"/>
              <a:gd name="connsiteY28" fmla="*/ 35205 h 363701"/>
              <a:gd name="connsiteX29" fmla="*/ 375816 w 434336"/>
              <a:gd name="connsiteY29" fmla="*/ 35205 h 363701"/>
              <a:gd name="connsiteX30" fmla="*/ 387245 w 434336"/>
              <a:gd name="connsiteY30" fmla="*/ 46635 h 363701"/>
              <a:gd name="connsiteX31" fmla="*/ 375930 w 434336"/>
              <a:gd name="connsiteY31" fmla="*/ 58065 h 36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34336" h="363701">
                <a:moveTo>
                  <a:pt x="379473" y="363702"/>
                </a:moveTo>
                <a:lnTo>
                  <a:pt x="54864" y="363702"/>
                </a:lnTo>
                <a:cubicBezTo>
                  <a:pt x="24574" y="363702"/>
                  <a:pt x="0" y="339127"/>
                  <a:pt x="0" y="308838"/>
                </a:cubicBezTo>
                <a:lnTo>
                  <a:pt x="0" y="137160"/>
                </a:lnTo>
                <a:cubicBezTo>
                  <a:pt x="0" y="106870"/>
                  <a:pt x="24574" y="82296"/>
                  <a:pt x="54864" y="82296"/>
                </a:cubicBezTo>
                <a:lnTo>
                  <a:pt x="379473" y="82296"/>
                </a:lnTo>
                <a:cubicBezTo>
                  <a:pt x="409763" y="82296"/>
                  <a:pt x="434337" y="106870"/>
                  <a:pt x="434337" y="137160"/>
                </a:cubicBezTo>
                <a:lnTo>
                  <a:pt x="434337" y="308952"/>
                </a:lnTo>
                <a:cubicBezTo>
                  <a:pt x="434274" y="339208"/>
                  <a:pt x="409729" y="363702"/>
                  <a:pt x="379473" y="363702"/>
                </a:cubicBezTo>
                <a:close/>
                <a:moveTo>
                  <a:pt x="54864" y="105156"/>
                </a:moveTo>
                <a:cubicBezTo>
                  <a:pt x="37262" y="105156"/>
                  <a:pt x="22860" y="119558"/>
                  <a:pt x="22860" y="137160"/>
                </a:cubicBezTo>
                <a:lnTo>
                  <a:pt x="22860" y="308952"/>
                </a:lnTo>
                <a:cubicBezTo>
                  <a:pt x="22860" y="326554"/>
                  <a:pt x="37262" y="340956"/>
                  <a:pt x="54864" y="340956"/>
                </a:cubicBezTo>
                <a:lnTo>
                  <a:pt x="379473" y="340956"/>
                </a:lnTo>
                <a:cubicBezTo>
                  <a:pt x="397075" y="340956"/>
                  <a:pt x="411477" y="326554"/>
                  <a:pt x="411477" y="308952"/>
                </a:cubicBezTo>
                <a:lnTo>
                  <a:pt x="411477" y="137160"/>
                </a:lnTo>
                <a:cubicBezTo>
                  <a:pt x="411477" y="119558"/>
                  <a:pt x="397075" y="105156"/>
                  <a:pt x="379473" y="105156"/>
                </a:cubicBezTo>
                <a:lnTo>
                  <a:pt x="54864" y="105156"/>
                </a:lnTo>
                <a:close/>
                <a:moveTo>
                  <a:pt x="319923" y="22860"/>
                </a:moveTo>
                <a:lnTo>
                  <a:pt x="114528" y="22860"/>
                </a:lnTo>
                <a:cubicBezTo>
                  <a:pt x="108242" y="22860"/>
                  <a:pt x="103098" y="17716"/>
                  <a:pt x="103098" y="11430"/>
                </a:cubicBezTo>
                <a:cubicBezTo>
                  <a:pt x="103098" y="5143"/>
                  <a:pt x="108242" y="0"/>
                  <a:pt x="114528" y="0"/>
                </a:cubicBezTo>
                <a:lnTo>
                  <a:pt x="319923" y="0"/>
                </a:lnTo>
                <a:cubicBezTo>
                  <a:pt x="326210" y="0"/>
                  <a:pt x="331353" y="5143"/>
                  <a:pt x="331353" y="11430"/>
                </a:cubicBezTo>
                <a:cubicBezTo>
                  <a:pt x="331353" y="17716"/>
                  <a:pt x="326210" y="22860"/>
                  <a:pt x="319923" y="22860"/>
                </a:cubicBezTo>
                <a:close/>
                <a:moveTo>
                  <a:pt x="375930" y="58065"/>
                </a:moveTo>
                <a:lnTo>
                  <a:pt x="58407" y="58065"/>
                </a:lnTo>
                <a:cubicBezTo>
                  <a:pt x="52121" y="58065"/>
                  <a:pt x="46977" y="52921"/>
                  <a:pt x="46977" y="46635"/>
                </a:cubicBezTo>
                <a:cubicBezTo>
                  <a:pt x="46977" y="40348"/>
                  <a:pt x="52121" y="35205"/>
                  <a:pt x="58407" y="35205"/>
                </a:cubicBezTo>
                <a:lnTo>
                  <a:pt x="375816" y="35205"/>
                </a:lnTo>
                <a:cubicBezTo>
                  <a:pt x="382102" y="35205"/>
                  <a:pt x="387245" y="40348"/>
                  <a:pt x="387245" y="46635"/>
                </a:cubicBezTo>
                <a:cubicBezTo>
                  <a:pt x="387245" y="52921"/>
                  <a:pt x="382216" y="58065"/>
                  <a:pt x="375930" y="58065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稻壳儿智宇https://www.docer.com/works?userid=328340712"/>
          <p:cNvSpPr/>
          <p:nvPr/>
        </p:nvSpPr>
        <p:spPr>
          <a:xfrm>
            <a:off x="7142882" y="5863265"/>
            <a:ext cx="196480" cy="177612"/>
          </a:xfrm>
          <a:custGeom>
            <a:avLst/>
            <a:gdLst>
              <a:gd name="connsiteX0" fmla="*/ 139645 w 444566"/>
              <a:gd name="connsiteY0" fmla="*/ 401876 h 401875"/>
              <a:gd name="connsiteX1" fmla="*/ 124215 w 444566"/>
              <a:gd name="connsiteY1" fmla="*/ 395018 h 401875"/>
              <a:gd name="connsiteX2" fmla="*/ 5572 w 444566"/>
              <a:gd name="connsiteY2" fmla="*/ 266659 h 401875"/>
              <a:gd name="connsiteX3" fmla="*/ 5572 w 444566"/>
              <a:gd name="connsiteY3" fmla="*/ 237970 h 401875"/>
              <a:gd name="connsiteX4" fmla="*/ 124101 w 444566"/>
              <a:gd name="connsiteY4" fmla="*/ 109612 h 401875"/>
              <a:gd name="connsiteX5" fmla="*/ 147303 w 444566"/>
              <a:gd name="connsiteY5" fmla="*/ 104240 h 401875"/>
              <a:gd name="connsiteX6" fmla="*/ 160791 w 444566"/>
              <a:gd name="connsiteY6" fmla="*/ 123899 h 401875"/>
              <a:gd name="connsiteX7" fmla="*/ 160791 w 444566"/>
              <a:gd name="connsiteY7" fmla="*/ 189850 h 401875"/>
              <a:gd name="connsiteX8" fmla="*/ 227998 w 444566"/>
              <a:gd name="connsiteY8" fmla="*/ 189850 h 401875"/>
              <a:gd name="connsiteX9" fmla="*/ 238971 w 444566"/>
              <a:gd name="connsiteY9" fmla="*/ 200823 h 401875"/>
              <a:gd name="connsiteX10" fmla="*/ 227998 w 444566"/>
              <a:gd name="connsiteY10" fmla="*/ 211796 h 401875"/>
              <a:gd name="connsiteX11" fmla="*/ 138731 w 444566"/>
              <a:gd name="connsiteY11" fmla="*/ 211796 h 401875"/>
              <a:gd name="connsiteX12" fmla="*/ 138731 w 444566"/>
              <a:gd name="connsiteY12" fmla="*/ 126071 h 401875"/>
              <a:gd name="connsiteX13" fmla="*/ 22260 w 444566"/>
              <a:gd name="connsiteY13" fmla="*/ 252372 h 401875"/>
              <a:gd name="connsiteX14" fmla="*/ 138845 w 444566"/>
              <a:gd name="connsiteY14" fmla="*/ 378559 h 401875"/>
              <a:gd name="connsiteX15" fmla="*/ 138845 w 444566"/>
              <a:gd name="connsiteY15" fmla="*/ 292834 h 401875"/>
              <a:gd name="connsiteX16" fmla="*/ 205253 w 444566"/>
              <a:gd name="connsiteY16" fmla="*/ 292834 h 401875"/>
              <a:gd name="connsiteX17" fmla="*/ 216226 w 444566"/>
              <a:gd name="connsiteY17" fmla="*/ 303807 h 401875"/>
              <a:gd name="connsiteX18" fmla="*/ 205253 w 444566"/>
              <a:gd name="connsiteY18" fmla="*/ 314780 h 401875"/>
              <a:gd name="connsiteX19" fmla="*/ 160905 w 444566"/>
              <a:gd name="connsiteY19" fmla="*/ 314780 h 401875"/>
              <a:gd name="connsiteX20" fmla="*/ 160905 w 444566"/>
              <a:gd name="connsiteY20" fmla="*/ 380730 h 401875"/>
              <a:gd name="connsiteX21" fmla="*/ 147418 w 444566"/>
              <a:gd name="connsiteY21" fmla="*/ 400390 h 401875"/>
              <a:gd name="connsiteX22" fmla="*/ 139645 w 444566"/>
              <a:gd name="connsiteY22" fmla="*/ 401876 h 401875"/>
              <a:gd name="connsiteX23" fmla="*/ 305150 w 444566"/>
              <a:gd name="connsiteY23" fmla="*/ 299006 h 401875"/>
              <a:gd name="connsiteX24" fmla="*/ 297378 w 444566"/>
              <a:gd name="connsiteY24" fmla="*/ 297520 h 401875"/>
              <a:gd name="connsiteX25" fmla="*/ 283891 w 444566"/>
              <a:gd name="connsiteY25" fmla="*/ 277861 h 401875"/>
              <a:gd name="connsiteX26" fmla="*/ 283891 w 444566"/>
              <a:gd name="connsiteY26" fmla="*/ 211910 h 401875"/>
              <a:gd name="connsiteX27" fmla="*/ 216683 w 444566"/>
              <a:gd name="connsiteY27" fmla="*/ 211910 h 401875"/>
              <a:gd name="connsiteX28" fmla="*/ 205710 w 444566"/>
              <a:gd name="connsiteY28" fmla="*/ 200937 h 401875"/>
              <a:gd name="connsiteX29" fmla="*/ 216683 w 444566"/>
              <a:gd name="connsiteY29" fmla="*/ 189964 h 401875"/>
              <a:gd name="connsiteX30" fmla="*/ 305951 w 444566"/>
              <a:gd name="connsiteY30" fmla="*/ 189964 h 401875"/>
              <a:gd name="connsiteX31" fmla="*/ 305951 w 444566"/>
              <a:gd name="connsiteY31" fmla="*/ 275689 h 401875"/>
              <a:gd name="connsiteX32" fmla="*/ 422536 w 444566"/>
              <a:gd name="connsiteY32" fmla="*/ 149502 h 401875"/>
              <a:gd name="connsiteX33" fmla="*/ 305951 w 444566"/>
              <a:gd name="connsiteY33" fmla="*/ 23316 h 401875"/>
              <a:gd name="connsiteX34" fmla="*/ 305951 w 444566"/>
              <a:gd name="connsiteY34" fmla="*/ 109040 h 401875"/>
              <a:gd name="connsiteX35" fmla="*/ 239543 w 444566"/>
              <a:gd name="connsiteY35" fmla="*/ 109040 h 401875"/>
              <a:gd name="connsiteX36" fmla="*/ 228570 w 444566"/>
              <a:gd name="connsiteY36" fmla="*/ 98067 h 401875"/>
              <a:gd name="connsiteX37" fmla="*/ 239543 w 444566"/>
              <a:gd name="connsiteY37" fmla="*/ 87095 h 401875"/>
              <a:gd name="connsiteX38" fmla="*/ 283891 w 444566"/>
              <a:gd name="connsiteY38" fmla="*/ 87095 h 401875"/>
              <a:gd name="connsiteX39" fmla="*/ 283891 w 444566"/>
              <a:gd name="connsiteY39" fmla="*/ 21144 h 401875"/>
              <a:gd name="connsiteX40" fmla="*/ 297264 w 444566"/>
              <a:gd name="connsiteY40" fmla="*/ 1484 h 401875"/>
              <a:gd name="connsiteX41" fmla="*/ 320466 w 444566"/>
              <a:gd name="connsiteY41" fmla="*/ 6857 h 401875"/>
              <a:gd name="connsiteX42" fmla="*/ 438995 w 444566"/>
              <a:gd name="connsiteY42" fmla="*/ 135215 h 401875"/>
              <a:gd name="connsiteX43" fmla="*/ 438995 w 444566"/>
              <a:gd name="connsiteY43" fmla="*/ 163904 h 401875"/>
              <a:gd name="connsiteX44" fmla="*/ 320581 w 444566"/>
              <a:gd name="connsiteY44" fmla="*/ 292148 h 401875"/>
              <a:gd name="connsiteX45" fmla="*/ 305150 w 444566"/>
              <a:gd name="connsiteY45" fmla="*/ 299006 h 40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44566" h="401875">
                <a:moveTo>
                  <a:pt x="139645" y="401876"/>
                </a:moveTo>
                <a:cubicBezTo>
                  <a:pt x="133930" y="401876"/>
                  <a:pt x="128330" y="399476"/>
                  <a:pt x="124215" y="395018"/>
                </a:cubicBezTo>
                <a:lnTo>
                  <a:pt x="5572" y="266659"/>
                </a:lnTo>
                <a:cubicBezTo>
                  <a:pt x="-1857" y="258658"/>
                  <a:pt x="-1857" y="246085"/>
                  <a:pt x="5572" y="237970"/>
                </a:cubicBezTo>
                <a:lnTo>
                  <a:pt x="124101" y="109612"/>
                </a:lnTo>
                <a:cubicBezTo>
                  <a:pt x="130012" y="103250"/>
                  <a:pt x="139198" y="101124"/>
                  <a:pt x="147303" y="104240"/>
                </a:cubicBezTo>
                <a:cubicBezTo>
                  <a:pt x="155418" y="107440"/>
                  <a:pt x="160791" y="115098"/>
                  <a:pt x="160791" y="123899"/>
                </a:cubicBezTo>
                <a:lnTo>
                  <a:pt x="160791" y="189850"/>
                </a:lnTo>
                <a:lnTo>
                  <a:pt x="227998" y="189850"/>
                </a:lnTo>
                <a:cubicBezTo>
                  <a:pt x="234059" y="189850"/>
                  <a:pt x="238971" y="194763"/>
                  <a:pt x="238971" y="200823"/>
                </a:cubicBezTo>
                <a:cubicBezTo>
                  <a:pt x="238971" y="206883"/>
                  <a:pt x="234059" y="211796"/>
                  <a:pt x="227998" y="211796"/>
                </a:cubicBezTo>
                <a:lnTo>
                  <a:pt x="138731" y="211796"/>
                </a:lnTo>
                <a:lnTo>
                  <a:pt x="138731" y="126071"/>
                </a:lnTo>
                <a:lnTo>
                  <a:pt x="22260" y="252372"/>
                </a:lnTo>
                <a:lnTo>
                  <a:pt x="138845" y="378559"/>
                </a:lnTo>
                <a:lnTo>
                  <a:pt x="138845" y="292834"/>
                </a:lnTo>
                <a:lnTo>
                  <a:pt x="205253" y="292834"/>
                </a:lnTo>
                <a:cubicBezTo>
                  <a:pt x="211313" y="292834"/>
                  <a:pt x="216226" y="297747"/>
                  <a:pt x="216226" y="303807"/>
                </a:cubicBezTo>
                <a:cubicBezTo>
                  <a:pt x="216226" y="309867"/>
                  <a:pt x="211313" y="314780"/>
                  <a:pt x="205253" y="314780"/>
                </a:cubicBezTo>
                <a:lnTo>
                  <a:pt x="160905" y="314780"/>
                </a:lnTo>
                <a:lnTo>
                  <a:pt x="160905" y="380730"/>
                </a:lnTo>
                <a:cubicBezTo>
                  <a:pt x="160905" y="389531"/>
                  <a:pt x="155647" y="397190"/>
                  <a:pt x="147418" y="400390"/>
                </a:cubicBezTo>
                <a:cubicBezTo>
                  <a:pt x="144903" y="401419"/>
                  <a:pt x="142274" y="401876"/>
                  <a:pt x="139645" y="401876"/>
                </a:cubicBezTo>
                <a:close/>
                <a:moveTo>
                  <a:pt x="305150" y="299006"/>
                </a:moveTo>
                <a:cubicBezTo>
                  <a:pt x="302522" y="299006"/>
                  <a:pt x="299893" y="298549"/>
                  <a:pt x="297378" y="297520"/>
                </a:cubicBezTo>
                <a:cubicBezTo>
                  <a:pt x="289263" y="294320"/>
                  <a:pt x="283891" y="286547"/>
                  <a:pt x="283891" y="277861"/>
                </a:cubicBezTo>
                <a:lnTo>
                  <a:pt x="283891" y="211910"/>
                </a:lnTo>
                <a:lnTo>
                  <a:pt x="216683" y="211910"/>
                </a:lnTo>
                <a:cubicBezTo>
                  <a:pt x="210623" y="211910"/>
                  <a:pt x="205710" y="206997"/>
                  <a:pt x="205710" y="200937"/>
                </a:cubicBezTo>
                <a:cubicBezTo>
                  <a:pt x="205710" y="194877"/>
                  <a:pt x="210623" y="189964"/>
                  <a:pt x="216683" y="189964"/>
                </a:cubicBezTo>
                <a:lnTo>
                  <a:pt x="305951" y="189964"/>
                </a:lnTo>
                <a:lnTo>
                  <a:pt x="305951" y="275689"/>
                </a:lnTo>
                <a:lnTo>
                  <a:pt x="422536" y="149502"/>
                </a:lnTo>
                <a:lnTo>
                  <a:pt x="305951" y="23316"/>
                </a:lnTo>
                <a:lnTo>
                  <a:pt x="305951" y="109040"/>
                </a:lnTo>
                <a:lnTo>
                  <a:pt x="239543" y="109040"/>
                </a:lnTo>
                <a:cubicBezTo>
                  <a:pt x="233483" y="109040"/>
                  <a:pt x="228570" y="104127"/>
                  <a:pt x="228570" y="98067"/>
                </a:cubicBezTo>
                <a:cubicBezTo>
                  <a:pt x="228570" y="92008"/>
                  <a:pt x="233483" y="87095"/>
                  <a:pt x="239543" y="87095"/>
                </a:cubicBezTo>
                <a:lnTo>
                  <a:pt x="283891" y="87095"/>
                </a:lnTo>
                <a:lnTo>
                  <a:pt x="283891" y="21144"/>
                </a:lnTo>
                <a:cubicBezTo>
                  <a:pt x="283891" y="12343"/>
                  <a:pt x="289149" y="4684"/>
                  <a:pt x="297264" y="1484"/>
                </a:cubicBezTo>
                <a:cubicBezTo>
                  <a:pt x="305379" y="-1716"/>
                  <a:pt x="314523" y="341"/>
                  <a:pt x="320466" y="6857"/>
                </a:cubicBezTo>
                <a:lnTo>
                  <a:pt x="438995" y="135215"/>
                </a:lnTo>
                <a:cubicBezTo>
                  <a:pt x="446424" y="143216"/>
                  <a:pt x="446424" y="155903"/>
                  <a:pt x="438995" y="163904"/>
                </a:cubicBezTo>
                <a:lnTo>
                  <a:pt x="320581" y="292148"/>
                </a:lnTo>
                <a:cubicBezTo>
                  <a:pt x="316580" y="296606"/>
                  <a:pt x="310980" y="299006"/>
                  <a:pt x="305150" y="299006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稻壳儿智宇https://www.docer.com/works?userid=328340712"/>
          <p:cNvSpPr>
            <a:spLocks noGrp="1"/>
          </p:cNvSpPr>
          <p:nvPr>
            <p:ph type="body" sz="quarter" idx="10"/>
          </p:nvPr>
        </p:nvSpPr>
        <p:spPr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稻壳儿智宇https://www.docer.com/works?userid=32834071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教育背景</a:t>
            </a:r>
          </a:p>
        </p:txBody>
      </p:sp>
      <p:sp>
        <p:nvSpPr>
          <p:cNvPr id="17" name="稻壳儿智宇https://www.docer.com/works?userid=328340712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>
                <a:cs typeface="+mn-ea"/>
                <a:sym typeface="+mn-lt"/>
              </a:rPr>
              <a:t>Part two</a:t>
            </a:r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稻壳儿智宇https://www.docer.com/works?userid=3283407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219" y="5240538"/>
            <a:ext cx="2877561" cy="6950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稻壳儿智宇https://www.docer.com/works?userid=328340712"/>
          <p:cNvCxnSpPr/>
          <p:nvPr/>
        </p:nvCxnSpPr>
        <p:spPr>
          <a:xfrm>
            <a:off x="694481" y="2650607"/>
            <a:ext cx="6321781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稻壳儿智宇https://www.docer.com/works?userid=3283407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01.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本科教育经历及论文研究</a:t>
            </a:r>
          </a:p>
        </p:txBody>
      </p:sp>
      <p:sp>
        <p:nvSpPr>
          <p:cNvPr id="52" name="稻壳儿智宇https://www.docer.com/works?userid=328340712"/>
          <p:cNvSpPr txBox="1"/>
          <p:nvPr/>
        </p:nvSpPr>
        <p:spPr>
          <a:xfrm>
            <a:off x="609600" y="1974421"/>
            <a:ext cx="6196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accent1"/>
                </a:solidFill>
                <a:cs typeface="+mn-ea"/>
                <a:sym typeface="+mn-lt"/>
              </a:rPr>
              <a:t>南京航空航天大学 </a:t>
            </a:r>
            <a:r>
              <a:rPr lang="en-US" altLang="zh-CN" sz="2400" b="1" spc="300" dirty="0">
                <a:solidFill>
                  <a:schemeClr val="accent1"/>
                </a:solidFill>
                <a:cs typeface="+mn-ea"/>
                <a:sym typeface="+mn-lt"/>
              </a:rPr>
              <a:t>/ </a:t>
            </a:r>
            <a:r>
              <a:rPr lang="zh-CN" altLang="en-US" sz="2400" b="1" spc="300" dirty="0">
                <a:solidFill>
                  <a:schemeClr val="accent1"/>
                </a:solidFill>
                <a:cs typeface="+mn-ea"/>
                <a:sym typeface="+mn-lt"/>
              </a:rPr>
              <a:t>飞行器设计专业</a:t>
            </a:r>
          </a:p>
        </p:txBody>
      </p:sp>
      <p:sp>
        <p:nvSpPr>
          <p:cNvPr id="54" name="稻壳儿智宇https://www.docer.com/works?userid=328340712"/>
          <p:cNvSpPr txBox="1"/>
          <p:nvPr/>
        </p:nvSpPr>
        <p:spPr>
          <a:xfrm>
            <a:off x="609600" y="1523809"/>
            <a:ext cx="3244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>
                <a:solidFill>
                  <a:schemeClr val="accent2"/>
                </a:solidFill>
                <a:cs typeface="+mn-ea"/>
                <a:sym typeface="+mn-lt"/>
              </a:rPr>
              <a:t>2016.09~</a:t>
            </a:r>
            <a:r>
              <a:rPr lang="zh-CN" altLang="en-US" sz="2400" b="1" spc="300" dirty="0">
                <a:solidFill>
                  <a:schemeClr val="accent2"/>
                </a:solidFill>
                <a:cs typeface="+mn-ea"/>
                <a:sym typeface="+mn-lt"/>
              </a:rPr>
              <a:t>至今</a:t>
            </a:r>
          </a:p>
        </p:txBody>
      </p:sp>
      <p:sp>
        <p:nvSpPr>
          <p:cNvPr id="39" name="稻壳儿智宇https://www.docer.com/works?userid=328340712"/>
          <p:cNvSpPr txBox="1"/>
          <p:nvPr/>
        </p:nvSpPr>
        <p:spPr>
          <a:xfrm>
            <a:off x="609601" y="2911026"/>
            <a:ext cx="1890531" cy="39370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131040" tIns="45720" rIns="91440" bIns="45720" rtlCol="0" anchor="ctr" anchorCtr="0">
            <a:noAutofit/>
          </a:bodyPr>
          <a:lstStyle/>
          <a:p>
            <a:r>
              <a:rPr lang="zh-CN" altLang="en-US" sz="2000" b="1" spc="300" dirty="0">
                <a:solidFill>
                  <a:schemeClr val="accent1"/>
                </a:solidFill>
                <a:cs typeface="+mn-ea"/>
                <a:sym typeface="+mn-lt"/>
              </a:rPr>
              <a:t>论文标题：</a:t>
            </a:r>
            <a:endParaRPr lang="zh-CN" altLang="en-US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0" name="稻壳儿智宇https://www.docer.com/works?userid=328340712"/>
          <p:cNvSpPr txBox="1"/>
          <p:nvPr/>
        </p:nvSpPr>
        <p:spPr>
          <a:xfrm>
            <a:off x="609600" y="3938165"/>
            <a:ext cx="1890531" cy="39370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131040" tIns="45720" rIns="91440" bIns="45720" rtlCol="0" anchor="ctr" anchorCtr="0">
            <a:noAutofit/>
          </a:bodyPr>
          <a:lstStyle/>
          <a:p>
            <a:r>
              <a:rPr lang="zh-CN" altLang="en-US" sz="2000" b="1" spc="300" dirty="0">
                <a:solidFill>
                  <a:schemeClr val="accent1"/>
                </a:solidFill>
                <a:cs typeface="+mn-ea"/>
                <a:sym typeface="+mn-lt"/>
              </a:rPr>
              <a:t>研究成果：</a:t>
            </a:r>
            <a:endParaRPr lang="en-US" altLang="zh-CN" sz="2000" b="1" spc="3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17" name="稻壳儿智宇https://www.docer.com/works?userid=3283407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67604" y="1066123"/>
            <a:ext cx="4063868" cy="5744084"/>
          </a:xfrm>
          <a:prstGeom prst="rect">
            <a:avLst/>
          </a:prstGeom>
        </p:spPr>
      </p:pic>
      <p:sp>
        <p:nvSpPr>
          <p:cNvPr id="18" name="稻壳儿智宇https://www.docer.com/works?userid=328340712"/>
          <p:cNvSpPr/>
          <p:nvPr/>
        </p:nvSpPr>
        <p:spPr>
          <a:xfrm>
            <a:off x="8078199" y="1308278"/>
            <a:ext cx="3442679" cy="4867565"/>
          </a:xfrm>
          <a:prstGeom prst="roundRect">
            <a:avLst>
              <a:gd name="adj" fmla="val 0"/>
            </a:avLst>
          </a:prstGeom>
          <a:blipFill>
            <a:blip r:embed="rId4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稻壳儿智宇https://www.docer.com/works?userid=328340712"/>
          <p:cNvSpPr txBox="1"/>
          <p:nvPr/>
        </p:nvSpPr>
        <p:spPr>
          <a:xfrm>
            <a:off x="482278" y="3296292"/>
            <a:ext cx="6196314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cs typeface="+mn-ea"/>
                <a:sym typeface="+mn-lt"/>
              </a:rPr>
              <a:t>《</a:t>
            </a:r>
            <a:r>
              <a:rPr lang="zh-CN" altLang="en-US" sz="2000" dirty="0">
                <a:cs typeface="+mn-ea"/>
                <a:sym typeface="+mn-lt"/>
              </a:rPr>
              <a:t>基于</a:t>
            </a:r>
            <a:r>
              <a:rPr lang="en-US" altLang="zh-CN" sz="2000" dirty="0">
                <a:cs typeface="+mn-ea"/>
                <a:sym typeface="+mn-lt"/>
              </a:rPr>
              <a:t>QAR</a:t>
            </a:r>
            <a:r>
              <a:rPr lang="zh-CN" altLang="en-US" sz="2000" dirty="0">
                <a:cs typeface="+mn-ea"/>
                <a:sym typeface="+mn-lt"/>
              </a:rPr>
              <a:t>数据的闵行发动机健康状态评估方法</a:t>
            </a:r>
            <a:r>
              <a:rPr lang="en-US" altLang="zh-CN" sz="2000" dirty="0">
                <a:cs typeface="+mn-ea"/>
                <a:sym typeface="+mn-lt"/>
              </a:rPr>
              <a:t>》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20" name="稻壳儿智宇https://www.docer.com/works?userid=328340712"/>
          <p:cNvSpPr txBox="1"/>
          <p:nvPr/>
        </p:nvSpPr>
        <p:spPr>
          <a:xfrm>
            <a:off x="557039" y="4520281"/>
            <a:ext cx="6829063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cs typeface="+mn-ea"/>
                <a:sym typeface="+mn-lt"/>
              </a:rPr>
              <a:t>正文内容，选择模板中的文字然后鼠标右键，粘贴选项里面选择</a:t>
            </a:r>
            <a:r>
              <a:rPr lang="en-US" altLang="zh-CN" dirty="0">
                <a:cs typeface="+mn-ea"/>
                <a:sym typeface="+mn-lt"/>
              </a:rPr>
              <a:t>“</a:t>
            </a:r>
            <a:r>
              <a:rPr lang="en-US" altLang="zh-CN" dirty="0" err="1">
                <a:cs typeface="+mn-ea"/>
                <a:sym typeface="+mn-lt"/>
              </a:rPr>
              <a:t>只保留文字”即可更改为您想替换的文字</a:t>
            </a:r>
            <a:endParaRPr lang="en-US" altLang="zh-CN" dirty="0">
              <a:cs typeface="+mn-ea"/>
              <a:sym typeface="+mn-lt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dirty="0" err="1">
                <a:cs typeface="+mn-ea"/>
                <a:sym typeface="+mn-lt"/>
              </a:rPr>
              <a:t>直接粘贴可能会改变文字格式。不建议您PPT中使用过多文字，尽量将文字精简，总结后按照一定的逻辑关系进行排列</a:t>
            </a:r>
            <a:r>
              <a:rPr lang="en-US" altLang="zh-CN" dirty="0">
                <a:cs typeface="+mn-ea"/>
                <a:sym typeface="+mn-lt"/>
              </a:rPr>
              <a:t>。</a:t>
            </a:r>
            <a:endParaRPr lang="zh-CN" altLang="en-US" dirty="0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智宇https://www.docer.com/works?userid=3283407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02.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荣誉奖项</a:t>
            </a:r>
          </a:p>
        </p:txBody>
      </p:sp>
      <p:pic>
        <p:nvPicPr>
          <p:cNvPr id="20" name="稻壳儿智宇https://www.docer.com/works?userid=3283407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6334586" y="1999771"/>
            <a:ext cx="1829504" cy="2553520"/>
          </a:xfrm>
          <a:prstGeom prst="rect">
            <a:avLst/>
          </a:prstGeom>
          <a:solidFill>
            <a:srgbClr val="FFFFFF"/>
          </a:solidFill>
          <a:scene3d>
            <a:camera prst="perspectiveRelaxed" fov="0">
              <a:rot lat="20973599" lon="0" rev="0"/>
            </a:camera>
            <a:lightRig rig="contrasting" dir="t"/>
          </a:scene3d>
        </p:spPr>
      </p:pic>
      <p:pic>
        <p:nvPicPr>
          <p:cNvPr id="21" name="稻壳儿智宇https://www.docer.com/works?userid=328340712" descr="墙上挂着一幅画&#10;&#10;中度可信度描述已自动生成"/>
          <p:cNvPicPr>
            <a:picLocks noChangeAspect="1"/>
          </p:cNvPicPr>
          <p:nvPr/>
        </p:nvPicPr>
        <p:blipFill rotWithShape="1">
          <a:blip r:embed="rId5" cstate="print"/>
          <a:srcRect/>
          <a:stretch>
            <a:fillRect/>
          </a:stretch>
        </p:blipFill>
        <p:spPr>
          <a:xfrm>
            <a:off x="5851437" y="1783864"/>
            <a:ext cx="2752340" cy="3659005"/>
          </a:xfrm>
          <a:custGeom>
            <a:avLst/>
            <a:gdLst>
              <a:gd name="connsiteX0" fmla="*/ 575030 w 3216989"/>
              <a:gd name="connsiteY0" fmla="*/ 240506 h 4276725"/>
              <a:gd name="connsiteX1" fmla="*/ 575030 w 3216989"/>
              <a:gd name="connsiteY1" fmla="*/ 3198018 h 4276725"/>
              <a:gd name="connsiteX2" fmla="*/ 2675292 w 3216989"/>
              <a:gd name="connsiteY2" fmla="*/ 3198018 h 4276725"/>
              <a:gd name="connsiteX3" fmla="*/ 2675292 w 3216989"/>
              <a:gd name="connsiteY3" fmla="*/ 240506 h 4276725"/>
              <a:gd name="connsiteX4" fmla="*/ 0 w 3216989"/>
              <a:gd name="connsiteY4" fmla="*/ 0 h 4276725"/>
              <a:gd name="connsiteX5" fmla="*/ 3216989 w 3216989"/>
              <a:gd name="connsiteY5" fmla="*/ 0 h 4276725"/>
              <a:gd name="connsiteX6" fmla="*/ 3216989 w 3216989"/>
              <a:gd name="connsiteY6" fmla="*/ 4276725 h 4276725"/>
              <a:gd name="connsiteX7" fmla="*/ 0 w 3216989"/>
              <a:gd name="connsiteY7" fmla="*/ 4276725 h 427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6989" h="4276725">
                <a:moveTo>
                  <a:pt x="575030" y="240506"/>
                </a:moveTo>
                <a:lnTo>
                  <a:pt x="575030" y="3198018"/>
                </a:lnTo>
                <a:lnTo>
                  <a:pt x="2675292" y="3198018"/>
                </a:lnTo>
                <a:lnTo>
                  <a:pt x="2675292" y="240506"/>
                </a:lnTo>
                <a:close/>
                <a:moveTo>
                  <a:pt x="0" y="0"/>
                </a:moveTo>
                <a:lnTo>
                  <a:pt x="3216989" y="0"/>
                </a:lnTo>
                <a:lnTo>
                  <a:pt x="3216989" y="4276725"/>
                </a:lnTo>
                <a:lnTo>
                  <a:pt x="0" y="4276725"/>
                </a:lnTo>
                <a:close/>
              </a:path>
            </a:pathLst>
          </a:custGeom>
          <a:scene3d>
            <a:camera prst="perspectiveRelaxed" fov="0">
              <a:rot lat="20973599" lon="0" rev="0"/>
            </a:camera>
            <a:lightRig rig="contrasting" dir="t"/>
          </a:scene3d>
        </p:spPr>
      </p:pic>
      <p:pic>
        <p:nvPicPr>
          <p:cNvPr id="18" name="稻壳儿智宇https://www.docer.com/works?userid=3283407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9939" b="37825"/>
          <a:stretch>
            <a:fillRect/>
          </a:stretch>
        </p:blipFill>
        <p:spPr>
          <a:xfrm>
            <a:off x="5901635" y="5232500"/>
            <a:ext cx="2587046" cy="1886169"/>
          </a:xfrm>
          <a:prstGeom prst="rect">
            <a:avLst/>
          </a:prstGeom>
          <a:effectLst/>
        </p:spPr>
      </p:pic>
      <p:pic>
        <p:nvPicPr>
          <p:cNvPr id="19" name="稻壳儿智宇https://www.docer.com/works?userid=328340712" descr="墙上挂着一幅画&#10;&#10;中度可信度描述已自动生成"/>
          <p:cNvPicPr>
            <a:picLocks noChangeAspect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 rot="16200000">
            <a:off x="6055124" y="4649134"/>
            <a:ext cx="2280066" cy="3035244"/>
          </a:xfrm>
          <a:custGeom>
            <a:avLst/>
            <a:gdLst>
              <a:gd name="connsiteX0" fmla="*/ 560260 w 6878320"/>
              <a:gd name="connsiteY0" fmla="*/ 565834 h 9156477"/>
              <a:gd name="connsiteX1" fmla="*/ 560260 w 6878320"/>
              <a:gd name="connsiteY1" fmla="*/ 8534177 h 9156477"/>
              <a:gd name="connsiteX2" fmla="*/ 6254204 w 6878320"/>
              <a:gd name="connsiteY2" fmla="*/ 8534177 h 9156477"/>
              <a:gd name="connsiteX3" fmla="*/ 6254204 w 6878320"/>
              <a:gd name="connsiteY3" fmla="*/ 565834 h 9156477"/>
              <a:gd name="connsiteX4" fmla="*/ 0 w 6878320"/>
              <a:gd name="connsiteY4" fmla="*/ 0 h 9156477"/>
              <a:gd name="connsiteX5" fmla="*/ 6878320 w 6878320"/>
              <a:gd name="connsiteY5" fmla="*/ 0 h 9156477"/>
              <a:gd name="connsiteX6" fmla="*/ 6878320 w 6878320"/>
              <a:gd name="connsiteY6" fmla="*/ 9156477 h 9156477"/>
              <a:gd name="connsiteX7" fmla="*/ 0 w 6878320"/>
              <a:gd name="connsiteY7" fmla="*/ 9156477 h 915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8320" h="9156477">
                <a:moveTo>
                  <a:pt x="560260" y="565834"/>
                </a:moveTo>
                <a:lnTo>
                  <a:pt x="560260" y="8534177"/>
                </a:lnTo>
                <a:lnTo>
                  <a:pt x="6254204" y="8534177"/>
                </a:lnTo>
                <a:lnTo>
                  <a:pt x="6254204" y="565834"/>
                </a:lnTo>
                <a:close/>
                <a:moveTo>
                  <a:pt x="0" y="0"/>
                </a:moveTo>
                <a:lnTo>
                  <a:pt x="6878320" y="0"/>
                </a:lnTo>
                <a:lnTo>
                  <a:pt x="6878320" y="9156477"/>
                </a:lnTo>
                <a:lnTo>
                  <a:pt x="0" y="9156477"/>
                </a:lnTo>
                <a:close/>
              </a:path>
            </a:pathLst>
          </a:custGeom>
        </p:spPr>
      </p:pic>
      <p:pic>
        <p:nvPicPr>
          <p:cNvPr id="16" name="稻壳儿智宇https://www.docer.com/works?userid=3283407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9224010" y="4514803"/>
            <a:ext cx="2106607" cy="2940286"/>
          </a:xfrm>
          <a:prstGeom prst="rect">
            <a:avLst/>
          </a:prstGeom>
          <a:solidFill>
            <a:srgbClr val="FFFFFF"/>
          </a:solidFill>
          <a:scene3d>
            <a:camera prst="perspectiveRelaxed" fov="0">
              <a:rot lat="20973591" lon="0" rev="0"/>
            </a:camera>
            <a:lightRig rig="contrasting" dir="t"/>
          </a:scene3d>
        </p:spPr>
      </p:pic>
      <p:pic>
        <p:nvPicPr>
          <p:cNvPr id="17" name="稻壳儿智宇https://www.docer.com/works?userid=328340712" descr="墙上挂着一幅画&#10;&#10;中度可信度描述已自动生成"/>
          <p:cNvPicPr>
            <a:picLocks noChangeAspect="1"/>
          </p:cNvPicPr>
          <p:nvPr/>
        </p:nvPicPr>
        <p:blipFill rotWithShape="1">
          <a:blip r:embed="rId9" cstate="print"/>
          <a:srcRect/>
          <a:stretch>
            <a:fillRect/>
          </a:stretch>
        </p:blipFill>
        <p:spPr>
          <a:xfrm>
            <a:off x="8662576" y="4287510"/>
            <a:ext cx="3179272" cy="4226579"/>
          </a:xfrm>
          <a:custGeom>
            <a:avLst/>
            <a:gdLst>
              <a:gd name="connsiteX0" fmla="*/ 575030 w 3216989"/>
              <a:gd name="connsiteY0" fmla="*/ 240506 h 4276725"/>
              <a:gd name="connsiteX1" fmla="*/ 575030 w 3216989"/>
              <a:gd name="connsiteY1" fmla="*/ 3198018 h 4276725"/>
              <a:gd name="connsiteX2" fmla="*/ 2675292 w 3216989"/>
              <a:gd name="connsiteY2" fmla="*/ 3198018 h 4276725"/>
              <a:gd name="connsiteX3" fmla="*/ 2675292 w 3216989"/>
              <a:gd name="connsiteY3" fmla="*/ 240506 h 4276725"/>
              <a:gd name="connsiteX4" fmla="*/ 0 w 3216989"/>
              <a:gd name="connsiteY4" fmla="*/ 0 h 4276725"/>
              <a:gd name="connsiteX5" fmla="*/ 3216989 w 3216989"/>
              <a:gd name="connsiteY5" fmla="*/ 0 h 4276725"/>
              <a:gd name="connsiteX6" fmla="*/ 3216989 w 3216989"/>
              <a:gd name="connsiteY6" fmla="*/ 4276725 h 4276725"/>
              <a:gd name="connsiteX7" fmla="*/ 0 w 3216989"/>
              <a:gd name="connsiteY7" fmla="*/ 4276725 h 427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6989" h="4276725">
                <a:moveTo>
                  <a:pt x="575030" y="240506"/>
                </a:moveTo>
                <a:lnTo>
                  <a:pt x="575030" y="3198018"/>
                </a:lnTo>
                <a:lnTo>
                  <a:pt x="2675292" y="3198018"/>
                </a:lnTo>
                <a:lnTo>
                  <a:pt x="2675292" y="240506"/>
                </a:lnTo>
                <a:close/>
                <a:moveTo>
                  <a:pt x="0" y="0"/>
                </a:moveTo>
                <a:lnTo>
                  <a:pt x="3216989" y="0"/>
                </a:lnTo>
                <a:lnTo>
                  <a:pt x="3216989" y="4276725"/>
                </a:lnTo>
                <a:lnTo>
                  <a:pt x="0" y="4276725"/>
                </a:lnTo>
                <a:close/>
              </a:path>
            </a:pathLst>
          </a:custGeom>
          <a:scene3d>
            <a:camera prst="perspectiveRelaxed" fov="0">
              <a:rot lat="20973591" lon="0" rev="0"/>
            </a:camera>
            <a:lightRig rig="contrasting" dir="t"/>
          </a:scene3d>
        </p:spPr>
      </p:pic>
      <p:pic>
        <p:nvPicPr>
          <p:cNvPr id="14" name="稻壳儿智宇https://www.docer.com/works?userid=3283407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8821710" y="1249363"/>
            <a:ext cx="1834203" cy="2560079"/>
          </a:xfrm>
          <a:prstGeom prst="rect">
            <a:avLst/>
          </a:prstGeom>
          <a:solidFill>
            <a:srgbClr val="FFFFFF"/>
          </a:solidFill>
          <a:scene3d>
            <a:camera prst="perspectiveRelaxed" fov="0">
              <a:rot lat="20973599" lon="0" rev="0"/>
            </a:camera>
            <a:lightRig rig="contrasting" dir="t"/>
          </a:scene3d>
        </p:spPr>
      </p:pic>
      <p:pic>
        <p:nvPicPr>
          <p:cNvPr id="15" name="稻壳儿智宇https://www.docer.com/works?userid=328340712" descr="墙上挂着一幅画&#10;&#10;中度可信度描述已自动生成"/>
          <p:cNvPicPr>
            <a:picLocks noChangeAspect="1"/>
          </p:cNvPicPr>
          <p:nvPr/>
        </p:nvPicPr>
        <p:blipFill rotWithShape="1">
          <a:blip r:embed="rId11" cstate="print"/>
          <a:srcRect/>
          <a:stretch>
            <a:fillRect/>
          </a:stretch>
        </p:blipFill>
        <p:spPr>
          <a:xfrm>
            <a:off x="8337319" y="1049242"/>
            <a:ext cx="2759409" cy="3668404"/>
          </a:xfrm>
          <a:custGeom>
            <a:avLst/>
            <a:gdLst>
              <a:gd name="connsiteX0" fmla="*/ 575030 w 3216989"/>
              <a:gd name="connsiteY0" fmla="*/ 240506 h 4276725"/>
              <a:gd name="connsiteX1" fmla="*/ 575030 w 3216989"/>
              <a:gd name="connsiteY1" fmla="*/ 3198018 h 4276725"/>
              <a:gd name="connsiteX2" fmla="*/ 2675292 w 3216989"/>
              <a:gd name="connsiteY2" fmla="*/ 3198018 h 4276725"/>
              <a:gd name="connsiteX3" fmla="*/ 2675292 w 3216989"/>
              <a:gd name="connsiteY3" fmla="*/ 240506 h 4276725"/>
              <a:gd name="connsiteX4" fmla="*/ 0 w 3216989"/>
              <a:gd name="connsiteY4" fmla="*/ 0 h 4276725"/>
              <a:gd name="connsiteX5" fmla="*/ 3216989 w 3216989"/>
              <a:gd name="connsiteY5" fmla="*/ 0 h 4276725"/>
              <a:gd name="connsiteX6" fmla="*/ 3216989 w 3216989"/>
              <a:gd name="connsiteY6" fmla="*/ 4276725 h 4276725"/>
              <a:gd name="connsiteX7" fmla="*/ 0 w 3216989"/>
              <a:gd name="connsiteY7" fmla="*/ 4276725 h 427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6989" h="4276725">
                <a:moveTo>
                  <a:pt x="575030" y="240506"/>
                </a:moveTo>
                <a:lnTo>
                  <a:pt x="575030" y="3198018"/>
                </a:lnTo>
                <a:lnTo>
                  <a:pt x="2675292" y="3198018"/>
                </a:lnTo>
                <a:lnTo>
                  <a:pt x="2675292" y="240506"/>
                </a:lnTo>
                <a:close/>
                <a:moveTo>
                  <a:pt x="0" y="0"/>
                </a:moveTo>
                <a:lnTo>
                  <a:pt x="3216989" y="0"/>
                </a:lnTo>
                <a:lnTo>
                  <a:pt x="3216989" y="4276725"/>
                </a:lnTo>
                <a:lnTo>
                  <a:pt x="0" y="4276725"/>
                </a:lnTo>
                <a:close/>
              </a:path>
            </a:pathLst>
          </a:custGeom>
          <a:scene3d>
            <a:camera prst="perspectiveRelaxed" fov="0">
              <a:rot lat="20973599" lon="0" rev="0"/>
            </a:camera>
            <a:lightRig rig="contrasting" dir="t"/>
          </a:scene3d>
        </p:spPr>
      </p:pic>
      <p:sp>
        <p:nvSpPr>
          <p:cNvPr id="22" name="稻壳儿智宇https://www.docer.com/works?userid=328340712"/>
          <p:cNvSpPr txBox="1"/>
          <p:nvPr/>
        </p:nvSpPr>
        <p:spPr>
          <a:xfrm>
            <a:off x="691837" y="2386363"/>
            <a:ext cx="4833374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cs typeface="+mn-ea"/>
                <a:sym typeface="+mn-lt"/>
              </a:rPr>
              <a:t>本硕一等奖学金</a:t>
            </a:r>
            <a:endParaRPr lang="en-US" altLang="zh-CN" sz="2000" dirty="0"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cs typeface="+mn-ea"/>
                <a:sym typeface="+mn-lt"/>
              </a:rPr>
              <a:t>科技创新先进个人、精神文明先进个人</a:t>
            </a:r>
            <a:endParaRPr lang="en-US" altLang="zh-CN" sz="2000" dirty="0"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+mn-ea"/>
                <a:sym typeface="+mn-lt"/>
              </a:rPr>
              <a:t>20##</a:t>
            </a:r>
            <a:r>
              <a:rPr lang="zh-CN" altLang="en-US" sz="2000" dirty="0">
                <a:cs typeface="+mn-ea"/>
                <a:sym typeface="+mn-lt"/>
              </a:rPr>
              <a:t>届机器人大赛第三名</a:t>
            </a:r>
            <a:endParaRPr lang="en-US" altLang="zh-CN" sz="2000" dirty="0"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+mn-ea"/>
                <a:sym typeface="+mn-lt"/>
              </a:rPr>
              <a:t>20##</a:t>
            </a:r>
            <a:r>
              <a:rPr lang="zh-CN" altLang="en-US" sz="2000" dirty="0">
                <a:cs typeface="+mn-ea"/>
                <a:sym typeface="+mn-lt"/>
              </a:rPr>
              <a:t>年“五四青年”奖</a:t>
            </a:r>
            <a:endParaRPr lang="en-US" altLang="zh-CN" sz="2000" dirty="0"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+mn-ea"/>
                <a:sym typeface="+mn-lt"/>
              </a:rPr>
              <a:t>20##</a:t>
            </a:r>
            <a:r>
              <a:rPr lang="zh-CN" altLang="en-US" sz="2000" dirty="0">
                <a:cs typeface="+mn-ea"/>
                <a:sym typeface="+mn-lt"/>
              </a:rPr>
              <a:t>年江苏省创新型巴拉巴拉</a:t>
            </a:r>
            <a:endParaRPr lang="en-US" altLang="zh-CN" sz="2000" dirty="0"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cs typeface="+mn-ea"/>
                <a:sym typeface="+mn-lt"/>
              </a:rPr>
              <a:t>硕士毕业论文优秀奖巴拉巴拉</a:t>
            </a:r>
            <a:endParaRPr lang="en-US" altLang="zh-CN" sz="2000" dirty="0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智宇https://www.docer.com/works?userid=3283407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03.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竞赛科研经历</a:t>
            </a:r>
          </a:p>
        </p:txBody>
      </p:sp>
      <p:sp>
        <p:nvSpPr>
          <p:cNvPr id="28" name="稻壳儿智宇https://www.docer.com/works?userid=328340712"/>
          <p:cNvSpPr/>
          <p:nvPr/>
        </p:nvSpPr>
        <p:spPr>
          <a:xfrm>
            <a:off x="8678642" y="3516351"/>
            <a:ext cx="1665263" cy="1210611"/>
          </a:xfrm>
          <a:custGeom>
            <a:avLst/>
            <a:gdLst>
              <a:gd name="connsiteX0" fmla="*/ 470535 w 941260"/>
              <a:gd name="connsiteY0" fmla="*/ 684276 h 684276"/>
              <a:gd name="connsiteX1" fmla="*/ 0 w 941260"/>
              <a:gd name="connsiteY1" fmla="*/ 213741 h 684276"/>
              <a:gd name="connsiteX2" fmla="*/ 51245 w 941260"/>
              <a:gd name="connsiteY2" fmla="*/ 0 h 684276"/>
              <a:gd name="connsiteX3" fmla="*/ 71628 w 941260"/>
              <a:gd name="connsiteY3" fmla="*/ 10382 h 684276"/>
              <a:gd name="connsiteX4" fmla="*/ 22955 w 941260"/>
              <a:gd name="connsiteY4" fmla="*/ 213646 h 684276"/>
              <a:gd name="connsiteX5" fmla="*/ 470630 w 941260"/>
              <a:gd name="connsiteY5" fmla="*/ 661321 h 684276"/>
              <a:gd name="connsiteX6" fmla="*/ 918305 w 941260"/>
              <a:gd name="connsiteY6" fmla="*/ 213646 h 684276"/>
              <a:gd name="connsiteX7" fmla="*/ 869633 w 941260"/>
              <a:gd name="connsiteY7" fmla="*/ 10382 h 684276"/>
              <a:gd name="connsiteX8" fmla="*/ 890016 w 941260"/>
              <a:gd name="connsiteY8" fmla="*/ 0 h 684276"/>
              <a:gd name="connsiteX9" fmla="*/ 941261 w 941260"/>
              <a:gd name="connsiteY9" fmla="*/ 213741 h 684276"/>
              <a:gd name="connsiteX10" fmla="*/ 470535 w 941260"/>
              <a:gd name="connsiteY10" fmla="*/ 684276 h 68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1260" h="684276">
                <a:moveTo>
                  <a:pt x="470535" y="684276"/>
                </a:moveTo>
                <a:cubicBezTo>
                  <a:pt x="211074" y="684276"/>
                  <a:pt x="0" y="473202"/>
                  <a:pt x="0" y="213741"/>
                </a:cubicBezTo>
                <a:cubicBezTo>
                  <a:pt x="0" y="138494"/>
                  <a:pt x="17241" y="66580"/>
                  <a:pt x="51245" y="0"/>
                </a:cubicBezTo>
                <a:lnTo>
                  <a:pt x="71628" y="10382"/>
                </a:lnTo>
                <a:cubicBezTo>
                  <a:pt x="39338" y="73724"/>
                  <a:pt x="22955" y="142113"/>
                  <a:pt x="22955" y="213646"/>
                </a:cubicBezTo>
                <a:cubicBezTo>
                  <a:pt x="22955" y="460439"/>
                  <a:pt x="223742" y="661321"/>
                  <a:pt x="470630" y="661321"/>
                </a:cubicBezTo>
                <a:cubicBezTo>
                  <a:pt x="717423" y="661321"/>
                  <a:pt x="918305" y="460534"/>
                  <a:pt x="918305" y="213646"/>
                </a:cubicBezTo>
                <a:cubicBezTo>
                  <a:pt x="918305" y="142018"/>
                  <a:pt x="901922" y="73628"/>
                  <a:pt x="869633" y="10382"/>
                </a:cubicBezTo>
                <a:lnTo>
                  <a:pt x="890016" y="0"/>
                </a:lnTo>
                <a:cubicBezTo>
                  <a:pt x="924020" y="66580"/>
                  <a:pt x="941261" y="138494"/>
                  <a:pt x="941261" y="213741"/>
                </a:cubicBezTo>
                <a:cubicBezTo>
                  <a:pt x="941070" y="473202"/>
                  <a:pt x="729996" y="684276"/>
                  <a:pt x="470535" y="68427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稻壳儿智宇https://www.docer.com/works?userid=328340712"/>
          <p:cNvSpPr/>
          <p:nvPr/>
        </p:nvSpPr>
        <p:spPr>
          <a:xfrm>
            <a:off x="8941762" y="3325048"/>
            <a:ext cx="1138479" cy="1138480"/>
          </a:xfrm>
          <a:custGeom>
            <a:avLst/>
            <a:gdLst>
              <a:gd name="connsiteX0" fmla="*/ 643506 w 643505"/>
              <a:gd name="connsiteY0" fmla="*/ 321753 h 643505"/>
              <a:gd name="connsiteX1" fmla="*/ 321753 w 643505"/>
              <a:gd name="connsiteY1" fmla="*/ 643506 h 643505"/>
              <a:gd name="connsiteX2" fmla="*/ 0 w 643505"/>
              <a:gd name="connsiteY2" fmla="*/ 321753 h 643505"/>
              <a:gd name="connsiteX3" fmla="*/ 321753 w 643505"/>
              <a:gd name="connsiteY3" fmla="*/ 0 h 643505"/>
              <a:gd name="connsiteX4" fmla="*/ 643506 w 643505"/>
              <a:gd name="connsiteY4" fmla="*/ 321753 h 6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505" h="643505">
                <a:moveTo>
                  <a:pt x="643506" y="321753"/>
                </a:moveTo>
                <a:cubicBezTo>
                  <a:pt x="643506" y="499452"/>
                  <a:pt x="499452" y="643506"/>
                  <a:pt x="321753" y="643506"/>
                </a:cubicBezTo>
                <a:cubicBezTo>
                  <a:pt x="144054" y="643506"/>
                  <a:pt x="0" y="499452"/>
                  <a:pt x="0" y="321753"/>
                </a:cubicBezTo>
                <a:cubicBezTo>
                  <a:pt x="0" y="144054"/>
                  <a:pt x="144054" y="0"/>
                  <a:pt x="321753" y="0"/>
                </a:cubicBezTo>
                <a:cubicBezTo>
                  <a:pt x="499452" y="0"/>
                  <a:pt x="643506" y="144054"/>
                  <a:pt x="643506" y="32175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20##.08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稻壳儿智宇https://www.docer.com/works?userid=328340712"/>
          <p:cNvSpPr/>
          <p:nvPr/>
        </p:nvSpPr>
        <p:spPr>
          <a:xfrm>
            <a:off x="1843510" y="2165536"/>
            <a:ext cx="1664927" cy="1210609"/>
          </a:xfrm>
          <a:custGeom>
            <a:avLst/>
            <a:gdLst>
              <a:gd name="connsiteX0" fmla="*/ 889921 w 941070"/>
              <a:gd name="connsiteY0" fmla="*/ 684276 h 684275"/>
              <a:gd name="connsiteX1" fmla="*/ 869537 w 941070"/>
              <a:gd name="connsiteY1" fmla="*/ 673894 h 684275"/>
              <a:gd name="connsiteX2" fmla="*/ 918210 w 941070"/>
              <a:gd name="connsiteY2" fmla="*/ 470630 h 684275"/>
              <a:gd name="connsiteX3" fmla="*/ 470535 w 941070"/>
              <a:gd name="connsiteY3" fmla="*/ 22955 h 684275"/>
              <a:gd name="connsiteX4" fmla="*/ 22860 w 941070"/>
              <a:gd name="connsiteY4" fmla="*/ 470630 h 684275"/>
              <a:gd name="connsiteX5" fmla="*/ 71533 w 941070"/>
              <a:gd name="connsiteY5" fmla="*/ 673894 h 684275"/>
              <a:gd name="connsiteX6" fmla="*/ 51149 w 941070"/>
              <a:gd name="connsiteY6" fmla="*/ 684276 h 684275"/>
              <a:gd name="connsiteX7" fmla="*/ 0 w 941070"/>
              <a:gd name="connsiteY7" fmla="*/ 470535 h 684275"/>
              <a:gd name="connsiteX8" fmla="*/ 470535 w 941070"/>
              <a:gd name="connsiteY8" fmla="*/ 0 h 684275"/>
              <a:gd name="connsiteX9" fmla="*/ 941070 w 941070"/>
              <a:gd name="connsiteY9" fmla="*/ 470535 h 684275"/>
              <a:gd name="connsiteX10" fmla="*/ 889921 w 941070"/>
              <a:gd name="connsiteY10" fmla="*/ 684276 h 68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1070" h="684275">
                <a:moveTo>
                  <a:pt x="889921" y="684276"/>
                </a:moveTo>
                <a:lnTo>
                  <a:pt x="869537" y="673894"/>
                </a:lnTo>
                <a:cubicBezTo>
                  <a:pt x="901827" y="610553"/>
                  <a:pt x="918210" y="542163"/>
                  <a:pt x="918210" y="470630"/>
                </a:cubicBezTo>
                <a:cubicBezTo>
                  <a:pt x="918210" y="223838"/>
                  <a:pt x="717423" y="22955"/>
                  <a:pt x="470535" y="22955"/>
                </a:cubicBezTo>
                <a:cubicBezTo>
                  <a:pt x="223742" y="22955"/>
                  <a:pt x="22860" y="223742"/>
                  <a:pt x="22860" y="470630"/>
                </a:cubicBezTo>
                <a:cubicBezTo>
                  <a:pt x="22860" y="542258"/>
                  <a:pt x="39243" y="610648"/>
                  <a:pt x="71533" y="673894"/>
                </a:cubicBezTo>
                <a:lnTo>
                  <a:pt x="51149" y="684276"/>
                </a:lnTo>
                <a:cubicBezTo>
                  <a:pt x="17240" y="617696"/>
                  <a:pt x="0" y="545783"/>
                  <a:pt x="0" y="470535"/>
                </a:cubicBezTo>
                <a:cubicBezTo>
                  <a:pt x="0" y="211074"/>
                  <a:pt x="211074" y="0"/>
                  <a:pt x="470535" y="0"/>
                </a:cubicBezTo>
                <a:cubicBezTo>
                  <a:pt x="729996" y="0"/>
                  <a:pt x="941070" y="211074"/>
                  <a:pt x="941070" y="470535"/>
                </a:cubicBezTo>
                <a:cubicBezTo>
                  <a:pt x="941070" y="545783"/>
                  <a:pt x="923925" y="617696"/>
                  <a:pt x="889921" y="68427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稻壳儿智宇https://www.docer.com/works?userid=328340712"/>
          <p:cNvSpPr/>
          <p:nvPr/>
        </p:nvSpPr>
        <p:spPr>
          <a:xfrm>
            <a:off x="2106680" y="2428807"/>
            <a:ext cx="1138474" cy="1138474"/>
          </a:xfrm>
          <a:custGeom>
            <a:avLst/>
            <a:gdLst>
              <a:gd name="connsiteX0" fmla="*/ 643503 w 643502"/>
              <a:gd name="connsiteY0" fmla="*/ 321751 h 643502"/>
              <a:gd name="connsiteX1" fmla="*/ 321751 w 643502"/>
              <a:gd name="connsiteY1" fmla="*/ 643503 h 643502"/>
              <a:gd name="connsiteX2" fmla="*/ 0 w 643502"/>
              <a:gd name="connsiteY2" fmla="*/ 321751 h 643502"/>
              <a:gd name="connsiteX3" fmla="*/ 321751 w 643502"/>
              <a:gd name="connsiteY3" fmla="*/ 0 h 643502"/>
              <a:gd name="connsiteX4" fmla="*/ 643503 w 643502"/>
              <a:gd name="connsiteY4" fmla="*/ 321751 h 6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502" h="643502">
                <a:moveTo>
                  <a:pt x="643503" y="321751"/>
                </a:moveTo>
                <a:cubicBezTo>
                  <a:pt x="643503" y="499450"/>
                  <a:pt x="499450" y="643503"/>
                  <a:pt x="321751" y="643503"/>
                </a:cubicBezTo>
                <a:cubicBezTo>
                  <a:pt x="144053" y="643503"/>
                  <a:pt x="0" y="499450"/>
                  <a:pt x="0" y="321751"/>
                </a:cubicBezTo>
                <a:cubicBezTo>
                  <a:pt x="0" y="144053"/>
                  <a:pt x="144053" y="0"/>
                  <a:pt x="321751" y="0"/>
                </a:cubicBezTo>
                <a:cubicBezTo>
                  <a:pt x="499450" y="0"/>
                  <a:pt x="643503" y="144053"/>
                  <a:pt x="643503" y="32175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20##.08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稻壳儿智宇https://www.docer.com/works?userid=328340712"/>
          <p:cNvSpPr/>
          <p:nvPr/>
        </p:nvSpPr>
        <p:spPr>
          <a:xfrm>
            <a:off x="2655752" y="3884050"/>
            <a:ext cx="40442" cy="456506"/>
          </a:xfrm>
          <a:custGeom>
            <a:avLst/>
            <a:gdLst>
              <a:gd name="connsiteX0" fmla="*/ 0 w 22859"/>
              <a:gd name="connsiteY0" fmla="*/ 246602 h 258032"/>
              <a:gd name="connsiteX1" fmla="*/ 11430 w 22859"/>
              <a:gd name="connsiteY1" fmla="*/ 235172 h 258032"/>
              <a:gd name="connsiteX2" fmla="*/ 11430 w 22859"/>
              <a:gd name="connsiteY2" fmla="*/ 235172 h 258032"/>
              <a:gd name="connsiteX3" fmla="*/ 22860 w 22859"/>
              <a:gd name="connsiteY3" fmla="*/ 246602 h 258032"/>
              <a:gd name="connsiteX4" fmla="*/ 22860 w 22859"/>
              <a:gd name="connsiteY4" fmla="*/ 246602 h 258032"/>
              <a:gd name="connsiteX5" fmla="*/ 11430 w 22859"/>
              <a:gd name="connsiteY5" fmla="*/ 258032 h 258032"/>
              <a:gd name="connsiteX6" fmla="*/ 11430 w 22859"/>
              <a:gd name="connsiteY6" fmla="*/ 258032 h 258032"/>
              <a:gd name="connsiteX7" fmla="*/ 0 w 22859"/>
              <a:gd name="connsiteY7" fmla="*/ 246602 h 258032"/>
              <a:gd name="connsiteX8" fmla="*/ 0 w 22859"/>
              <a:gd name="connsiteY8" fmla="*/ 199549 h 258032"/>
              <a:gd name="connsiteX9" fmla="*/ 11430 w 22859"/>
              <a:gd name="connsiteY9" fmla="*/ 188119 h 258032"/>
              <a:gd name="connsiteX10" fmla="*/ 11430 w 22859"/>
              <a:gd name="connsiteY10" fmla="*/ 188119 h 258032"/>
              <a:gd name="connsiteX11" fmla="*/ 22860 w 22859"/>
              <a:gd name="connsiteY11" fmla="*/ 199549 h 258032"/>
              <a:gd name="connsiteX12" fmla="*/ 22860 w 22859"/>
              <a:gd name="connsiteY12" fmla="*/ 199549 h 258032"/>
              <a:gd name="connsiteX13" fmla="*/ 11430 w 22859"/>
              <a:gd name="connsiteY13" fmla="*/ 210979 h 258032"/>
              <a:gd name="connsiteX14" fmla="*/ 11430 w 22859"/>
              <a:gd name="connsiteY14" fmla="*/ 210979 h 258032"/>
              <a:gd name="connsiteX15" fmla="*/ 0 w 22859"/>
              <a:gd name="connsiteY15" fmla="*/ 199549 h 258032"/>
              <a:gd name="connsiteX16" fmla="*/ 0 w 22859"/>
              <a:gd name="connsiteY16" fmla="*/ 152495 h 258032"/>
              <a:gd name="connsiteX17" fmla="*/ 11430 w 22859"/>
              <a:gd name="connsiteY17" fmla="*/ 141065 h 258032"/>
              <a:gd name="connsiteX18" fmla="*/ 11430 w 22859"/>
              <a:gd name="connsiteY18" fmla="*/ 141065 h 258032"/>
              <a:gd name="connsiteX19" fmla="*/ 22860 w 22859"/>
              <a:gd name="connsiteY19" fmla="*/ 152495 h 258032"/>
              <a:gd name="connsiteX20" fmla="*/ 22860 w 22859"/>
              <a:gd name="connsiteY20" fmla="*/ 152495 h 258032"/>
              <a:gd name="connsiteX21" fmla="*/ 11430 w 22859"/>
              <a:gd name="connsiteY21" fmla="*/ 163925 h 258032"/>
              <a:gd name="connsiteX22" fmla="*/ 11430 w 22859"/>
              <a:gd name="connsiteY22" fmla="*/ 163925 h 258032"/>
              <a:gd name="connsiteX23" fmla="*/ 0 w 22859"/>
              <a:gd name="connsiteY23" fmla="*/ 152495 h 258032"/>
              <a:gd name="connsiteX24" fmla="*/ 0 w 22859"/>
              <a:gd name="connsiteY24" fmla="*/ 105442 h 258032"/>
              <a:gd name="connsiteX25" fmla="*/ 11430 w 22859"/>
              <a:gd name="connsiteY25" fmla="*/ 94012 h 258032"/>
              <a:gd name="connsiteX26" fmla="*/ 11430 w 22859"/>
              <a:gd name="connsiteY26" fmla="*/ 94012 h 258032"/>
              <a:gd name="connsiteX27" fmla="*/ 22860 w 22859"/>
              <a:gd name="connsiteY27" fmla="*/ 105442 h 258032"/>
              <a:gd name="connsiteX28" fmla="*/ 22860 w 22859"/>
              <a:gd name="connsiteY28" fmla="*/ 105442 h 258032"/>
              <a:gd name="connsiteX29" fmla="*/ 11430 w 22859"/>
              <a:gd name="connsiteY29" fmla="*/ 116872 h 258032"/>
              <a:gd name="connsiteX30" fmla="*/ 11430 w 22859"/>
              <a:gd name="connsiteY30" fmla="*/ 116872 h 258032"/>
              <a:gd name="connsiteX31" fmla="*/ 0 w 22859"/>
              <a:gd name="connsiteY31" fmla="*/ 105442 h 258032"/>
              <a:gd name="connsiteX32" fmla="*/ 0 w 22859"/>
              <a:gd name="connsiteY32" fmla="*/ 58483 h 258032"/>
              <a:gd name="connsiteX33" fmla="*/ 11430 w 22859"/>
              <a:gd name="connsiteY33" fmla="*/ 47054 h 258032"/>
              <a:gd name="connsiteX34" fmla="*/ 11430 w 22859"/>
              <a:gd name="connsiteY34" fmla="*/ 47054 h 258032"/>
              <a:gd name="connsiteX35" fmla="*/ 22860 w 22859"/>
              <a:gd name="connsiteY35" fmla="*/ 58483 h 258032"/>
              <a:gd name="connsiteX36" fmla="*/ 22860 w 22859"/>
              <a:gd name="connsiteY36" fmla="*/ 58483 h 258032"/>
              <a:gd name="connsiteX37" fmla="*/ 11430 w 22859"/>
              <a:gd name="connsiteY37" fmla="*/ 69913 h 258032"/>
              <a:gd name="connsiteX38" fmla="*/ 11430 w 22859"/>
              <a:gd name="connsiteY38" fmla="*/ 69913 h 258032"/>
              <a:gd name="connsiteX39" fmla="*/ 0 w 22859"/>
              <a:gd name="connsiteY39" fmla="*/ 58483 h 258032"/>
              <a:gd name="connsiteX40" fmla="*/ 0 w 22859"/>
              <a:gd name="connsiteY40" fmla="*/ 11430 h 258032"/>
              <a:gd name="connsiteX41" fmla="*/ 11430 w 22859"/>
              <a:gd name="connsiteY41" fmla="*/ 0 h 258032"/>
              <a:gd name="connsiteX42" fmla="*/ 11430 w 22859"/>
              <a:gd name="connsiteY42" fmla="*/ 0 h 258032"/>
              <a:gd name="connsiteX43" fmla="*/ 22860 w 22859"/>
              <a:gd name="connsiteY43" fmla="*/ 11430 h 258032"/>
              <a:gd name="connsiteX44" fmla="*/ 22860 w 22859"/>
              <a:gd name="connsiteY44" fmla="*/ 11430 h 258032"/>
              <a:gd name="connsiteX45" fmla="*/ 11430 w 22859"/>
              <a:gd name="connsiteY45" fmla="*/ 22860 h 258032"/>
              <a:gd name="connsiteX46" fmla="*/ 11430 w 22859"/>
              <a:gd name="connsiteY46" fmla="*/ 22860 h 258032"/>
              <a:gd name="connsiteX47" fmla="*/ 0 w 22859"/>
              <a:gd name="connsiteY47" fmla="*/ 11430 h 25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2859" h="258032">
                <a:moveTo>
                  <a:pt x="0" y="246602"/>
                </a:moveTo>
                <a:cubicBezTo>
                  <a:pt x="0" y="240221"/>
                  <a:pt x="5144" y="235172"/>
                  <a:pt x="11430" y="235172"/>
                </a:cubicBezTo>
                <a:lnTo>
                  <a:pt x="11430" y="235172"/>
                </a:lnTo>
                <a:cubicBezTo>
                  <a:pt x="17812" y="235172"/>
                  <a:pt x="22860" y="240316"/>
                  <a:pt x="22860" y="246602"/>
                </a:cubicBezTo>
                <a:lnTo>
                  <a:pt x="22860" y="246602"/>
                </a:lnTo>
                <a:cubicBezTo>
                  <a:pt x="22860" y="252984"/>
                  <a:pt x="17717" y="258032"/>
                  <a:pt x="11430" y="258032"/>
                </a:cubicBezTo>
                <a:lnTo>
                  <a:pt x="11430" y="258032"/>
                </a:lnTo>
                <a:cubicBezTo>
                  <a:pt x="5144" y="258032"/>
                  <a:pt x="0" y="252889"/>
                  <a:pt x="0" y="246602"/>
                </a:cubicBezTo>
                <a:close/>
                <a:moveTo>
                  <a:pt x="0" y="199549"/>
                </a:moveTo>
                <a:cubicBezTo>
                  <a:pt x="0" y="193167"/>
                  <a:pt x="5144" y="188119"/>
                  <a:pt x="11430" y="188119"/>
                </a:cubicBezTo>
                <a:lnTo>
                  <a:pt x="11430" y="188119"/>
                </a:lnTo>
                <a:cubicBezTo>
                  <a:pt x="17812" y="188119"/>
                  <a:pt x="22860" y="193262"/>
                  <a:pt x="22860" y="199549"/>
                </a:cubicBezTo>
                <a:lnTo>
                  <a:pt x="22860" y="199549"/>
                </a:lnTo>
                <a:cubicBezTo>
                  <a:pt x="22860" y="205931"/>
                  <a:pt x="17717" y="210979"/>
                  <a:pt x="11430" y="210979"/>
                </a:cubicBezTo>
                <a:lnTo>
                  <a:pt x="11430" y="210979"/>
                </a:lnTo>
                <a:cubicBezTo>
                  <a:pt x="5144" y="210979"/>
                  <a:pt x="0" y="205835"/>
                  <a:pt x="0" y="199549"/>
                </a:cubicBezTo>
                <a:close/>
                <a:moveTo>
                  <a:pt x="0" y="152495"/>
                </a:moveTo>
                <a:cubicBezTo>
                  <a:pt x="0" y="146113"/>
                  <a:pt x="5144" y="141065"/>
                  <a:pt x="11430" y="141065"/>
                </a:cubicBezTo>
                <a:lnTo>
                  <a:pt x="11430" y="141065"/>
                </a:lnTo>
                <a:cubicBezTo>
                  <a:pt x="17812" y="141065"/>
                  <a:pt x="22860" y="146209"/>
                  <a:pt x="22860" y="152495"/>
                </a:cubicBezTo>
                <a:lnTo>
                  <a:pt x="22860" y="152495"/>
                </a:lnTo>
                <a:cubicBezTo>
                  <a:pt x="22860" y="158877"/>
                  <a:pt x="17717" y="163925"/>
                  <a:pt x="11430" y="163925"/>
                </a:cubicBezTo>
                <a:lnTo>
                  <a:pt x="11430" y="163925"/>
                </a:lnTo>
                <a:cubicBezTo>
                  <a:pt x="5144" y="163925"/>
                  <a:pt x="0" y="158877"/>
                  <a:pt x="0" y="152495"/>
                </a:cubicBezTo>
                <a:close/>
                <a:moveTo>
                  <a:pt x="0" y="105442"/>
                </a:moveTo>
                <a:cubicBezTo>
                  <a:pt x="0" y="99060"/>
                  <a:pt x="5144" y="94012"/>
                  <a:pt x="11430" y="94012"/>
                </a:cubicBezTo>
                <a:lnTo>
                  <a:pt x="11430" y="94012"/>
                </a:lnTo>
                <a:cubicBezTo>
                  <a:pt x="17812" y="94012"/>
                  <a:pt x="22860" y="99155"/>
                  <a:pt x="22860" y="105442"/>
                </a:cubicBezTo>
                <a:lnTo>
                  <a:pt x="22860" y="105442"/>
                </a:lnTo>
                <a:cubicBezTo>
                  <a:pt x="22860" y="111824"/>
                  <a:pt x="17717" y="116872"/>
                  <a:pt x="11430" y="116872"/>
                </a:cubicBezTo>
                <a:lnTo>
                  <a:pt x="11430" y="116872"/>
                </a:lnTo>
                <a:cubicBezTo>
                  <a:pt x="5144" y="116967"/>
                  <a:pt x="0" y="111824"/>
                  <a:pt x="0" y="105442"/>
                </a:cubicBezTo>
                <a:close/>
                <a:moveTo>
                  <a:pt x="0" y="58483"/>
                </a:moveTo>
                <a:cubicBezTo>
                  <a:pt x="0" y="52197"/>
                  <a:pt x="5144" y="47054"/>
                  <a:pt x="11430" y="47054"/>
                </a:cubicBezTo>
                <a:lnTo>
                  <a:pt x="11430" y="47054"/>
                </a:lnTo>
                <a:cubicBezTo>
                  <a:pt x="17812" y="47054"/>
                  <a:pt x="22860" y="52197"/>
                  <a:pt x="22860" y="58483"/>
                </a:cubicBezTo>
                <a:lnTo>
                  <a:pt x="22860" y="58483"/>
                </a:lnTo>
                <a:cubicBezTo>
                  <a:pt x="22860" y="64865"/>
                  <a:pt x="17717" y="69913"/>
                  <a:pt x="11430" y="69913"/>
                </a:cubicBezTo>
                <a:lnTo>
                  <a:pt x="11430" y="69913"/>
                </a:lnTo>
                <a:cubicBezTo>
                  <a:pt x="5144" y="69913"/>
                  <a:pt x="0" y="64770"/>
                  <a:pt x="0" y="58483"/>
                </a:cubicBezTo>
                <a:close/>
                <a:moveTo>
                  <a:pt x="0" y="11430"/>
                </a:moveTo>
                <a:cubicBezTo>
                  <a:pt x="0" y="5048"/>
                  <a:pt x="5144" y="0"/>
                  <a:pt x="11430" y="0"/>
                </a:cubicBezTo>
                <a:lnTo>
                  <a:pt x="11430" y="0"/>
                </a:lnTo>
                <a:cubicBezTo>
                  <a:pt x="17812" y="0"/>
                  <a:pt x="22860" y="5144"/>
                  <a:pt x="22860" y="11430"/>
                </a:cubicBezTo>
                <a:lnTo>
                  <a:pt x="22860" y="11430"/>
                </a:lnTo>
                <a:cubicBezTo>
                  <a:pt x="22860" y="17812"/>
                  <a:pt x="17717" y="22860"/>
                  <a:pt x="11430" y="22860"/>
                </a:cubicBezTo>
                <a:lnTo>
                  <a:pt x="11430" y="22860"/>
                </a:lnTo>
                <a:cubicBezTo>
                  <a:pt x="5144" y="22860"/>
                  <a:pt x="0" y="17717"/>
                  <a:pt x="0" y="1143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稻壳儿智宇https://www.docer.com/works?userid=328340712"/>
          <p:cNvSpPr/>
          <p:nvPr/>
        </p:nvSpPr>
        <p:spPr>
          <a:xfrm>
            <a:off x="2655752" y="4383656"/>
            <a:ext cx="40106" cy="40148"/>
          </a:xfrm>
          <a:custGeom>
            <a:avLst/>
            <a:gdLst>
              <a:gd name="connsiteX0" fmla="*/ 11430 w 22669"/>
              <a:gd name="connsiteY0" fmla="*/ 22693 h 22693"/>
              <a:gd name="connsiteX1" fmla="*/ 6953 w 22669"/>
              <a:gd name="connsiteY1" fmla="*/ 21836 h 22693"/>
              <a:gd name="connsiteX2" fmla="*/ 3334 w 22669"/>
              <a:gd name="connsiteY2" fmla="*/ 19360 h 22693"/>
              <a:gd name="connsiteX3" fmla="*/ 0 w 22669"/>
              <a:gd name="connsiteY3" fmla="*/ 11263 h 22693"/>
              <a:gd name="connsiteX4" fmla="*/ 191 w 22669"/>
              <a:gd name="connsiteY4" fmla="*/ 9073 h 22693"/>
              <a:gd name="connsiteX5" fmla="*/ 762 w 22669"/>
              <a:gd name="connsiteY5" fmla="*/ 6977 h 22693"/>
              <a:gd name="connsiteX6" fmla="*/ 1810 w 22669"/>
              <a:gd name="connsiteY6" fmla="*/ 4977 h 22693"/>
              <a:gd name="connsiteX7" fmla="*/ 3239 w 22669"/>
              <a:gd name="connsiteY7" fmla="*/ 3262 h 22693"/>
              <a:gd name="connsiteX8" fmla="*/ 4953 w 22669"/>
              <a:gd name="connsiteY8" fmla="*/ 1929 h 22693"/>
              <a:gd name="connsiteX9" fmla="*/ 6953 w 22669"/>
              <a:gd name="connsiteY9" fmla="*/ 881 h 22693"/>
              <a:gd name="connsiteX10" fmla="*/ 9144 w 22669"/>
              <a:gd name="connsiteY10" fmla="*/ 214 h 22693"/>
              <a:gd name="connsiteX11" fmla="*/ 13621 w 22669"/>
              <a:gd name="connsiteY11" fmla="*/ 214 h 22693"/>
              <a:gd name="connsiteX12" fmla="*/ 15716 w 22669"/>
              <a:gd name="connsiteY12" fmla="*/ 881 h 22693"/>
              <a:gd name="connsiteX13" fmla="*/ 17717 w 22669"/>
              <a:gd name="connsiteY13" fmla="*/ 1929 h 22693"/>
              <a:gd name="connsiteX14" fmla="*/ 19431 w 22669"/>
              <a:gd name="connsiteY14" fmla="*/ 3262 h 22693"/>
              <a:gd name="connsiteX15" fmla="*/ 20765 w 22669"/>
              <a:gd name="connsiteY15" fmla="*/ 4977 h 22693"/>
              <a:gd name="connsiteX16" fmla="*/ 21812 w 22669"/>
              <a:gd name="connsiteY16" fmla="*/ 6977 h 22693"/>
              <a:gd name="connsiteX17" fmla="*/ 22479 w 22669"/>
              <a:gd name="connsiteY17" fmla="*/ 9073 h 22693"/>
              <a:gd name="connsiteX18" fmla="*/ 22670 w 22669"/>
              <a:gd name="connsiteY18" fmla="*/ 11263 h 22693"/>
              <a:gd name="connsiteX19" fmla="*/ 19336 w 22669"/>
              <a:gd name="connsiteY19" fmla="*/ 19360 h 22693"/>
              <a:gd name="connsiteX20" fmla="*/ 15621 w 22669"/>
              <a:gd name="connsiteY20" fmla="*/ 21836 h 22693"/>
              <a:gd name="connsiteX21" fmla="*/ 11430 w 22669"/>
              <a:gd name="connsiteY21" fmla="*/ 22693 h 2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669" h="22693">
                <a:moveTo>
                  <a:pt x="11430" y="22693"/>
                </a:moveTo>
                <a:cubicBezTo>
                  <a:pt x="9906" y="22693"/>
                  <a:pt x="8477" y="22408"/>
                  <a:pt x="6953" y="21836"/>
                </a:cubicBezTo>
                <a:cubicBezTo>
                  <a:pt x="5620" y="21265"/>
                  <a:pt x="4381" y="20407"/>
                  <a:pt x="3334" y="19360"/>
                </a:cubicBezTo>
                <a:cubicBezTo>
                  <a:pt x="1143" y="17264"/>
                  <a:pt x="0" y="14311"/>
                  <a:pt x="0" y="11263"/>
                </a:cubicBezTo>
                <a:cubicBezTo>
                  <a:pt x="0" y="10501"/>
                  <a:pt x="95" y="9835"/>
                  <a:pt x="191" y="9073"/>
                </a:cubicBezTo>
                <a:cubicBezTo>
                  <a:pt x="381" y="8311"/>
                  <a:pt x="571" y="7644"/>
                  <a:pt x="762" y="6977"/>
                </a:cubicBezTo>
                <a:cubicBezTo>
                  <a:pt x="1048" y="6310"/>
                  <a:pt x="1429" y="5644"/>
                  <a:pt x="1810" y="4977"/>
                </a:cubicBezTo>
                <a:cubicBezTo>
                  <a:pt x="2286" y="4405"/>
                  <a:pt x="2762" y="3739"/>
                  <a:pt x="3239" y="3262"/>
                </a:cubicBezTo>
                <a:cubicBezTo>
                  <a:pt x="3810" y="2691"/>
                  <a:pt x="4286" y="2310"/>
                  <a:pt x="4953" y="1929"/>
                </a:cubicBezTo>
                <a:cubicBezTo>
                  <a:pt x="5620" y="1453"/>
                  <a:pt x="6286" y="1072"/>
                  <a:pt x="6953" y="881"/>
                </a:cubicBezTo>
                <a:cubicBezTo>
                  <a:pt x="7620" y="595"/>
                  <a:pt x="8382" y="310"/>
                  <a:pt x="9144" y="214"/>
                </a:cubicBezTo>
                <a:cubicBezTo>
                  <a:pt x="10573" y="-71"/>
                  <a:pt x="12097" y="-71"/>
                  <a:pt x="13621" y="214"/>
                </a:cubicBezTo>
                <a:cubicBezTo>
                  <a:pt x="14383" y="405"/>
                  <a:pt x="15049" y="595"/>
                  <a:pt x="15716" y="881"/>
                </a:cubicBezTo>
                <a:cubicBezTo>
                  <a:pt x="16383" y="1072"/>
                  <a:pt x="17050" y="1453"/>
                  <a:pt x="17717" y="1929"/>
                </a:cubicBezTo>
                <a:cubicBezTo>
                  <a:pt x="18288" y="2310"/>
                  <a:pt x="18955" y="2786"/>
                  <a:pt x="19431" y="3262"/>
                </a:cubicBezTo>
                <a:cubicBezTo>
                  <a:pt x="20002" y="3834"/>
                  <a:pt x="20383" y="4405"/>
                  <a:pt x="20765" y="4977"/>
                </a:cubicBezTo>
                <a:cubicBezTo>
                  <a:pt x="21241" y="5548"/>
                  <a:pt x="21622" y="6310"/>
                  <a:pt x="21812" y="6977"/>
                </a:cubicBezTo>
                <a:cubicBezTo>
                  <a:pt x="22098" y="7644"/>
                  <a:pt x="22384" y="8311"/>
                  <a:pt x="22479" y="9073"/>
                </a:cubicBezTo>
                <a:cubicBezTo>
                  <a:pt x="22670" y="9835"/>
                  <a:pt x="22670" y="10501"/>
                  <a:pt x="22670" y="11263"/>
                </a:cubicBezTo>
                <a:cubicBezTo>
                  <a:pt x="22670" y="14311"/>
                  <a:pt x="21431" y="17169"/>
                  <a:pt x="19336" y="19360"/>
                </a:cubicBezTo>
                <a:cubicBezTo>
                  <a:pt x="18288" y="20407"/>
                  <a:pt x="16954" y="21265"/>
                  <a:pt x="15621" y="21836"/>
                </a:cubicBezTo>
                <a:cubicBezTo>
                  <a:pt x="14478" y="22312"/>
                  <a:pt x="12954" y="22693"/>
                  <a:pt x="11430" y="2269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稻壳儿智宇https://www.docer.com/works?userid=328340712"/>
          <p:cNvSpPr/>
          <p:nvPr/>
        </p:nvSpPr>
        <p:spPr>
          <a:xfrm>
            <a:off x="2576717" y="4447734"/>
            <a:ext cx="198510" cy="198510"/>
          </a:xfrm>
          <a:custGeom>
            <a:avLst/>
            <a:gdLst>
              <a:gd name="connsiteX0" fmla="*/ 56102 w 112204"/>
              <a:gd name="connsiteY0" fmla="*/ 112205 h 112204"/>
              <a:gd name="connsiteX1" fmla="*/ 0 w 112204"/>
              <a:gd name="connsiteY1" fmla="*/ 56102 h 112204"/>
              <a:gd name="connsiteX2" fmla="*/ 56102 w 112204"/>
              <a:gd name="connsiteY2" fmla="*/ 0 h 112204"/>
              <a:gd name="connsiteX3" fmla="*/ 112205 w 112204"/>
              <a:gd name="connsiteY3" fmla="*/ 56102 h 112204"/>
              <a:gd name="connsiteX4" fmla="*/ 56102 w 112204"/>
              <a:gd name="connsiteY4" fmla="*/ 112205 h 112204"/>
              <a:gd name="connsiteX5" fmla="*/ 56102 w 112204"/>
              <a:gd name="connsiteY5" fmla="*/ 15240 h 112204"/>
              <a:gd name="connsiteX6" fmla="*/ 15240 w 112204"/>
              <a:gd name="connsiteY6" fmla="*/ 56102 h 112204"/>
              <a:gd name="connsiteX7" fmla="*/ 56102 w 112204"/>
              <a:gd name="connsiteY7" fmla="*/ 96965 h 112204"/>
              <a:gd name="connsiteX8" fmla="*/ 96965 w 112204"/>
              <a:gd name="connsiteY8" fmla="*/ 56102 h 112204"/>
              <a:gd name="connsiteX9" fmla="*/ 56102 w 112204"/>
              <a:gd name="connsiteY9" fmla="*/ 15240 h 112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204" h="112204">
                <a:moveTo>
                  <a:pt x="56102" y="112205"/>
                </a:moveTo>
                <a:cubicBezTo>
                  <a:pt x="25146" y="112205"/>
                  <a:pt x="0" y="87058"/>
                  <a:pt x="0" y="56102"/>
                </a:cubicBezTo>
                <a:cubicBezTo>
                  <a:pt x="0" y="25146"/>
                  <a:pt x="25146" y="0"/>
                  <a:pt x="56102" y="0"/>
                </a:cubicBezTo>
                <a:cubicBezTo>
                  <a:pt x="87059" y="0"/>
                  <a:pt x="112205" y="25146"/>
                  <a:pt x="112205" y="56102"/>
                </a:cubicBezTo>
                <a:cubicBezTo>
                  <a:pt x="112300" y="87058"/>
                  <a:pt x="87059" y="112205"/>
                  <a:pt x="56102" y="112205"/>
                </a:cubicBezTo>
                <a:close/>
                <a:moveTo>
                  <a:pt x="56102" y="15240"/>
                </a:moveTo>
                <a:cubicBezTo>
                  <a:pt x="33528" y="15240"/>
                  <a:pt x="15240" y="33528"/>
                  <a:pt x="15240" y="56102"/>
                </a:cubicBezTo>
                <a:cubicBezTo>
                  <a:pt x="15240" y="78677"/>
                  <a:pt x="33528" y="96965"/>
                  <a:pt x="56102" y="96965"/>
                </a:cubicBezTo>
                <a:cubicBezTo>
                  <a:pt x="78677" y="96965"/>
                  <a:pt x="96965" y="78677"/>
                  <a:pt x="96965" y="56102"/>
                </a:cubicBezTo>
                <a:cubicBezTo>
                  <a:pt x="96965" y="33528"/>
                  <a:pt x="78677" y="15240"/>
                  <a:pt x="56102" y="1524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稻壳儿智宇https://www.docer.com/works?userid=328340712"/>
          <p:cNvSpPr/>
          <p:nvPr/>
        </p:nvSpPr>
        <p:spPr>
          <a:xfrm>
            <a:off x="3214209" y="3516351"/>
            <a:ext cx="1665263" cy="1210611"/>
          </a:xfrm>
          <a:custGeom>
            <a:avLst/>
            <a:gdLst>
              <a:gd name="connsiteX0" fmla="*/ 470535 w 941260"/>
              <a:gd name="connsiteY0" fmla="*/ 684276 h 684276"/>
              <a:gd name="connsiteX1" fmla="*/ 0 w 941260"/>
              <a:gd name="connsiteY1" fmla="*/ 213741 h 684276"/>
              <a:gd name="connsiteX2" fmla="*/ 51245 w 941260"/>
              <a:gd name="connsiteY2" fmla="*/ 0 h 684276"/>
              <a:gd name="connsiteX3" fmla="*/ 71628 w 941260"/>
              <a:gd name="connsiteY3" fmla="*/ 10382 h 684276"/>
              <a:gd name="connsiteX4" fmla="*/ 22955 w 941260"/>
              <a:gd name="connsiteY4" fmla="*/ 213646 h 684276"/>
              <a:gd name="connsiteX5" fmla="*/ 470630 w 941260"/>
              <a:gd name="connsiteY5" fmla="*/ 661321 h 684276"/>
              <a:gd name="connsiteX6" fmla="*/ 918305 w 941260"/>
              <a:gd name="connsiteY6" fmla="*/ 213646 h 684276"/>
              <a:gd name="connsiteX7" fmla="*/ 869633 w 941260"/>
              <a:gd name="connsiteY7" fmla="*/ 10382 h 684276"/>
              <a:gd name="connsiteX8" fmla="*/ 890016 w 941260"/>
              <a:gd name="connsiteY8" fmla="*/ 0 h 684276"/>
              <a:gd name="connsiteX9" fmla="*/ 941261 w 941260"/>
              <a:gd name="connsiteY9" fmla="*/ 213741 h 684276"/>
              <a:gd name="connsiteX10" fmla="*/ 470535 w 941260"/>
              <a:gd name="connsiteY10" fmla="*/ 684276 h 68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1260" h="684276">
                <a:moveTo>
                  <a:pt x="470535" y="684276"/>
                </a:moveTo>
                <a:cubicBezTo>
                  <a:pt x="211074" y="684276"/>
                  <a:pt x="0" y="473202"/>
                  <a:pt x="0" y="213741"/>
                </a:cubicBezTo>
                <a:cubicBezTo>
                  <a:pt x="0" y="138494"/>
                  <a:pt x="17240" y="66580"/>
                  <a:pt x="51245" y="0"/>
                </a:cubicBezTo>
                <a:lnTo>
                  <a:pt x="71628" y="10382"/>
                </a:lnTo>
                <a:cubicBezTo>
                  <a:pt x="39338" y="73724"/>
                  <a:pt x="22955" y="142113"/>
                  <a:pt x="22955" y="213646"/>
                </a:cubicBezTo>
                <a:cubicBezTo>
                  <a:pt x="22955" y="460439"/>
                  <a:pt x="223742" y="661321"/>
                  <a:pt x="470630" y="661321"/>
                </a:cubicBezTo>
                <a:cubicBezTo>
                  <a:pt x="717423" y="661321"/>
                  <a:pt x="918305" y="460534"/>
                  <a:pt x="918305" y="213646"/>
                </a:cubicBezTo>
                <a:cubicBezTo>
                  <a:pt x="918305" y="142018"/>
                  <a:pt x="901922" y="73628"/>
                  <a:pt x="869633" y="10382"/>
                </a:cubicBezTo>
                <a:lnTo>
                  <a:pt x="890016" y="0"/>
                </a:lnTo>
                <a:cubicBezTo>
                  <a:pt x="924020" y="66580"/>
                  <a:pt x="941261" y="138494"/>
                  <a:pt x="941261" y="213741"/>
                </a:cubicBezTo>
                <a:cubicBezTo>
                  <a:pt x="941070" y="473202"/>
                  <a:pt x="729996" y="684276"/>
                  <a:pt x="470535" y="68427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稻壳儿智宇https://www.docer.com/works?userid=328340712"/>
          <p:cNvSpPr/>
          <p:nvPr/>
        </p:nvSpPr>
        <p:spPr>
          <a:xfrm rot="27166">
            <a:off x="3477554" y="3325129"/>
            <a:ext cx="1138533" cy="1138533"/>
          </a:xfrm>
          <a:custGeom>
            <a:avLst/>
            <a:gdLst>
              <a:gd name="connsiteX0" fmla="*/ 643536 w 643535"/>
              <a:gd name="connsiteY0" fmla="*/ 321768 h 643535"/>
              <a:gd name="connsiteX1" fmla="*/ 321768 w 643535"/>
              <a:gd name="connsiteY1" fmla="*/ 643535 h 643535"/>
              <a:gd name="connsiteX2" fmla="*/ 0 w 643535"/>
              <a:gd name="connsiteY2" fmla="*/ 321768 h 643535"/>
              <a:gd name="connsiteX3" fmla="*/ 321768 w 643535"/>
              <a:gd name="connsiteY3" fmla="*/ 0 h 643535"/>
              <a:gd name="connsiteX4" fmla="*/ 643536 w 643535"/>
              <a:gd name="connsiteY4" fmla="*/ 321768 h 64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535" h="643535">
                <a:moveTo>
                  <a:pt x="643536" y="321768"/>
                </a:moveTo>
                <a:cubicBezTo>
                  <a:pt x="643536" y="499475"/>
                  <a:pt x="499475" y="643535"/>
                  <a:pt x="321768" y="643535"/>
                </a:cubicBezTo>
                <a:cubicBezTo>
                  <a:pt x="144060" y="643535"/>
                  <a:pt x="0" y="499475"/>
                  <a:pt x="0" y="321768"/>
                </a:cubicBezTo>
                <a:cubicBezTo>
                  <a:pt x="0" y="144060"/>
                  <a:pt x="144060" y="0"/>
                  <a:pt x="321768" y="0"/>
                </a:cubicBezTo>
                <a:cubicBezTo>
                  <a:pt x="499475" y="0"/>
                  <a:pt x="643536" y="144060"/>
                  <a:pt x="643536" y="32176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20##.08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稻壳儿智宇https://www.docer.com/works?userid=328340712"/>
          <p:cNvSpPr/>
          <p:nvPr/>
        </p:nvSpPr>
        <p:spPr>
          <a:xfrm>
            <a:off x="4014318" y="2546548"/>
            <a:ext cx="40442" cy="456506"/>
          </a:xfrm>
          <a:custGeom>
            <a:avLst/>
            <a:gdLst>
              <a:gd name="connsiteX0" fmla="*/ 11430 w 22859"/>
              <a:gd name="connsiteY0" fmla="*/ 0 h 258032"/>
              <a:gd name="connsiteX1" fmla="*/ 11430 w 22859"/>
              <a:gd name="connsiteY1" fmla="*/ 0 h 258032"/>
              <a:gd name="connsiteX2" fmla="*/ 22860 w 22859"/>
              <a:gd name="connsiteY2" fmla="*/ 11430 h 258032"/>
              <a:gd name="connsiteX3" fmla="*/ 22860 w 22859"/>
              <a:gd name="connsiteY3" fmla="*/ 11430 h 258032"/>
              <a:gd name="connsiteX4" fmla="*/ 11430 w 22859"/>
              <a:gd name="connsiteY4" fmla="*/ 22860 h 258032"/>
              <a:gd name="connsiteX5" fmla="*/ 11430 w 22859"/>
              <a:gd name="connsiteY5" fmla="*/ 22860 h 258032"/>
              <a:gd name="connsiteX6" fmla="*/ 0 w 22859"/>
              <a:gd name="connsiteY6" fmla="*/ 11430 h 258032"/>
              <a:gd name="connsiteX7" fmla="*/ 11430 w 22859"/>
              <a:gd name="connsiteY7" fmla="*/ 0 h 258032"/>
              <a:gd name="connsiteX8" fmla="*/ 11430 w 22859"/>
              <a:gd name="connsiteY8" fmla="*/ 47054 h 258032"/>
              <a:gd name="connsiteX9" fmla="*/ 11430 w 22859"/>
              <a:gd name="connsiteY9" fmla="*/ 47054 h 258032"/>
              <a:gd name="connsiteX10" fmla="*/ 22860 w 22859"/>
              <a:gd name="connsiteY10" fmla="*/ 58483 h 258032"/>
              <a:gd name="connsiteX11" fmla="*/ 22860 w 22859"/>
              <a:gd name="connsiteY11" fmla="*/ 58483 h 258032"/>
              <a:gd name="connsiteX12" fmla="*/ 11430 w 22859"/>
              <a:gd name="connsiteY12" fmla="*/ 69913 h 258032"/>
              <a:gd name="connsiteX13" fmla="*/ 11430 w 22859"/>
              <a:gd name="connsiteY13" fmla="*/ 69913 h 258032"/>
              <a:gd name="connsiteX14" fmla="*/ 0 w 22859"/>
              <a:gd name="connsiteY14" fmla="*/ 58483 h 258032"/>
              <a:gd name="connsiteX15" fmla="*/ 11430 w 22859"/>
              <a:gd name="connsiteY15" fmla="*/ 47054 h 258032"/>
              <a:gd name="connsiteX16" fmla="*/ 11430 w 22859"/>
              <a:gd name="connsiteY16" fmla="*/ 94107 h 258032"/>
              <a:gd name="connsiteX17" fmla="*/ 11430 w 22859"/>
              <a:gd name="connsiteY17" fmla="*/ 94107 h 258032"/>
              <a:gd name="connsiteX18" fmla="*/ 22860 w 22859"/>
              <a:gd name="connsiteY18" fmla="*/ 105537 h 258032"/>
              <a:gd name="connsiteX19" fmla="*/ 22860 w 22859"/>
              <a:gd name="connsiteY19" fmla="*/ 105537 h 258032"/>
              <a:gd name="connsiteX20" fmla="*/ 11430 w 22859"/>
              <a:gd name="connsiteY20" fmla="*/ 116967 h 258032"/>
              <a:gd name="connsiteX21" fmla="*/ 11430 w 22859"/>
              <a:gd name="connsiteY21" fmla="*/ 116967 h 258032"/>
              <a:gd name="connsiteX22" fmla="*/ 0 w 22859"/>
              <a:gd name="connsiteY22" fmla="*/ 105537 h 258032"/>
              <a:gd name="connsiteX23" fmla="*/ 11430 w 22859"/>
              <a:gd name="connsiteY23" fmla="*/ 94107 h 258032"/>
              <a:gd name="connsiteX24" fmla="*/ 11430 w 22859"/>
              <a:gd name="connsiteY24" fmla="*/ 141161 h 258032"/>
              <a:gd name="connsiteX25" fmla="*/ 11430 w 22859"/>
              <a:gd name="connsiteY25" fmla="*/ 141161 h 258032"/>
              <a:gd name="connsiteX26" fmla="*/ 22860 w 22859"/>
              <a:gd name="connsiteY26" fmla="*/ 152590 h 258032"/>
              <a:gd name="connsiteX27" fmla="*/ 22860 w 22859"/>
              <a:gd name="connsiteY27" fmla="*/ 152590 h 258032"/>
              <a:gd name="connsiteX28" fmla="*/ 11430 w 22859"/>
              <a:gd name="connsiteY28" fmla="*/ 164021 h 258032"/>
              <a:gd name="connsiteX29" fmla="*/ 11430 w 22859"/>
              <a:gd name="connsiteY29" fmla="*/ 164021 h 258032"/>
              <a:gd name="connsiteX30" fmla="*/ 0 w 22859"/>
              <a:gd name="connsiteY30" fmla="*/ 152590 h 258032"/>
              <a:gd name="connsiteX31" fmla="*/ 11430 w 22859"/>
              <a:gd name="connsiteY31" fmla="*/ 141161 h 258032"/>
              <a:gd name="connsiteX32" fmla="*/ 11430 w 22859"/>
              <a:gd name="connsiteY32" fmla="*/ 188214 h 258032"/>
              <a:gd name="connsiteX33" fmla="*/ 11430 w 22859"/>
              <a:gd name="connsiteY33" fmla="*/ 188214 h 258032"/>
              <a:gd name="connsiteX34" fmla="*/ 22860 w 22859"/>
              <a:gd name="connsiteY34" fmla="*/ 199644 h 258032"/>
              <a:gd name="connsiteX35" fmla="*/ 22860 w 22859"/>
              <a:gd name="connsiteY35" fmla="*/ 199644 h 258032"/>
              <a:gd name="connsiteX36" fmla="*/ 11430 w 22859"/>
              <a:gd name="connsiteY36" fmla="*/ 211074 h 258032"/>
              <a:gd name="connsiteX37" fmla="*/ 11430 w 22859"/>
              <a:gd name="connsiteY37" fmla="*/ 211074 h 258032"/>
              <a:gd name="connsiteX38" fmla="*/ 0 w 22859"/>
              <a:gd name="connsiteY38" fmla="*/ 199644 h 258032"/>
              <a:gd name="connsiteX39" fmla="*/ 11430 w 22859"/>
              <a:gd name="connsiteY39" fmla="*/ 188214 h 258032"/>
              <a:gd name="connsiteX40" fmla="*/ 11430 w 22859"/>
              <a:gd name="connsiteY40" fmla="*/ 235172 h 258032"/>
              <a:gd name="connsiteX41" fmla="*/ 11430 w 22859"/>
              <a:gd name="connsiteY41" fmla="*/ 235172 h 258032"/>
              <a:gd name="connsiteX42" fmla="*/ 22860 w 22859"/>
              <a:gd name="connsiteY42" fmla="*/ 246602 h 258032"/>
              <a:gd name="connsiteX43" fmla="*/ 22860 w 22859"/>
              <a:gd name="connsiteY43" fmla="*/ 246602 h 258032"/>
              <a:gd name="connsiteX44" fmla="*/ 11430 w 22859"/>
              <a:gd name="connsiteY44" fmla="*/ 258032 h 258032"/>
              <a:gd name="connsiteX45" fmla="*/ 11430 w 22859"/>
              <a:gd name="connsiteY45" fmla="*/ 258032 h 258032"/>
              <a:gd name="connsiteX46" fmla="*/ 0 w 22859"/>
              <a:gd name="connsiteY46" fmla="*/ 246602 h 258032"/>
              <a:gd name="connsiteX47" fmla="*/ 11430 w 22859"/>
              <a:gd name="connsiteY47" fmla="*/ 235172 h 25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2859" h="258032">
                <a:moveTo>
                  <a:pt x="11430" y="0"/>
                </a:moveTo>
                <a:lnTo>
                  <a:pt x="11430" y="0"/>
                </a:lnTo>
                <a:cubicBezTo>
                  <a:pt x="17812" y="0"/>
                  <a:pt x="22860" y="5143"/>
                  <a:pt x="22860" y="11430"/>
                </a:cubicBezTo>
                <a:lnTo>
                  <a:pt x="22860" y="11430"/>
                </a:lnTo>
                <a:cubicBezTo>
                  <a:pt x="22860" y="17812"/>
                  <a:pt x="17716" y="22860"/>
                  <a:pt x="11430" y="22860"/>
                </a:cubicBezTo>
                <a:lnTo>
                  <a:pt x="11430" y="22860"/>
                </a:lnTo>
                <a:cubicBezTo>
                  <a:pt x="5048" y="22860"/>
                  <a:pt x="0" y="17717"/>
                  <a:pt x="0" y="11430"/>
                </a:cubicBezTo>
                <a:cubicBezTo>
                  <a:pt x="0" y="5143"/>
                  <a:pt x="5143" y="0"/>
                  <a:pt x="11430" y="0"/>
                </a:cubicBezTo>
                <a:close/>
                <a:moveTo>
                  <a:pt x="11430" y="47054"/>
                </a:moveTo>
                <a:lnTo>
                  <a:pt x="11430" y="47054"/>
                </a:lnTo>
                <a:cubicBezTo>
                  <a:pt x="17812" y="47054"/>
                  <a:pt x="22860" y="52197"/>
                  <a:pt x="22860" y="58483"/>
                </a:cubicBezTo>
                <a:lnTo>
                  <a:pt x="22860" y="58483"/>
                </a:lnTo>
                <a:cubicBezTo>
                  <a:pt x="22860" y="64865"/>
                  <a:pt x="17716" y="69913"/>
                  <a:pt x="11430" y="69913"/>
                </a:cubicBezTo>
                <a:lnTo>
                  <a:pt x="11430" y="69913"/>
                </a:lnTo>
                <a:cubicBezTo>
                  <a:pt x="5048" y="69913"/>
                  <a:pt x="0" y="64770"/>
                  <a:pt x="0" y="58483"/>
                </a:cubicBezTo>
                <a:cubicBezTo>
                  <a:pt x="0" y="52197"/>
                  <a:pt x="5143" y="47054"/>
                  <a:pt x="11430" y="47054"/>
                </a:cubicBezTo>
                <a:close/>
                <a:moveTo>
                  <a:pt x="11430" y="94107"/>
                </a:moveTo>
                <a:lnTo>
                  <a:pt x="11430" y="94107"/>
                </a:lnTo>
                <a:cubicBezTo>
                  <a:pt x="17812" y="94107"/>
                  <a:pt x="22860" y="99250"/>
                  <a:pt x="22860" y="105537"/>
                </a:cubicBezTo>
                <a:lnTo>
                  <a:pt x="22860" y="105537"/>
                </a:lnTo>
                <a:cubicBezTo>
                  <a:pt x="22860" y="111919"/>
                  <a:pt x="17716" y="116967"/>
                  <a:pt x="11430" y="116967"/>
                </a:cubicBezTo>
                <a:lnTo>
                  <a:pt x="11430" y="116967"/>
                </a:lnTo>
                <a:cubicBezTo>
                  <a:pt x="5048" y="116967"/>
                  <a:pt x="0" y="111823"/>
                  <a:pt x="0" y="105537"/>
                </a:cubicBezTo>
                <a:cubicBezTo>
                  <a:pt x="0" y="99250"/>
                  <a:pt x="5143" y="94107"/>
                  <a:pt x="11430" y="94107"/>
                </a:cubicBezTo>
                <a:close/>
                <a:moveTo>
                  <a:pt x="11430" y="141161"/>
                </a:moveTo>
                <a:lnTo>
                  <a:pt x="11430" y="141161"/>
                </a:lnTo>
                <a:cubicBezTo>
                  <a:pt x="17812" y="141161"/>
                  <a:pt x="22860" y="146304"/>
                  <a:pt x="22860" y="152590"/>
                </a:cubicBezTo>
                <a:lnTo>
                  <a:pt x="22860" y="152590"/>
                </a:lnTo>
                <a:cubicBezTo>
                  <a:pt x="22860" y="158972"/>
                  <a:pt x="17716" y="164021"/>
                  <a:pt x="11430" y="164021"/>
                </a:cubicBezTo>
                <a:lnTo>
                  <a:pt x="11430" y="164021"/>
                </a:lnTo>
                <a:cubicBezTo>
                  <a:pt x="5048" y="164021"/>
                  <a:pt x="0" y="158877"/>
                  <a:pt x="0" y="152590"/>
                </a:cubicBezTo>
                <a:cubicBezTo>
                  <a:pt x="0" y="146304"/>
                  <a:pt x="5143" y="141161"/>
                  <a:pt x="11430" y="141161"/>
                </a:cubicBezTo>
                <a:close/>
                <a:moveTo>
                  <a:pt x="11430" y="188214"/>
                </a:moveTo>
                <a:lnTo>
                  <a:pt x="11430" y="188214"/>
                </a:lnTo>
                <a:cubicBezTo>
                  <a:pt x="17812" y="188214"/>
                  <a:pt x="22860" y="193357"/>
                  <a:pt x="22860" y="199644"/>
                </a:cubicBezTo>
                <a:lnTo>
                  <a:pt x="22860" y="199644"/>
                </a:lnTo>
                <a:cubicBezTo>
                  <a:pt x="22860" y="205930"/>
                  <a:pt x="17716" y="211074"/>
                  <a:pt x="11430" y="211074"/>
                </a:cubicBezTo>
                <a:lnTo>
                  <a:pt x="11430" y="211074"/>
                </a:lnTo>
                <a:cubicBezTo>
                  <a:pt x="5048" y="211074"/>
                  <a:pt x="0" y="205930"/>
                  <a:pt x="0" y="199644"/>
                </a:cubicBezTo>
                <a:cubicBezTo>
                  <a:pt x="0" y="193262"/>
                  <a:pt x="5143" y="188214"/>
                  <a:pt x="11430" y="188214"/>
                </a:cubicBezTo>
                <a:close/>
                <a:moveTo>
                  <a:pt x="11430" y="235172"/>
                </a:moveTo>
                <a:lnTo>
                  <a:pt x="11430" y="235172"/>
                </a:lnTo>
                <a:cubicBezTo>
                  <a:pt x="17812" y="235172"/>
                  <a:pt x="22860" y="240316"/>
                  <a:pt x="22860" y="246602"/>
                </a:cubicBezTo>
                <a:lnTo>
                  <a:pt x="22860" y="246602"/>
                </a:lnTo>
                <a:cubicBezTo>
                  <a:pt x="22860" y="252984"/>
                  <a:pt x="17716" y="258032"/>
                  <a:pt x="11430" y="258032"/>
                </a:cubicBezTo>
                <a:lnTo>
                  <a:pt x="11430" y="258032"/>
                </a:lnTo>
                <a:cubicBezTo>
                  <a:pt x="5048" y="258032"/>
                  <a:pt x="0" y="252889"/>
                  <a:pt x="0" y="246602"/>
                </a:cubicBezTo>
                <a:cubicBezTo>
                  <a:pt x="0" y="240316"/>
                  <a:pt x="5143" y="235172"/>
                  <a:pt x="11430" y="23517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稻壳儿智宇https://www.docer.com/works?userid=328340712"/>
          <p:cNvSpPr/>
          <p:nvPr/>
        </p:nvSpPr>
        <p:spPr>
          <a:xfrm>
            <a:off x="4014486" y="2463471"/>
            <a:ext cx="39938" cy="40148"/>
          </a:xfrm>
          <a:custGeom>
            <a:avLst/>
            <a:gdLst>
              <a:gd name="connsiteX0" fmla="*/ 11335 w 22574"/>
              <a:gd name="connsiteY0" fmla="*/ 0 h 22693"/>
              <a:gd name="connsiteX1" fmla="*/ 6953 w 22574"/>
              <a:gd name="connsiteY1" fmla="*/ 857 h 22693"/>
              <a:gd name="connsiteX2" fmla="*/ 3334 w 22574"/>
              <a:gd name="connsiteY2" fmla="*/ 3334 h 22693"/>
              <a:gd name="connsiteX3" fmla="*/ 0 w 22574"/>
              <a:gd name="connsiteY3" fmla="*/ 11430 h 22693"/>
              <a:gd name="connsiteX4" fmla="*/ 191 w 22574"/>
              <a:gd name="connsiteY4" fmla="*/ 13621 h 22693"/>
              <a:gd name="connsiteX5" fmla="*/ 762 w 22574"/>
              <a:gd name="connsiteY5" fmla="*/ 15716 h 22693"/>
              <a:gd name="connsiteX6" fmla="*/ 1810 w 22574"/>
              <a:gd name="connsiteY6" fmla="*/ 17717 h 22693"/>
              <a:gd name="connsiteX7" fmla="*/ 3238 w 22574"/>
              <a:gd name="connsiteY7" fmla="*/ 19431 h 22693"/>
              <a:gd name="connsiteX8" fmla="*/ 4953 w 22574"/>
              <a:gd name="connsiteY8" fmla="*/ 20765 h 22693"/>
              <a:gd name="connsiteX9" fmla="*/ 6953 w 22574"/>
              <a:gd name="connsiteY9" fmla="*/ 21812 h 22693"/>
              <a:gd name="connsiteX10" fmla="*/ 9144 w 22574"/>
              <a:gd name="connsiteY10" fmla="*/ 22479 h 22693"/>
              <a:gd name="connsiteX11" fmla="*/ 13525 w 22574"/>
              <a:gd name="connsiteY11" fmla="*/ 22479 h 22693"/>
              <a:gd name="connsiteX12" fmla="*/ 15621 w 22574"/>
              <a:gd name="connsiteY12" fmla="*/ 21812 h 22693"/>
              <a:gd name="connsiteX13" fmla="*/ 17621 w 22574"/>
              <a:gd name="connsiteY13" fmla="*/ 20765 h 22693"/>
              <a:gd name="connsiteX14" fmla="*/ 19336 w 22574"/>
              <a:gd name="connsiteY14" fmla="*/ 19431 h 22693"/>
              <a:gd name="connsiteX15" fmla="*/ 20669 w 22574"/>
              <a:gd name="connsiteY15" fmla="*/ 17717 h 22693"/>
              <a:gd name="connsiteX16" fmla="*/ 21717 w 22574"/>
              <a:gd name="connsiteY16" fmla="*/ 15716 h 22693"/>
              <a:gd name="connsiteX17" fmla="*/ 22384 w 22574"/>
              <a:gd name="connsiteY17" fmla="*/ 13621 h 22693"/>
              <a:gd name="connsiteX18" fmla="*/ 22574 w 22574"/>
              <a:gd name="connsiteY18" fmla="*/ 11430 h 22693"/>
              <a:gd name="connsiteX19" fmla="*/ 19241 w 22574"/>
              <a:gd name="connsiteY19" fmla="*/ 3334 h 22693"/>
              <a:gd name="connsiteX20" fmla="*/ 15526 w 22574"/>
              <a:gd name="connsiteY20" fmla="*/ 857 h 22693"/>
              <a:gd name="connsiteX21" fmla="*/ 11335 w 22574"/>
              <a:gd name="connsiteY21" fmla="*/ 0 h 2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574" h="22693">
                <a:moveTo>
                  <a:pt x="11335" y="0"/>
                </a:moveTo>
                <a:cubicBezTo>
                  <a:pt x="9811" y="0"/>
                  <a:pt x="8382" y="286"/>
                  <a:pt x="6953" y="857"/>
                </a:cubicBezTo>
                <a:cubicBezTo>
                  <a:pt x="5620" y="1429"/>
                  <a:pt x="4381" y="2286"/>
                  <a:pt x="3334" y="3334"/>
                </a:cubicBezTo>
                <a:cubicBezTo>
                  <a:pt x="1143" y="5429"/>
                  <a:pt x="0" y="8382"/>
                  <a:pt x="0" y="11430"/>
                </a:cubicBezTo>
                <a:cubicBezTo>
                  <a:pt x="0" y="12192"/>
                  <a:pt x="95" y="12859"/>
                  <a:pt x="191" y="13621"/>
                </a:cubicBezTo>
                <a:cubicBezTo>
                  <a:pt x="381" y="14383"/>
                  <a:pt x="571" y="15049"/>
                  <a:pt x="762" y="15716"/>
                </a:cubicBezTo>
                <a:cubicBezTo>
                  <a:pt x="1048" y="16383"/>
                  <a:pt x="1429" y="17050"/>
                  <a:pt x="1810" y="17717"/>
                </a:cubicBezTo>
                <a:cubicBezTo>
                  <a:pt x="2286" y="18288"/>
                  <a:pt x="2762" y="18955"/>
                  <a:pt x="3238" y="19431"/>
                </a:cubicBezTo>
                <a:cubicBezTo>
                  <a:pt x="3810" y="20002"/>
                  <a:pt x="4286" y="20383"/>
                  <a:pt x="4953" y="20765"/>
                </a:cubicBezTo>
                <a:cubicBezTo>
                  <a:pt x="5620" y="21241"/>
                  <a:pt x="6287" y="21622"/>
                  <a:pt x="6953" y="21812"/>
                </a:cubicBezTo>
                <a:cubicBezTo>
                  <a:pt x="7620" y="22098"/>
                  <a:pt x="8382" y="22384"/>
                  <a:pt x="9144" y="22479"/>
                </a:cubicBezTo>
                <a:cubicBezTo>
                  <a:pt x="10573" y="22765"/>
                  <a:pt x="12097" y="22765"/>
                  <a:pt x="13525" y="22479"/>
                </a:cubicBezTo>
                <a:cubicBezTo>
                  <a:pt x="14288" y="22289"/>
                  <a:pt x="14954" y="22098"/>
                  <a:pt x="15621" y="21812"/>
                </a:cubicBezTo>
                <a:cubicBezTo>
                  <a:pt x="16288" y="21622"/>
                  <a:pt x="16954" y="21241"/>
                  <a:pt x="17621" y="20765"/>
                </a:cubicBezTo>
                <a:cubicBezTo>
                  <a:pt x="18193" y="20383"/>
                  <a:pt x="18859" y="19907"/>
                  <a:pt x="19336" y="19431"/>
                </a:cubicBezTo>
                <a:cubicBezTo>
                  <a:pt x="19907" y="18859"/>
                  <a:pt x="20288" y="18288"/>
                  <a:pt x="20669" y="17717"/>
                </a:cubicBezTo>
                <a:cubicBezTo>
                  <a:pt x="21146" y="17145"/>
                  <a:pt x="21526" y="16383"/>
                  <a:pt x="21717" y="15716"/>
                </a:cubicBezTo>
                <a:cubicBezTo>
                  <a:pt x="22003" y="15049"/>
                  <a:pt x="22288" y="14383"/>
                  <a:pt x="22384" y="13621"/>
                </a:cubicBezTo>
                <a:cubicBezTo>
                  <a:pt x="22574" y="12859"/>
                  <a:pt x="22574" y="12192"/>
                  <a:pt x="22574" y="11430"/>
                </a:cubicBezTo>
                <a:cubicBezTo>
                  <a:pt x="22574" y="8382"/>
                  <a:pt x="21336" y="5524"/>
                  <a:pt x="19241" y="3334"/>
                </a:cubicBezTo>
                <a:cubicBezTo>
                  <a:pt x="18193" y="2286"/>
                  <a:pt x="16859" y="1429"/>
                  <a:pt x="15526" y="857"/>
                </a:cubicBezTo>
                <a:cubicBezTo>
                  <a:pt x="14288" y="286"/>
                  <a:pt x="12859" y="0"/>
                  <a:pt x="11335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稻壳儿智宇https://www.docer.com/works?userid=328340712"/>
          <p:cNvSpPr/>
          <p:nvPr/>
        </p:nvSpPr>
        <p:spPr>
          <a:xfrm>
            <a:off x="3935453" y="2240863"/>
            <a:ext cx="198510" cy="198510"/>
          </a:xfrm>
          <a:custGeom>
            <a:avLst/>
            <a:gdLst>
              <a:gd name="connsiteX0" fmla="*/ 112204 w 112204"/>
              <a:gd name="connsiteY0" fmla="*/ 56102 h 112204"/>
              <a:gd name="connsiteX1" fmla="*/ 56102 w 112204"/>
              <a:gd name="connsiteY1" fmla="*/ 112204 h 112204"/>
              <a:gd name="connsiteX2" fmla="*/ 0 w 112204"/>
              <a:gd name="connsiteY2" fmla="*/ 56102 h 112204"/>
              <a:gd name="connsiteX3" fmla="*/ 56102 w 112204"/>
              <a:gd name="connsiteY3" fmla="*/ 0 h 112204"/>
              <a:gd name="connsiteX4" fmla="*/ 112204 w 112204"/>
              <a:gd name="connsiteY4" fmla="*/ 56102 h 112204"/>
              <a:gd name="connsiteX5" fmla="*/ 96869 w 112204"/>
              <a:gd name="connsiteY5" fmla="*/ 56102 h 112204"/>
              <a:gd name="connsiteX6" fmla="*/ 56007 w 112204"/>
              <a:gd name="connsiteY6" fmla="*/ 15240 h 112204"/>
              <a:gd name="connsiteX7" fmla="*/ 15145 w 112204"/>
              <a:gd name="connsiteY7" fmla="*/ 56102 h 112204"/>
              <a:gd name="connsiteX8" fmla="*/ 56007 w 112204"/>
              <a:gd name="connsiteY8" fmla="*/ 96964 h 112204"/>
              <a:gd name="connsiteX9" fmla="*/ 96869 w 112204"/>
              <a:gd name="connsiteY9" fmla="*/ 56102 h 112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204" h="112204">
                <a:moveTo>
                  <a:pt x="112204" y="56102"/>
                </a:moveTo>
                <a:cubicBezTo>
                  <a:pt x="112204" y="87058"/>
                  <a:pt x="87058" y="112204"/>
                  <a:pt x="56102" y="112204"/>
                </a:cubicBezTo>
                <a:cubicBezTo>
                  <a:pt x="25146" y="112204"/>
                  <a:pt x="0" y="87058"/>
                  <a:pt x="0" y="56102"/>
                </a:cubicBezTo>
                <a:cubicBezTo>
                  <a:pt x="0" y="25146"/>
                  <a:pt x="25146" y="0"/>
                  <a:pt x="56102" y="0"/>
                </a:cubicBezTo>
                <a:cubicBezTo>
                  <a:pt x="86963" y="0"/>
                  <a:pt x="112204" y="25146"/>
                  <a:pt x="112204" y="56102"/>
                </a:cubicBezTo>
                <a:close/>
                <a:moveTo>
                  <a:pt x="96869" y="56102"/>
                </a:moveTo>
                <a:cubicBezTo>
                  <a:pt x="96869" y="33528"/>
                  <a:pt x="78581" y="15240"/>
                  <a:pt x="56007" y="15240"/>
                </a:cubicBezTo>
                <a:cubicBezTo>
                  <a:pt x="33433" y="15240"/>
                  <a:pt x="15145" y="33528"/>
                  <a:pt x="15145" y="56102"/>
                </a:cubicBezTo>
                <a:cubicBezTo>
                  <a:pt x="15145" y="78676"/>
                  <a:pt x="33433" y="96964"/>
                  <a:pt x="56007" y="96964"/>
                </a:cubicBezTo>
                <a:cubicBezTo>
                  <a:pt x="78581" y="96964"/>
                  <a:pt x="96869" y="78676"/>
                  <a:pt x="96869" y="5610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稻壳儿智宇https://www.docer.com/works?userid=328340712"/>
          <p:cNvSpPr/>
          <p:nvPr/>
        </p:nvSpPr>
        <p:spPr>
          <a:xfrm>
            <a:off x="5946341" y="3516351"/>
            <a:ext cx="1665263" cy="1210611"/>
          </a:xfrm>
          <a:custGeom>
            <a:avLst/>
            <a:gdLst>
              <a:gd name="connsiteX0" fmla="*/ 470535 w 941260"/>
              <a:gd name="connsiteY0" fmla="*/ 684276 h 684276"/>
              <a:gd name="connsiteX1" fmla="*/ 0 w 941260"/>
              <a:gd name="connsiteY1" fmla="*/ 213741 h 684276"/>
              <a:gd name="connsiteX2" fmla="*/ 51245 w 941260"/>
              <a:gd name="connsiteY2" fmla="*/ 0 h 684276"/>
              <a:gd name="connsiteX3" fmla="*/ 71628 w 941260"/>
              <a:gd name="connsiteY3" fmla="*/ 10382 h 684276"/>
              <a:gd name="connsiteX4" fmla="*/ 22955 w 941260"/>
              <a:gd name="connsiteY4" fmla="*/ 213646 h 684276"/>
              <a:gd name="connsiteX5" fmla="*/ 470630 w 941260"/>
              <a:gd name="connsiteY5" fmla="*/ 661321 h 684276"/>
              <a:gd name="connsiteX6" fmla="*/ 918305 w 941260"/>
              <a:gd name="connsiteY6" fmla="*/ 213646 h 684276"/>
              <a:gd name="connsiteX7" fmla="*/ 869632 w 941260"/>
              <a:gd name="connsiteY7" fmla="*/ 10382 h 684276"/>
              <a:gd name="connsiteX8" fmla="*/ 890016 w 941260"/>
              <a:gd name="connsiteY8" fmla="*/ 0 h 684276"/>
              <a:gd name="connsiteX9" fmla="*/ 941261 w 941260"/>
              <a:gd name="connsiteY9" fmla="*/ 213741 h 684276"/>
              <a:gd name="connsiteX10" fmla="*/ 470535 w 941260"/>
              <a:gd name="connsiteY10" fmla="*/ 684276 h 68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1260" h="684276">
                <a:moveTo>
                  <a:pt x="470535" y="684276"/>
                </a:moveTo>
                <a:cubicBezTo>
                  <a:pt x="211074" y="684276"/>
                  <a:pt x="0" y="473202"/>
                  <a:pt x="0" y="213741"/>
                </a:cubicBezTo>
                <a:cubicBezTo>
                  <a:pt x="0" y="138494"/>
                  <a:pt x="17240" y="66580"/>
                  <a:pt x="51245" y="0"/>
                </a:cubicBezTo>
                <a:lnTo>
                  <a:pt x="71628" y="10382"/>
                </a:lnTo>
                <a:cubicBezTo>
                  <a:pt x="39338" y="73724"/>
                  <a:pt x="22955" y="142113"/>
                  <a:pt x="22955" y="213646"/>
                </a:cubicBezTo>
                <a:cubicBezTo>
                  <a:pt x="22955" y="460439"/>
                  <a:pt x="223742" y="661321"/>
                  <a:pt x="470630" y="661321"/>
                </a:cubicBezTo>
                <a:cubicBezTo>
                  <a:pt x="717423" y="661321"/>
                  <a:pt x="918305" y="460534"/>
                  <a:pt x="918305" y="213646"/>
                </a:cubicBezTo>
                <a:cubicBezTo>
                  <a:pt x="918305" y="142113"/>
                  <a:pt x="901922" y="73628"/>
                  <a:pt x="869632" y="10382"/>
                </a:cubicBezTo>
                <a:lnTo>
                  <a:pt x="890016" y="0"/>
                </a:lnTo>
                <a:cubicBezTo>
                  <a:pt x="924020" y="66580"/>
                  <a:pt x="941261" y="138494"/>
                  <a:pt x="941261" y="213741"/>
                </a:cubicBezTo>
                <a:cubicBezTo>
                  <a:pt x="941165" y="473202"/>
                  <a:pt x="729996" y="684276"/>
                  <a:pt x="470535" y="68427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稻壳儿智宇https://www.docer.com/works?userid=328340712"/>
          <p:cNvSpPr/>
          <p:nvPr/>
        </p:nvSpPr>
        <p:spPr>
          <a:xfrm>
            <a:off x="6209348" y="3325470"/>
            <a:ext cx="1138442" cy="1138442"/>
          </a:xfrm>
          <a:custGeom>
            <a:avLst/>
            <a:gdLst>
              <a:gd name="connsiteX0" fmla="*/ 643485 w 643484"/>
              <a:gd name="connsiteY0" fmla="*/ 321742 h 643484"/>
              <a:gd name="connsiteX1" fmla="*/ 321742 w 643484"/>
              <a:gd name="connsiteY1" fmla="*/ 643485 h 643484"/>
              <a:gd name="connsiteX2" fmla="*/ 0 w 643484"/>
              <a:gd name="connsiteY2" fmla="*/ 321742 h 643484"/>
              <a:gd name="connsiteX3" fmla="*/ 321742 w 643484"/>
              <a:gd name="connsiteY3" fmla="*/ 0 h 643484"/>
              <a:gd name="connsiteX4" fmla="*/ 643485 w 643484"/>
              <a:gd name="connsiteY4" fmla="*/ 321742 h 643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484" h="643484">
                <a:moveTo>
                  <a:pt x="643485" y="321742"/>
                </a:moveTo>
                <a:cubicBezTo>
                  <a:pt x="643485" y="499436"/>
                  <a:pt x="499436" y="643485"/>
                  <a:pt x="321742" y="643485"/>
                </a:cubicBezTo>
                <a:cubicBezTo>
                  <a:pt x="144049" y="643485"/>
                  <a:pt x="0" y="499436"/>
                  <a:pt x="0" y="321742"/>
                </a:cubicBezTo>
                <a:cubicBezTo>
                  <a:pt x="0" y="144049"/>
                  <a:pt x="144049" y="0"/>
                  <a:pt x="321742" y="0"/>
                </a:cubicBezTo>
                <a:cubicBezTo>
                  <a:pt x="499436" y="0"/>
                  <a:pt x="643485" y="144049"/>
                  <a:pt x="643485" y="32174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20##.08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5" name="稻壳儿智宇https://www.docer.com/works?userid=328340712"/>
          <p:cNvSpPr/>
          <p:nvPr/>
        </p:nvSpPr>
        <p:spPr>
          <a:xfrm>
            <a:off x="6754202" y="2546548"/>
            <a:ext cx="40442" cy="456506"/>
          </a:xfrm>
          <a:custGeom>
            <a:avLst/>
            <a:gdLst>
              <a:gd name="connsiteX0" fmla="*/ 11430 w 22859"/>
              <a:gd name="connsiteY0" fmla="*/ 0 h 258032"/>
              <a:gd name="connsiteX1" fmla="*/ 11430 w 22859"/>
              <a:gd name="connsiteY1" fmla="*/ 0 h 258032"/>
              <a:gd name="connsiteX2" fmla="*/ 22860 w 22859"/>
              <a:gd name="connsiteY2" fmla="*/ 11430 h 258032"/>
              <a:gd name="connsiteX3" fmla="*/ 22860 w 22859"/>
              <a:gd name="connsiteY3" fmla="*/ 11430 h 258032"/>
              <a:gd name="connsiteX4" fmla="*/ 11430 w 22859"/>
              <a:gd name="connsiteY4" fmla="*/ 22860 h 258032"/>
              <a:gd name="connsiteX5" fmla="*/ 11430 w 22859"/>
              <a:gd name="connsiteY5" fmla="*/ 22860 h 258032"/>
              <a:gd name="connsiteX6" fmla="*/ 0 w 22859"/>
              <a:gd name="connsiteY6" fmla="*/ 11430 h 258032"/>
              <a:gd name="connsiteX7" fmla="*/ 11430 w 22859"/>
              <a:gd name="connsiteY7" fmla="*/ 0 h 258032"/>
              <a:gd name="connsiteX8" fmla="*/ 11430 w 22859"/>
              <a:gd name="connsiteY8" fmla="*/ 47054 h 258032"/>
              <a:gd name="connsiteX9" fmla="*/ 11430 w 22859"/>
              <a:gd name="connsiteY9" fmla="*/ 47054 h 258032"/>
              <a:gd name="connsiteX10" fmla="*/ 22860 w 22859"/>
              <a:gd name="connsiteY10" fmla="*/ 58483 h 258032"/>
              <a:gd name="connsiteX11" fmla="*/ 22860 w 22859"/>
              <a:gd name="connsiteY11" fmla="*/ 58483 h 258032"/>
              <a:gd name="connsiteX12" fmla="*/ 11430 w 22859"/>
              <a:gd name="connsiteY12" fmla="*/ 69913 h 258032"/>
              <a:gd name="connsiteX13" fmla="*/ 11430 w 22859"/>
              <a:gd name="connsiteY13" fmla="*/ 69913 h 258032"/>
              <a:gd name="connsiteX14" fmla="*/ 0 w 22859"/>
              <a:gd name="connsiteY14" fmla="*/ 58483 h 258032"/>
              <a:gd name="connsiteX15" fmla="*/ 11430 w 22859"/>
              <a:gd name="connsiteY15" fmla="*/ 47054 h 258032"/>
              <a:gd name="connsiteX16" fmla="*/ 11430 w 22859"/>
              <a:gd name="connsiteY16" fmla="*/ 94107 h 258032"/>
              <a:gd name="connsiteX17" fmla="*/ 11430 w 22859"/>
              <a:gd name="connsiteY17" fmla="*/ 94107 h 258032"/>
              <a:gd name="connsiteX18" fmla="*/ 22860 w 22859"/>
              <a:gd name="connsiteY18" fmla="*/ 105537 h 258032"/>
              <a:gd name="connsiteX19" fmla="*/ 22860 w 22859"/>
              <a:gd name="connsiteY19" fmla="*/ 105537 h 258032"/>
              <a:gd name="connsiteX20" fmla="*/ 11430 w 22859"/>
              <a:gd name="connsiteY20" fmla="*/ 116967 h 258032"/>
              <a:gd name="connsiteX21" fmla="*/ 11430 w 22859"/>
              <a:gd name="connsiteY21" fmla="*/ 116967 h 258032"/>
              <a:gd name="connsiteX22" fmla="*/ 0 w 22859"/>
              <a:gd name="connsiteY22" fmla="*/ 105537 h 258032"/>
              <a:gd name="connsiteX23" fmla="*/ 11430 w 22859"/>
              <a:gd name="connsiteY23" fmla="*/ 94107 h 258032"/>
              <a:gd name="connsiteX24" fmla="*/ 11430 w 22859"/>
              <a:gd name="connsiteY24" fmla="*/ 141161 h 258032"/>
              <a:gd name="connsiteX25" fmla="*/ 11430 w 22859"/>
              <a:gd name="connsiteY25" fmla="*/ 141161 h 258032"/>
              <a:gd name="connsiteX26" fmla="*/ 22860 w 22859"/>
              <a:gd name="connsiteY26" fmla="*/ 152590 h 258032"/>
              <a:gd name="connsiteX27" fmla="*/ 22860 w 22859"/>
              <a:gd name="connsiteY27" fmla="*/ 152590 h 258032"/>
              <a:gd name="connsiteX28" fmla="*/ 11430 w 22859"/>
              <a:gd name="connsiteY28" fmla="*/ 164021 h 258032"/>
              <a:gd name="connsiteX29" fmla="*/ 11430 w 22859"/>
              <a:gd name="connsiteY29" fmla="*/ 164021 h 258032"/>
              <a:gd name="connsiteX30" fmla="*/ 0 w 22859"/>
              <a:gd name="connsiteY30" fmla="*/ 152590 h 258032"/>
              <a:gd name="connsiteX31" fmla="*/ 11430 w 22859"/>
              <a:gd name="connsiteY31" fmla="*/ 141161 h 258032"/>
              <a:gd name="connsiteX32" fmla="*/ 11430 w 22859"/>
              <a:gd name="connsiteY32" fmla="*/ 188214 h 258032"/>
              <a:gd name="connsiteX33" fmla="*/ 11430 w 22859"/>
              <a:gd name="connsiteY33" fmla="*/ 188214 h 258032"/>
              <a:gd name="connsiteX34" fmla="*/ 22860 w 22859"/>
              <a:gd name="connsiteY34" fmla="*/ 199644 h 258032"/>
              <a:gd name="connsiteX35" fmla="*/ 22860 w 22859"/>
              <a:gd name="connsiteY35" fmla="*/ 199644 h 258032"/>
              <a:gd name="connsiteX36" fmla="*/ 11430 w 22859"/>
              <a:gd name="connsiteY36" fmla="*/ 211074 h 258032"/>
              <a:gd name="connsiteX37" fmla="*/ 11430 w 22859"/>
              <a:gd name="connsiteY37" fmla="*/ 211074 h 258032"/>
              <a:gd name="connsiteX38" fmla="*/ 0 w 22859"/>
              <a:gd name="connsiteY38" fmla="*/ 199644 h 258032"/>
              <a:gd name="connsiteX39" fmla="*/ 11430 w 22859"/>
              <a:gd name="connsiteY39" fmla="*/ 188214 h 258032"/>
              <a:gd name="connsiteX40" fmla="*/ 11430 w 22859"/>
              <a:gd name="connsiteY40" fmla="*/ 235172 h 258032"/>
              <a:gd name="connsiteX41" fmla="*/ 11430 w 22859"/>
              <a:gd name="connsiteY41" fmla="*/ 235172 h 258032"/>
              <a:gd name="connsiteX42" fmla="*/ 22860 w 22859"/>
              <a:gd name="connsiteY42" fmla="*/ 246602 h 258032"/>
              <a:gd name="connsiteX43" fmla="*/ 22860 w 22859"/>
              <a:gd name="connsiteY43" fmla="*/ 246602 h 258032"/>
              <a:gd name="connsiteX44" fmla="*/ 11430 w 22859"/>
              <a:gd name="connsiteY44" fmla="*/ 258032 h 258032"/>
              <a:gd name="connsiteX45" fmla="*/ 11430 w 22859"/>
              <a:gd name="connsiteY45" fmla="*/ 258032 h 258032"/>
              <a:gd name="connsiteX46" fmla="*/ 0 w 22859"/>
              <a:gd name="connsiteY46" fmla="*/ 246602 h 258032"/>
              <a:gd name="connsiteX47" fmla="*/ 11430 w 22859"/>
              <a:gd name="connsiteY47" fmla="*/ 235172 h 25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2859" h="258032">
                <a:moveTo>
                  <a:pt x="11430" y="0"/>
                </a:moveTo>
                <a:lnTo>
                  <a:pt x="11430" y="0"/>
                </a:lnTo>
                <a:cubicBezTo>
                  <a:pt x="17812" y="0"/>
                  <a:pt x="22860" y="5143"/>
                  <a:pt x="22860" y="11430"/>
                </a:cubicBezTo>
                <a:lnTo>
                  <a:pt x="22860" y="11430"/>
                </a:lnTo>
                <a:cubicBezTo>
                  <a:pt x="22860" y="17812"/>
                  <a:pt x="17716" y="22860"/>
                  <a:pt x="11430" y="22860"/>
                </a:cubicBezTo>
                <a:lnTo>
                  <a:pt x="11430" y="22860"/>
                </a:lnTo>
                <a:cubicBezTo>
                  <a:pt x="5048" y="22860"/>
                  <a:pt x="0" y="17717"/>
                  <a:pt x="0" y="11430"/>
                </a:cubicBezTo>
                <a:cubicBezTo>
                  <a:pt x="0" y="5143"/>
                  <a:pt x="5048" y="0"/>
                  <a:pt x="11430" y="0"/>
                </a:cubicBezTo>
                <a:close/>
                <a:moveTo>
                  <a:pt x="11430" y="47054"/>
                </a:moveTo>
                <a:lnTo>
                  <a:pt x="11430" y="47054"/>
                </a:lnTo>
                <a:cubicBezTo>
                  <a:pt x="17812" y="47054"/>
                  <a:pt x="22860" y="52197"/>
                  <a:pt x="22860" y="58483"/>
                </a:cubicBezTo>
                <a:lnTo>
                  <a:pt x="22860" y="58483"/>
                </a:lnTo>
                <a:cubicBezTo>
                  <a:pt x="22860" y="64865"/>
                  <a:pt x="17716" y="69913"/>
                  <a:pt x="11430" y="69913"/>
                </a:cubicBezTo>
                <a:lnTo>
                  <a:pt x="11430" y="69913"/>
                </a:lnTo>
                <a:cubicBezTo>
                  <a:pt x="5048" y="69913"/>
                  <a:pt x="0" y="64770"/>
                  <a:pt x="0" y="58483"/>
                </a:cubicBezTo>
                <a:cubicBezTo>
                  <a:pt x="0" y="52197"/>
                  <a:pt x="5048" y="47054"/>
                  <a:pt x="11430" y="47054"/>
                </a:cubicBezTo>
                <a:close/>
                <a:moveTo>
                  <a:pt x="11430" y="94107"/>
                </a:moveTo>
                <a:lnTo>
                  <a:pt x="11430" y="94107"/>
                </a:lnTo>
                <a:cubicBezTo>
                  <a:pt x="17812" y="94107"/>
                  <a:pt x="22860" y="99250"/>
                  <a:pt x="22860" y="105537"/>
                </a:cubicBezTo>
                <a:lnTo>
                  <a:pt x="22860" y="105537"/>
                </a:lnTo>
                <a:cubicBezTo>
                  <a:pt x="22860" y="111919"/>
                  <a:pt x="17716" y="116967"/>
                  <a:pt x="11430" y="116967"/>
                </a:cubicBezTo>
                <a:lnTo>
                  <a:pt x="11430" y="116967"/>
                </a:lnTo>
                <a:cubicBezTo>
                  <a:pt x="5048" y="116967"/>
                  <a:pt x="0" y="111823"/>
                  <a:pt x="0" y="105537"/>
                </a:cubicBezTo>
                <a:cubicBezTo>
                  <a:pt x="0" y="99250"/>
                  <a:pt x="5048" y="94107"/>
                  <a:pt x="11430" y="94107"/>
                </a:cubicBezTo>
                <a:close/>
                <a:moveTo>
                  <a:pt x="11430" y="141161"/>
                </a:moveTo>
                <a:lnTo>
                  <a:pt x="11430" y="141161"/>
                </a:lnTo>
                <a:cubicBezTo>
                  <a:pt x="17812" y="141161"/>
                  <a:pt x="22860" y="146304"/>
                  <a:pt x="22860" y="152590"/>
                </a:cubicBezTo>
                <a:lnTo>
                  <a:pt x="22860" y="152590"/>
                </a:lnTo>
                <a:cubicBezTo>
                  <a:pt x="22860" y="158972"/>
                  <a:pt x="17716" y="164021"/>
                  <a:pt x="11430" y="164021"/>
                </a:cubicBezTo>
                <a:lnTo>
                  <a:pt x="11430" y="164021"/>
                </a:lnTo>
                <a:cubicBezTo>
                  <a:pt x="5048" y="164021"/>
                  <a:pt x="0" y="158877"/>
                  <a:pt x="0" y="152590"/>
                </a:cubicBezTo>
                <a:cubicBezTo>
                  <a:pt x="0" y="146304"/>
                  <a:pt x="5048" y="141161"/>
                  <a:pt x="11430" y="141161"/>
                </a:cubicBezTo>
                <a:close/>
                <a:moveTo>
                  <a:pt x="11430" y="188214"/>
                </a:moveTo>
                <a:lnTo>
                  <a:pt x="11430" y="188214"/>
                </a:lnTo>
                <a:cubicBezTo>
                  <a:pt x="17812" y="188214"/>
                  <a:pt x="22860" y="193357"/>
                  <a:pt x="22860" y="199644"/>
                </a:cubicBezTo>
                <a:lnTo>
                  <a:pt x="22860" y="199644"/>
                </a:lnTo>
                <a:cubicBezTo>
                  <a:pt x="22860" y="205930"/>
                  <a:pt x="17716" y="211074"/>
                  <a:pt x="11430" y="211074"/>
                </a:cubicBezTo>
                <a:lnTo>
                  <a:pt x="11430" y="211074"/>
                </a:lnTo>
                <a:cubicBezTo>
                  <a:pt x="5048" y="211074"/>
                  <a:pt x="0" y="205930"/>
                  <a:pt x="0" y="199644"/>
                </a:cubicBezTo>
                <a:cubicBezTo>
                  <a:pt x="0" y="193262"/>
                  <a:pt x="5048" y="188214"/>
                  <a:pt x="11430" y="188214"/>
                </a:cubicBezTo>
                <a:close/>
                <a:moveTo>
                  <a:pt x="11430" y="235172"/>
                </a:moveTo>
                <a:lnTo>
                  <a:pt x="11430" y="235172"/>
                </a:lnTo>
                <a:cubicBezTo>
                  <a:pt x="17812" y="235172"/>
                  <a:pt x="22860" y="240316"/>
                  <a:pt x="22860" y="246602"/>
                </a:cubicBezTo>
                <a:lnTo>
                  <a:pt x="22860" y="246602"/>
                </a:lnTo>
                <a:cubicBezTo>
                  <a:pt x="22860" y="252984"/>
                  <a:pt x="17716" y="258032"/>
                  <a:pt x="11430" y="258032"/>
                </a:cubicBezTo>
                <a:lnTo>
                  <a:pt x="11430" y="258032"/>
                </a:lnTo>
                <a:cubicBezTo>
                  <a:pt x="5048" y="258032"/>
                  <a:pt x="0" y="252889"/>
                  <a:pt x="0" y="246602"/>
                </a:cubicBezTo>
                <a:cubicBezTo>
                  <a:pt x="0" y="240316"/>
                  <a:pt x="5048" y="235172"/>
                  <a:pt x="11430" y="23517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稻壳儿智宇https://www.docer.com/works?userid=328340712"/>
          <p:cNvSpPr/>
          <p:nvPr/>
        </p:nvSpPr>
        <p:spPr>
          <a:xfrm>
            <a:off x="6754370" y="2463471"/>
            <a:ext cx="39938" cy="40148"/>
          </a:xfrm>
          <a:custGeom>
            <a:avLst/>
            <a:gdLst>
              <a:gd name="connsiteX0" fmla="*/ 11334 w 22574"/>
              <a:gd name="connsiteY0" fmla="*/ 0 h 22693"/>
              <a:gd name="connsiteX1" fmla="*/ 6953 w 22574"/>
              <a:gd name="connsiteY1" fmla="*/ 857 h 22693"/>
              <a:gd name="connsiteX2" fmla="*/ 3334 w 22574"/>
              <a:gd name="connsiteY2" fmla="*/ 3334 h 22693"/>
              <a:gd name="connsiteX3" fmla="*/ 0 w 22574"/>
              <a:gd name="connsiteY3" fmla="*/ 11430 h 22693"/>
              <a:gd name="connsiteX4" fmla="*/ 190 w 22574"/>
              <a:gd name="connsiteY4" fmla="*/ 13621 h 22693"/>
              <a:gd name="connsiteX5" fmla="*/ 762 w 22574"/>
              <a:gd name="connsiteY5" fmla="*/ 15716 h 22693"/>
              <a:gd name="connsiteX6" fmla="*/ 1809 w 22574"/>
              <a:gd name="connsiteY6" fmla="*/ 17717 h 22693"/>
              <a:gd name="connsiteX7" fmla="*/ 3238 w 22574"/>
              <a:gd name="connsiteY7" fmla="*/ 19431 h 22693"/>
              <a:gd name="connsiteX8" fmla="*/ 4953 w 22574"/>
              <a:gd name="connsiteY8" fmla="*/ 20765 h 22693"/>
              <a:gd name="connsiteX9" fmla="*/ 6953 w 22574"/>
              <a:gd name="connsiteY9" fmla="*/ 21812 h 22693"/>
              <a:gd name="connsiteX10" fmla="*/ 9144 w 22574"/>
              <a:gd name="connsiteY10" fmla="*/ 22479 h 22693"/>
              <a:gd name="connsiteX11" fmla="*/ 13525 w 22574"/>
              <a:gd name="connsiteY11" fmla="*/ 22479 h 22693"/>
              <a:gd name="connsiteX12" fmla="*/ 15621 w 22574"/>
              <a:gd name="connsiteY12" fmla="*/ 21812 h 22693"/>
              <a:gd name="connsiteX13" fmla="*/ 17621 w 22574"/>
              <a:gd name="connsiteY13" fmla="*/ 20765 h 22693"/>
              <a:gd name="connsiteX14" fmla="*/ 19336 w 22574"/>
              <a:gd name="connsiteY14" fmla="*/ 19431 h 22693"/>
              <a:gd name="connsiteX15" fmla="*/ 20669 w 22574"/>
              <a:gd name="connsiteY15" fmla="*/ 17717 h 22693"/>
              <a:gd name="connsiteX16" fmla="*/ 21717 w 22574"/>
              <a:gd name="connsiteY16" fmla="*/ 15716 h 22693"/>
              <a:gd name="connsiteX17" fmla="*/ 22384 w 22574"/>
              <a:gd name="connsiteY17" fmla="*/ 13621 h 22693"/>
              <a:gd name="connsiteX18" fmla="*/ 22574 w 22574"/>
              <a:gd name="connsiteY18" fmla="*/ 11430 h 22693"/>
              <a:gd name="connsiteX19" fmla="*/ 19240 w 22574"/>
              <a:gd name="connsiteY19" fmla="*/ 3334 h 22693"/>
              <a:gd name="connsiteX20" fmla="*/ 15526 w 22574"/>
              <a:gd name="connsiteY20" fmla="*/ 857 h 22693"/>
              <a:gd name="connsiteX21" fmla="*/ 11334 w 22574"/>
              <a:gd name="connsiteY21" fmla="*/ 0 h 2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574" h="22693">
                <a:moveTo>
                  <a:pt x="11334" y="0"/>
                </a:moveTo>
                <a:cubicBezTo>
                  <a:pt x="9811" y="0"/>
                  <a:pt x="8382" y="286"/>
                  <a:pt x="6953" y="857"/>
                </a:cubicBezTo>
                <a:cubicBezTo>
                  <a:pt x="5620" y="1429"/>
                  <a:pt x="4381" y="2286"/>
                  <a:pt x="3334" y="3334"/>
                </a:cubicBezTo>
                <a:cubicBezTo>
                  <a:pt x="1143" y="5429"/>
                  <a:pt x="0" y="8382"/>
                  <a:pt x="0" y="11430"/>
                </a:cubicBezTo>
                <a:cubicBezTo>
                  <a:pt x="0" y="12192"/>
                  <a:pt x="95" y="12859"/>
                  <a:pt x="190" y="13621"/>
                </a:cubicBezTo>
                <a:cubicBezTo>
                  <a:pt x="381" y="14383"/>
                  <a:pt x="571" y="15049"/>
                  <a:pt x="762" y="15716"/>
                </a:cubicBezTo>
                <a:cubicBezTo>
                  <a:pt x="1048" y="16383"/>
                  <a:pt x="1429" y="17050"/>
                  <a:pt x="1809" y="17717"/>
                </a:cubicBezTo>
                <a:cubicBezTo>
                  <a:pt x="2286" y="18288"/>
                  <a:pt x="2762" y="18955"/>
                  <a:pt x="3238" y="19431"/>
                </a:cubicBezTo>
                <a:cubicBezTo>
                  <a:pt x="3810" y="20002"/>
                  <a:pt x="4286" y="20383"/>
                  <a:pt x="4953" y="20765"/>
                </a:cubicBezTo>
                <a:cubicBezTo>
                  <a:pt x="5620" y="21241"/>
                  <a:pt x="6286" y="21622"/>
                  <a:pt x="6953" y="21812"/>
                </a:cubicBezTo>
                <a:cubicBezTo>
                  <a:pt x="7620" y="22098"/>
                  <a:pt x="8382" y="22384"/>
                  <a:pt x="9144" y="22479"/>
                </a:cubicBezTo>
                <a:cubicBezTo>
                  <a:pt x="10573" y="22765"/>
                  <a:pt x="12097" y="22765"/>
                  <a:pt x="13525" y="22479"/>
                </a:cubicBezTo>
                <a:cubicBezTo>
                  <a:pt x="14288" y="22289"/>
                  <a:pt x="14954" y="22098"/>
                  <a:pt x="15621" y="21812"/>
                </a:cubicBezTo>
                <a:cubicBezTo>
                  <a:pt x="16288" y="21622"/>
                  <a:pt x="16954" y="21241"/>
                  <a:pt x="17621" y="20765"/>
                </a:cubicBezTo>
                <a:cubicBezTo>
                  <a:pt x="18192" y="20383"/>
                  <a:pt x="18859" y="19907"/>
                  <a:pt x="19336" y="19431"/>
                </a:cubicBezTo>
                <a:cubicBezTo>
                  <a:pt x="19907" y="18859"/>
                  <a:pt x="20288" y="18288"/>
                  <a:pt x="20669" y="17717"/>
                </a:cubicBezTo>
                <a:cubicBezTo>
                  <a:pt x="21146" y="17145"/>
                  <a:pt x="21526" y="16383"/>
                  <a:pt x="21717" y="15716"/>
                </a:cubicBezTo>
                <a:cubicBezTo>
                  <a:pt x="22003" y="15049"/>
                  <a:pt x="22288" y="14383"/>
                  <a:pt x="22384" y="13621"/>
                </a:cubicBezTo>
                <a:cubicBezTo>
                  <a:pt x="22574" y="12859"/>
                  <a:pt x="22574" y="12192"/>
                  <a:pt x="22574" y="11430"/>
                </a:cubicBezTo>
                <a:cubicBezTo>
                  <a:pt x="22574" y="8382"/>
                  <a:pt x="21336" y="5524"/>
                  <a:pt x="19240" y="3334"/>
                </a:cubicBezTo>
                <a:cubicBezTo>
                  <a:pt x="18192" y="2286"/>
                  <a:pt x="16859" y="1429"/>
                  <a:pt x="15526" y="857"/>
                </a:cubicBezTo>
                <a:cubicBezTo>
                  <a:pt x="14288" y="286"/>
                  <a:pt x="12859" y="0"/>
                  <a:pt x="11334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7" name="稻壳儿智宇https://www.docer.com/works?userid=328340712"/>
          <p:cNvSpPr/>
          <p:nvPr/>
        </p:nvSpPr>
        <p:spPr>
          <a:xfrm>
            <a:off x="6675169" y="2240863"/>
            <a:ext cx="198510" cy="198510"/>
          </a:xfrm>
          <a:custGeom>
            <a:avLst/>
            <a:gdLst>
              <a:gd name="connsiteX0" fmla="*/ 112204 w 112204"/>
              <a:gd name="connsiteY0" fmla="*/ 56102 h 112204"/>
              <a:gd name="connsiteX1" fmla="*/ 56102 w 112204"/>
              <a:gd name="connsiteY1" fmla="*/ 112204 h 112204"/>
              <a:gd name="connsiteX2" fmla="*/ 0 w 112204"/>
              <a:gd name="connsiteY2" fmla="*/ 56102 h 112204"/>
              <a:gd name="connsiteX3" fmla="*/ 56102 w 112204"/>
              <a:gd name="connsiteY3" fmla="*/ 0 h 112204"/>
              <a:gd name="connsiteX4" fmla="*/ 112204 w 112204"/>
              <a:gd name="connsiteY4" fmla="*/ 56102 h 112204"/>
              <a:gd name="connsiteX5" fmla="*/ 96964 w 112204"/>
              <a:gd name="connsiteY5" fmla="*/ 56102 h 112204"/>
              <a:gd name="connsiteX6" fmla="*/ 56102 w 112204"/>
              <a:gd name="connsiteY6" fmla="*/ 15240 h 112204"/>
              <a:gd name="connsiteX7" fmla="*/ 15240 w 112204"/>
              <a:gd name="connsiteY7" fmla="*/ 56102 h 112204"/>
              <a:gd name="connsiteX8" fmla="*/ 56102 w 112204"/>
              <a:gd name="connsiteY8" fmla="*/ 96964 h 112204"/>
              <a:gd name="connsiteX9" fmla="*/ 96964 w 112204"/>
              <a:gd name="connsiteY9" fmla="*/ 56102 h 112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204" h="112204">
                <a:moveTo>
                  <a:pt x="112204" y="56102"/>
                </a:moveTo>
                <a:cubicBezTo>
                  <a:pt x="112204" y="87058"/>
                  <a:pt x="87058" y="112204"/>
                  <a:pt x="56102" y="112204"/>
                </a:cubicBezTo>
                <a:cubicBezTo>
                  <a:pt x="25146" y="112204"/>
                  <a:pt x="0" y="87058"/>
                  <a:pt x="0" y="56102"/>
                </a:cubicBezTo>
                <a:cubicBezTo>
                  <a:pt x="0" y="25146"/>
                  <a:pt x="25146" y="0"/>
                  <a:pt x="56102" y="0"/>
                </a:cubicBezTo>
                <a:cubicBezTo>
                  <a:pt x="87058" y="0"/>
                  <a:pt x="112204" y="25146"/>
                  <a:pt x="112204" y="56102"/>
                </a:cubicBezTo>
                <a:close/>
                <a:moveTo>
                  <a:pt x="96964" y="56102"/>
                </a:moveTo>
                <a:cubicBezTo>
                  <a:pt x="96964" y="33528"/>
                  <a:pt x="78677" y="15240"/>
                  <a:pt x="56102" y="15240"/>
                </a:cubicBezTo>
                <a:cubicBezTo>
                  <a:pt x="33528" y="15240"/>
                  <a:pt x="15240" y="33528"/>
                  <a:pt x="15240" y="56102"/>
                </a:cubicBezTo>
                <a:cubicBezTo>
                  <a:pt x="15240" y="78676"/>
                  <a:pt x="33528" y="96964"/>
                  <a:pt x="56102" y="96964"/>
                </a:cubicBezTo>
                <a:cubicBezTo>
                  <a:pt x="78677" y="96964"/>
                  <a:pt x="96964" y="78676"/>
                  <a:pt x="96964" y="5610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稻壳儿智宇https://www.docer.com/works?userid=328340712"/>
          <p:cNvSpPr/>
          <p:nvPr/>
        </p:nvSpPr>
        <p:spPr>
          <a:xfrm>
            <a:off x="9501331" y="2546548"/>
            <a:ext cx="40442" cy="456506"/>
          </a:xfrm>
          <a:custGeom>
            <a:avLst/>
            <a:gdLst>
              <a:gd name="connsiteX0" fmla="*/ 11430 w 22859"/>
              <a:gd name="connsiteY0" fmla="*/ 0 h 258032"/>
              <a:gd name="connsiteX1" fmla="*/ 11430 w 22859"/>
              <a:gd name="connsiteY1" fmla="*/ 0 h 258032"/>
              <a:gd name="connsiteX2" fmla="*/ 22860 w 22859"/>
              <a:gd name="connsiteY2" fmla="*/ 11430 h 258032"/>
              <a:gd name="connsiteX3" fmla="*/ 22860 w 22859"/>
              <a:gd name="connsiteY3" fmla="*/ 11430 h 258032"/>
              <a:gd name="connsiteX4" fmla="*/ 11430 w 22859"/>
              <a:gd name="connsiteY4" fmla="*/ 22860 h 258032"/>
              <a:gd name="connsiteX5" fmla="*/ 11430 w 22859"/>
              <a:gd name="connsiteY5" fmla="*/ 22860 h 258032"/>
              <a:gd name="connsiteX6" fmla="*/ 0 w 22859"/>
              <a:gd name="connsiteY6" fmla="*/ 11430 h 258032"/>
              <a:gd name="connsiteX7" fmla="*/ 11430 w 22859"/>
              <a:gd name="connsiteY7" fmla="*/ 0 h 258032"/>
              <a:gd name="connsiteX8" fmla="*/ 11430 w 22859"/>
              <a:gd name="connsiteY8" fmla="*/ 47054 h 258032"/>
              <a:gd name="connsiteX9" fmla="*/ 11430 w 22859"/>
              <a:gd name="connsiteY9" fmla="*/ 47054 h 258032"/>
              <a:gd name="connsiteX10" fmla="*/ 22860 w 22859"/>
              <a:gd name="connsiteY10" fmla="*/ 58483 h 258032"/>
              <a:gd name="connsiteX11" fmla="*/ 22860 w 22859"/>
              <a:gd name="connsiteY11" fmla="*/ 58483 h 258032"/>
              <a:gd name="connsiteX12" fmla="*/ 11430 w 22859"/>
              <a:gd name="connsiteY12" fmla="*/ 69913 h 258032"/>
              <a:gd name="connsiteX13" fmla="*/ 11430 w 22859"/>
              <a:gd name="connsiteY13" fmla="*/ 69913 h 258032"/>
              <a:gd name="connsiteX14" fmla="*/ 0 w 22859"/>
              <a:gd name="connsiteY14" fmla="*/ 58483 h 258032"/>
              <a:gd name="connsiteX15" fmla="*/ 11430 w 22859"/>
              <a:gd name="connsiteY15" fmla="*/ 47054 h 258032"/>
              <a:gd name="connsiteX16" fmla="*/ 11430 w 22859"/>
              <a:gd name="connsiteY16" fmla="*/ 94107 h 258032"/>
              <a:gd name="connsiteX17" fmla="*/ 11430 w 22859"/>
              <a:gd name="connsiteY17" fmla="*/ 94107 h 258032"/>
              <a:gd name="connsiteX18" fmla="*/ 22860 w 22859"/>
              <a:gd name="connsiteY18" fmla="*/ 105537 h 258032"/>
              <a:gd name="connsiteX19" fmla="*/ 22860 w 22859"/>
              <a:gd name="connsiteY19" fmla="*/ 105537 h 258032"/>
              <a:gd name="connsiteX20" fmla="*/ 11430 w 22859"/>
              <a:gd name="connsiteY20" fmla="*/ 116967 h 258032"/>
              <a:gd name="connsiteX21" fmla="*/ 11430 w 22859"/>
              <a:gd name="connsiteY21" fmla="*/ 116967 h 258032"/>
              <a:gd name="connsiteX22" fmla="*/ 0 w 22859"/>
              <a:gd name="connsiteY22" fmla="*/ 105537 h 258032"/>
              <a:gd name="connsiteX23" fmla="*/ 11430 w 22859"/>
              <a:gd name="connsiteY23" fmla="*/ 94107 h 258032"/>
              <a:gd name="connsiteX24" fmla="*/ 11430 w 22859"/>
              <a:gd name="connsiteY24" fmla="*/ 141161 h 258032"/>
              <a:gd name="connsiteX25" fmla="*/ 11430 w 22859"/>
              <a:gd name="connsiteY25" fmla="*/ 141161 h 258032"/>
              <a:gd name="connsiteX26" fmla="*/ 22860 w 22859"/>
              <a:gd name="connsiteY26" fmla="*/ 152590 h 258032"/>
              <a:gd name="connsiteX27" fmla="*/ 22860 w 22859"/>
              <a:gd name="connsiteY27" fmla="*/ 152590 h 258032"/>
              <a:gd name="connsiteX28" fmla="*/ 11430 w 22859"/>
              <a:gd name="connsiteY28" fmla="*/ 164021 h 258032"/>
              <a:gd name="connsiteX29" fmla="*/ 11430 w 22859"/>
              <a:gd name="connsiteY29" fmla="*/ 164021 h 258032"/>
              <a:gd name="connsiteX30" fmla="*/ 0 w 22859"/>
              <a:gd name="connsiteY30" fmla="*/ 152590 h 258032"/>
              <a:gd name="connsiteX31" fmla="*/ 11430 w 22859"/>
              <a:gd name="connsiteY31" fmla="*/ 141161 h 258032"/>
              <a:gd name="connsiteX32" fmla="*/ 11430 w 22859"/>
              <a:gd name="connsiteY32" fmla="*/ 188214 h 258032"/>
              <a:gd name="connsiteX33" fmla="*/ 11430 w 22859"/>
              <a:gd name="connsiteY33" fmla="*/ 188214 h 258032"/>
              <a:gd name="connsiteX34" fmla="*/ 22860 w 22859"/>
              <a:gd name="connsiteY34" fmla="*/ 199644 h 258032"/>
              <a:gd name="connsiteX35" fmla="*/ 22860 w 22859"/>
              <a:gd name="connsiteY35" fmla="*/ 199644 h 258032"/>
              <a:gd name="connsiteX36" fmla="*/ 11430 w 22859"/>
              <a:gd name="connsiteY36" fmla="*/ 211074 h 258032"/>
              <a:gd name="connsiteX37" fmla="*/ 11430 w 22859"/>
              <a:gd name="connsiteY37" fmla="*/ 211074 h 258032"/>
              <a:gd name="connsiteX38" fmla="*/ 0 w 22859"/>
              <a:gd name="connsiteY38" fmla="*/ 199644 h 258032"/>
              <a:gd name="connsiteX39" fmla="*/ 11430 w 22859"/>
              <a:gd name="connsiteY39" fmla="*/ 188214 h 258032"/>
              <a:gd name="connsiteX40" fmla="*/ 11430 w 22859"/>
              <a:gd name="connsiteY40" fmla="*/ 235172 h 258032"/>
              <a:gd name="connsiteX41" fmla="*/ 11430 w 22859"/>
              <a:gd name="connsiteY41" fmla="*/ 235172 h 258032"/>
              <a:gd name="connsiteX42" fmla="*/ 22860 w 22859"/>
              <a:gd name="connsiteY42" fmla="*/ 246602 h 258032"/>
              <a:gd name="connsiteX43" fmla="*/ 22860 w 22859"/>
              <a:gd name="connsiteY43" fmla="*/ 246602 h 258032"/>
              <a:gd name="connsiteX44" fmla="*/ 11430 w 22859"/>
              <a:gd name="connsiteY44" fmla="*/ 258032 h 258032"/>
              <a:gd name="connsiteX45" fmla="*/ 11430 w 22859"/>
              <a:gd name="connsiteY45" fmla="*/ 258032 h 258032"/>
              <a:gd name="connsiteX46" fmla="*/ 0 w 22859"/>
              <a:gd name="connsiteY46" fmla="*/ 246602 h 258032"/>
              <a:gd name="connsiteX47" fmla="*/ 11430 w 22859"/>
              <a:gd name="connsiteY47" fmla="*/ 235172 h 25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2859" h="258032">
                <a:moveTo>
                  <a:pt x="11430" y="0"/>
                </a:moveTo>
                <a:lnTo>
                  <a:pt x="11430" y="0"/>
                </a:lnTo>
                <a:cubicBezTo>
                  <a:pt x="17812" y="0"/>
                  <a:pt x="22860" y="5143"/>
                  <a:pt x="22860" y="11430"/>
                </a:cubicBezTo>
                <a:lnTo>
                  <a:pt x="22860" y="11430"/>
                </a:lnTo>
                <a:cubicBezTo>
                  <a:pt x="22860" y="17812"/>
                  <a:pt x="17717" y="22860"/>
                  <a:pt x="11430" y="22860"/>
                </a:cubicBezTo>
                <a:lnTo>
                  <a:pt x="11430" y="22860"/>
                </a:lnTo>
                <a:cubicBezTo>
                  <a:pt x="5048" y="22860"/>
                  <a:pt x="0" y="17717"/>
                  <a:pt x="0" y="11430"/>
                </a:cubicBezTo>
                <a:cubicBezTo>
                  <a:pt x="0" y="5143"/>
                  <a:pt x="5048" y="0"/>
                  <a:pt x="11430" y="0"/>
                </a:cubicBezTo>
                <a:close/>
                <a:moveTo>
                  <a:pt x="11430" y="47054"/>
                </a:moveTo>
                <a:lnTo>
                  <a:pt x="11430" y="47054"/>
                </a:lnTo>
                <a:cubicBezTo>
                  <a:pt x="17812" y="47054"/>
                  <a:pt x="22860" y="52197"/>
                  <a:pt x="22860" y="58483"/>
                </a:cubicBezTo>
                <a:lnTo>
                  <a:pt x="22860" y="58483"/>
                </a:lnTo>
                <a:cubicBezTo>
                  <a:pt x="22860" y="64865"/>
                  <a:pt x="17717" y="69913"/>
                  <a:pt x="11430" y="69913"/>
                </a:cubicBezTo>
                <a:lnTo>
                  <a:pt x="11430" y="69913"/>
                </a:lnTo>
                <a:cubicBezTo>
                  <a:pt x="5048" y="69913"/>
                  <a:pt x="0" y="64770"/>
                  <a:pt x="0" y="58483"/>
                </a:cubicBezTo>
                <a:cubicBezTo>
                  <a:pt x="0" y="52197"/>
                  <a:pt x="5048" y="47054"/>
                  <a:pt x="11430" y="47054"/>
                </a:cubicBezTo>
                <a:close/>
                <a:moveTo>
                  <a:pt x="11430" y="94107"/>
                </a:moveTo>
                <a:lnTo>
                  <a:pt x="11430" y="94107"/>
                </a:lnTo>
                <a:cubicBezTo>
                  <a:pt x="17812" y="94107"/>
                  <a:pt x="22860" y="99250"/>
                  <a:pt x="22860" y="105537"/>
                </a:cubicBezTo>
                <a:lnTo>
                  <a:pt x="22860" y="105537"/>
                </a:lnTo>
                <a:cubicBezTo>
                  <a:pt x="22860" y="111919"/>
                  <a:pt x="17717" y="116967"/>
                  <a:pt x="11430" y="116967"/>
                </a:cubicBezTo>
                <a:lnTo>
                  <a:pt x="11430" y="116967"/>
                </a:lnTo>
                <a:cubicBezTo>
                  <a:pt x="5048" y="116967"/>
                  <a:pt x="0" y="111823"/>
                  <a:pt x="0" y="105537"/>
                </a:cubicBezTo>
                <a:cubicBezTo>
                  <a:pt x="0" y="99250"/>
                  <a:pt x="5048" y="94107"/>
                  <a:pt x="11430" y="94107"/>
                </a:cubicBezTo>
                <a:close/>
                <a:moveTo>
                  <a:pt x="11430" y="141161"/>
                </a:moveTo>
                <a:lnTo>
                  <a:pt x="11430" y="141161"/>
                </a:lnTo>
                <a:cubicBezTo>
                  <a:pt x="17812" y="141161"/>
                  <a:pt x="22860" y="146304"/>
                  <a:pt x="22860" y="152590"/>
                </a:cubicBezTo>
                <a:lnTo>
                  <a:pt x="22860" y="152590"/>
                </a:lnTo>
                <a:cubicBezTo>
                  <a:pt x="22860" y="158972"/>
                  <a:pt x="17717" y="164021"/>
                  <a:pt x="11430" y="164021"/>
                </a:cubicBezTo>
                <a:lnTo>
                  <a:pt x="11430" y="164021"/>
                </a:lnTo>
                <a:cubicBezTo>
                  <a:pt x="5048" y="164021"/>
                  <a:pt x="0" y="158877"/>
                  <a:pt x="0" y="152590"/>
                </a:cubicBezTo>
                <a:cubicBezTo>
                  <a:pt x="0" y="146304"/>
                  <a:pt x="5048" y="141161"/>
                  <a:pt x="11430" y="141161"/>
                </a:cubicBezTo>
                <a:close/>
                <a:moveTo>
                  <a:pt x="11430" y="188214"/>
                </a:moveTo>
                <a:lnTo>
                  <a:pt x="11430" y="188214"/>
                </a:lnTo>
                <a:cubicBezTo>
                  <a:pt x="17812" y="188214"/>
                  <a:pt x="22860" y="193357"/>
                  <a:pt x="22860" y="199644"/>
                </a:cubicBezTo>
                <a:lnTo>
                  <a:pt x="22860" y="199644"/>
                </a:lnTo>
                <a:cubicBezTo>
                  <a:pt x="22860" y="205930"/>
                  <a:pt x="17717" y="211074"/>
                  <a:pt x="11430" y="211074"/>
                </a:cubicBezTo>
                <a:lnTo>
                  <a:pt x="11430" y="211074"/>
                </a:lnTo>
                <a:cubicBezTo>
                  <a:pt x="5048" y="211074"/>
                  <a:pt x="0" y="205930"/>
                  <a:pt x="0" y="199644"/>
                </a:cubicBezTo>
                <a:cubicBezTo>
                  <a:pt x="0" y="193262"/>
                  <a:pt x="5048" y="188214"/>
                  <a:pt x="11430" y="188214"/>
                </a:cubicBezTo>
                <a:close/>
                <a:moveTo>
                  <a:pt x="11430" y="235172"/>
                </a:moveTo>
                <a:lnTo>
                  <a:pt x="11430" y="235172"/>
                </a:lnTo>
                <a:cubicBezTo>
                  <a:pt x="17812" y="235172"/>
                  <a:pt x="22860" y="240316"/>
                  <a:pt x="22860" y="246602"/>
                </a:cubicBezTo>
                <a:lnTo>
                  <a:pt x="22860" y="246602"/>
                </a:lnTo>
                <a:cubicBezTo>
                  <a:pt x="22860" y="252984"/>
                  <a:pt x="17717" y="258032"/>
                  <a:pt x="11430" y="258032"/>
                </a:cubicBezTo>
                <a:lnTo>
                  <a:pt x="11430" y="258032"/>
                </a:lnTo>
                <a:cubicBezTo>
                  <a:pt x="5048" y="258032"/>
                  <a:pt x="0" y="252889"/>
                  <a:pt x="0" y="246602"/>
                </a:cubicBezTo>
                <a:cubicBezTo>
                  <a:pt x="0" y="240316"/>
                  <a:pt x="5048" y="235172"/>
                  <a:pt x="11430" y="235172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0" name="稻壳儿智宇https://www.docer.com/works?userid=328340712"/>
          <p:cNvSpPr/>
          <p:nvPr/>
        </p:nvSpPr>
        <p:spPr>
          <a:xfrm>
            <a:off x="9501501" y="2463471"/>
            <a:ext cx="39938" cy="40148"/>
          </a:xfrm>
          <a:custGeom>
            <a:avLst/>
            <a:gdLst>
              <a:gd name="connsiteX0" fmla="*/ 11335 w 22574"/>
              <a:gd name="connsiteY0" fmla="*/ 0 h 22693"/>
              <a:gd name="connsiteX1" fmla="*/ 6953 w 22574"/>
              <a:gd name="connsiteY1" fmla="*/ 857 h 22693"/>
              <a:gd name="connsiteX2" fmla="*/ 3334 w 22574"/>
              <a:gd name="connsiteY2" fmla="*/ 3334 h 22693"/>
              <a:gd name="connsiteX3" fmla="*/ 0 w 22574"/>
              <a:gd name="connsiteY3" fmla="*/ 11430 h 22693"/>
              <a:gd name="connsiteX4" fmla="*/ 190 w 22574"/>
              <a:gd name="connsiteY4" fmla="*/ 13621 h 22693"/>
              <a:gd name="connsiteX5" fmla="*/ 762 w 22574"/>
              <a:gd name="connsiteY5" fmla="*/ 15716 h 22693"/>
              <a:gd name="connsiteX6" fmla="*/ 1810 w 22574"/>
              <a:gd name="connsiteY6" fmla="*/ 17717 h 22693"/>
              <a:gd name="connsiteX7" fmla="*/ 3238 w 22574"/>
              <a:gd name="connsiteY7" fmla="*/ 19431 h 22693"/>
              <a:gd name="connsiteX8" fmla="*/ 4953 w 22574"/>
              <a:gd name="connsiteY8" fmla="*/ 20765 h 22693"/>
              <a:gd name="connsiteX9" fmla="*/ 6953 w 22574"/>
              <a:gd name="connsiteY9" fmla="*/ 21812 h 22693"/>
              <a:gd name="connsiteX10" fmla="*/ 9144 w 22574"/>
              <a:gd name="connsiteY10" fmla="*/ 22479 h 22693"/>
              <a:gd name="connsiteX11" fmla="*/ 13525 w 22574"/>
              <a:gd name="connsiteY11" fmla="*/ 22479 h 22693"/>
              <a:gd name="connsiteX12" fmla="*/ 15621 w 22574"/>
              <a:gd name="connsiteY12" fmla="*/ 21812 h 22693"/>
              <a:gd name="connsiteX13" fmla="*/ 17621 w 22574"/>
              <a:gd name="connsiteY13" fmla="*/ 20765 h 22693"/>
              <a:gd name="connsiteX14" fmla="*/ 19336 w 22574"/>
              <a:gd name="connsiteY14" fmla="*/ 19431 h 22693"/>
              <a:gd name="connsiteX15" fmla="*/ 20669 w 22574"/>
              <a:gd name="connsiteY15" fmla="*/ 17717 h 22693"/>
              <a:gd name="connsiteX16" fmla="*/ 21717 w 22574"/>
              <a:gd name="connsiteY16" fmla="*/ 15716 h 22693"/>
              <a:gd name="connsiteX17" fmla="*/ 22384 w 22574"/>
              <a:gd name="connsiteY17" fmla="*/ 13621 h 22693"/>
              <a:gd name="connsiteX18" fmla="*/ 22574 w 22574"/>
              <a:gd name="connsiteY18" fmla="*/ 11430 h 22693"/>
              <a:gd name="connsiteX19" fmla="*/ 19240 w 22574"/>
              <a:gd name="connsiteY19" fmla="*/ 3334 h 22693"/>
              <a:gd name="connsiteX20" fmla="*/ 15526 w 22574"/>
              <a:gd name="connsiteY20" fmla="*/ 857 h 22693"/>
              <a:gd name="connsiteX21" fmla="*/ 11335 w 22574"/>
              <a:gd name="connsiteY21" fmla="*/ 0 h 2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574" h="22693">
                <a:moveTo>
                  <a:pt x="11335" y="0"/>
                </a:moveTo>
                <a:cubicBezTo>
                  <a:pt x="9811" y="0"/>
                  <a:pt x="8382" y="286"/>
                  <a:pt x="6953" y="857"/>
                </a:cubicBezTo>
                <a:cubicBezTo>
                  <a:pt x="5620" y="1429"/>
                  <a:pt x="4381" y="2286"/>
                  <a:pt x="3334" y="3334"/>
                </a:cubicBezTo>
                <a:cubicBezTo>
                  <a:pt x="1143" y="5429"/>
                  <a:pt x="0" y="8382"/>
                  <a:pt x="0" y="11430"/>
                </a:cubicBezTo>
                <a:cubicBezTo>
                  <a:pt x="0" y="12192"/>
                  <a:pt x="95" y="12859"/>
                  <a:pt x="190" y="13621"/>
                </a:cubicBezTo>
                <a:cubicBezTo>
                  <a:pt x="381" y="14383"/>
                  <a:pt x="571" y="15049"/>
                  <a:pt x="762" y="15716"/>
                </a:cubicBezTo>
                <a:cubicBezTo>
                  <a:pt x="1048" y="16383"/>
                  <a:pt x="1429" y="17050"/>
                  <a:pt x="1810" y="17717"/>
                </a:cubicBezTo>
                <a:cubicBezTo>
                  <a:pt x="2286" y="18288"/>
                  <a:pt x="2762" y="18955"/>
                  <a:pt x="3238" y="19431"/>
                </a:cubicBezTo>
                <a:cubicBezTo>
                  <a:pt x="3810" y="20002"/>
                  <a:pt x="4286" y="20383"/>
                  <a:pt x="4953" y="20765"/>
                </a:cubicBezTo>
                <a:cubicBezTo>
                  <a:pt x="5620" y="21241"/>
                  <a:pt x="6287" y="21622"/>
                  <a:pt x="6953" y="21812"/>
                </a:cubicBezTo>
                <a:cubicBezTo>
                  <a:pt x="7620" y="22098"/>
                  <a:pt x="8382" y="22384"/>
                  <a:pt x="9144" y="22479"/>
                </a:cubicBezTo>
                <a:cubicBezTo>
                  <a:pt x="10573" y="22765"/>
                  <a:pt x="12097" y="22765"/>
                  <a:pt x="13525" y="22479"/>
                </a:cubicBezTo>
                <a:cubicBezTo>
                  <a:pt x="14288" y="22289"/>
                  <a:pt x="14954" y="22098"/>
                  <a:pt x="15621" y="21812"/>
                </a:cubicBezTo>
                <a:cubicBezTo>
                  <a:pt x="16288" y="21622"/>
                  <a:pt x="16954" y="21241"/>
                  <a:pt x="17621" y="20765"/>
                </a:cubicBezTo>
                <a:cubicBezTo>
                  <a:pt x="18193" y="20383"/>
                  <a:pt x="18860" y="19907"/>
                  <a:pt x="19336" y="19431"/>
                </a:cubicBezTo>
                <a:cubicBezTo>
                  <a:pt x="19907" y="18859"/>
                  <a:pt x="20288" y="18288"/>
                  <a:pt x="20669" y="17717"/>
                </a:cubicBezTo>
                <a:cubicBezTo>
                  <a:pt x="21146" y="17145"/>
                  <a:pt x="21527" y="16383"/>
                  <a:pt x="21717" y="15716"/>
                </a:cubicBezTo>
                <a:cubicBezTo>
                  <a:pt x="22003" y="15049"/>
                  <a:pt x="22288" y="14383"/>
                  <a:pt x="22384" y="13621"/>
                </a:cubicBezTo>
                <a:cubicBezTo>
                  <a:pt x="22574" y="12859"/>
                  <a:pt x="22574" y="12192"/>
                  <a:pt x="22574" y="11430"/>
                </a:cubicBezTo>
                <a:cubicBezTo>
                  <a:pt x="22574" y="8382"/>
                  <a:pt x="21336" y="5524"/>
                  <a:pt x="19240" y="3334"/>
                </a:cubicBezTo>
                <a:cubicBezTo>
                  <a:pt x="18193" y="2286"/>
                  <a:pt x="16859" y="1429"/>
                  <a:pt x="15526" y="857"/>
                </a:cubicBezTo>
                <a:cubicBezTo>
                  <a:pt x="14288" y="286"/>
                  <a:pt x="12859" y="0"/>
                  <a:pt x="11335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稻壳儿智宇https://www.docer.com/works?userid=328340712"/>
          <p:cNvSpPr/>
          <p:nvPr/>
        </p:nvSpPr>
        <p:spPr>
          <a:xfrm>
            <a:off x="9422298" y="2240863"/>
            <a:ext cx="198510" cy="198510"/>
          </a:xfrm>
          <a:custGeom>
            <a:avLst/>
            <a:gdLst>
              <a:gd name="connsiteX0" fmla="*/ 112204 w 112204"/>
              <a:gd name="connsiteY0" fmla="*/ 56102 h 112204"/>
              <a:gd name="connsiteX1" fmla="*/ 56102 w 112204"/>
              <a:gd name="connsiteY1" fmla="*/ 112204 h 112204"/>
              <a:gd name="connsiteX2" fmla="*/ 0 w 112204"/>
              <a:gd name="connsiteY2" fmla="*/ 56102 h 112204"/>
              <a:gd name="connsiteX3" fmla="*/ 56102 w 112204"/>
              <a:gd name="connsiteY3" fmla="*/ 0 h 112204"/>
              <a:gd name="connsiteX4" fmla="*/ 112204 w 112204"/>
              <a:gd name="connsiteY4" fmla="*/ 56102 h 112204"/>
              <a:gd name="connsiteX5" fmla="*/ 96965 w 112204"/>
              <a:gd name="connsiteY5" fmla="*/ 56102 h 112204"/>
              <a:gd name="connsiteX6" fmla="*/ 56102 w 112204"/>
              <a:gd name="connsiteY6" fmla="*/ 15240 h 112204"/>
              <a:gd name="connsiteX7" fmla="*/ 15240 w 112204"/>
              <a:gd name="connsiteY7" fmla="*/ 56102 h 112204"/>
              <a:gd name="connsiteX8" fmla="*/ 56102 w 112204"/>
              <a:gd name="connsiteY8" fmla="*/ 96964 h 112204"/>
              <a:gd name="connsiteX9" fmla="*/ 96965 w 112204"/>
              <a:gd name="connsiteY9" fmla="*/ 56102 h 112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204" h="112204">
                <a:moveTo>
                  <a:pt x="112204" y="56102"/>
                </a:moveTo>
                <a:cubicBezTo>
                  <a:pt x="112204" y="87058"/>
                  <a:pt x="87059" y="112204"/>
                  <a:pt x="56102" y="112204"/>
                </a:cubicBezTo>
                <a:cubicBezTo>
                  <a:pt x="25146" y="112204"/>
                  <a:pt x="0" y="87058"/>
                  <a:pt x="0" y="56102"/>
                </a:cubicBezTo>
                <a:cubicBezTo>
                  <a:pt x="0" y="25146"/>
                  <a:pt x="25146" y="0"/>
                  <a:pt x="56102" y="0"/>
                </a:cubicBezTo>
                <a:cubicBezTo>
                  <a:pt x="87059" y="0"/>
                  <a:pt x="112204" y="25146"/>
                  <a:pt x="112204" y="56102"/>
                </a:cubicBezTo>
                <a:close/>
                <a:moveTo>
                  <a:pt x="96965" y="56102"/>
                </a:moveTo>
                <a:cubicBezTo>
                  <a:pt x="96965" y="33528"/>
                  <a:pt x="78677" y="15240"/>
                  <a:pt x="56102" y="15240"/>
                </a:cubicBezTo>
                <a:cubicBezTo>
                  <a:pt x="33528" y="15240"/>
                  <a:pt x="15240" y="33528"/>
                  <a:pt x="15240" y="56102"/>
                </a:cubicBezTo>
                <a:cubicBezTo>
                  <a:pt x="15240" y="78676"/>
                  <a:pt x="33528" y="96964"/>
                  <a:pt x="56102" y="96964"/>
                </a:cubicBezTo>
                <a:cubicBezTo>
                  <a:pt x="78581" y="96964"/>
                  <a:pt x="96965" y="78676"/>
                  <a:pt x="96965" y="56102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" name="稻壳儿智宇https://www.docer.com/works?userid=328340712"/>
          <p:cNvSpPr/>
          <p:nvPr/>
        </p:nvSpPr>
        <p:spPr>
          <a:xfrm>
            <a:off x="4575472" y="2165536"/>
            <a:ext cx="1664929" cy="1210609"/>
          </a:xfrm>
          <a:custGeom>
            <a:avLst/>
            <a:gdLst>
              <a:gd name="connsiteX0" fmla="*/ 890016 w 941071"/>
              <a:gd name="connsiteY0" fmla="*/ 684276 h 684275"/>
              <a:gd name="connsiteX1" fmla="*/ 869633 w 941071"/>
              <a:gd name="connsiteY1" fmla="*/ 673894 h 684275"/>
              <a:gd name="connsiteX2" fmla="*/ 918305 w 941071"/>
              <a:gd name="connsiteY2" fmla="*/ 470630 h 684275"/>
              <a:gd name="connsiteX3" fmla="*/ 470630 w 941071"/>
              <a:gd name="connsiteY3" fmla="*/ 22955 h 684275"/>
              <a:gd name="connsiteX4" fmla="*/ 22955 w 941071"/>
              <a:gd name="connsiteY4" fmla="*/ 470630 h 684275"/>
              <a:gd name="connsiteX5" fmla="*/ 71628 w 941071"/>
              <a:gd name="connsiteY5" fmla="*/ 673894 h 684275"/>
              <a:gd name="connsiteX6" fmla="*/ 51245 w 941071"/>
              <a:gd name="connsiteY6" fmla="*/ 684276 h 684275"/>
              <a:gd name="connsiteX7" fmla="*/ 0 w 941071"/>
              <a:gd name="connsiteY7" fmla="*/ 470535 h 684275"/>
              <a:gd name="connsiteX8" fmla="*/ 470535 w 941071"/>
              <a:gd name="connsiteY8" fmla="*/ 0 h 684275"/>
              <a:gd name="connsiteX9" fmla="*/ 941070 w 941071"/>
              <a:gd name="connsiteY9" fmla="*/ 470535 h 684275"/>
              <a:gd name="connsiteX10" fmla="*/ 890016 w 941071"/>
              <a:gd name="connsiteY10" fmla="*/ 684276 h 68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1071" h="684275">
                <a:moveTo>
                  <a:pt x="890016" y="684276"/>
                </a:moveTo>
                <a:lnTo>
                  <a:pt x="869633" y="673894"/>
                </a:lnTo>
                <a:cubicBezTo>
                  <a:pt x="901922" y="610553"/>
                  <a:pt x="918305" y="542163"/>
                  <a:pt x="918305" y="470630"/>
                </a:cubicBezTo>
                <a:cubicBezTo>
                  <a:pt x="918305" y="223838"/>
                  <a:pt x="717518" y="22955"/>
                  <a:pt x="470630" y="22955"/>
                </a:cubicBezTo>
                <a:cubicBezTo>
                  <a:pt x="223838" y="22955"/>
                  <a:pt x="22955" y="223742"/>
                  <a:pt x="22955" y="470630"/>
                </a:cubicBezTo>
                <a:cubicBezTo>
                  <a:pt x="22955" y="542258"/>
                  <a:pt x="39338" y="610648"/>
                  <a:pt x="71628" y="673894"/>
                </a:cubicBezTo>
                <a:lnTo>
                  <a:pt x="51245" y="684276"/>
                </a:lnTo>
                <a:cubicBezTo>
                  <a:pt x="17240" y="617696"/>
                  <a:pt x="0" y="545783"/>
                  <a:pt x="0" y="470535"/>
                </a:cubicBezTo>
                <a:cubicBezTo>
                  <a:pt x="0" y="211074"/>
                  <a:pt x="211074" y="0"/>
                  <a:pt x="470535" y="0"/>
                </a:cubicBezTo>
                <a:cubicBezTo>
                  <a:pt x="729996" y="0"/>
                  <a:pt x="941070" y="211074"/>
                  <a:pt x="941070" y="470535"/>
                </a:cubicBezTo>
                <a:cubicBezTo>
                  <a:pt x="941261" y="545783"/>
                  <a:pt x="924020" y="617696"/>
                  <a:pt x="890016" y="68427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稻壳儿智宇https://www.docer.com/works?userid=328340712"/>
          <p:cNvSpPr/>
          <p:nvPr/>
        </p:nvSpPr>
        <p:spPr>
          <a:xfrm>
            <a:off x="4838983" y="2428562"/>
            <a:ext cx="1138479" cy="1138480"/>
          </a:xfrm>
          <a:custGeom>
            <a:avLst/>
            <a:gdLst>
              <a:gd name="connsiteX0" fmla="*/ 643506 w 643505"/>
              <a:gd name="connsiteY0" fmla="*/ 321753 h 643505"/>
              <a:gd name="connsiteX1" fmla="*/ 321753 w 643505"/>
              <a:gd name="connsiteY1" fmla="*/ 643506 h 643505"/>
              <a:gd name="connsiteX2" fmla="*/ 0 w 643505"/>
              <a:gd name="connsiteY2" fmla="*/ 321753 h 643505"/>
              <a:gd name="connsiteX3" fmla="*/ 321753 w 643505"/>
              <a:gd name="connsiteY3" fmla="*/ 0 h 643505"/>
              <a:gd name="connsiteX4" fmla="*/ 643506 w 643505"/>
              <a:gd name="connsiteY4" fmla="*/ 321753 h 6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505" h="643505">
                <a:moveTo>
                  <a:pt x="643506" y="321753"/>
                </a:moveTo>
                <a:cubicBezTo>
                  <a:pt x="643506" y="499452"/>
                  <a:pt x="499452" y="643506"/>
                  <a:pt x="321753" y="643506"/>
                </a:cubicBezTo>
                <a:cubicBezTo>
                  <a:pt x="144054" y="643506"/>
                  <a:pt x="0" y="499452"/>
                  <a:pt x="0" y="321753"/>
                </a:cubicBezTo>
                <a:cubicBezTo>
                  <a:pt x="0" y="144054"/>
                  <a:pt x="144054" y="0"/>
                  <a:pt x="321753" y="0"/>
                </a:cubicBezTo>
                <a:cubicBezTo>
                  <a:pt x="499452" y="0"/>
                  <a:pt x="643506" y="144054"/>
                  <a:pt x="643506" y="32175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20##.08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5" name="稻壳儿智宇https://www.docer.com/works?userid=328340712"/>
          <p:cNvSpPr/>
          <p:nvPr/>
        </p:nvSpPr>
        <p:spPr>
          <a:xfrm>
            <a:off x="5407093" y="3884050"/>
            <a:ext cx="40442" cy="456506"/>
          </a:xfrm>
          <a:custGeom>
            <a:avLst/>
            <a:gdLst>
              <a:gd name="connsiteX0" fmla="*/ 0 w 22859"/>
              <a:gd name="connsiteY0" fmla="*/ 246602 h 258032"/>
              <a:gd name="connsiteX1" fmla="*/ 11430 w 22859"/>
              <a:gd name="connsiteY1" fmla="*/ 235172 h 258032"/>
              <a:gd name="connsiteX2" fmla="*/ 11430 w 22859"/>
              <a:gd name="connsiteY2" fmla="*/ 235172 h 258032"/>
              <a:gd name="connsiteX3" fmla="*/ 22860 w 22859"/>
              <a:gd name="connsiteY3" fmla="*/ 246602 h 258032"/>
              <a:gd name="connsiteX4" fmla="*/ 22860 w 22859"/>
              <a:gd name="connsiteY4" fmla="*/ 246602 h 258032"/>
              <a:gd name="connsiteX5" fmla="*/ 11430 w 22859"/>
              <a:gd name="connsiteY5" fmla="*/ 258032 h 258032"/>
              <a:gd name="connsiteX6" fmla="*/ 11430 w 22859"/>
              <a:gd name="connsiteY6" fmla="*/ 258032 h 258032"/>
              <a:gd name="connsiteX7" fmla="*/ 0 w 22859"/>
              <a:gd name="connsiteY7" fmla="*/ 246602 h 258032"/>
              <a:gd name="connsiteX8" fmla="*/ 0 w 22859"/>
              <a:gd name="connsiteY8" fmla="*/ 199549 h 258032"/>
              <a:gd name="connsiteX9" fmla="*/ 11430 w 22859"/>
              <a:gd name="connsiteY9" fmla="*/ 188119 h 258032"/>
              <a:gd name="connsiteX10" fmla="*/ 11430 w 22859"/>
              <a:gd name="connsiteY10" fmla="*/ 188119 h 258032"/>
              <a:gd name="connsiteX11" fmla="*/ 22860 w 22859"/>
              <a:gd name="connsiteY11" fmla="*/ 199549 h 258032"/>
              <a:gd name="connsiteX12" fmla="*/ 22860 w 22859"/>
              <a:gd name="connsiteY12" fmla="*/ 199549 h 258032"/>
              <a:gd name="connsiteX13" fmla="*/ 11430 w 22859"/>
              <a:gd name="connsiteY13" fmla="*/ 210979 h 258032"/>
              <a:gd name="connsiteX14" fmla="*/ 11430 w 22859"/>
              <a:gd name="connsiteY14" fmla="*/ 210979 h 258032"/>
              <a:gd name="connsiteX15" fmla="*/ 0 w 22859"/>
              <a:gd name="connsiteY15" fmla="*/ 199549 h 258032"/>
              <a:gd name="connsiteX16" fmla="*/ 0 w 22859"/>
              <a:gd name="connsiteY16" fmla="*/ 152495 h 258032"/>
              <a:gd name="connsiteX17" fmla="*/ 11430 w 22859"/>
              <a:gd name="connsiteY17" fmla="*/ 141065 h 258032"/>
              <a:gd name="connsiteX18" fmla="*/ 11430 w 22859"/>
              <a:gd name="connsiteY18" fmla="*/ 141065 h 258032"/>
              <a:gd name="connsiteX19" fmla="*/ 22860 w 22859"/>
              <a:gd name="connsiteY19" fmla="*/ 152495 h 258032"/>
              <a:gd name="connsiteX20" fmla="*/ 22860 w 22859"/>
              <a:gd name="connsiteY20" fmla="*/ 152495 h 258032"/>
              <a:gd name="connsiteX21" fmla="*/ 11430 w 22859"/>
              <a:gd name="connsiteY21" fmla="*/ 163925 h 258032"/>
              <a:gd name="connsiteX22" fmla="*/ 11430 w 22859"/>
              <a:gd name="connsiteY22" fmla="*/ 163925 h 258032"/>
              <a:gd name="connsiteX23" fmla="*/ 0 w 22859"/>
              <a:gd name="connsiteY23" fmla="*/ 152495 h 258032"/>
              <a:gd name="connsiteX24" fmla="*/ 0 w 22859"/>
              <a:gd name="connsiteY24" fmla="*/ 105442 h 258032"/>
              <a:gd name="connsiteX25" fmla="*/ 11430 w 22859"/>
              <a:gd name="connsiteY25" fmla="*/ 94012 h 258032"/>
              <a:gd name="connsiteX26" fmla="*/ 11430 w 22859"/>
              <a:gd name="connsiteY26" fmla="*/ 94012 h 258032"/>
              <a:gd name="connsiteX27" fmla="*/ 22860 w 22859"/>
              <a:gd name="connsiteY27" fmla="*/ 105442 h 258032"/>
              <a:gd name="connsiteX28" fmla="*/ 22860 w 22859"/>
              <a:gd name="connsiteY28" fmla="*/ 105442 h 258032"/>
              <a:gd name="connsiteX29" fmla="*/ 11430 w 22859"/>
              <a:gd name="connsiteY29" fmla="*/ 116872 h 258032"/>
              <a:gd name="connsiteX30" fmla="*/ 11430 w 22859"/>
              <a:gd name="connsiteY30" fmla="*/ 116872 h 258032"/>
              <a:gd name="connsiteX31" fmla="*/ 0 w 22859"/>
              <a:gd name="connsiteY31" fmla="*/ 105442 h 258032"/>
              <a:gd name="connsiteX32" fmla="*/ 0 w 22859"/>
              <a:gd name="connsiteY32" fmla="*/ 58483 h 258032"/>
              <a:gd name="connsiteX33" fmla="*/ 11430 w 22859"/>
              <a:gd name="connsiteY33" fmla="*/ 47054 h 258032"/>
              <a:gd name="connsiteX34" fmla="*/ 11430 w 22859"/>
              <a:gd name="connsiteY34" fmla="*/ 47054 h 258032"/>
              <a:gd name="connsiteX35" fmla="*/ 22860 w 22859"/>
              <a:gd name="connsiteY35" fmla="*/ 58483 h 258032"/>
              <a:gd name="connsiteX36" fmla="*/ 22860 w 22859"/>
              <a:gd name="connsiteY36" fmla="*/ 58483 h 258032"/>
              <a:gd name="connsiteX37" fmla="*/ 11430 w 22859"/>
              <a:gd name="connsiteY37" fmla="*/ 69913 h 258032"/>
              <a:gd name="connsiteX38" fmla="*/ 11430 w 22859"/>
              <a:gd name="connsiteY38" fmla="*/ 69913 h 258032"/>
              <a:gd name="connsiteX39" fmla="*/ 0 w 22859"/>
              <a:gd name="connsiteY39" fmla="*/ 58483 h 258032"/>
              <a:gd name="connsiteX40" fmla="*/ 0 w 22859"/>
              <a:gd name="connsiteY40" fmla="*/ 11430 h 258032"/>
              <a:gd name="connsiteX41" fmla="*/ 11430 w 22859"/>
              <a:gd name="connsiteY41" fmla="*/ 0 h 258032"/>
              <a:gd name="connsiteX42" fmla="*/ 11430 w 22859"/>
              <a:gd name="connsiteY42" fmla="*/ 0 h 258032"/>
              <a:gd name="connsiteX43" fmla="*/ 22860 w 22859"/>
              <a:gd name="connsiteY43" fmla="*/ 11430 h 258032"/>
              <a:gd name="connsiteX44" fmla="*/ 22860 w 22859"/>
              <a:gd name="connsiteY44" fmla="*/ 11430 h 258032"/>
              <a:gd name="connsiteX45" fmla="*/ 11430 w 22859"/>
              <a:gd name="connsiteY45" fmla="*/ 22860 h 258032"/>
              <a:gd name="connsiteX46" fmla="*/ 11430 w 22859"/>
              <a:gd name="connsiteY46" fmla="*/ 22860 h 258032"/>
              <a:gd name="connsiteX47" fmla="*/ 0 w 22859"/>
              <a:gd name="connsiteY47" fmla="*/ 11430 h 25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2859" h="258032">
                <a:moveTo>
                  <a:pt x="0" y="246602"/>
                </a:moveTo>
                <a:cubicBezTo>
                  <a:pt x="0" y="240221"/>
                  <a:pt x="5143" y="235172"/>
                  <a:pt x="11430" y="235172"/>
                </a:cubicBezTo>
                <a:lnTo>
                  <a:pt x="11430" y="235172"/>
                </a:lnTo>
                <a:cubicBezTo>
                  <a:pt x="17812" y="235172"/>
                  <a:pt x="22860" y="240316"/>
                  <a:pt x="22860" y="246602"/>
                </a:cubicBezTo>
                <a:lnTo>
                  <a:pt x="22860" y="246602"/>
                </a:lnTo>
                <a:cubicBezTo>
                  <a:pt x="22860" y="252984"/>
                  <a:pt x="17717" y="258032"/>
                  <a:pt x="11430" y="258032"/>
                </a:cubicBezTo>
                <a:lnTo>
                  <a:pt x="11430" y="258032"/>
                </a:lnTo>
                <a:cubicBezTo>
                  <a:pt x="5143" y="258032"/>
                  <a:pt x="0" y="252889"/>
                  <a:pt x="0" y="246602"/>
                </a:cubicBezTo>
                <a:close/>
                <a:moveTo>
                  <a:pt x="0" y="199549"/>
                </a:moveTo>
                <a:cubicBezTo>
                  <a:pt x="0" y="193167"/>
                  <a:pt x="5143" y="188119"/>
                  <a:pt x="11430" y="188119"/>
                </a:cubicBezTo>
                <a:lnTo>
                  <a:pt x="11430" y="188119"/>
                </a:lnTo>
                <a:cubicBezTo>
                  <a:pt x="17812" y="188119"/>
                  <a:pt x="22860" y="193262"/>
                  <a:pt x="22860" y="199549"/>
                </a:cubicBezTo>
                <a:lnTo>
                  <a:pt x="22860" y="199549"/>
                </a:lnTo>
                <a:cubicBezTo>
                  <a:pt x="22860" y="205931"/>
                  <a:pt x="17717" y="210979"/>
                  <a:pt x="11430" y="210979"/>
                </a:cubicBezTo>
                <a:lnTo>
                  <a:pt x="11430" y="210979"/>
                </a:lnTo>
                <a:cubicBezTo>
                  <a:pt x="5143" y="210979"/>
                  <a:pt x="0" y="205835"/>
                  <a:pt x="0" y="199549"/>
                </a:cubicBezTo>
                <a:close/>
                <a:moveTo>
                  <a:pt x="0" y="152495"/>
                </a:moveTo>
                <a:cubicBezTo>
                  <a:pt x="0" y="146113"/>
                  <a:pt x="5143" y="141065"/>
                  <a:pt x="11430" y="141065"/>
                </a:cubicBezTo>
                <a:lnTo>
                  <a:pt x="11430" y="141065"/>
                </a:lnTo>
                <a:cubicBezTo>
                  <a:pt x="17812" y="141065"/>
                  <a:pt x="22860" y="146209"/>
                  <a:pt x="22860" y="152495"/>
                </a:cubicBezTo>
                <a:lnTo>
                  <a:pt x="22860" y="152495"/>
                </a:lnTo>
                <a:cubicBezTo>
                  <a:pt x="22860" y="158877"/>
                  <a:pt x="17717" y="163925"/>
                  <a:pt x="11430" y="163925"/>
                </a:cubicBezTo>
                <a:lnTo>
                  <a:pt x="11430" y="163925"/>
                </a:lnTo>
                <a:cubicBezTo>
                  <a:pt x="5143" y="163925"/>
                  <a:pt x="0" y="158877"/>
                  <a:pt x="0" y="152495"/>
                </a:cubicBezTo>
                <a:close/>
                <a:moveTo>
                  <a:pt x="0" y="105442"/>
                </a:moveTo>
                <a:cubicBezTo>
                  <a:pt x="0" y="99060"/>
                  <a:pt x="5143" y="94012"/>
                  <a:pt x="11430" y="94012"/>
                </a:cubicBezTo>
                <a:lnTo>
                  <a:pt x="11430" y="94012"/>
                </a:lnTo>
                <a:cubicBezTo>
                  <a:pt x="17812" y="94012"/>
                  <a:pt x="22860" y="99155"/>
                  <a:pt x="22860" y="105442"/>
                </a:cubicBezTo>
                <a:lnTo>
                  <a:pt x="22860" y="105442"/>
                </a:lnTo>
                <a:cubicBezTo>
                  <a:pt x="22860" y="111824"/>
                  <a:pt x="17717" y="116872"/>
                  <a:pt x="11430" y="116872"/>
                </a:cubicBezTo>
                <a:lnTo>
                  <a:pt x="11430" y="116872"/>
                </a:lnTo>
                <a:cubicBezTo>
                  <a:pt x="5143" y="116967"/>
                  <a:pt x="0" y="111824"/>
                  <a:pt x="0" y="105442"/>
                </a:cubicBezTo>
                <a:close/>
                <a:moveTo>
                  <a:pt x="0" y="58483"/>
                </a:moveTo>
                <a:cubicBezTo>
                  <a:pt x="0" y="52197"/>
                  <a:pt x="5143" y="47054"/>
                  <a:pt x="11430" y="47054"/>
                </a:cubicBezTo>
                <a:lnTo>
                  <a:pt x="11430" y="47054"/>
                </a:lnTo>
                <a:cubicBezTo>
                  <a:pt x="17812" y="47054"/>
                  <a:pt x="22860" y="52197"/>
                  <a:pt x="22860" y="58483"/>
                </a:cubicBezTo>
                <a:lnTo>
                  <a:pt x="22860" y="58483"/>
                </a:lnTo>
                <a:cubicBezTo>
                  <a:pt x="22860" y="64865"/>
                  <a:pt x="17717" y="69913"/>
                  <a:pt x="11430" y="69913"/>
                </a:cubicBezTo>
                <a:lnTo>
                  <a:pt x="11430" y="69913"/>
                </a:lnTo>
                <a:cubicBezTo>
                  <a:pt x="5143" y="69913"/>
                  <a:pt x="0" y="64770"/>
                  <a:pt x="0" y="58483"/>
                </a:cubicBezTo>
                <a:close/>
                <a:moveTo>
                  <a:pt x="0" y="11430"/>
                </a:moveTo>
                <a:cubicBezTo>
                  <a:pt x="0" y="5048"/>
                  <a:pt x="5143" y="0"/>
                  <a:pt x="11430" y="0"/>
                </a:cubicBezTo>
                <a:lnTo>
                  <a:pt x="11430" y="0"/>
                </a:lnTo>
                <a:cubicBezTo>
                  <a:pt x="17812" y="0"/>
                  <a:pt x="22860" y="5144"/>
                  <a:pt x="22860" y="11430"/>
                </a:cubicBezTo>
                <a:lnTo>
                  <a:pt x="22860" y="11430"/>
                </a:lnTo>
                <a:cubicBezTo>
                  <a:pt x="22860" y="17812"/>
                  <a:pt x="17717" y="22860"/>
                  <a:pt x="11430" y="22860"/>
                </a:cubicBezTo>
                <a:lnTo>
                  <a:pt x="11430" y="22860"/>
                </a:lnTo>
                <a:cubicBezTo>
                  <a:pt x="5143" y="22860"/>
                  <a:pt x="0" y="17717"/>
                  <a:pt x="0" y="1143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6" name="稻壳儿智宇https://www.docer.com/works?userid=328340712"/>
          <p:cNvSpPr/>
          <p:nvPr/>
        </p:nvSpPr>
        <p:spPr>
          <a:xfrm>
            <a:off x="5407261" y="4383656"/>
            <a:ext cx="39938" cy="40148"/>
          </a:xfrm>
          <a:custGeom>
            <a:avLst/>
            <a:gdLst>
              <a:gd name="connsiteX0" fmla="*/ 11335 w 22574"/>
              <a:gd name="connsiteY0" fmla="*/ 22693 h 22693"/>
              <a:gd name="connsiteX1" fmla="*/ 6953 w 22574"/>
              <a:gd name="connsiteY1" fmla="*/ 21836 h 22693"/>
              <a:gd name="connsiteX2" fmla="*/ 3334 w 22574"/>
              <a:gd name="connsiteY2" fmla="*/ 19360 h 22693"/>
              <a:gd name="connsiteX3" fmla="*/ 0 w 22574"/>
              <a:gd name="connsiteY3" fmla="*/ 11263 h 22693"/>
              <a:gd name="connsiteX4" fmla="*/ 191 w 22574"/>
              <a:gd name="connsiteY4" fmla="*/ 9073 h 22693"/>
              <a:gd name="connsiteX5" fmla="*/ 762 w 22574"/>
              <a:gd name="connsiteY5" fmla="*/ 6977 h 22693"/>
              <a:gd name="connsiteX6" fmla="*/ 1810 w 22574"/>
              <a:gd name="connsiteY6" fmla="*/ 4977 h 22693"/>
              <a:gd name="connsiteX7" fmla="*/ 3239 w 22574"/>
              <a:gd name="connsiteY7" fmla="*/ 3262 h 22693"/>
              <a:gd name="connsiteX8" fmla="*/ 4953 w 22574"/>
              <a:gd name="connsiteY8" fmla="*/ 1929 h 22693"/>
              <a:gd name="connsiteX9" fmla="*/ 6953 w 22574"/>
              <a:gd name="connsiteY9" fmla="*/ 881 h 22693"/>
              <a:gd name="connsiteX10" fmla="*/ 9144 w 22574"/>
              <a:gd name="connsiteY10" fmla="*/ 214 h 22693"/>
              <a:gd name="connsiteX11" fmla="*/ 13525 w 22574"/>
              <a:gd name="connsiteY11" fmla="*/ 214 h 22693"/>
              <a:gd name="connsiteX12" fmla="*/ 15621 w 22574"/>
              <a:gd name="connsiteY12" fmla="*/ 881 h 22693"/>
              <a:gd name="connsiteX13" fmla="*/ 17621 w 22574"/>
              <a:gd name="connsiteY13" fmla="*/ 1929 h 22693"/>
              <a:gd name="connsiteX14" fmla="*/ 19336 w 22574"/>
              <a:gd name="connsiteY14" fmla="*/ 3262 h 22693"/>
              <a:gd name="connsiteX15" fmla="*/ 20669 w 22574"/>
              <a:gd name="connsiteY15" fmla="*/ 4977 h 22693"/>
              <a:gd name="connsiteX16" fmla="*/ 21717 w 22574"/>
              <a:gd name="connsiteY16" fmla="*/ 6977 h 22693"/>
              <a:gd name="connsiteX17" fmla="*/ 22384 w 22574"/>
              <a:gd name="connsiteY17" fmla="*/ 9073 h 22693"/>
              <a:gd name="connsiteX18" fmla="*/ 22574 w 22574"/>
              <a:gd name="connsiteY18" fmla="*/ 11263 h 22693"/>
              <a:gd name="connsiteX19" fmla="*/ 19241 w 22574"/>
              <a:gd name="connsiteY19" fmla="*/ 19360 h 22693"/>
              <a:gd name="connsiteX20" fmla="*/ 15526 w 22574"/>
              <a:gd name="connsiteY20" fmla="*/ 21836 h 22693"/>
              <a:gd name="connsiteX21" fmla="*/ 11335 w 22574"/>
              <a:gd name="connsiteY21" fmla="*/ 22693 h 2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574" h="22693">
                <a:moveTo>
                  <a:pt x="11335" y="22693"/>
                </a:moveTo>
                <a:cubicBezTo>
                  <a:pt x="9811" y="22693"/>
                  <a:pt x="8382" y="22408"/>
                  <a:pt x="6953" y="21836"/>
                </a:cubicBezTo>
                <a:cubicBezTo>
                  <a:pt x="5620" y="21265"/>
                  <a:pt x="4382" y="20407"/>
                  <a:pt x="3334" y="19360"/>
                </a:cubicBezTo>
                <a:cubicBezTo>
                  <a:pt x="1143" y="17264"/>
                  <a:pt x="0" y="14311"/>
                  <a:pt x="0" y="11263"/>
                </a:cubicBezTo>
                <a:cubicBezTo>
                  <a:pt x="0" y="10501"/>
                  <a:pt x="95" y="9835"/>
                  <a:pt x="191" y="9073"/>
                </a:cubicBezTo>
                <a:cubicBezTo>
                  <a:pt x="381" y="8311"/>
                  <a:pt x="571" y="7644"/>
                  <a:pt x="762" y="6977"/>
                </a:cubicBezTo>
                <a:cubicBezTo>
                  <a:pt x="1048" y="6310"/>
                  <a:pt x="1429" y="5644"/>
                  <a:pt x="1810" y="4977"/>
                </a:cubicBezTo>
                <a:cubicBezTo>
                  <a:pt x="2286" y="4405"/>
                  <a:pt x="2762" y="3739"/>
                  <a:pt x="3239" y="3262"/>
                </a:cubicBezTo>
                <a:cubicBezTo>
                  <a:pt x="3810" y="2691"/>
                  <a:pt x="4286" y="2310"/>
                  <a:pt x="4953" y="1929"/>
                </a:cubicBezTo>
                <a:cubicBezTo>
                  <a:pt x="5620" y="1453"/>
                  <a:pt x="6287" y="1072"/>
                  <a:pt x="6953" y="881"/>
                </a:cubicBezTo>
                <a:cubicBezTo>
                  <a:pt x="7620" y="595"/>
                  <a:pt x="8382" y="310"/>
                  <a:pt x="9144" y="214"/>
                </a:cubicBezTo>
                <a:cubicBezTo>
                  <a:pt x="10573" y="-71"/>
                  <a:pt x="12097" y="-71"/>
                  <a:pt x="13525" y="214"/>
                </a:cubicBezTo>
                <a:cubicBezTo>
                  <a:pt x="14288" y="405"/>
                  <a:pt x="14954" y="595"/>
                  <a:pt x="15621" y="881"/>
                </a:cubicBezTo>
                <a:cubicBezTo>
                  <a:pt x="16288" y="1072"/>
                  <a:pt x="16954" y="1453"/>
                  <a:pt x="17621" y="1929"/>
                </a:cubicBezTo>
                <a:cubicBezTo>
                  <a:pt x="18193" y="2310"/>
                  <a:pt x="18860" y="2786"/>
                  <a:pt x="19336" y="3262"/>
                </a:cubicBezTo>
                <a:cubicBezTo>
                  <a:pt x="19907" y="3834"/>
                  <a:pt x="20288" y="4405"/>
                  <a:pt x="20669" y="4977"/>
                </a:cubicBezTo>
                <a:cubicBezTo>
                  <a:pt x="21146" y="5548"/>
                  <a:pt x="21527" y="6310"/>
                  <a:pt x="21717" y="6977"/>
                </a:cubicBezTo>
                <a:cubicBezTo>
                  <a:pt x="22003" y="7644"/>
                  <a:pt x="22289" y="8311"/>
                  <a:pt x="22384" y="9073"/>
                </a:cubicBezTo>
                <a:cubicBezTo>
                  <a:pt x="22574" y="9835"/>
                  <a:pt x="22574" y="10501"/>
                  <a:pt x="22574" y="11263"/>
                </a:cubicBezTo>
                <a:cubicBezTo>
                  <a:pt x="22574" y="14311"/>
                  <a:pt x="21336" y="17169"/>
                  <a:pt x="19241" y="19360"/>
                </a:cubicBezTo>
                <a:cubicBezTo>
                  <a:pt x="18193" y="20407"/>
                  <a:pt x="16859" y="21265"/>
                  <a:pt x="15526" y="21836"/>
                </a:cubicBezTo>
                <a:cubicBezTo>
                  <a:pt x="14383" y="22312"/>
                  <a:pt x="12859" y="22693"/>
                  <a:pt x="11335" y="2269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7" name="稻壳儿智宇https://www.docer.com/works?userid=328340712"/>
          <p:cNvSpPr/>
          <p:nvPr/>
        </p:nvSpPr>
        <p:spPr>
          <a:xfrm>
            <a:off x="5328060" y="4447734"/>
            <a:ext cx="198510" cy="198510"/>
          </a:xfrm>
          <a:custGeom>
            <a:avLst/>
            <a:gdLst>
              <a:gd name="connsiteX0" fmla="*/ 56102 w 112204"/>
              <a:gd name="connsiteY0" fmla="*/ 112205 h 112204"/>
              <a:gd name="connsiteX1" fmla="*/ 0 w 112204"/>
              <a:gd name="connsiteY1" fmla="*/ 56102 h 112204"/>
              <a:gd name="connsiteX2" fmla="*/ 56102 w 112204"/>
              <a:gd name="connsiteY2" fmla="*/ 0 h 112204"/>
              <a:gd name="connsiteX3" fmla="*/ 112204 w 112204"/>
              <a:gd name="connsiteY3" fmla="*/ 56102 h 112204"/>
              <a:gd name="connsiteX4" fmla="*/ 56102 w 112204"/>
              <a:gd name="connsiteY4" fmla="*/ 112205 h 112204"/>
              <a:gd name="connsiteX5" fmla="*/ 56102 w 112204"/>
              <a:gd name="connsiteY5" fmla="*/ 15240 h 112204"/>
              <a:gd name="connsiteX6" fmla="*/ 15240 w 112204"/>
              <a:gd name="connsiteY6" fmla="*/ 56102 h 112204"/>
              <a:gd name="connsiteX7" fmla="*/ 56102 w 112204"/>
              <a:gd name="connsiteY7" fmla="*/ 96965 h 112204"/>
              <a:gd name="connsiteX8" fmla="*/ 96965 w 112204"/>
              <a:gd name="connsiteY8" fmla="*/ 56102 h 112204"/>
              <a:gd name="connsiteX9" fmla="*/ 56102 w 112204"/>
              <a:gd name="connsiteY9" fmla="*/ 15240 h 112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204" h="112204">
                <a:moveTo>
                  <a:pt x="56102" y="112205"/>
                </a:moveTo>
                <a:cubicBezTo>
                  <a:pt x="25146" y="112205"/>
                  <a:pt x="0" y="87058"/>
                  <a:pt x="0" y="56102"/>
                </a:cubicBezTo>
                <a:cubicBezTo>
                  <a:pt x="0" y="25146"/>
                  <a:pt x="25146" y="0"/>
                  <a:pt x="56102" y="0"/>
                </a:cubicBezTo>
                <a:cubicBezTo>
                  <a:pt x="87058" y="0"/>
                  <a:pt x="112204" y="25146"/>
                  <a:pt x="112204" y="56102"/>
                </a:cubicBezTo>
                <a:cubicBezTo>
                  <a:pt x="112300" y="87058"/>
                  <a:pt x="87058" y="112205"/>
                  <a:pt x="56102" y="112205"/>
                </a:cubicBezTo>
                <a:close/>
                <a:moveTo>
                  <a:pt x="56102" y="15240"/>
                </a:moveTo>
                <a:cubicBezTo>
                  <a:pt x="33528" y="15240"/>
                  <a:pt x="15240" y="33528"/>
                  <a:pt x="15240" y="56102"/>
                </a:cubicBezTo>
                <a:cubicBezTo>
                  <a:pt x="15240" y="78677"/>
                  <a:pt x="33528" y="96965"/>
                  <a:pt x="56102" y="96965"/>
                </a:cubicBezTo>
                <a:cubicBezTo>
                  <a:pt x="78676" y="96965"/>
                  <a:pt x="96965" y="78677"/>
                  <a:pt x="96965" y="56102"/>
                </a:cubicBezTo>
                <a:cubicBezTo>
                  <a:pt x="96965" y="33528"/>
                  <a:pt x="78676" y="15240"/>
                  <a:pt x="56102" y="1524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稻壳儿智宇https://www.docer.com/works?userid=328340712"/>
          <p:cNvSpPr/>
          <p:nvPr/>
        </p:nvSpPr>
        <p:spPr>
          <a:xfrm>
            <a:off x="7307941" y="2165536"/>
            <a:ext cx="1664927" cy="1210609"/>
          </a:xfrm>
          <a:custGeom>
            <a:avLst/>
            <a:gdLst>
              <a:gd name="connsiteX0" fmla="*/ 51245 w 941070"/>
              <a:gd name="connsiteY0" fmla="*/ 684276 h 684275"/>
              <a:gd name="connsiteX1" fmla="*/ 0 w 941070"/>
              <a:gd name="connsiteY1" fmla="*/ 470535 h 684275"/>
              <a:gd name="connsiteX2" fmla="*/ 470535 w 941070"/>
              <a:gd name="connsiteY2" fmla="*/ 0 h 684275"/>
              <a:gd name="connsiteX3" fmla="*/ 941070 w 941070"/>
              <a:gd name="connsiteY3" fmla="*/ 470535 h 684275"/>
              <a:gd name="connsiteX4" fmla="*/ 889826 w 941070"/>
              <a:gd name="connsiteY4" fmla="*/ 684276 h 684275"/>
              <a:gd name="connsiteX5" fmla="*/ 869442 w 941070"/>
              <a:gd name="connsiteY5" fmla="*/ 673894 h 684275"/>
              <a:gd name="connsiteX6" fmla="*/ 918115 w 941070"/>
              <a:gd name="connsiteY6" fmla="*/ 470630 h 684275"/>
              <a:gd name="connsiteX7" fmla="*/ 470440 w 941070"/>
              <a:gd name="connsiteY7" fmla="*/ 22955 h 684275"/>
              <a:gd name="connsiteX8" fmla="*/ 22765 w 941070"/>
              <a:gd name="connsiteY8" fmla="*/ 470630 h 684275"/>
              <a:gd name="connsiteX9" fmla="*/ 71438 w 941070"/>
              <a:gd name="connsiteY9" fmla="*/ 673894 h 684275"/>
              <a:gd name="connsiteX10" fmla="*/ 51245 w 941070"/>
              <a:gd name="connsiteY10" fmla="*/ 684276 h 68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1070" h="684275">
                <a:moveTo>
                  <a:pt x="51245" y="684276"/>
                </a:moveTo>
                <a:cubicBezTo>
                  <a:pt x="17240" y="617696"/>
                  <a:pt x="0" y="545783"/>
                  <a:pt x="0" y="470535"/>
                </a:cubicBezTo>
                <a:cubicBezTo>
                  <a:pt x="0" y="211074"/>
                  <a:pt x="211074" y="0"/>
                  <a:pt x="470535" y="0"/>
                </a:cubicBezTo>
                <a:cubicBezTo>
                  <a:pt x="729996" y="0"/>
                  <a:pt x="941070" y="211074"/>
                  <a:pt x="941070" y="470535"/>
                </a:cubicBezTo>
                <a:cubicBezTo>
                  <a:pt x="941070" y="545783"/>
                  <a:pt x="923830" y="617696"/>
                  <a:pt x="889826" y="684276"/>
                </a:cubicBezTo>
                <a:lnTo>
                  <a:pt x="869442" y="673894"/>
                </a:lnTo>
                <a:cubicBezTo>
                  <a:pt x="901732" y="610553"/>
                  <a:pt x="918115" y="542163"/>
                  <a:pt x="918115" y="470630"/>
                </a:cubicBezTo>
                <a:cubicBezTo>
                  <a:pt x="918115" y="223838"/>
                  <a:pt x="717328" y="22955"/>
                  <a:pt x="470440" y="22955"/>
                </a:cubicBezTo>
                <a:cubicBezTo>
                  <a:pt x="223552" y="22955"/>
                  <a:pt x="22765" y="223742"/>
                  <a:pt x="22765" y="470630"/>
                </a:cubicBezTo>
                <a:cubicBezTo>
                  <a:pt x="22765" y="542258"/>
                  <a:pt x="39148" y="610648"/>
                  <a:pt x="71438" y="673894"/>
                </a:cubicBezTo>
                <a:lnTo>
                  <a:pt x="51245" y="684276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稻壳儿智宇https://www.docer.com/works?userid=328340712"/>
          <p:cNvSpPr/>
          <p:nvPr/>
        </p:nvSpPr>
        <p:spPr>
          <a:xfrm>
            <a:off x="7571217" y="2428784"/>
            <a:ext cx="1138474" cy="1138474"/>
          </a:xfrm>
          <a:custGeom>
            <a:avLst/>
            <a:gdLst>
              <a:gd name="connsiteX0" fmla="*/ 643503 w 643502"/>
              <a:gd name="connsiteY0" fmla="*/ 321751 h 643502"/>
              <a:gd name="connsiteX1" fmla="*/ 321751 w 643502"/>
              <a:gd name="connsiteY1" fmla="*/ 643503 h 643502"/>
              <a:gd name="connsiteX2" fmla="*/ 0 w 643502"/>
              <a:gd name="connsiteY2" fmla="*/ 321751 h 643502"/>
              <a:gd name="connsiteX3" fmla="*/ 321751 w 643502"/>
              <a:gd name="connsiteY3" fmla="*/ 0 h 643502"/>
              <a:gd name="connsiteX4" fmla="*/ 643503 w 643502"/>
              <a:gd name="connsiteY4" fmla="*/ 321751 h 6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502" h="643502">
                <a:moveTo>
                  <a:pt x="643503" y="321751"/>
                </a:moveTo>
                <a:cubicBezTo>
                  <a:pt x="643503" y="499450"/>
                  <a:pt x="499450" y="643503"/>
                  <a:pt x="321751" y="643503"/>
                </a:cubicBezTo>
                <a:cubicBezTo>
                  <a:pt x="144053" y="643503"/>
                  <a:pt x="0" y="499450"/>
                  <a:pt x="0" y="321751"/>
                </a:cubicBezTo>
                <a:cubicBezTo>
                  <a:pt x="0" y="144053"/>
                  <a:pt x="144053" y="0"/>
                  <a:pt x="321751" y="0"/>
                </a:cubicBezTo>
                <a:cubicBezTo>
                  <a:pt x="499450" y="0"/>
                  <a:pt x="643503" y="144053"/>
                  <a:pt x="643503" y="321751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20##.08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稻壳儿智宇https://www.docer.com/works?userid=328340712"/>
          <p:cNvSpPr/>
          <p:nvPr/>
        </p:nvSpPr>
        <p:spPr>
          <a:xfrm>
            <a:off x="8124733" y="3884050"/>
            <a:ext cx="40444" cy="456506"/>
          </a:xfrm>
          <a:custGeom>
            <a:avLst/>
            <a:gdLst>
              <a:gd name="connsiteX0" fmla="*/ 0 w 22860"/>
              <a:gd name="connsiteY0" fmla="*/ 246602 h 258032"/>
              <a:gd name="connsiteX1" fmla="*/ 11430 w 22860"/>
              <a:gd name="connsiteY1" fmla="*/ 235172 h 258032"/>
              <a:gd name="connsiteX2" fmla="*/ 11430 w 22860"/>
              <a:gd name="connsiteY2" fmla="*/ 235172 h 258032"/>
              <a:gd name="connsiteX3" fmla="*/ 22860 w 22860"/>
              <a:gd name="connsiteY3" fmla="*/ 246602 h 258032"/>
              <a:gd name="connsiteX4" fmla="*/ 22860 w 22860"/>
              <a:gd name="connsiteY4" fmla="*/ 246602 h 258032"/>
              <a:gd name="connsiteX5" fmla="*/ 11430 w 22860"/>
              <a:gd name="connsiteY5" fmla="*/ 258032 h 258032"/>
              <a:gd name="connsiteX6" fmla="*/ 11430 w 22860"/>
              <a:gd name="connsiteY6" fmla="*/ 258032 h 258032"/>
              <a:gd name="connsiteX7" fmla="*/ 0 w 22860"/>
              <a:gd name="connsiteY7" fmla="*/ 246602 h 258032"/>
              <a:gd name="connsiteX8" fmla="*/ 0 w 22860"/>
              <a:gd name="connsiteY8" fmla="*/ 199549 h 258032"/>
              <a:gd name="connsiteX9" fmla="*/ 11430 w 22860"/>
              <a:gd name="connsiteY9" fmla="*/ 188119 h 258032"/>
              <a:gd name="connsiteX10" fmla="*/ 11430 w 22860"/>
              <a:gd name="connsiteY10" fmla="*/ 188119 h 258032"/>
              <a:gd name="connsiteX11" fmla="*/ 22860 w 22860"/>
              <a:gd name="connsiteY11" fmla="*/ 199549 h 258032"/>
              <a:gd name="connsiteX12" fmla="*/ 22860 w 22860"/>
              <a:gd name="connsiteY12" fmla="*/ 199549 h 258032"/>
              <a:gd name="connsiteX13" fmla="*/ 11430 w 22860"/>
              <a:gd name="connsiteY13" fmla="*/ 210979 h 258032"/>
              <a:gd name="connsiteX14" fmla="*/ 11430 w 22860"/>
              <a:gd name="connsiteY14" fmla="*/ 210979 h 258032"/>
              <a:gd name="connsiteX15" fmla="*/ 0 w 22860"/>
              <a:gd name="connsiteY15" fmla="*/ 199549 h 258032"/>
              <a:gd name="connsiteX16" fmla="*/ 0 w 22860"/>
              <a:gd name="connsiteY16" fmla="*/ 152495 h 258032"/>
              <a:gd name="connsiteX17" fmla="*/ 11430 w 22860"/>
              <a:gd name="connsiteY17" fmla="*/ 141065 h 258032"/>
              <a:gd name="connsiteX18" fmla="*/ 11430 w 22860"/>
              <a:gd name="connsiteY18" fmla="*/ 141065 h 258032"/>
              <a:gd name="connsiteX19" fmla="*/ 22860 w 22860"/>
              <a:gd name="connsiteY19" fmla="*/ 152495 h 258032"/>
              <a:gd name="connsiteX20" fmla="*/ 22860 w 22860"/>
              <a:gd name="connsiteY20" fmla="*/ 152495 h 258032"/>
              <a:gd name="connsiteX21" fmla="*/ 11430 w 22860"/>
              <a:gd name="connsiteY21" fmla="*/ 163925 h 258032"/>
              <a:gd name="connsiteX22" fmla="*/ 11430 w 22860"/>
              <a:gd name="connsiteY22" fmla="*/ 163925 h 258032"/>
              <a:gd name="connsiteX23" fmla="*/ 0 w 22860"/>
              <a:gd name="connsiteY23" fmla="*/ 152495 h 258032"/>
              <a:gd name="connsiteX24" fmla="*/ 0 w 22860"/>
              <a:gd name="connsiteY24" fmla="*/ 105442 h 258032"/>
              <a:gd name="connsiteX25" fmla="*/ 11430 w 22860"/>
              <a:gd name="connsiteY25" fmla="*/ 94012 h 258032"/>
              <a:gd name="connsiteX26" fmla="*/ 11430 w 22860"/>
              <a:gd name="connsiteY26" fmla="*/ 94012 h 258032"/>
              <a:gd name="connsiteX27" fmla="*/ 22860 w 22860"/>
              <a:gd name="connsiteY27" fmla="*/ 105442 h 258032"/>
              <a:gd name="connsiteX28" fmla="*/ 22860 w 22860"/>
              <a:gd name="connsiteY28" fmla="*/ 105442 h 258032"/>
              <a:gd name="connsiteX29" fmla="*/ 11430 w 22860"/>
              <a:gd name="connsiteY29" fmla="*/ 116872 h 258032"/>
              <a:gd name="connsiteX30" fmla="*/ 11430 w 22860"/>
              <a:gd name="connsiteY30" fmla="*/ 116872 h 258032"/>
              <a:gd name="connsiteX31" fmla="*/ 0 w 22860"/>
              <a:gd name="connsiteY31" fmla="*/ 105442 h 258032"/>
              <a:gd name="connsiteX32" fmla="*/ 0 w 22860"/>
              <a:gd name="connsiteY32" fmla="*/ 58483 h 258032"/>
              <a:gd name="connsiteX33" fmla="*/ 11430 w 22860"/>
              <a:gd name="connsiteY33" fmla="*/ 47054 h 258032"/>
              <a:gd name="connsiteX34" fmla="*/ 11430 w 22860"/>
              <a:gd name="connsiteY34" fmla="*/ 47054 h 258032"/>
              <a:gd name="connsiteX35" fmla="*/ 22860 w 22860"/>
              <a:gd name="connsiteY35" fmla="*/ 58483 h 258032"/>
              <a:gd name="connsiteX36" fmla="*/ 22860 w 22860"/>
              <a:gd name="connsiteY36" fmla="*/ 58483 h 258032"/>
              <a:gd name="connsiteX37" fmla="*/ 11430 w 22860"/>
              <a:gd name="connsiteY37" fmla="*/ 69913 h 258032"/>
              <a:gd name="connsiteX38" fmla="*/ 11430 w 22860"/>
              <a:gd name="connsiteY38" fmla="*/ 69913 h 258032"/>
              <a:gd name="connsiteX39" fmla="*/ 0 w 22860"/>
              <a:gd name="connsiteY39" fmla="*/ 58483 h 258032"/>
              <a:gd name="connsiteX40" fmla="*/ 0 w 22860"/>
              <a:gd name="connsiteY40" fmla="*/ 11430 h 258032"/>
              <a:gd name="connsiteX41" fmla="*/ 11430 w 22860"/>
              <a:gd name="connsiteY41" fmla="*/ 0 h 258032"/>
              <a:gd name="connsiteX42" fmla="*/ 11430 w 22860"/>
              <a:gd name="connsiteY42" fmla="*/ 0 h 258032"/>
              <a:gd name="connsiteX43" fmla="*/ 22860 w 22860"/>
              <a:gd name="connsiteY43" fmla="*/ 11430 h 258032"/>
              <a:gd name="connsiteX44" fmla="*/ 22860 w 22860"/>
              <a:gd name="connsiteY44" fmla="*/ 11430 h 258032"/>
              <a:gd name="connsiteX45" fmla="*/ 11430 w 22860"/>
              <a:gd name="connsiteY45" fmla="*/ 22860 h 258032"/>
              <a:gd name="connsiteX46" fmla="*/ 11430 w 22860"/>
              <a:gd name="connsiteY46" fmla="*/ 22860 h 258032"/>
              <a:gd name="connsiteX47" fmla="*/ 0 w 22860"/>
              <a:gd name="connsiteY47" fmla="*/ 11430 h 25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2860" h="258032">
                <a:moveTo>
                  <a:pt x="0" y="246602"/>
                </a:moveTo>
                <a:cubicBezTo>
                  <a:pt x="0" y="240221"/>
                  <a:pt x="5144" y="235172"/>
                  <a:pt x="11430" y="235172"/>
                </a:cubicBezTo>
                <a:lnTo>
                  <a:pt x="11430" y="235172"/>
                </a:lnTo>
                <a:cubicBezTo>
                  <a:pt x="17812" y="235172"/>
                  <a:pt x="22860" y="240316"/>
                  <a:pt x="22860" y="246602"/>
                </a:cubicBezTo>
                <a:lnTo>
                  <a:pt x="22860" y="246602"/>
                </a:lnTo>
                <a:cubicBezTo>
                  <a:pt x="22860" y="252984"/>
                  <a:pt x="17717" y="258032"/>
                  <a:pt x="11430" y="258032"/>
                </a:cubicBezTo>
                <a:lnTo>
                  <a:pt x="11430" y="258032"/>
                </a:lnTo>
                <a:cubicBezTo>
                  <a:pt x="5144" y="258032"/>
                  <a:pt x="0" y="252889"/>
                  <a:pt x="0" y="246602"/>
                </a:cubicBezTo>
                <a:close/>
                <a:moveTo>
                  <a:pt x="0" y="199549"/>
                </a:moveTo>
                <a:cubicBezTo>
                  <a:pt x="0" y="193167"/>
                  <a:pt x="5144" y="188119"/>
                  <a:pt x="11430" y="188119"/>
                </a:cubicBezTo>
                <a:lnTo>
                  <a:pt x="11430" y="188119"/>
                </a:lnTo>
                <a:cubicBezTo>
                  <a:pt x="17812" y="188119"/>
                  <a:pt x="22860" y="193262"/>
                  <a:pt x="22860" y="199549"/>
                </a:cubicBezTo>
                <a:lnTo>
                  <a:pt x="22860" y="199549"/>
                </a:lnTo>
                <a:cubicBezTo>
                  <a:pt x="22860" y="205931"/>
                  <a:pt x="17717" y="210979"/>
                  <a:pt x="11430" y="210979"/>
                </a:cubicBezTo>
                <a:lnTo>
                  <a:pt x="11430" y="210979"/>
                </a:lnTo>
                <a:cubicBezTo>
                  <a:pt x="5144" y="210979"/>
                  <a:pt x="0" y="205835"/>
                  <a:pt x="0" y="199549"/>
                </a:cubicBezTo>
                <a:close/>
                <a:moveTo>
                  <a:pt x="0" y="152495"/>
                </a:moveTo>
                <a:cubicBezTo>
                  <a:pt x="0" y="146113"/>
                  <a:pt x="5144" y="141065"/>
                  <a:pt x="11430" y="141065"/>
                </a:cubicBezTo>
                <a:lnTo>
                  <a:pt x="11430" y="141065"/>
                </a:lnTo>
                <a:cubicBezTo>
                  <a:pt x="17812" y="141065"/>
                  <a:pt x="22860" y="146209"/>
                  <a:pt x="22860" y="152495"/>
                </a:cubicBezTo>
                <a:lnTo>
                  <a:pt x="22860" y="152495"/>
                </a:lnTo>
                <a:cubicBezTo>
                  <a:pt x="22860" y="158877"/>
                  <a:pt x="17717" y="163925"/>
                  <a:pt x="11430" y="163925"/>
                </a:cubicBezTo>
                <a:lnTo>
                  <a:pt x="11430" y="163925"/>
                </a:lnTo>
                <a:cubicBezTo>
                  <a:pt x="5144" y="163925"/>
                  <a:pt x="0" y="158877"/>
                  <a:pt x="0" y="152495"/>
                </a:cubicBezTo>
                <a:close/>
                <a:moveTo>
                  <a:pt x="0" y="105442"/>
                </a:moveTo>
                <a:cubicBezTo>
                  <a:pt x="0" y="99060"/>
                  <a:pt x="5144" y="94012"/>
                  <a:pt x="11430" y="94012"/>
                </a:cubicBezTo>
                <a:lnTo>
                  <a:pt x="11430" y="94012"/>
                </a:lnTo>
                <a:cubicBezTo>
                  <a:pt x="17812" y="94012"/>
                  <a:pt x="22860" y="99155"/>
                  <a:pt x="22860" y="105442"/>
                </a:cubicBezTo>
                <a:lnTo>
                  <a:pt x="22860" y="105442"/>
                </a:lnTo>
                <a:cubicBezTo>
                  <a:pt x="22860" y="111824"/>
                  <a:pt x="17717" y="116872"/>
                  <a:pt x="11430" y="116872"/>
                </a:cubicBezTo>
                <a:lnTo>
                  <a:pt x="11430" y="116872"/>
                </a:lnTo>
                <a:cubicBezTo>
                  <a:pt x="5144" y="116967"/>
                  <a:pt x="0" y="111824"/>
                  <a:pt x="0" y="105442"/>
                </a:cubicBezTo>
                <a:close/>
                <a:moveTo>
                  <a:pt x="0" y="58483"/>
                </a:moveTo>
                <a:cubicBezTo>
                  <a:pt x="0" y="52197"/>
                  <a:pt x="5144" y="47054"/>
                  <a:pt x="11430" y="47054"/>
                </a:cubicBezTo>
                <a:lnTo>
                  <a:pt x="11430" y="47054"/>
                </a:lnTo>
                <a:cubicBezTo>
                  <a:pt x="17812" y="47054"/>
                  <a:pt x="22860" y="52197"/>
                  <a:pt x="22860" y="58483"/>
                </a:cubicBezTo>
                <a:lnTo>
                  <a:pt x="22860" y="58483"/>
                </a:lnTo>
                <a:cubicBezTo>
                  <a:pt x="22860" y="64865"/>
                  <a:pt x="17717" y="69913"/>
                  <a:pt x="11430" y="69913"/>
                </a:cubicBezTo>
                <a:lnTo>
                  <a:pt x="11430" y="69913"/>
                </a:lnTo>
                <a:cubicBezTo>
                  <a:pt x="5144" y="69913"/>
                  <a:pt x="0" y="64770"/>
                  <a:pt x="0" y="58483"/>
                </a:cubicBezTo>
                <a:close/>
                <a:moveTo>
                  <a:pt x="0" y="11430"/>
                </a:moveTo>
                <a:cubicBezTo>
                  <a:pt x="0" y="5048"/>
                  <a:pt x="5144" y="0"/>
                  <a:pt x="11430" y="0"/>
                </a:cubicBezTo>
                <a:lnTo>
                  <a:pt x="11430" y="0"/>
                </a:lnTo>
                <a:cubicBezTo>
                  <a:pt x="17812" y="0"/>
                  <a:pt x="22860" y="5144"/>
                  <a:pt x="22860" y="11430"/>
                </a:cubicBezTo>
                <a:lnTo>
                  <a:pt x="22860" y="11430"/>
                </a:lnTo>
                <a:cubicBezTo>
                  <a:pt x="22860" y="17812"/>
                  <a:pt x="17717" y="22860"/>
                  <a:pt x="11430" y="22860"/>
                </a:cubicBezTo>
                <a:lnTo>
                  <a:pt x="11430" y="22860"/>
                </a:lnTo>
                <a:cubicBezTo>
                  <a:pt x="5144" y="22860"/>
                  <a:pt x="0" y="17717"/>
                  <a:pt x="0" y="1143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2" name="稻壳儿智宇https://www.docer.com/works?userid=328340712"/>
          <p:cNvSpPr/>
          <p:nvPr/>
        </p:nvSpPr>
        <p:spPr>
          <a:xfrm>
            <a:off x="8124901" y="4383656"/>
            <a:ext cx="39938" cy="40148"/>
          </a:xfrm>
          <a:custGeom>
            <a:avLst/>
            <a:gdLst>
              <a:gd name="connsiteX0" fmla="*/ 11335 w 22574"/>
              <a:gd name="connsiteY0" fmla="*/ 22693 h 22693"/>
              <a:gd name="connsiteX1" fmla="*/ 6953 w 22574"/>
              <a:gd name="connsiteY1" fmla="*/ 21836 h 22693"/>
              <a:gd name="connsiteX2" fmla="*/ 3334 w 22574"/>
              <a:gd name="connsiteY2" fmla="*/ 19360 h 22693"/>
              <a:gd name="connsiteX3" fmla="*/ 0 w 22574"/>
              <a:gd name="connsiteY3" fmla="*/ 11263 h 22693"/>
              <a:gd name="connsiteX4" fmla="*/ 190 w 22574"/>
              <a:gd name="connsiteY4" fmla="*/ 9073 h 22693"/>
              <a:gd name="connsiteX5" fmla="*/ 762 w 22574"/>
              <a:gd name="connsiteY5" fmla="*/ 6977 h 22693"/>
              <a:gd name="connsiteX6" fmla="*/ 1810 w 22574"/>
              <a:gd name="connsiteY6" fmla="*/ 4977 h 22693"/>
              <a:gd name="connsiteX7" fmla="*/ 3238 w 22574"/>
              <a:gd name="connsiteY7" fmla="*/ 3262 h 22693"/>
              <a:gd name="connsiteX8" fmla="*/ 4953 w 22574"/>
              <a:gd name="connsiteY8" fmla="*/ 1929 h 22693"/>
              <a:gd name="connsiteX9" fmla="*/ 6953 w 22574"/>
              <a:gd name="connsiteY9" fmla="*/ 881 h 22693"/>
              <a:gd name="connsiteX10" fmla="*/ 9144 w 22574"/>
              <a:gd name="connsiteY10" fmla="*/ 214 h 22693"/>
              <a:gd name="connsiteX11" fmla="*/ 13526 w 22574"/>
              <a:gd name="connsiteY11" fmla="*/ 214 h 22693"/>
              <a:gd name="connsiteX12" fmla="*/ 15621 w 22574"/>
              <a:gd name="connsiteY12" fmla="*/ 881 h 22693"/>
              <a:gd name="connsiteX13" fmla="*/ 17621 w 22574"/>
              <a:gd name="connsiteY13" fmla="*/ 1929 h 22693"/>
              <a:gd name="connsiteX14" fmla="*/ 19336 w 22574"/>
              <a:gd name="connsiteY14" fmla="*/ 3262 h 22693"/>
              <a:gd name="connsiteX15" fmla="*/ 20669 w 22574"/>
              <a:gd name="connsiteY15" fmla="*/ 4977 h 22693"/>
              <a:gd name="connsiteX16" fmla="*/ 21717 w 22574"/>
              <a:gd name="connsiteY16" fmla="*/ 6977 h 22693"/>
              <a:gd name="connsiteX17" fmla="*/ 22384 w 22574"/>
              <a:gd name="connsiteY17" fmla="*/ 9073 h 22693"/>
              <a:gd name="connsiteX18" fmla="*/ 22574 w 22574"/>
              <a:gd name="connsiteY18" fmla="*/ 11263 h 22693"/>
              <a:gd name="connsiteX19" fmla="*/ 19240 w 22574"/>
              <a:gd name="connsiteY19" fmla="*/ 19360 h 22693"/>
              <a:gd name="connsiteX20" fmla="*/ 15526 w 22574"/>
              <a:gd name="connsiteY20" fmla="*/ 21836 h 22693"/>
              <a:gd name="connsiteX21" fmla="*/ 11335 w 22574"/>
              <a:gd name="connsiteY21" fmla="*/ 22693 h 2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574" h="22693">
                <a:moveTo>
                  <a:pt x="11335" y="22693"/>
                </a:moveTo>
                <a:cubicBezTo>
                  <a:pt x="9811" y="22693"/>
                  <a:pt x="8382" y="22408"/>
                  <a:pt x="6953" y="21836"/>
                </a:cubicBezTo>
                <a:cubicBezTo>
                  <a:pt x="5620" y="21265"/>
                  <a:pt x="4381" y="20407"/>
                  <a:pt x="3334" y="19360"/>
                </a:cubicBezTo>
                <a:cubicBezTo>
                  <a:pt x="1143" y="17264"/>
                  <a:pt x="0" y="14311"/>
                  <a:pt x="0" y="11263"/>
                </a:cubicBezTo>
                <a:cubicBezTo>
                  <a:pt x="0" y="10501"/>
                  <a:pt x="95" y="9835"/>
                  <a:pt x="190" y="9073"/>
                </a:cubicBezTo>
                <a:cubicBezTo>
                  <a:pt x="381" y="8311"/>
                  <a:pt x="571" y="7644"/>
                  <a:pt x="762" y="6977"/>
                </a:cubicBezTo>
                <a:cubicBezTo>
                  <a:pt x="1048" y="6310"/>
                  <a:pt x="1429" y="5644"/>
                  <a:pt x="1810" y="4977"/>
                </a:cubicBezTo>
                <a:cubicBezTo>
                  <a:pt x="2286" y="4405"/>
                  <a:pt x="2762" y="3739"/>
                  <a:pt x="3238" y="3262"/>
                </a:cubicBezTo>
                <a:cubicBezTo>
                  <a:pt x="3810" y="2691"/>
                  <a:pt x="4286" y="2310"/>
                  <a:pt x="4953" y="1929"/>
                </a:cubicBezTo>
                <a:cubicBezTo>
                  <a:pt x="5620" y="1453"/>
                  <a:pt x="6287" y="1072"/>
                  <a:pt x="6953" y="881"/>
                </a:cubicBezTo>
                <a:cubicBezTo>
                  <a:pt x="7620" y="595"/>
                  <a:pt x="8382" y="310"/>
                  <a:pt x="9144" y="214"/>
                </a:cubicBezTo>
                <a:cubicBezTo>
                  <a:pt x="10573" y="-71"/>
                  <a:pt x="12097" y="-71"/>
                  <a:pt x="13526" y="214"/>
                </a:cubicBezTo>
                <a:cubicBezTo>
                  <a:pt x="14288" y="405"/>
                  <a:pt x="14954" y="595"/>
                  <a:pt x="15621" y="881"/>
                </a:cubicBezTo>
                <a:cubicBezTo>
                  <a:pt x="16288" y="1072"/>
                  <a:pt x="16954" y="1453"/>
                  <a:pt x="17621" y="1929"/>
                </a:cubicBezTo>
                <a:cubicBezTo>
                  <a:pt x="18193" y="2310"/>
                  <a:pt x="18860" y="2786"/>
                  <a:pt x="19336" y="3262"/>
                </a:cubicBezTo>
                <a:cubicBezTo>
                  <a:pt x="19907" y="3834"/>
                  <a:pt x="20288" y="4405"/>
                  <a:pt x="20669" y="4977"/>
                </a:cubicBezTo>
                <a:cubicBezTo>
                  <a:pt x="21146" y="5548"/>
                  <a:pt x="21527" y="6310"/>
                  <a:pt x="21717" y="6977"/>
                </a:cubicBezTo>
                <a:cubicBezTo>
                  <a:pt x="22003" y="7644"/>
                  <a:pt x="22288" y="8311"/>
                  <a:pt x="22384" y="9073"/>
                </a:cubicBezTo>
                <a:cubicBezTo>
                  <a:pt x="22574" y="9835"/>
                  <a:pt x="22574" y="10501"/>
                  <a:pt x="22574" y="11263"/>
                </a:cubicBezTo>
                <a:cubicBezTo>
                  <a:pt x="22574" y="14311"/>
                  <a:pt x="21336" y="17169"/>
                  <a:pt x="19240" y="19360"/>
                </a:cubicBezTo>
                <a:cubicBezTo>
                  <a:pt x="18193" y="20407"/>
                  <a:pt x="16859" y="21265"/>
                  <a:pt x="15526" y="21836"/>
                </a:cubicBezTo>
                <a:cubicBezTo>
                  <a:pt x="14383" y="22312"/>
                  <a:pt x="12859" y="22693"/>
                  <a:pt x="11335" y="22693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3" name="稻壳儿智宇https://www.docer.com/works?userid=328340712"/>
          <p:cNvSpPr/>
          <p:nvPr/>
        </p:nvSpPr>
        <p:spPr>
          <a:xfrm>
            <a:off x="8045700" y="4447734"/>
            <a:ext cx="198510" cy="198510"/>
          </a:xfrm>
          <a:custGeom>
            <a:avLst/>
            <a:gdLst>
              <a:gd name="connsiteX0" fmla="*/ 56102 w 112204"/>
              <a:gd name="connsiteY0" fmla="*/ 112205 h 112204"/>
              <a:gd name="connsiteX1" fmla="*/ 0 w 112204"/>
              <a:gd name="connsiteY1" fmla="*/ 56102 h 112204"/>
              <a:gd name="connsiteX2" fmla="*/ 56102 w 112204"/>
              <a:gd name="connsiteY2" fmla="*/ 0 h 112204"/>
              <a:gd name="connsiteX3" fmla="*/ 112204 w 112204"/>
              <a:gd name="connsiteY3" fmla="*/ 56102 h 112204"/>
              <a:gd name="connsiteX4" fmla="*/ 56102 w 112204"/>
              <a:gd name="connsiteY4" fmla="*/ 112205 h 112204"/>
              <a:gd name="connsiteX5" fmla="*/ 56102 w 112204"/>
              <a:gd name="connsiteY5" fmla="*/ 15240 h 112204"/>
              <a:gd name="connsiteX6" fmla="*/ 15240 w 112204"/>
              <a:gd name="connsiteY6" fmla="*/ 56102 h 112204"/>
              <a:gd name="connsiteX7" fmla="*/ 56102 w 112204"/>
              <a:gd name="connsiteY7" fmla="*/ 96965 h 112204"/>
              <a:gd name="connsiteX8" fmla="*/ 96965 w 112204"/>
              <a:gd name="connsiteY8" fmla="*/ 56102 h 112204"/>
              <a:gd name="connsiteX9" fmla="*/ 56102 w 112204"/>
              <a:gd name="connsiteY9" fmla="*/ 15240 h 112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204" h="112204">
                <a:moveTo>
                  <a:pt x="56102" y="112205"/>
                </a:moveTo>
                <a:cubicBezTo>
                  <a:pt x="25146" y="112205"/>
                  <a:pt x="0" y="87058"/>
                  <a:pt x="0" y="56102"/>
                </a:cubicBezTo>
                <a:cubicBezTo>
                  <a:pt x="0" y="25146"/>
                  <a:pt x="25146" y="0"/>
                  <a:pt x="56102" y="0"/>
                </a:cubicBezTo>
                <a:cubicBezTo>
                  <a:pt x="87059" y="0"/>
                  <a:pt x="112204" y="25146"/>
                  <a:pt x="112204" y="56102"/>
                </a:cubicBezTo>
                <a:cubicBezTo>
                  <a:pt x="112300" y="87058"/>
                  <a:pt x="87059" y="112205"/>
                  <a:pt x="56102" y="112205"/>
                </a:cubicBezTo>
                <a:close/>
                <a:moveTo>
                  <a:pt x="56102" y="15240"/>
                </a:moveTo>
                <a:cubicBezTo>
                  <a:pt x="33528" y="15240"/>
                  <a:pt x="15240" y="33528"/>
                  <a:pt x="15240" y="56102"/>
                </a:cubicBezTo>
                <a:cubicBezTo>
                  <a:pt x="15240" y="78677"/>
                  <a:pt x="33528" y="96965"/>
                  <a:pt x="56102" y="96965"/>
                </a:cubicBezTo>
                <a:cubicBezTo>
                  <a:pt x="78677" y="96965"/>
                  <a:pt x="96965" y="78677"/>
                  <a:pt x="96965" y="56102"/>
                </a:cubicBezTo>
                <a:cubicBezTo>
                  <a:pt x="96965" y="33528"/>
                  <a:pt x="78677" y="15240"/>
                  <a:pt x="56102" y="1524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0" name="稻壳儿智宇https://www.docer.com/works?userid=328340712"/>
          <p:cNvSpPr txBox="1"/>
          <p:nvPr/>
        </p:nvSpPr>
        <p:spPr>
          <a:xfrm flipH="1">
            <a:off x="1612181" y="5164300"/>
            <a:ext cx="2127248" cy="2194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20##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江苏省机器人大赛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1" name="稻壳儿智宇https://www.docer.com/works?userid=328340712"/>
          <p:cNvSpPr txBox="1"/>
          <p:nvPr/>
        </p:nvSpPr>
        <p:spPr>
          <a:xfrm flipH="1">
            <a:off x="1936129" y="4867168"/>
            <a:ext cx="1479352" cy="2326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全省第三名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3" name="稻壳儿智宇https://www.docer.com/works?userid=328340712"/>
          <p:cNvSpPr txBox="1"/>
          <p:nvPr/>
        </p:nvSpPr>
        <p:spPr>
          <a:xfrm flipH="1">
            <a:off x="4355381" y="5164300"/>
            <a:ext cx="2127248" cy="2194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20##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江苏省机器人大赛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" name="稻壳儿智宇https://www.docer.com/works?userid=328340712"/>
          <p:cNvSpPr txBox="1"/>
          <p:nvPr/>
        </p:nvSpPr>
        <p:spPr>
          <a:xfrm flipH="1">
            <a:off x="4679329" y="4867168"/>
            <a:ext cx="1479352" cy="2326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全省第三名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6" name="稻壳儿智宇https://www.docer.com/works?userid=328340712"/>
          <p:cNvSpPr txBox="1"/>
          <p:nvPr/>
        </p:nvSpPr>
        <p:spPr>
          <a:xfrm flipH="1">
            <a:off x="7075431" y="5164300"/>
            <a:ext cx="2127248" cy="2194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20##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江苏省机器人大赛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7" name="稻壳儿智宇https://www.docer.com/works?userid=328340712"/>
          <p:cNvSpPr txBox="1"/>
          <p:nvPr/>
        </p:nvSpPr>
        <p:spPr>
          <a:xfrm flipH="1">
            <a:off x="7399379" y="4867168"/>
            <a:ext cx="1479352" cy="2326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全省第三名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9" name="稻壳儿智宇https://www.docer.com/works?userid=328340712"/>
          <p:cNvSpPr txBox="1"/>
          <p:nvPr/>
        </p:nvSpPr>
        <p:spPr>
          <a:xfrm flipH="1">
            <a:off x="2956690" y="1804562"/>
            <a:ext cx="2127248" cy="2194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某某导师带领的某某项目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0" name="稻壳儿智宇https://www.docer.com/works?userid=328340712"/>
          <p:cNvSpPr txBox="1"/>
          <p:nvPr/>
        </p:nvSpPr>
        <p:spPr>
          <a:xfrm flipH="1">
            <a:off x="3280638" y="1507430"/>
            <a:ext cx="1479352" cy="2326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科研助理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8" name="稻壳儿智宇https://www.docer.com/works?userid=328340712"/>
          <p:cNvSpPr txBox="1"/>
          <p:nvPr/>
        </p:nvSpPr>
        <p:spPr>
          <a:xfrm flipH="1">
            <a:off x="5710715" y="1804562"/>
            <a:ext cx="2127248" cy="2194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某某导师带领的某某项目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9" name="稻壳儿智宇https://www.docer.com/works?userid=328340712"/>
          <p:cNvSpPr txBox="1"/>
          <p:nvPr/>
        </p:nvSpPr>
        <p:spPr>
          <a:xfrm flipH="1">
            <a:off x="6034663" y="1507430"/>
            <a:ext cx="1479352" cy="2326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科研助理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1" name="稻壳儿智宇https://www.docer.com/works?userid=328340712"/>
          <p:cNvSpPr txBox="1"/>
          <p:nvPr/>
        </p:nvSpPr>
        <p:spPr>
          <a:xfrm flipH="1">
            <a:off x="8464740" y="1804562"/>
            <a:ext cx="2127248" cy="2194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某某导师带领的某某项目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2" name="稻壳儿智宇https://www.docer.com/works?userid=328340712"/>
          <p:cNvSpPr txBox="1"/>
          <p:nvPr/>
        </p:nvSpPr>
        <p:spPr>
          <a:xfrm flipH="1">
            <a:off x="8788688" y="1507430"/>
            <a:ext cx="1479352" cy="2326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科研助理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适中&quot;,&quot;HeaderHeight&quot;:10.0,&quot;FooterHeight&quot;:5.0,&quot;SideMargin&quot;:5.0,&quot;TopMargin&quot;:0.0,&quot;BottomMargin&quot;:0.0,&quot;IntervalMargin&quot;:1.5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01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61593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67493;"/>
  <p:tag name="ISLIDE.ICON" val="#398555;#402765;#394246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67493;"/>
  <p:tag name="ISLIDE.ICON" val="#398555;#402765;#394246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67493;"/>
  <p:tag name="ISLIDE.ICON" val="#398555;#402765;#39424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54507;#24955;#161647;"/>
</p:tagLst>
</file>

<file path=ppt/theme/theme1.xml><?xml version="1.0" encoding="utf-8"?>
<a:theme xmlns:a="http://schemas.openxmlformats.org/drawingml/2006/main" name="Office Theme">
  <a:themeElements>
    <a:clrScheme name="文案邦设计主题色-20190404-171738">
      <a:dk1>
        <a:srgbClr val="000000"/>
      </a:dk1>
      <a:lt1>
        <a:srgbClr val="FFFFFF"/>
      </a:lt1>
      <a:dk2>
        <a:srgbClr val="0F2344"/>
      </a:dk2>
      <a:lt2>
        <a:srgbClr val="C7D7F3"/>
      </a:lt2>
      <a:accent1>
        <a:srgbClr val="1E4588"/>
      </a:accent1>
      <a:accent2>
        <a:srgbClr val="D7C39F"/>
      </a:accent2>
      <a:accent3>
        <a:srgbClr val="1E4588"/>
      </a:accent3>
      <a:accent4>
        <a:srgbClr val="D7C39F"/>
      </a:accent4>
      <a:accent5>
        <a:srgbClr val="1E4588"/>
      </a:accent5>
      <a:accent6>
        <a:srgbClr val="D7C39F"/>
      </a:accent6>
      <a:hlink>
        <a:srgbClr val="0563C1"/>
      </a:hlink>
      <a:folHlink>
        <a:srgbClr val="954F72"/>
      </a:folHlink>
    </a:clrScheme>
    <a:fontScheme name="mrxjsrtb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1012</Words>
  <Application>Microsoft Office PowerPoint</Application>
  <PresentationFormat>宽屏</PresentationFormat>
  <Paragraphs>169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汉仪旗黑-45S</vt:lpstr>
      <vt:lpstr>Segoe UI</vt:lpstr>
      <vt:lpstr>Calibri</vt:lpstr>
      <vt:lpstr>汉仪雅酷黑 65W</vt:lpstr>
      <vt:lpstr>微软雅黑</vt:lpstr>
      <vt:lpstr>Office Theme</vt:lpstr>
      <vt:lpstr>PowerPoint 演示文稿</vt:lpstr>
      <vt:lpstr>PowerPoint 演示文稿</vt:lpstr>
      <vt:lpstr>PowerPoint 演示文稿</vt:lpstr>
      <vt:lpstr>01.个人基本信息</vt:lpstr>
      <vt:lpstr>02.报考信息</vt:lpstr>
      <vt:lpstr>PowerPoint 演示文稿</vt:lpstr>
      <vt:lpstr>01.本科教育经历及论文研究</vt:lpstr>
      <vt:lpstr>02.荣誉奖项</vt:lpstr>
      <vt:lpstr>03.竞赛科研经历</vt:lpstr>
      <vt:lpstr>04.发表专利</vt:lpstr>
      <vt:lpstr>PowerPoint 演示文稿</vt:lpstr>
      <vt:lpstr>01.航空学院学生会主席</vt:lpstr>
      <vt:lpstr>02.无人机社团技术指导</vt:lpstr>
      <vt:lpstr>03.发动机故障诊断协会</vt:lpstr>
      <vt:lpstr>PowerPoint 演示文稿</vt:lpstr>
      <vt:lpstr>01.企业实习——智宇无人机生产基地</vt:lpstr>
      <vt:lpstr>02.实践心得体会</vt:lpstr>
      <vt:lpstr>02.实践心得体会</vt:lpstr>
      <vt:lpstr>输入标题文字</vt:lpstr>
      <vt:lpstr>输入标题文字</vt:lpstr>
      <vt:lpstr>输入标题文字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AutoBVT</cp:lastModifiedBy>
  <cp:revision>3</cp:revision>
  <dcterms:created xsi:type="dcterms:W3CDTF">2022-03-14T05:37:14Z</dcterms:created>
  <dcterms:modified xsi:type="dcterms:W3CDTF">2022-03-14T07:39:05Z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v1.0_mb_CEuZlNETKaynRoGmldHMXg==</vt:lpwstr>
  </property>
  <property fmtid="{D5CDD505-2E9C-101B-9397-08002B2CF9AE}" pid="4" name="ICV">
    <vt:lpwstr>1DDDA2C17E2F4F8293FE1ED01FAF977C</vt:lpwstr>
  </property>
</Properties>
</file>