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440" r:id="rId2"/>
    <p:sldId id="16485" r:id="rId3"/>
    <p:sldId id="16486" r:id="rId4"/>
    <p:sldId id="16488" r:id="rId5"/>
    <p:sldId id="16487" r:id="rId6"/>
    <p:sldId id="16451" r:id="rId7"/>
    <p:sldId id="16489" r:id="rId8"/>
    <p:sldId id="16449" r:id="rId9"/>
    <p:sldId id="16493" r:id="rId10"/>
    <p:sldId id="16490" r:id="rId11"/>
    <p:sldId id="16463" r:id="rId12"/>
    <p:sldId id="16448" r:id="rId13"/>
    <p:sldId id="16491" r:id="rId14"/>
    <p:sldId id="16454" r:id="rId15"/>
    <p:sldId id="16492" r:id="rId16"/>
    <p:sldId id="16495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6">
          <p15:clr>
            <a:srgbClr val="A4A3A4"/>
          </p15:clr>
        </p15:guide>
        <p15:guide id="2" pos="4048">
          <p15:clr>
            <a:srgbClr val="A4A3A4"/>
          </p15:clr>
        </p15:guide>
        <p15:guide id="3" pos="7588">
          <p15:clr>
            <a:srgbClr val="A4A3A4"/>
          </p15:clr>
        </p15:guide>
        <p15:guide id="4" pos="6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5D0"/>
    <a:srgbClr val="F7A8A6"/>
    <a:srgbClr val="F1615D"/>
    <a:srgbClr val="007E97"/>
    <a:srgbClr val="49713D"/>
    <a:srgbClr val="D8000F"/>
    <a:srgbClr val="34B16D"/>
    <a:srgbClr val="EC6876"/>
    <a:srgbClr val="00A0EA"/>
    <a:srgbClr val="E4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96340" autoAdjust="0"/>
  </p:normalViewPr>
  <p:slideViewPr>
    <p:cSldViewPr>
      <p:cViewPr varScale="1">
        <p:scale>
          <a:sx n="105" d="100"/>
          <a:sy n="105" d="100"/>
        </p:scale>
        <p:origin x="678" y="114"/>
      </p:cViewPr>
      <p:guideLst>
        <p:guide orient="horz" pos="3956"/>
        <p:guide pos="4048"/>
        <p:guide pos="7588"/>
        <p:guide pos="603"/>
      </p:guideLst>
    </p:cSldViewPr>
  </p:slideViewPr>
  <p:outlineViewPr>
    <p:cViewPr>
      <p:scale>
        <a:sx n="100" d="100"/>
        <a:sy n="100" d="100"/>
      </p:scale>
      <p:origin x="0" y="-1012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197826" y="3862346"/>
            <a:ext cx="4742666" cy="1848387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9647" y="3534216"/>
            <a:ext cx="4742666" cy="1848387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555383" y="-2719848"/>
            <a:ext cx="5039253" cy="4324221"/>
            <a:chOff x="5749" y="-2965"/>
            <a:chExt cx="14234" cy="12213"/>
          </a:xfrm>
        </p:grpSpPr>
        <p:sp>
          <p:nvSpPr>
            <p:cNvPr id="2" name="菱形 1"/>
            <p:cNvSpPr/>
            <p:nvPr/>
          </p:nvSpPr>
          <p:spPr>
            <a:xfrm>
              <a:off x="7770" y="-2965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5749" y="1304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H="1">
            <a:off x="8373001" y="5632084"/>
            <a:ext cx="5044209" cy="4324221"/>
            <a:chOff x="4719" y="693"/>
            <a:chExt cx="14248" cy="12213"/>
          </a:xfrm>
        </p:grpSpPr>
        <p:sp>
          <p:nvSpPr>
            <p:cNvPr id="7" name="菱形 6"/>
            <p:cNvSpPr/>
            <p:nvPr/>
          </p:nvSpPr>
          <p:spPr>
            <a:xfrm>
              <a:off x="4719" y="693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2057" y="1713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331720" y="2968625"/>
            <a:ext cx="8518525" cy="141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研究生复试自我介绍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89195" y="1528445"/>
            <a:ext cx="32035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smtClean="0">
                <a:solidFill>
                  <a:srgbClr val="8CC5D0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endParaRPr lang="en-US" altLang="zh-CN" sz="8800" dirty="0">
              <a:solidFill>
                <a:srgbClr val="8CC5D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9400" y="4859655"/>
            <a:ext cx="2257425" cy="386080"/>
          </a:xfrm>
          <a:prstGeom prst="roundRect">
            <a:avLst>
              <a:gd name="adj" fmla="val 50000"/>
            </a:avLst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32930" y="4876800"/>
            <a:ext cx="2528570" cy="368935"/>
          </a:xfrm>
          <a:prstGeom prst="roundRect">
            <a:avLst>
              <a:gd name="adj" fmla="val 50000"/>
            </a:avLst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报考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3261360" y="-200660"/>
            <a:ext cx="770255" cy="7433310"/>
          </a:xfrm>
          <a:prstGeom prst="rect">
            <a:avLst/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41600" y="2377440"/>
            <a:ext cx="2080260" cy="2080260"/>
            <a:chOff x="8475" y="2260"/>
            <a:chExt cx="2248" cy="2248"/>
          </a:xfrm>
          <a:solidFill>
            <a:srgbClr val="8CC5D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8475" y="2260"/>
              <a:ext cx="2248" cy="2248"/>
              <a:chOff x="8475" y="2260"/>
              <a:chExt cx="2248" cy="2248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8475" y="2260"/>
                <a:ext cx="2249" cy="2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645" y="2430"/>
                <a:ext cx="1910" cy="191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" name="男人"/>
            <p:cNvSpPr/>
            <p:nvPr/>
          </p:nvSpPr>
          <p:spPr bwMode="auto">
            <a:xfrm>
              <a:off x="9090" y="2875"/>
              <a:ext cx="1018" cy="1018"/>
            </a:xfrm>
            <a:custGeom>
              <a:avLst/>
              <a:gdLst>
                <a:gd name="T0" fmla="*/ 416334317 w 5965"/>
                <a:gd name="T1" fmla="*/ 75815881 h 5525"/>
                <a:gd name="T2" fmla="*/ 416538070 w 5965"/>
                <a:gd name="T3" fmla="*/ 102142015 h 5525"/>
                <a:gd name="T4" fmla="*/ 412968551 w 5965"/>
                <a:gd name="T5" fmla="*/ 149998739 h 5525"/>
                <a:gd name="T6" fmla="*/ 415008322 w 5965"/>
                <a:gd name="T7" fmla="*/ 163264210 h 5525"/>
                <a:gd name="T8" fmla="*/ 420413859 w 5965"/>
                <a:gd name="T9" fmla="*/ 173672291 h 5525"/>
                <a:gd name="T10" fmla="*/ 424493721 w 5965"/>
                <a:gd name="T11" fmla="*/ 190712788 h 5525"/>
                <a:gd name="T12" fmla="*/ 423983698 w 5965"/>
                <a:gd name="T13" fmla="*/ 209080215 h 5525"/>
                <a:gd name="T14" fmla="*/ 420107909 w 5965"/>
                <a:gd name="T15" fmla="*/ 229590285 h 5525"/>
                <a:gd name="T16" fmla="*/ 413478254 w 5965"/>
                <a:gd name="T17" fmla="*/ 244691987 h 5525"/>
                <a:gd name="T18" fmla="*/ 407766767 w 5965"/>
                <a:gd name="T19" fmla="*/ 249590096 h 5525"/>
                <a:gd name="T20" fmla="*/ 397465396 w 5965"/>
                <a:gd name="T21" fmla="*/ 255814496 h 5525"/>
                <a:gd name="T22" fmla="*/ 392671758 w 5965"/>
                <a:gd name="T23" fmla="*/ 263977690 h 5525"/>
                <a:gd name="T24" fmla="*/ 390020087 w 5965"/>
                <a:gd name="T25" fmla="*/ 284385517 h 5525"/>
                <a:gd name="T26" fmla="*/ 387878120 w 5965"/>
                <a:gd name="T27" fmla="*/ 299385614 h 5525"/>
                <a:gd name="T28" fmla="*/ 380840638 w 5965"/>
                <a:gd name="T29" fmla="*/ 311222230 h 5525"/>
                <a:gd name="T30" fmla="*/ 372681234 w 5965"/>
                <a:gd name="T31" fmla="*/ 324079365 h 5525"/>
                <a:gd name="T32" fmla="*/ 387878120 w 5965"/>
                <a:gd name="T33" fmla="*/ 335099630 h 5525"/>
                <a:gd name="T34" fmla="*/ 404502878 w 5965"/>
                <a:gd name="T35" fmla="*/ 367242149 h 5525"/>
                <a:gd name="T36" fmla="*/ 414090473 w 5965"/>
                <a:gd name="T37" fmla="*/ 377956321 h 5525"/>
                <a:gd name="T38" fmla="*/ 487932935 w 5965"/>
                <a:gd name="T39" fmla="*/ 405201051 h 5525"/>
                <a:gd name="T40" fmla="*/ 557083956 w 5965"/>
                <a:gd name="T41" fmla="*/ 433568224 h 5525"/>
                <a:gd name="T42" fmla="*/ 582786287 w 5965"/>
                <a:gd name="T43" fmla="*/ 444180473 h 5525"/>
                <a:gd name="T44" fmla="*/ 595535256 w 5965"/>
                <a:gd name="T45" fmla="*/ 453160019 h 5525"/>
                <a:gd name="T46" fmla="*/ 604816582 w 5965"/>
                <a:gd name="T47" fmla="*/ 465710742 h 5525"/>
                <a:gd name="T48" fmla="*/ 607774521 w 5965"/>
                <a:gd name="T49" fmla="*/ 515098245 h 5525"/>
                <a:gd name="T50" fmla="*/ 204073 w 5965"/>
                <a:gd name="T51" fmla="*/ 563771320 h 5525"/>
                <a:gd name="T52" fmla="*/ 1427872 w 5965"/>
                <a:gd name="T53" fmla="*/ 479588397 h 5525"/>
                <a:gd name="T54" fmla="*/ 6323706 w 5965"/>
                <a:gd name="T55" fmla="*/ 461017121 h 5525"/>
                <a:gd name="T56" fmla="*/ 16930707 w 5965"/>
                <a:gd name="T57" fmla="*/ 449792689 h 5525"/>
                <a:gd name="T58" fmla="*/ 30495968 w 5965"/>
                <a:gd name="T59" fmla="*/ 441629494 h 5525"/>
                <a:gd name="T60" fmla="*/ 67621272 w 5965"/>
                <a:gd name="T61" fmla="*/ 427751840 h 5525"/>
                <a:gd name="T62" fmla="*/ 156558744 w 5965"/>
                <a:gd name="T63" fmla="*/ 389895181 h 5525"/>
                <a:gd name="T64" fmla="*/ 196336039 w 5965"/>
                <a:gd name="T65" fmla="*/ 376425862 h 5525"/>
                <a:gd name="T66" fmla="*/ 207555259 w 5965"/>
                <a:gd name="T67" fmla="*/ 361425765 h 5525"/>
                <a:gd name="T68" fmla="*/ 232951320 w 5965"/>
                <a:gd name="T69" fmla="*/ 332038392 h 5525"/>
                <a:gd name="T70" fmla="*/ 227545783 w 5965"/>
                <a:gd name="T71" fmla="*/ 319283501 h 5525"/>
                <a:gd name="T72" fmla="*/ 219284183 w 5965"/>
                <a:gd name="T73" fmla="*/ 309487603 h 5525"/>
                <a:gd name="T74" fmla="*/ 211634801 w 5965"/>
                <a:gd name="T75" fmla="*/ 254079869 h 5525"/>
                <a:gd name="T76" fmla="*/ 201435626 w 5965"/>
                <a:gd name="T77" fmla="*/ 252038830 h 5525"/>
                <a:gd name="T78" fmla="*/ 194602217 w 5965"/>
                <a:gd name="T79" fmla="*/ 247549057 h 5525"/>
                <a:gd name="T80" fmla="*/ 188584461 w 5965"/>
                <a:gd name="T81" fmla="*/ 236324625 h 5525"/>
                <a:gd name="T82" fmla="*/ 183484873 w 5965"/>
                <a:gd name="T83" fmla="*/ 214284096 h 5525"/>
                <a:gd name="T84" fmla="*/ 180731007 w 5965"/>
                <a:gd name="T85" fmla="*/ 182651837 h 5525"/>
                <a:gd name="T86" fmla="*/ 183484873 w 5965"/>
                <a:gd name="T87" fmla="*/ 173978383 h 5525"/>
                <a:gd name="T88" fmla="*/ 188380388 w 5965"/>
                <a:gd name="T89" fmla="*/ 161325415 h 5525"/>
                <a:gd name="T90" fmla="*/ 186442494 w 5965"/>
                <a:gd name="T91" fmla="*/ 146325318 h 5525"/>
                <a:gd name="T92" fmla="*/ 182158878 w 5965"/>
                <a:gd name="T93" fmla="*/ 105101329 h 5525"/>
                <a:gd name="T94" fmla="*/ 185728718 w 5965"/>
                <a:gd name="T95" fmla="*/ 72550475 h 5525"/>
                <a:gd name="T96" fmla="*/ 195927893 w 5965"/>
                <a:gd name="T97" fmla="*/ 47856724 h 5525"/>
                <a:gd name="T98" fmla="*/ 211736678 w 5965"/>
                <a:gd name="T99" fmla="*/ 30203724 h 5525"/>
                <a:gd name="T100" fmla="*/ 231931275 w 5965"/>
                <a:gd name="T101" fmla="*/ 18979291 h 5525"/>
                <a:gd name="T102" fmla="*/ 260693422 w 5965"/>
                <a:gd name="T103" fmla="*/ 8367362 h 5525"/>
                <a:gd name="T104" fmla="*/ 283845639 w 5965"/>
                <a:gd name="T105" fmla="*/ 2346811 h 5525"/>
                <a:gd name="T106" fmla="*/ 309547969 w 5965"/>
                <a:gd name="T107" fmla="*/ 0 h 5525"/>
                <a:gd name="T108" fmla="*/ 336575975 w 5965"/>
                <a:gd name="T109" fmla="*/ 3469254 h 5525"/>
                <a:gd name="T110" fmla="*/ 364114003 w 5965"/>
                <a:gd name="T111" fmla="*/ 15305870 h 5525"/>
                <a:gd name="T112" fmla="*/ 399199536 w 5965"/>
                <a:gd name="T113" fmla="*/ 32550854 h 5525"/>
                <a:gd name="T114" fmla="*/ 407256744 w 5965"/>
                <a:gd name="T115" fmla="*/ 44081378 h 552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65" h="5525">
                  <a:moveTo>
                    <a:pt x="4036" y="532"/>
                  </a:moveTo>
                  <a:lnTo>
                    <a:pt x="4036" y="532"/>
                  </a:lnTo>
                  <a:lnTo>
                    <a:pt x="4053" y="600"/>
                  </a:lnTo>
                  <a:lnTo>
                    <a:pt x="4065" y="654"/>
                  </a:lnTo>
                  <a:lnTo>
                    <a:pt x="4075" y="700"/>
                  </a:lnTo>
                  <a:lnTo>
                    <a:pt x="4082" y="743"/>
                  </a:lnTo>
                  <a:lnTo>
                    <a:pt x="4085" y="785"/>
                  </a:lnTo>
                  <a:lnTo>
                    <a:pt x="4088" y="833"/>
                  </a:lnTo>
                  <a:lnTo>
                    <a:pt x="4088" y="889"/>
                  </a:lnTo>
                  <a:lnTo>
                    <a:pt x="4087" y="959"/>
                  </a:lnTo>
                  <a:lnTo>
                    <a:pt x="4084" y="1001"/>
                  </a:lnTo>
                  <a:lnTo>
                    <a:pt x="4079" y="1065"/>
                  </a:lnTo>
                  <a:lnTo>
                    <a:pt x="4063" y="1229"/>
                  </a:lnTo>
                  <a:lnTo>
                    <a:pt x="4056" y="1316"/>
                  </a:lnTo>
                  <a:lnTo>
                    <a:pt x="4051" y="1398"/>
                  </a:lnTo>
                  <a:lnTo>
                    <a:pt x="4050" y="1436"/>
                  </a:lnTo>
                  <a:lnTo>
                    <a:pt x="4049" y="1470"/>
                  </a:lnTo>
                  <a:lnTo>
                    <a:pt x="4050" y="1499"/>
                  </a:lnTo>
                  <a:lnTo>
                    <a:pt x="4051" y="1523"/>
                  </a:lnTo>
                  <a:lnTo>
                    <a:pt x="4055" y="1555"/>
                  </a:lnTo>
                  <a:lnTo>
                    <a:pt x="4061" y="1580"/>
                  </a:lnTo>
                  <a:lnTo>
                    <a:pt x="4069" y="1600"/>
                  </a:lnTo>
                  <a:lnTo>
                    <a:pt x="4076" y="1619"/>
                  </a:lnTo>
                  <a:lnTo>
                    <a:pt x="4085" y="1636"/>
                  </a:lnTo>
                  <a:lnTo>
                    <a:pt x="4097" y="1655"/>
                  </a:lnTo>
                  <a:lnTo>
                    <a:pt x="4109" y="1676"/>
                  </a:lnTo>
                  <a:lnTo>
                    <a:pt x="4122" y="1702"/>
                  </a:lnTo>
                  <a:lnTo>
                    <a:pt x="4133" y="1727"/>
                  </a:lnTo>
                  <a:lnTo>
                    <a:pt x="4142" y="1754"/>
                  </a:lnTo>
                  <a:lnTo>
                    <a:pt x="4149" y="1782"/>
                  </a:lnTo>
                  <a:lnTo>
                    <a:pt x="4156" y="1811"/>
                  </a:lnTo>
                  <a:lnTo>
                    <a:pt x="4159" y="1840"/>
                  </a:lnTo>
                  <a:lnTo>
                    <a:pt x="4162" y="1869"/>
                  </a:lnTo>
                  <a:lnTo>
                    <a:pt x="4163" y="1899"/>
                  </a:lnTo>
                  <a:lnTo>
                    <a:pt x="4165" y="1929"/>
                  </a:lnTo>
                  <a:lnTo>
                    <a:pt x="4163" y="1959"/>
                  </a:lnTo>
                  <a:lnTo>
                    <a:pt x="4162" y="1989"/>
                  </a:lnTo>
                  <a:lnTo>
                    <a:pt x="4160" y="2018"/>
                  </a:lnTo>
                  <a:lnTo>
                    <a:pt x="4157" y="2049"/>
                  </a:lnTo>
                  <a:lnTo>
                    <a:pt x="4149" y="2104"/>
                  </a:lnTo>
                  <a:lnTo>
                    <a:pt x="4140" y="2158"/>
                  </a:lnTo>
                  <a:lnTo>
                    <a:pt x="4134" y="2187"/>
                  </a:lnTo>
                  <a:lnTo>
                    <a:pt x="4127" y="2218"/>
                  </a:lnTo>
                  <a:lnTo>
                    <a:pt x="4119" y="2250"/>
                  </a:lnTo>
                  <a:lnTo>
                    <a:pt x="4109" y="2283"/>
                  </a:lnTo>
                  <a:lnTo>
                    <a:pt x="4097" y="2315"/>
                  </a:lnTo>
                  <a:lnTo>
                    <a:pt x="4084" y="2345"/>
                  </a:lnTo>
                  <a:lnTo>
                    <a:pt x="4070" y="2373"/>
                  </a:lnTo>
                  <a:lnTo>
                    <a:pt x="4062" y="2387"/>
                  </a:lnTo>
                  <a:lnTo>
                    <a:pt x="4054" y="2398"/>
                  </a:lnTo>
                  <a:lnTo>
                    <a:pt x="4045" y="2410"/>
                  </a:lnTo>
                  <a:lnTo>
                    <a:pt x="4034" y="2420"/>
                  </a:lnTo>
                  <a:lnTo>
                    <a:pt x="4023" y="2430"/>
                  </a:lnTo>
                  <a:lnTo>
                    <a:pt x="4011" y="2438"/>
                  </a:lnTo>
                  <a:lnTo>
                    <a:pt x="3998" y="2446"/>
                  </a:lnTo>
                  <a:lnTo>
                    <a:pt x="3986" y="2452"/>
                  </a:lnTo>
                  <a:lnTo>
                    <a:pt x="3959" y="2467"/>
                  </a:lnTo>
                  <a:lnTo>
                    <a:pt x="3933" y="2480"/>
                  </a:lnTo>
                  <a:lnTo>
                    <a:pt x="3920" y="2488"/>
                  </a:lnTo>
                  <a:lnTo>
                    <a:pt x="3908" y="2497"/>
                  </a:lnTo>
                  <a:lnTo>
                    <a:pt x="3897" y="2507"/>
                  </a:lnTo>
                  <a:lnTo>
                    <a:pt x="3887" y="2517"/>
                  </a:lnTo>
                  <a:lnTo>
                    <a:pt x="3877" y="2529"/>
                  </a:lnTo>
                  <a:lnTo>
                    <a:pt x="3868" y="2544"/>
                  </a:lnTo>
                  <a:lnTo>
                    <a:pt x="3858" y="2565"/>
                  </a:lnTo>
                  <a:lnTo>
                    <a:pt x="3850" y="2587"/>
                  </a:lnTo>
                  <a:lnTo>
                    <a:pt x="3843" y="2611"/>
                  </a:lnTo>
                  <a:lnTo>
                    <a:pt x="3838" y="2634"/>
                  </a:lnTo>
                  <a:lnTo>
                    <a:pt x="3834" y="2659"/>
                  </a:lnTo>
                  <a:lnTo>
                    <a:pt x="3831" y="2684"/>
                  </a:lnTo>
                  <a:lnTo>
                    <a:pt x="3828" y="2736"/>
                  </a:lnTo>
                  <a:lnTo>
                    <a:pt x="3824" y="2787"/>
                  </a:lnTo>
                  <a:lnTo>
                    <a:pt x="3821" y="2837"/>
                  </a:lnTo>
                  <a:lnTo>
                    <a:pt x="3819" y="2863"/>
                  </a:lnTo>
                  <a:lnTo>
                    <a:pt x="3814" y="2887"/>
                  </a:lnTo>
                  <a:lnTo>
                    <a:pt x="3810" y="2911"/>
                  </a:lnTo>
                  <a:lnTo>
                    <a:pt x="3803" y="2934"/>
                  </a:lnTo>
                  <a:lnTo>
                    <a:pt x="3794" y="2959"/>
                  </a:lnTo>
                  <a:lnTo>
                    <a:pt x="3784" y="2980"/>
                  </a:lnTo>
                  <a:lnTo>
                    <a:pt x="3773" y="3000"/>
                  </a:lnTo>
                  <a:lnTo>
                    <a:pt x="3761" y="3018"/>
                  </a:lnTo>
                  <a:lnTo>
                    <a:pt x="3747" y="3035"/>
                  </a:lnTo>
                  <a:lnTo>
                    <a:pt x="3734" y="3050"/>
                  </a:lnTo>
                  <a:lnTo>
                    <a:pt x="3708" y="3081"/>
                  </a:lnTo>
                  <a:lnTo>
                    <a:pt x="3696" y="3098"/>
                  </a:lnTo>
                  <a:lnTo>
                    <a:pt x="3684" y="3115"/>
                  </a:lnTo>
                  <a:lnTo>
                    <a:pt x="3673" y="3133"/>
                  </a:lnTo>
                  <a:lnTo>
                    <a:pt x="3663" y="3153"/>
                  </a:lnTo>
                  <a:lnTo>
                    <a:pt x="3654" y="3176"/>
                  </a:lnTo>
                  <a:lnTo>
                    <a:pt x="3647" y="3201"/>
                  </a:lnTo>
                  <a:lnTo>
                    <a:pt x="3643" y="3229"/>
                  </a:lnTo>
                  <a:lnTo>
                    <a:pt x="3640" y="3261"/>
                  </a:lnTo>
                  <a:lnTo>
                    <a:pt x="3803" y="3284"/>
                  </a:lnTo>
                  <a:lnTo>
                    <a:pt x="3852" y="3389"/>
                  </a:lnTo>
                  <a:lnTo>
                    <a:pt x="3881" y="3449"/>
                  </a:lnTo>
                  <a:lnTo>
                    <a:pt x="3914" y="3511"/>
                  </a:lnTo>
                  <a:lnTo>
                    <a:pt x="3930" y="3542"/>
                  </a:lnTo>
                  <a:lnTo>
                    <a:pt x="3948" y="3571"/>
                  </a:lnTo>
                  <a:lnTo>
                    <a:pt x="3966" y="3599"/>
                  </a:lnTo>
                  <a:lnTo>
                    <a:pt x="3985" y="3626"/>
                  </a:lnTo>
                  <a:lnTo>
                    <a:pt x="4003" y="3649"/>
                  </a:lnTo>
                  <a:lnTo>
                    <a:pt x="4022" y="3670"/>
                  </a:lnTo>
                  <a:lnTo>
                    <a:pt x="4041" y="3689"/>
                  </a:lnTo>
                  <a:lnTo>
                    <a:pt x="4051" y="3697"/>
                  </a:lnTo>
                  <a:lnTo>
                    <a:pt x="4060" y="3704"/>
                  </a:lnTo>
                  <a:lnTo>
                    <a:pt x="4316" y="3774"/>
                  </a:lnTo>
                  <a:lnTo>
                    <a:pt x="4431" y="3821"/>
                  </a:lnTo>
                  <a:lnTo>
                    <a:pt x="4547" y="3870"/>
                  </a:lnTo>
                  <a:lnTo>
                    <a:pt x="4784" y="3971"/>
                  </a:lnTo>
                  <a:lnTo>
                    <a:pt x="5020" y="4073"/>
                  </a:lnTo>
                  <a:lnTo>
                    <a:pt x="5251" y="4171"/>
                  </a:lnTo>
                  <a:lnTo>
                    <a:pt x="5302" y="4192"/>
                  </a:lnTo>
                  <a:lnTo>
                    <a:pt x="5356" y="4211"/>
                  </a:lnTo>
                  <a:lnTo>
                    <a:pt x="5462" y="4249"/>
                  </a:lnTo>
                  <a:lnTo>
                    <a:pt x="5514" y="4267"/>
                  </a:lnTo>
                  <a:lnTo>
                    <a:pt x="5567" y="4287"/>
                  </a:lnTo>
                  <a:lnTo>
                    <a:pt x="5617" y="4307"/>
                  </a:lnTo>
                  <a:lnTo>
                    <a:pt x="5666" y="4328"/>
                  </a:lnTo>
                  <a:lnTo>
                    <a:pt x="5691" y="4341"/>
                  </a:lnTo>
                  <a:lnTo>
                    <a:pt x="5714" y="4353"/>
                  </a:lnTo>
                  <a:lnTo>
                    <a:pt x="5736" y="4365"/>
                  </a:lnTo>
                  <a:lnTo>
                    <a:pt x="5759" y="4379"/>
                  </a:lnTo>
                  <a:lnTo>
                    <a:pt x="5780" y="4393"/>
                  </a:lnTo>
                  <a:lnTo>
                    <a:pt x="5800" y="4408"/>
                  </a:lnTo>
                  <a:lnTo>
                    <a:pt x="5820" y="4424"/>
                  </a:lnTo>
                  <a:lnTo>
                    <a:pt x="5839" y="4441"/>
                  </a:lnTo>
                  <a:lnTo>
                    <a:pt x="5857" y="4459"/>
                  </a:lnTo>
                  <a:lnTo>
                    <a:pt x="5874" y="4477"/>
                  </a:lnTo>
                  <a:lnTo>
                    <a:pt x="5889" y="4497"/>
                  </a:lnTo>
                  <a:lnTo>
                    <a:pt x="5904" y="4518"/>
                  </a:lnTo>
                  <a:lnTo>
                    <a:pt x="5917" y="4540"/>
                  </a:lnTo>
                  <a:lnTo>
                    <a:pt x="5930" y="4564"/>
                  </a:lnTo>
                  <a:lnTo>
                    <a:pt x="5942" y="4588"/>
                  </a:lnTo>
                  <a:lnTo>
                    <a:pt x="5952" y="4615"/>
                  </a:lnTo>
                  <a:lnTo>
                    <a:pt x="5952" y="4700"/>
                  </a:lnTo>
                  <a:lnTo>
                    <a:pt x="5954" y="4804"/>
                  </a:lnTo>
                  <a:lnTo>
                    <a:pt x="5959" y="5048"/>
                  </a:lnTo>
                  <a:lnTo>
                    <a:pt x="5963" y="5176"/>
                  </a:lnTo>
                  <a:lnTo>
                    <a:pt x="5965" y="5302"/>
                  </a:lnTo>
                  <a:lnTo>
                    <a:pt x="5965" y="5420"/>
                  </a:lnTo>
                  <a:lnTo>
                    <a:pt x="5965" y="5525"/>
                  </a:lnTo>
                  <a:lnTo>
                    <a:pt x="2" y="5525"/>
                  </a:lnTo>
                  <a:lnTo>
                    <a:pt x="0" y="5420"/>
                  </a:lnTo>
                  <a:lnTo>
                    <a:pt x="2" y="5302"/>
                  </a:lnTo>
                  <a:lnTo>
                    <a:pt x="4" y="5176"/>
                  </a:lnTo>
                  <a:lnTo>
                    <a:pt x="6" y="5048"/>
                  </a:lnTo>
                  <a:lnTo>
                    <a:pt x="12" y="4804"/>
                  </a:lnTo>
                  <a:lnTo>
                    <a:pt x="14" y="4700"/>
                  </a:lnTo>
                  <a:lnTo>
                    <a:pt x="15" y="4615"/>
                  </a:lnTo>
                  <a:lnTo>
                    <a:pt x="25" y="4588"/>
                  </a:lnTo>
                  <a:lnTo>
                    <a:pt x="36" y="4564"/>
                  </a:lnTo>
                  <a:lnTo>
                    <a:pt x="48" y="4540"/>
                  </a:lnTo>
                  <a:lnTo>
                    <a:pt x="62" y="4518"/>
                  </a:lnTo>
                  <a:lnTo>
                    <a:pt x="77" y="4497"/>
                  </a:lnTo>
                  <a:lnTo>
                    <a:pt x="93" y="4477"/>
                  </a:lnTo>
                  <a:lnTo>
                    <a:pt x="110" y="4459"/>
                  </a:lnTo>
                  <a:lnTo>
                    <a:pt x="128" y="4441"/>
                  </a:lnTo>
                  <a:lnTo>
                    <a:pt x="147" y="4424"/>
                  </a:lnTo>
                  <a:lnTo>
                    <a:pt x="166" y="4408"/>
                  </a:lnTo>
                  <a:lnTo>
                    <a:pt x="187" y="4393"/>
                  </a:lnTo>
                  <a:lnTo>
                    <a:pt x="208" y="4379"/>
                  </a:lnTo>
                  <a:lnTo>
                    <a:pt x="230" y="4365"/>
                  </a:lnTo>
                  <a:lnTo>
                    <a:pt x="253" y="4353"/>
                  </a:lnTo>
                  <a:lnTo>
                    <a:pt x="276" y="4341"/>
                  </a:lnTo>
                  <a:lnTo>
                    <a:pt x="299" y="4328"/>
                  </a:lnTo>
                  <a:lnTo>
                    <a:pt x="349" y="4307"/>
                  </a:lnTo>
                  <a:lnTo>
                    <a:pt x="400" y="4287"/>
                  </a:lnTo>
                  <a:lnTo>
                    <a:pt x="451" y="4267"/>
                  </a:lnTo>
                  <a:lnTo>
                    <a:pt x="505" y="4249"/>
                  </a:lnTo>
                  <a:lnTo>
                    <a:pt x="611" y="4211"/>
                  </a:lnTo>
                  <a:lnTo>
                    <a:pt x="663" y="4192"/>
                  </a:lnTo>
                  <a:lnTo>
                    <a:pt x="716" y="4171"/>
                  </a:lnTo>
                  <a:lnTo>
                    <a:pt x="945" y="4073"/>
                  </a:lnTo>
                  <a:lnTo>
                    <a:pt x="1183" y="3971"/>
                  </a:lnTo>
                  <a:lnTo>
                    <a:pt x="1419" y="3870"/>
                  </a:lnTo>
                  <a:lnTo>
                    <a:pt x="1535" y="3821"/>
                  </a:lnTo>
                  <a:lnTo>
                    <a:pt x="1649" y="3774"/>
                  </a:lnTo>
                  <a:lnTo>
                    <a:pt x="1906" y="3704"/>
                  </a:lnTo>
                  <a:lnTo>
                    <a:pt x="1916" y="3697"/>
                  </a:lnTo>
                  <a:lnTo>
                    <a:pt x="1925" y="3689"/>
                  </a:lnTo>
                  <a:lnTo>
                    <a:pt x="1944" y="3670"/>
                  </a:lnTo>
                  <a:lnTo>
                    <a:pt x="1963" y="3649"/>
                  </a:lnTo>
                  <a:lnTo>
                    <a:pt x="1982" y="3626"/>
                  </a:lnTo>
                  <a:lnTo>
                    <a:pt x="1999" y="3599"/>
                  </a:lnTo>
                  <a:lnTo>
                    <a:pt x="2017" y="3571"/>
                  </a:lnTo>
                  <a:lnTo>
                    <a:pt x="2035" y="3542"/>
                  </a:lnTo>
                  <a:lnTo>
                    <a:pt x="2052" y="3511"/>
                  </a:lnTo>
                  <a:lnTo>
                    <a:pt x="2084" y="3449"/>
                  </a:lnTo>
                  <a:lnTo>
                    <a:pt x="2114" y="3389"/>
                  </a:lnTo>
                  <a:lnTo>
                    <a:pt x="2162" y="3284"/>
                  </a:lnTo>
                  <a:lnTo>
                    <a:pt x="2284" y="3254"/>
                  </a:lnTo>
                  <a:lnTo>
                    <a:pt x="2278" y="3228"/>
                  </a:lnTo>
                  <a:lnTo>
                    <a:pt x="2272" y="3203"/>
                  </a:lnTo>
                  <a:lnTo>
                    <a:pt x="2263" y="3182"/>
                  </a:lnTo>
                  <a:lnTo>
                    <a:pt x="2253" y="3162"/>
                  </a:lnTo>
                  <a:lnTo>
                    <a:pt x="2243" y="3145"/>
                  </a:lnTo>
                  <a:lnTo>
                    <a:pt x="2231" y="3129"/>
                  </a:lnTo>
                  <a:lnTo>
                    <a:pt x="2220" y="3115"/>
                  </a:lnTo>
                  <a:lnTo>
                    <a:pt x="2208" y="3100"/>
                  </a:lnTo>
                  <a:lnTo>
                    <a:pt x="2183" y="3075"/>
                  </a:lnTo>
                  <a:lnTo>
                    <a:pt x="2172" y="3061"/>
                  </a:lnTo>
                  <a:lnTo>
                    <a:pt x="2160" y="3048"/>
                  </a:lnTo>
                  <a:lnTo>
                    <a:pt x="2150" y="3033"/>
                  </a:lnTo>
                  <a:lnTo>
                    <a:pt x="2139" y="3017"/>
                  </a:lnTo>
                  <a:lnTo>
                    <a:pt x="2130" y="3000"/>
                  </a:lnTo>
                  <a:lnTo>
                    <a:pt x="2122" y="2981"/>
                  </a:lnTo>
                  <a:lnTo>
                    <a:pt x="2075" y="2490"/>
                  </a:lnTo>
                  <a:lnTo>
                    <a:pt x="2074" y="2491"/>
                  </a:lnTo>
                  <a:lnTo>
                    <a:pt x="2071" y="2491"/>
                  </a:lnTo>
                  <a:lnTo>
                    <a:pt x="2059" y="2490"/>
                  </a:lnTo>
                  <a:lnTo>
                    <a:pt x="2040" y="2487"/>
                  </a:lnTo>
                  <a:lnTo>
                    <a:pt x="2018" y="2481"/>
                  </a:lnTo>
                  <a:lnTo>
                    <a:pt x="1975" y="2470"/>
                  </a:lnTo>
                  <a:lnTo>
                    <a:pt x="1959" y="2465"/>
                  </a:lnTo>
                  <a:lnTo>
                    <a:pt x="1949" y="2460"/>
                  </a:lnTo>
                  <a:lnTo>
                    <a:pt x="1935" y="2450"/>
                  </a:lnTo>
                  <a:lnTo>
                    <a:pt x="1921" y="2439"/>
                  </a:lnTo>
                  <a:lnTo>
                    <a:pt x="1908" y="2426"/>
                  </a:lnTo>
                  <a:lnTo>
                    <a:pt x="1897" y="2410"/>
                  </a:lnTo>
                  <a:lnTo>
                    <a:pt x="1886" y="2394"/>
                  </a:lnTo>
                  <a:lnTo>
                    <a:pt x="1876" y="2377"/>
                  </a:lnTo>
                  <a:lnTo>
                    <a:pt x="1866" y="2358"/>
                  </a:lnTo>
                  <a:lnTo>
                    <a:pt x="1857" y="2337"/>
                  </a:lnTo>
                  <a:lnTo>
                    <a:pt x="1849" y="2316"/>
                  </a:lnTo>
                  <a:lnTo>
                    <a:pt x="1841" y="2295"/>
                  </a:lnTo>
                  <a:lnTo>
                    <a:pt x="1834" y="2273"/>
                  </a:lnTo>
                  <a:lnTo>
                    <a:pt x="1828" y="2249"/>
                  </a:lnTo>
                  <a:lnTo>
                    <a:pt x="1817" y="2200"/>
                  </a:lnTo>
                  <a:lnTo>
                    <a:pt x="1806" y="2151"/>
                  </a:lnTo>
                  <a:lnTo>
                    <a:pt x="1799" y="2100"/>
                  </a:lnTo>
                  <a:lnTo>
                    <a:pt x="1793" y="2050"/>
                  </a:lnTo>
                  <a:lnTo>
                    <a:pt x="1787" y="2000"/>
                  </a:lnTo>
                  <a:lnTo>
                    <a:pt x="1784" y="1952"/>
                  </a:lnTo>
                  <a:lnTo>
                    <a:pt x="1777" y="1863"/>
                  </a:lnTo>
                  <a:lnTo>
                    <a:pt x="1772" y="1790"/>
                  </a:lnTo>
                  <a:lnTo>
                    <a:pt x="1772" y="1775"/>
                  </a:lnTo>
                  <a:lnTo>
                    <a:pt x="1774" y="1762"/>
                  </a:lnTo>
                  <a:lnTo>
                    <a:pt x="1779" y="1747"/>
                  </a:lnTo>
                  <a:lnTo>
                    <a:pt x="1784" y="1734"/>
                  </a:lnTo>
                  <a:lnTo>
                    <a:pt x="1791" y="1720"/>
                  </a:lnTo>
                  <a:lnTo>
                    <a:pt x="1799" y="1705"/>
                  </a:lnTo>
                  <a:lnTo>
                    <a:pt x="1815" y="1674"/>
                  </a:lnTo>
                  <a:lnTo>
                    <a:pt x="1823" y="1657"/>
                  </a:lnTo>
                  <a:lnTo>
                    <a:pt x="1831" y="1640"/>
                  </a:lnTo>
                  <a:lnTo>
                    <a:pt x="1838" y="1621"/>
                  </a:lnTo>
                  <a:lnTo>
                    <a:pt x="1842" y="1602"/>
                  </a:lnTo>
                  <a:lnTo>
                    <a:pt x="1847" y="1581"/>
                  </a:lnTo>
                  <a:lnTo>
                    <a:pt x="1848" y="1559"/>
                  </a:lnTo>
                  <a:lnTo>
                    <a:pt x="1847" y="1536"/>
                  </a:lnTo>
                  <a:lnTo>
                    <a:pt x="1844" y="1523"/>
                  </a:lnTo>
                  <a:lnTo>
                    <a:pt x="1842" y="1510"/>
                  </a:lnTo>
                  <a:lnTo>
                    <a:pt x="1828" y="1434"/>
                  </a:lnTo>
                  <a:lnTo>
                    <a:pt x="1814" y="1360"/>
                  </a:lnTo>
                  <a:lnTo>
                    <a:pt x="1804" y="1290"/>
                  </a:lnTo>
                  <a:lnTo>
                    <a:pt x="1796" y="1221"/>
                  </a:lnTo>
                  <a:lnTo>
                    <a:pt x="1791" y="1155"/>
                  </a:lnTo>
                  <a:lnTo>
                    <a:pt x="1787" y="1092"/>
                  </a:lnTo>
                  <a:lnTo>
                    <a:pt x="1786" y="1030"/>
                  </a:lnTo>
                  <a:lnTo>
                    <a:pt x="1786" y="971"/>
                  </a:lnTo>
                  <a:lnTo>
                    <a:pt x="1790" y="915"/>
                  </a:lnTo>
                  <a:lnTo>
                    <a:pt x="1794" y="861"/>
                  </a:lnTo>
                  <a:lnTo>
                    <a:pt x="1802" y="808"/>
                  </a:lnTo>
                  <a:lnTo>
                    <a:pt x="1810" y="759"/>
                  </a:lnTo>
                  <a:lnTo>
                    <a:pt x="1821" y="711"/>
                  </a:lnTo>
                  <a:lnTo>
                    <a:pt x="1833" y="666"/>
                  </a:lnTo>
                  <a:lnTo>
                    <a:pt x="1848" y="622"/>
                  </a:lnTo>
                  <a:lnTo>
                    <a:pt x="1863" y="581"/>
                  </a:lnTo>
                  <a:lnTo>
                    <a:pt x="1881" y="542"/>
                  </a:lnTo>
                  <a:lnTo>
                    <a:pt x="1900" y="504"/>
                  </a:lnTo>
                  <a:lnTo>
                    <a:pt x="1921" y="469"/>
                  </a:lnTo>
                  <a:lnTo>
                    <a:pt x="1944" y="436"/>
                  </a:lnTo>
                  <a:lnTo>
                    <a:pt x="1967" y="403"/>
                  </a:lnTo>
                  <a:lnTo>
                    <a:pt x="1993" y="374"/>
                  </a:lnTo>
                  <a:lnTo>
                    <a:pt x="2020" y="347"/>
                  </a:lnTo>
                  <a:lnTo>
                    <a:pt x="2047" y="320"/>
                  </a:lnTo>
                  <a:lnTo>
                    <a:pt x="2076" y="296"/>
                  </a:lnTo>
                  <a:lnTo>
                    <a:pt x="2107" y="274"/>
                  </a:lnTo>
                  <a:lnTo>
                    <a:pt x="2138" y="253"/>
                  </a:lnTo>
                  <a:lnTo>
                    <a:pt x="2170" y="234"/>
                  </a:lnTo>
                  <a:lnTo>
                    <a:pt x="2204" y="216"/>
                  </a:lnTo>
                  <a:lnTo>
                    <a:pt x="2239" y="200"/>
                  </a:lnTo>
                  <a:lnTo>
                    <a:pt x="2274" y="186"/>
                  </a:lnTo>
                  <a:lnTo>
                    <a:pt x="2311" y="174"/>
                  </a:lnTo>
                  <a:lnTo>
                    <a:pt x="2364" y="151"/>
                  </a:lnTo>
                  <a:lnTo>
                    <a:pt x="2423" y="129"/>
                  </a:lnTo>
                  <a:lnTo>
                    <a:pt x="2488" y="105"/>
                  </a:lnTo>
                  <a:lnTo>
                    <a:pt x="2556" y="82"/>
                  </a:lnTo>
                  <a:lnTo>
                    <a:pt x="2592" y="71"/>
                  </a:lnTo>
                  <a:lnTo>
                    <a:pt x="2627" y="60"/>
                  </a:lnTo>
                  <a:lnTo>
                    <a:pt x="2665" y="50"/>
                  </a:lnTo>
                  <a:lnTo>
                    <a:pt x="2703" y="40"/>
                  </a:lnTo>
                  <a:lnTo>
                    <a:pt x="2742" y="31"/>
                  </a:lnTo>
                  <a:lnTo>
                    <a:pt x="2783" y="23"/>
                  </a:lnTo>
                  <a:lnTo>
                    <a:pt x="2823" y="16"/>
                  </a:lnTo>
                  <a:lnTo>
                    <a:pt x="2864" y="11"/>
                  </a:lnTo>
                  <a:lnTo>
                    <a:pt x="2906" y="5"/>
                  </a:lnTo>
                  <a:lnTo>
                    <a:pt x="2949" y="2"/>
                  </a:lnTo>
                  <a:lnTo>
                    <a:pt x="2991" y="0"/>
                  </a:lnTo>
                  <a:lnTo>
                    <a:pt x="3035" y="0"/>
                  </a:lnTo>
                  <a:lnTo>
                    <a:pt x="3078" y="1"/>
                  </a:lnTo>
                  <a:lnTo>
                    <a:pt x="3122" y="3"/>
                  </a:lnTo>
                  <a:lnTo>
                    <a:pt x="3166" y="9"/>
                  </a:lnTo>
                  <a:lnTo>
                    <a:pt x="3211" y="14"/>
                  </a:lnTo>
                  <a:lnTo>
                    <a:pt x="3255" y="23"/>
                  </a:lnTo>
                  <a:lnTo>
                    <a:pt x="3300" y="34"/>
                  </a:lnTo>
                  <a:lnTo>
                    <a:pt x="3346" y="47"/>
                  </a:lnTo>
                  <a:lnTo>
                    <a:pt x="3390" y="62"/>
                  </a:lnTo>
                  <a:lnTo>
                    <a:pt x="3435" y="80"/>
                  </a:lnTo>
                  <a:lnTo>
                    <a:pt x="3481" y="101"/>
                  </a:lnTo>
                  <a:lnTo>
                    <a:pt x="3525" y="123"/>
                  </a:lnTo>
                  <a:lnTo>
                    <a:pt x="3570" y="150"/>
                  </a:lnTo>
                  <a:lnTo>
                    <a:pt x="3688" y="260"/>
                  </a:lnTo>
                  <a:lnTo>
                    <a:pt x="3879" y="292"/>
                  </a:lnTo>
                  <a:lnTo>
                    <a:pt x="3888" y="297"/>
                  </a:lnTo>
                  <a:lnTo>
                    <a:pt x="3897" y="304"/>
                  </a:lnTo>
                  <a:lnTo>
                    <a:pt x="3914" y="319"/>
                  </a:lnTo>
                  <a:lnTo>
                    <a:pt x="3929" y="335"/>
                  </a:lnTo>
                  <a:lnTo>
                    <a:pt x="3944" y="353"/>
                  </a:lnTo>
                  <a:lnTo>
                    <a:pt x="3958" y="372"/>
                  </a:lnTo>
                  <a:lnTo>
                    <a:pt x="3971" y="392"/>
                  </a:lnTo>
                  <a:lnTo>
                    <a:pt x="3983" y="412"/>
                  </a:lnTo>
                  <a:lnTo>
                    <a:pt x="3993" y="432"/>
                  </a:lnTo>
                  <a:lnTo>
                    <a:pt x="4012" y="470"/>
                  </a:lnTo>
                  <a:lnTo>
                    <a:pt x="4025" y="502"/>
                  </a:lnTo>
                  <a:lnTo>
                    <a:pt x="4036" y="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27320" y="2377440"/>
            <a:ext cx="255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7320" y="3024505"/>
            <a:ext cx="364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spc="200" dirty="0">
                <a:latin typeface="+mn-lt"/>
                <a:ea typeface="+mn-ea"/>
                <a:cs typeface="+mn-ea"/>
                <a:sym typeface="+mn-lt"/>
              </a:rPr>
              <a:t>科研经历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5325" y="1744345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9215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科研背景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81914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亮点创新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9215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1914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总结展望</a:t>
            </a:r>
          </a:p>
        </p:txBody>
      </p:sp>
      <p:sp>
        <p:nvSpPr>
          <p:cNvPr id="4" name="矩形 3"/>
          <p:cNvSpPr/>
          <p:nvPr/>
        </p:nvSpPr>
        <p:spPr>
          <a:xfrm>
            <a:off x="1821180" y="1600200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13" grpId="0" bldLvl="0" animBg="1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4103878" y="2212675"/>
            <a:ext cx="2350611" cy="2348938"/>
          </a:xfrm>
          <a:prstGeom prst="diamond">
            <a:avLst/>
          </a:prstGeom>
          <a:solidFill>
            <a:srgbClr val="F7A8A6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2" name="AutoShape 9"/>
          <p:cNvSpPr>
            <a:spLocks noChangeArrowheads="1"/>
          </p:cNvSpPr>
          <p:nvPr/>
        </p:nvSpPr>
        <p:spPr bwMode="auto">
          <a:xfrm>
            <a:off x="6437747" y="2212675"/>
            <a:ext cx="2350611" cy="2348938"/>
          </a:xfrm>
          <a:prstGeom prst="diamond">
            <a:avLst/>
          </a:pr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2920201" y="3578843"/>
            <a:ext cx="2348938" cy="2348938"/>
          </a:xfrm>
          <a:prstGeom prst="diamond">
            <a:avLst/>
          </a:pr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5" name="AutoShape 12"/>
          <p:cNvSpPr>
            <a:spLocks noChangeArrowheads="1"/>
          </p:cNvSpPr>
          <p:nvPr/>
        </p:nvSpPr>
        <p:spPr bwMode="auto">
          <a:xfrm>
            <a:off x="5269138" y="3578843"/>
            <a:ext cx="2350611" cy="23489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56" name="AutoShape 13"/>
          <p:cNvSpPr>
            <a:spLocks noChangeArrowheads="1"/>
          </p:cNvSpPr>
          <p:nvPr/>
        </p:nvSpPr>
        <p:spPr bwMode="auto">
          <a:xfrm>
            <a:off x="7603007" y="3578843"/>
            <a:ext cx="2350611" cy="2348938"/>
          </a:xfrm>
          <a:prstGeom prst="diamond">
            <a:avLst/>
          </a:prstGeom>
          <a:solidFill>
            <a:srgbClr val="8CC5D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0" name="AutoShape 10"/>
          <p:cNvSpPr/>
          <p:nvPr/>
        </p:nvSpPr>
        <p:spPr bwMode="auto">
          <a:xfrm>
            <a:off x="3864464" y="4157536"/>
            <a:ext cx="492222" cy="410186"/>
          </a:xfrm>
          <a:custGeom>
            <a:avLst/>
            <a:gdLst>
              <a:gd name="T0" fmla="*/ 466725 w 21600"/>
              <a:gd name="T1" fmla="*/ 169263 h 21579"/>
              <a:gd name="T2" fmla="*/ 458471 w 21600"/>
              <a:gd name="T3" fmla="*/ 192802 h 21579"/>
              <a:gd name="T4" fmla="*/ 437836 w 21600"/>
              <a:gd name="T5" fmla="*/ 205977 h 21579"/>
              <a:gd name="T6" fmla="*/ 437836 w 21600"/>
              <a:gd name="T7" fmla="*/ 299395 h 21579"/>
              <a:gd name="T8" fmla="*/ 426319 w 21600"/>
              <a:gd name="T9" fmla="*/ 326737 h 21579"/>
              <a:gd name="T10" fmla="*/ 398855 w 21600"/>
              <a:gd name="T11" fmla="*/ 338111 h 21579"/>
              <a:gd name="T12" fmla="*/ 357326 w 21600"/>
              <a:gd name="T13" fmla="*/ 304676 h 21579"/>
              <a:gd name="T14" fmla="*/ 305013 w 21600"/>
              <a:gd name="T15" fmla="*/ 274955 h 21579"/>
              <a:gd name="T16" fmla="*/ 247407 w 21600"/>
              <a:gd name="T17" fmla="*/ 251776 h 21579"/>
              <a:gd name="T18" fmla="*/ 189910 w 21600"/>
              <a:gd name="T19" fmla="*/ 239141 h 21579"/>
              <a:gd name="T20" fmla="*/ 172191 w 21600"/>
              <a:gd name="T21" fmla="*/ 249253 h 21579"/>
              <a:gd name="T22" fmla="*/ 162814 w 21600"/>
              <a:gd name="T23" fmla="*/ 265060 h 21579"/>
              <a:gd name="T24" fmla="*/ 162295 w 21600"/>
              <a:gd name="T25" fmla="*/ 282939 h 21579"/>
              <a:gd name="T26" fmla="*/ 171716 w 21600"/>
              <a:gd name="T27" fmla="*/ 299395 h 21579"/>
              <a:gd name="T28" fmla="*/ 165882 w 21600"/>
              <a:gd name="T29" fmla="*/ 318537 h 21579"/>
              <a:gd name="T30" fmla="*/ 171068 w 21600"/>
              <a:gd name="T31" fmla="*/ 335353 h 21579"/>
              <a:gd name="T32" fmla="*/ 183622 w 21600"/>
              <a:gd name="T33" fmla="*/ 350908 h 21579"/>
              <a:gd name="T34" fmla="*/ 200324 w 21600"/>
              <a:gd name="T35" fmla="*/ 365723 h 21579"/>
              <a:gd name="T36" fmla="*/ 182714 w 21600"/>
              <a:gd name="T37" fmla="*/ 382341 h 21579"/>
              <a:gd name="T38" fmla="*/ 155834 w 21600"/>
              <a:gd name="T39" fmla="*/ 388794 h 21579"/>
              <a:gd name="T40" fmla="*/ 127852 w 21600"/>
              <a:gd name="T41" fmla="*/ 386144 h 21579"/>
              <a:gd name="T42" fmla="*/ 106374 w 21600"/>
              <a:gd name="T43" fmla="*/ 375096 h 21579"/>
              <a:gd name="T44" fmla="*/ 96219 w 21600"/>
              <a:gd name="T45" fmla="*/ 343464 h 21579"/>
              <a:gd name="T46" fmla="*/ 87122 w 21600"/>
              <a:gd name="T47" fmla="*/ 310444 h 21579"/>
              <a:gd name="T48" fmla="*/ 83578 w 21600"/>
              <a:gd name="T49" fmla="*/ 275423 h 21579"/>
              <a:gd name="T50" fmla="*/ 89672 w 21600"/>
              <a:gd name="T51" fmla="*/ 237087 h 21579"/>
              <a:gd name="T52" fmla="*/ 38980 w 21600"/>
              <a:gd name="T53" fmla="*/ 237087 h 21579"/>
              <a:gd name="T54" fmla="*/ 11538 w 21600"/>
              <a:gd name="T55" fmla="*/ 225713 h 21579"/>
              <a:gd name="T56" fmla="*/ 0 w 21600"/>
              <a:gd name="T57" fmla="*/ 198101 h 21579"/>
              <a:gd name="T58" fmla="*/ 0 w 21600"/>
              <a:gd name="T59" fmla="*/ 140118 h 21579"/>
              <a:gd name="T60" fmla="*/ 11366 w 21600"/>
              <a:gd name="T61" fmla="*/ 112559 h 21579"/>
              <a:gd name="T62" fmla="*/ 38980 w 21600"/>
              <a:gd name="T63" fmla="*/ 101024 h 21579"/>
              <a:gd name="T64" fmla="*/ 165363 w 21600"/>
              <a:gd name="T65" fmla="*/ 101024 h 21579"/>
              <a:gd name="T66" fmla="*/ 227420 w 21600"/>
              <a:gd name="T67" fmla="*/ 92571 h 21579"/>
              <a:gd name="T68" fmla="*/ 291941 w 21600"/>
              <a:gd name="T69" fmla="*/ 69825 h 21579"/>
              <a:gd name="T70" fmla="*/ 351621 w 21600"/>
              <a:gd name="T71" fmla="*/ 37346 h 21579"/>
              <a:gd name="T72" fmla="*/ 398855 w 21600"/>
              <a:gd name="T73" fmla="*/ 0 h 21579"/>
              <a:gd name="T74" fmla="*/ 426319 w 21600"/>
              <a:gd name="T75" fmla="*/ 11427 h 21579"/>
              <a:gd name="T76" fmla="*/ 437836 w 21600"/>
              <a:gd name="T77" fmla="*/ 39040 h 21579"/>
              <a:gd name="T78" fmla="*/ 437836 w 21600"/>
              <a:gd name="T79" fmla="*/ 132187 h 21579"/>
              <a:gd name="T80" fmla="*/ 458471 w 21600"/>
              <a:gd name="T81" fmla="*/ 145471 h 21579"/>
              <a:gd name="T82" fmla="*/ 466725 w 21600"/>
              <a:gd name="T83" fmla="*/ 169263 h 21579"/>
              <a:gd name="T84" fmla="*/ 398855 w 21600"/>
              <a:gd name="T85" fmla="*/ 51458 h 21579"/>
              <a:gd name="T86" fmla="*/ 356807 w 21600"/>
              <a:gd name="T87" fmla="*/ 80242 h 21579"/>
              <a:gd name="T88" fmla="*/ 308557 w 21600"/>
              <a:gd name="T89" fmla="*/ 105152 h 21579"/>
              <a:gd name="T90" fmla="*/ 256656 w 21600"/>
              <a:gd name="T91" fmla="*/ 124780 h 21579"/>
              <a:gd name="T92" fmla="*/ 204343 w 21600"/>
              <a:gd name="T93" fmla="*/ 137054 h 21579"/>
              <a:gd name="T94" fmla="*/ 204343 w 21600"/>
              <a:gd name="T95" fmla="*/ 201381 h 21579"/>
              <a:gd name="T96" fmla="*/ 256656 w 21600"/>
              <a:gd name="T97" fmla="*/ 213800 h 21579"/>
              <a:gd name="T98" fmla="*/ 308557 w 21600"/>
              <a:gd name="T99" fmla="*/ 233536 h 21579"/>
              <a:gd name="T100" fmla="*/ 357066 w 21600"/>
              <a:gd name="T101" fmla="*/ 258607 h 21579"/>
              <a:gd name="T102" fmla="*/ 398855 w 21600"/>
              <a:gd name="T103" fmla="*/ 286959 h 21579"/>
              <a:gd name="T104" fmla="*/ 398855 w 21600"/>
              <a:gd name="T105" fmla="*/ 51458 h 21579"/>
              <a:gd name="T106" fmla="*/ 398855 w 21600"/>
              <a:gd name="T107" fmla="*/ 51458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4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3592893" y="4686546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sz="2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2" name="AutoShape 8"/>
          <p:cNvSpPr/>
          <p:nvPr/>
        </p:nvSpPr>
        <p:spPr bwMode="auto">
          <a:xfrm>
            <a:off x="5016330" y="2925307"/>
            <a:ext cx="550820" cy="375026"/>
          </a:xfrm>
          <a:custGeom>
            <a:avLst/>
            <a:gdLst>
              <a:gd name="T0" fmla="*/ 449095 w 21600"/>
              <a:gd name="T1" fmla="*/ 156201 h 21600"/>
              <a:gd name="T2" fmla="*/ 455745 w 21600"/>
              <a:gd name="T3" fmla="*/ 122962 h 21600"/>
              <a:gd name="T4" fmla="*/ 332668 w 21600"/>
              <a:gd name="T5" fmla="*/ 0 h 21600"/>
              <a:gd name="T6" fmla="*/ 242840 w 21600"/>
              <a:gd name="T7" fmla="*/ 59826 h 21600"/>
              <a:gd name="T8" fmla="*/ 153035 w 21600"/>
              <a:gd name="T9" fmla="*/ 26588 h 21600"/>
              <a:gd name="T10" fmla="*/ 66543 w 21600"/>
              <a:gd name="T11" fmla="*/ 132938 h 21600"/>
              <a:gd name="T12" fmla="*/ 69856 w 21600"/>
              <a:gd name="T13" fmla="*/ 156201 h 21600"/>
              <a:gd name="T14" fmla="*/ 0 w 21600"/>
              <a:gd name="T15" fmla="*/ 252575 h 21600"/>
              <a:gd name="T16" fmla="*/ 103128 w 21600"/>
              <a:gd name="T17" fmla="*/ 355600 h 21600"/>
              <a:gd name="T18" fmla="*/ 419160 w 21600"/>
              <a:gd name="T19" fmla="*/ 355600 h 21600"/>
              <a:gd name="T20" fmla="*/ 522288 w 21600"/>
              <a:gd name="T21" fmla="*/ 252575 h 21600"/>
              <a:gd name="T22" fmla="*/ 449095 w 21600"/>
              <a:gd name="T23" fmla="*/ 156201 h 21600"/>
              <a:gd name="T24" fmla="*/ 399212 w 21600"/>
              <a:gd name="T25" fmla="*/ 335663 h 21600"/>
              <a:gd name="T26" fmla="*/ 262812 w 21600"/>
              <a:gd name="T27" fmla="*/ 335663 h 21600"/>
              <a:gd name="T28" fmla="*/ 345967 w 21600"/>
              <a:gd name="T29" fmla="*/ 252575 h 21600"/>
              <a:gd name="T30" fmla="*/ 342655 w 21600"/>
              <a:gd name="T31" fmla="*/ 242598 h 21600"/>
              <a:gd name="T32" fmla="*/ 306046 w 21600"/>
              <a:gd name="T33" fmla="*/ 242598 h 21600"/>
              <a:gd name="T34" fmla="*/ 306046 w 21600"/>
              <a:gd name="T35" fmla="*/ 225987 h 21600"/>
              <a:gd name="T36" fmla="*/ 306046 w 21600"/>
              <a:gd name="T37" fmla="*/ 122962 h 21600"/>
              <a:gd name="T38" fmla="*/ 299397 w 21600"/>
              <a:gd name="T39" fmla="*/ 119636 h 21600"/>
              <a:gd name="T40" fmla="*/ 212905 w 21600"/>
              <a:gd name="T41" fmla="*/ 119636 h 21600"/>
              <a:gd name="T42" fmla="*/ 206255 w 21600"/>
              <a:gd name="T43" fmla="*/ 126287 h 21600"/>
              <a:gd name="T44" fmla="*/ 206255 w 21600"/>
              <a:gd name="T45" fmla="*/ 225987 h 21600"/>
              <a:gd name="T46" fmla="*/ 206255 w 21600"/>
              <a:gd name="T47" fmla="*/ 242598 h 21600"/>
              <a:gd name="T48" fmla="*/ 169671 w 21600"/>
              <a:gd name="T49" fmla="*/ 242598 h 21600"/>
              <a:gd name="T50" fmla="*/ 169671 w 21600"/>
              <a:gd name="T51" fmla="*/ 252575 h 21600"/>
              <a:gd name="T52" fmla="*/ 252826 w 21600"/>
              <a:gd name="T53" fmla="*/ 335663 h 21600"/>
              <a:gd name="T54" fmla="*/ 126413 w 21600"/>
              <a:gd name="T55" fmla="*/ 335663 h 21600"/>
              <a:gd name="T56" fmla="*/ 36584 w 21600"/>
              <a:gd name="T57" fmla="*/ 249249 h 21600"/>
              <a:gd name="T58" fmla="*/ 96478 w 21600"/>
              <a:gd name="T59" fmla="*/ 166161 h 21600"/>
              <a:gd name="T60" fmla="*/ 93141 w 21600"/>
              <a:gd name="T61" fmla="*/ 146224 h 21600"/>
              <a:gd name="T62" fmla="*/ 169671 w 21600"/>
              <a:gd name="T63" fmla="*/ 56501 h 21600"/>
              <a:gd name="T64" fmla="*/ 249489 w 21600"/>
              <a:gd name="T65" fmla="*/ 99700 h 21600"/>
              <a:gd name="T66" fmla="*/ 326019 w 21600"/>
              <a:gd name="T67" fmla="*/ 36564 h 21600"/>
              <a:gd name="T68" fmla="*/ 425810 w 21600"/>
              <a:gd name="T69" fmla="*/ 139573 h 21600"/>
              <a:gd name="T70" fmla="*/ 422497 w 21600"/>
              <a:gd name="T71" fmla="*/ 166161 h 21600"/>
              <a:gd name="T72" fmla="*/ 489016 w 21600"/>
              <a:gd name="T73" fmla="*/ 249249 h 21600"/>
              <a:gd name="T74" fmla="*/ 399212 w 21600"/>
              <a:gd name="T75" fmla="*/ 335663 h 21600"/>
              <a:gd name="T76" fmla="*/ 399212 w 21600"/>
              <a:gd name="T77" fmla="*/ 335663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8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8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  <a:moveTo>
                  <a:pt x="16510" y="2038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4748108" y="3373954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sz="2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6" name="AutoShape 21"/>
          <p:cNvSpPr/>
          <p:nvPr/>
        </p:nvSpPr>
        <p:spPr bwMode="auto">
          <a:xfrm>
            <a:off x="7435584" y="2950421"/>
            <a:ext cx="462086" cy="385072"/>
          </a:xfrm>
          <a:custGeom>
            <a:avLst/>
            <a:gdLst>
              <a:gd name="T0" fmla="*/ 432795 w 21600"/>
              <a:gd name="T1" fmla="*/ 242301 h 21600"/>
              <a:gd name="T2" fmla="*/ 438150 w 21600"/>
              <a:gd name="T3" fmla="*/ 346598 h 21600"/>
              <a:gd name="T4" fmla="*/ 420076 w 21600"/>
              <a:gd name="T5" fmla="*/ 365125 h 21600"/>
              <a:gd name="T6" fmla="*/ 315711 w 21600"/>
              <a:gd name="T7" fmla="*/ 359817 h 21600"/>
              <a:gd name="T8" fmla="*/ 310681 w 21600"/>
              <a:gd name="T9" fmla="*/ 255520 h 21600"/>
              <a:gd name="T10" fmla="*/ 328572 w 21600"/>
              <a:gd name="T11" fmla="*/ 236993 h 21600"/>
              <a:gd name="T12" fmla="*/ 360845 w 21600"/>
              <a:gd name="T13" fmla="*/ 200633 h 21600"/>
              <a:gd name="T14" fmla="*/ 232727 w 21600"/>
              <a:gd name="T15" fmla="*/ 196119 h 21600"/>
              <a:gd name="T16" fmla="*/ 264797 w 21600"/>
              <a:gd name="T17" fmla="*/ 236993 h 21600"/>
              <a:gd name="T18" fmla="*/ 282870 w 21600"/>
              <a:gd name="T19" fmla="*/ 255520 h 21600"/>
              <a:gd name="T20" fmla="*/ 277515 w 21600"/>
              <a:gd name="T21" fmla="*/ 359817 h 21600"/>
              <a:gd name="T22" fmla="*/ 173292 w 21600"/>
              <a:gd name="T23" fmla="*/ 365125 h 21600"/>
              <a:gd name="T24" fmla="*/ 155219 w 21600"/>
              <a:gd name="T25" fmla="*/ 346598 h 21600"/>
              <a:gd name="T26" fmla="*/ 160533 w 21600"/>
              <a:gd name="T27" fmla="*/ 242301 h 21600"/>
              <a:gd name="T28" fmla="*/ 205363 w 21600"/>
              <a:gd name="T29" fmla="*/ 236993 h 21600"/>
              <a:gd name="T30" fmla="*/ 82275 w 21600"/>
              <a:gd name="T31" fmla="*/ 196119 h 21600"/>
              <a:gd name="T32" fmla="*/ 77508 w 21600"/>
              <a:gd name="T33" fmla="*/ 236993 h 21600"/>
              <a:gd name="T34" fmla="*/ 122804 w 21600"/>
              <a:gd name="T35" fmla="*/ 242301 h 21600"/>
              <a:gd name="T36" fmla="*/ 128118 w 21600"/>
              <a:gd name="T37" fmla="*/ 346598 h 21600"/>
              <a:gd name="T38" fmla="*/ 109578 w 21600"/>
              <a:gd name="T39" fmla="*/ 365125 h 21600"/>
              <a:gd name="T40" fmla="*/ 5315 w 21600"/>
              <a:gd name="T41" fmla="*/ 359817 h 21600"/>
              <a:gd name="T42" fmla="*/ 0 w 21600"/>
              <a:gd name="T43" fmla="*/ 255520 h 21600"/>
              <a:gd name="T44" fmla="*/ 18520 w 21600"/>
              <a:gd name="T45" fmla="*/ 236993 h 21600"/>
              <a:gd name="T46" fmla="*/ 50144 w 21600"/>
              <a:gd name="T47" fmla="*/ 200633 h 21600"/>
              <a:gd name="T48" fmla="*/ 82234 w 21600"/>
              <a:gd name="T49" fmla="*/ 169006 h 21600"/>
              <a:gd name="T50" fmla="*/ 205322 w 21600"/>
              <a:gd name="T51" fmla="*/ 127642 h 21600"/>
              <a:gd name="T52" fmla="*/ 160493 w 21600"/>
              <a:gd name="T53" fmla="*/ 122520 h 21600"/>
              <a:gd name="T54" fmla="*/ 155178 w 21600"/>
              <a:gd name="T55" fmla="*/ 18020 h 21600"/>
              <a:gd name="T56" fmla="*/ 173252 w 21600"/>
              <a:gd name="T57" fmla="*/ 0 h 21600"/>
              <a:gd name="T58" fmla="*/ 277475 w 21600"/>
              <a:gd name="T59" fmla="*/ 5308 h 21600"/>
              <a:gd name="T60" fmla="*/ 282830 w 21600"/>
              <a:gd name="T61" fmla="*/ 109605 h 21600"/>
              <a:gd name="T62" fmla="*/ 264756 w 21600"/>
              <a:gd name="T63" fmla="*/ 127642 h 21600"/>
              <a:gd name="T64" fmla="*/ 232686 w 21600"/>
              <a:gd name="T65" fmla="*/ 169006 h 21600"/>
              <a:gd name="T66" fmla="*/ 378371 w 21600"/>
              <a:gd name="T67" fmla="*/ 178151 h 21600"/>
              <a:gd name="T68" fmla="*/ 387905 w 21600"/>
              <a:gd name="T69" fmla="*/ 236993 h 21600"/>
              <a:gd name="T70" fmla="*/ 420076 w 21600"/>
              <a:gd name="T71" fmla="*/ 236993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7" name="AutoShape 16"/>
          <p:cNvSpPr/>
          <p:nvPr/>
        </p:nvSpPr>
        <p:spPr bwMode="auto">
          <a:xfrm>
            <a:off x="8610891" y="4342562"/>
            <a:ext cx="425253" cy="411859"/>
          </a:xfrm>
          <a:custGeom>
            <a:avLst/>
            <a:gdLst>
              <a:gd name="T0" fmla="*/ 375933 w 21600"/>
              <a:gd name="T1" fmla="*/ 0 h 21600"/>
              <a:gd name="T2" fmla="*/ 27292 w 21600"/>
              <a:gd name="T3" fmla="*/ 0 h 21600"/>
              <a:gd name="T4" fmla="*/ 0 w 21600"/>
              <a:gd name="T5" fmla="*/ 27680 h 21600"/>
              <a:gd name="T6" fmla="*/ 0 w 21600"/>
              <a:gd name="T7" fmla="*/ 279822 h 21600"/>
              <a:gd name="T8" fmla="*/ 27292 w 21600"/>
              <a:gd name="T9" fmla="*/ 307502 h 21600"/>
              <a:gd name="T10" fmla="*/ 160693 w 21600"/>
              <a:gd name="T11" fmla="*/ 307502 h 21600"/>
              <a:gd name="T12" fmla="*/ 118242 w 21600"/>
              <a:gd name="T13" fmla="*/ 362845 h 21600"/>
              <a:gd name="T14" fmla="*/ 118242 w 21600"/>
              <a:gd name="T15" fmla="*/ 390525 h 21600"/>
              <a:gd name="T16" fmla="*/ 160693 w 21600"/>
              <a:gd name="T17" fmla="*/ 390525 h 21600"/>
              <a:gd name="T18" fmla="*/ 242532 w 21600"/>
              <a:gd name="T19" fmla="*/ 390525 h 21600"/>
              <a:gd name="T20" fmla="*/ 281959 w 21600"/>
              <a:gd name="T21" fmla="*/ 390525 h 21600"/>
              <a:gd name="T22" fmla="*/ 281959 w 21600"/>
              <a:gd name="T23" fmla="*/ 362845 h 21600"/>
              <a:gd name="T24" fmla="*/ 242532 w 21600"/>
              <a:gd name="T25" fmla="*/ 307502 h 21600"/>
              <a:gd name="T26" fmla="*/ 375933 w 21600"/>
              <a:gd name="T27" fmla="*/ 307502 h 21600"/>
              <a:gd name="T28" fmla="*/ 403225 w 21600"/>
              <a:gd name="T29" fmla="*/ 279822 h 21600"/>
              <a:gd name="T30" fmla="*/ 403225 w 21600"/>
              <a:gd name="T31" fmla="*/ 27680 h 21600"/>
              <a:gd name="T32" fmla="*/ 375933 w 21600"/>
              <a:gd name="T33" fmla="*/ 0 h 21600"/>
              <a:gd name="T34" fmla="*/ 178875 w 21600"/>
              <a:gd name="T35" fmla="*/ 273675 h 21600"/>
              <a:gd name="T36" fmla="*/ 203125 w 21600"/>
              <a:gd name="T37" fmla="*/ 252142 h 21600"/>
              <a:gd name="T38" fmla="*/ 227374 w 21600"/>
              <a:gd name="T39" fmla="*/ 273675 h 21600"/>
              <a:gd name="T40" fmla="*/ 203125 w 21600"/>
              <a:gd name="T41" fmla="*/ 298282 h 21600"/>
              <a:gd name="T42" fmla="*/ 178875 w 21600"/>
              <a:gd name="T43" fmla="*/ 273675 h 21600"/>
              <a:gd name="T44" fmla="*/ 372908 w 21600"/>
              <a:gd name="T45" fmla="*/ 242921 h 21600"/>
              <a:gd name="T46" fmla="*/ 27292 w 21600"/>
              <a:gd name="T47" fmla="*/ 242921 h 21600"/>
              <a:gd name="T48" fmla="*/ 27292 w 21600"/>
              <a:gd name="T49" fmla="*/ 30754 h 21600"/>
              <a:gd name="T50" fmla="*/ 372908 w 21600"/>
              <a:gd name="T51" fmla="*/ 30754 h 21600"/>
              <a:gd name="T52" fmla="*/ 372908 w 21600"/>
              <a:gd name="T53" fmla="*/ 242921 h 21600"/>
              <a:gd name="T54" fmla="*/ 372908 w 21600"/>
              <a:gd name="T55" fmla="*/ 242921 h 216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600" h="21600">
                <a:moveTo>
                  <a:pt x="20138" y="0"/>
                </a:moveTo>
                <a:cubicBezTo>
                  <a:pt x="1462" y="0"/>
                  <a:pt x="1462" y="0"/>
                  <a:pt x="1462" y="0"/>
                </a:cubicBezTo>
                <a:cubicBezTo>
                  <a:pt x="650" y="0"/>
                  <a:pt x="0" y="680"/>
                  <a:pt x="0" y="1531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8"/>
                  <a:pt x="650" y="17008"/>
                  <a:pt x="1462" y="17008"/>
                </a:cubicBezTo>
                <a:cubicBezTo>
                  <a:pt x="8608" y="17008"/>
                  <a:pt x="8608" y="17008"/>
                  <a:pt x="8608" y="17008"/>
                </a:cubicBezTo>
                <a:cubicBezTo>
                  <a:pt x="8608" y="17008"/>
                  <a:pt x="8932" y="20069"/>
                  <a:pt x="6334" y="20069"/>
                </a:cubicBezTo>
                <a:cubicBezTo>
                  <a:pt x="6334" y="21600"/>
                  <a:pt x="6334" y="21600"/>
                  <a:pt x="6334" y="21600"/>
                </a:cubicBezTo>
                <a:cubicBezTo>
                  <a:pt x="8608" y="21600"/>
                  <a:pt x="8608" y="21600"/>
                  <a:pt x="8608" y="21600"/>
                </a:cubicBezTo>
                <a:cubicBezTo>
                  <a:pt x="12992" y="21600"/>
                  <a:pt x="12992" y="21600"/>
                  <a:pt x="12992" y="21600"/>
                </a:cubicBezTo>
                <a:cubicBezTo>
                  <a:pt x="15104" y="21600"/>
                  <a:pt x="15104" y="21600"/>
                  <a:pt x="15104" y="21600"/>
                </a:cubicBezTo>
                <a:cubicBezTo>
                  <a:pt x="15104" y="20069"/>
                  <a:pt x="15104" y="20069"/>
                  <a:pt x="15104" y="20069"/>
                </a:cubicBezTo>
                <a:cubicBezTo>
                  <a:pt x="12505" y="20069"/>
                  <a:pt x="12992" y="17008"/>
                  <a:pt x="12992" y="17008"/>
                </a:cubicBezTo>
                <a:cubicBezTo>
                  <a:pt x="20138" y="17008"/>
                  <a:pt x="20138" y="17008"/>
                  <a:pt x="20138" y="17008"/>
                </a:cubicBezTo>
                <a:cubicBezTo>
                  <a:pt x="20950" y="17008"/>
                  <a:pt x="21600" y="16328"/>
                  <a:pt x="21600" y="15477"/>
                </a:cubicBezTo>
                <a:cubicBezTo>
                  <a:pt x="21600" y="1531"/>
                  <a:pt x="21600" y="1531"/>
                  <a:pt x="21600" y="1531"/>
                </a:cubicBezTo>
                <a:cubicBezTo>
                  <a:pt x="21600" y="680"/>
                  <a:pt x="20950" y="0"/>
                  <a:pt x="20138" y="0"/>
                </a:cubicBezTo>
                <a:close/>
                <a:moveTo>
                  <a:pt x="9582" y="15137"/>
                </a:moveTo>
                <a:cubicBezTo>
                  <a:pt x="9582" y="14457"/>
                  <a:pt x="10232" y="13946"/>
                  <a:pt x="10881" y="13946"/>
                </a:cubicBezTo>
                <a:cubicBezTo>
                  <a:pt x="11531" y="13946"/>
                  <a:pt x="12180" y="14457"/>
                  <a:pt x="12180" y="15137"/>
                </a:cubicBezTo>
                <a:cubicBezTo>
                  <a:pt x="12180" y="15817"/>
                  <a:pt x="11531" y="16498"/>
                  <a:pt x="10881" y="16498"/>
                </a:cubicBezTo>
                <a:cubicBezTo>
                  <a:pt x="10232" y="16498"/>
                  <a:pt x="9582" y="15817"/>
                  <a:pt x="9582" y="15137"/>
                </a:cubicBezTo>
                <a:close/>
                <a:moveTo>
                  <a:pt x="19976" y="13436"/>
                </a:moveTo>
                <a:cubicBezTo>
                  <a:pt x="1462" y="13436"/>
                  <a:pt x="1462" y="13436"/>
                  <a:pt x="1462" y="13436"/>
                </a:cubicBezTo>
                <a:cubicBezTo>
                  <a:pt x="1462" y="1701"/>
                  <a:pt x="1462" y="1701"/>
                  <a:pt x="1462" y="1701"/>
                </a:cubicBezTo>
                <a:cubicBezTo>
                  <a:pt x="19976" y="1701"/>
                  <a:pt x="19976" y="1701"/>
                  <a:pt x="19976" y="1701"/>
                </a:cubicBezTo>
                <a:lnTo>
                  <a:pt x="19976" y="13436"/>
                </a:lnTo>
                <a:close/>
                <a:moveTo>
                  <a:pt x="19976" y="13436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69" name="Rectangle 21"/>
          <p:cNvSpPr>
            <a:spLocks noChangeArrowheads="1"/>
          </p:cNvSpPr>
          <p:nvPr/>
        </p:nvSpPr>
        <p:spPr bwMode="auto">
          <a:xfrm>
            <a:off x="7171001" y="3373954"/>
            <a:ext cx="100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sz="2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71" name="Rectangle 21"/>
          <p:cNvSpPr>
            <a:spLocks noChangeArrowheads="1"/>
          </p:cNvSpPr>
          <p:nvPr/>
        </p:nvSpPr>
        <p:spPr bwMode="auto">
          <a:xfrm>
            <a:off x="8332622" y="4735958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US" sz="2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47355" y="5745769"/>
            <a:ext cx="24293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47354" y="54290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1821466" y="2320579"/>
            <a:ext cx="24293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821465" y="20038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9137223" y="2253269"/>
            <a:ext cx="24293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9186292" y="196036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9186455" y="5802919"/>
            <a:ext cx="24293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9235524" y="551001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1" name="五边形 30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4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spc="200" dirty="0">
                <a:latin typeface="+mn-lt"/>
                <a:ea typeface="+mn-ea"/>
                <a:cs typeface="+mn-ea"/>
                <a:sym typeface="+mn-lt"/>
              </a:rPr>
              <a:t>科研经历</a:t>
            </a:r>
            <a:endParaRPr lang="zh-CN" altLang="en-US" sz="2800" spc="3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6029960" y="4257040"/>
            <a:ext cx="828675" cy="828675"/>
            <a:chOff x="3191434" y="2145028"/>
            <a:chExt cx="359165" cy="359165"/>
          </a:xfrm>
          <a:solidFill>
            <a:sysClr val="window" lastClr="FFFFFF"/>
          </a:solidFill>
        </p:grpSpPr>
        <p:sp>
          <p:nvSpPr>
            <p:cNvPr id="162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 decel="100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2" grpId="0" bldLvl="0" animBg="1"/>
      <p:bldP spid="31754" grpId="0" bldLvl="0" animBg="1"/>
      <p:bldP spid="31755" grpId="0" bldLvl="0" animBg="1"/>
      <p:bldP spid="31756" grpId="0" bldLvl="0" animBg="1"/>
      <p:bldP spid="31760" grpId="0" animBg="1"/>
      <p:bldP spid="31761" grpId="0"/>
      <p:bldP spid="31762" grpId="0" animBg="1"/>
      <p:bldP spid="31763" grpId="0"/>
      <p:bldP spid="31766" grpId="0" animBg="1"/>
      <p:bldP spid="31767" grpId="0" animBg="1"/>
      <p:bldP spid="31769" grpId="0"/>
      <p:bldP spid="31771" grpId="0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Freeform 19"/>
          <p:cNvSpPr/>
          <p:nvPr/>
        </p:nvSpPr>
        <p:spPr bwMode="auto">
          <a:xfrm>
            <a:off x="1654071" y="4375682"/>
            <a:ext cx="2241786" cy="1942145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8CC5D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69" name="Freeform 20"/>
          <p:cNvSpPr/>
          <p:nvPr/>
        </p:nvSpPr>
        <p:spPr bwMode="auto">
          <a:xfrm>
            <a:off x="1654071" y="3460454"/>
            <a:ext cx="2241786" cy="1942145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70" name="Freeform 21"/>
          <p:cNvSpPr/>
          <p:nvPr/>
        </p:nvSpPr>
        <p:spPr bwMode="auto">
          <a:xfrm>
            <a:off x="1654071" y="2545225"/>
            <a:ext cx="2241786" cy="1942145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8CC5D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71" name="Freeform 22"/>
          <p:cNvSpPr/>
          <p:nvPr/>
        </p:nvSpPr>
        <p:spPr bwMode="auto">
          <a:xfrm>
            <a:off x="1654071" y="1629998"/>
            <a:ext cx="2241786" cy="1945249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551 h 17"/>
              <a:gd name="T4" fmla="*/ 1147763 w 18"/>
              <a:gd name="T5" fmla="*/ 644058 h 17"/>
              <a:gd name="T6" fmla="*/ 1083998 w 18"/>
              <a:gd name="T7" fmla="*/ 761160 h 17"/>
              <a:gd name="T8" fmla="*/ 637646 w 18"/>
              <a:gd name="T9" fmla="*/ 995363 h 17"/>
              <a:gd name="T10" fmla="*/ 510117 w 18"/>
              <a:gd name="T11" fmla="*/ 995363 h 17"/>
              <a:gd name="T12" fmla="*/ 63765 w 18"/>
              <a:gd name="T13" fmla="*/ 761160 h 17"/>
              <a:gd name="T14" fmla="*/ 0 w 18"/>
              <a:gd name="T15" fmla="*/ 644058 h 17"/>
              <a:gd name="T16" fmla="*/ 0 w 18"/>
              <a:gd name="T17" fmla="*/ 58551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293216" y="1902896"/>
            <a:ext cx="3184375" cy="0"/>
          </a:xfrm>
          <a:prstGeom prst="line">
            <a:avLst/>
          </a:prstGeom>
          <a:ln w="63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293216" y="3454903"/>
            <a:ext cx="3184375" cy="0"/>
          </a:xfrm>
          <a:prstGeom prst="line">
            <a:avLst/>
          </a:prstGeom>
          <a:ln w="63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293216" y="4571610"/>
            <a:ext cx="3184375" cy="0"/>
          </a:xfrm>
          <a:prstGeom prst="line">
            <a:avLst/>
          </a:prstGeom>
          <a:ln w="63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293216" y="5827279"/>
            <a:ext cx="3184375" cy="0"/>
          </a:xfrm>
          <a:prstGeom prst="line">
            <a:avLst/>
          </a:prstGeom>
          <a:ln w="63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77219" y="1789049"/>
            <a:ext cx="0" cy="2996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663825" y="3305897"/>
            <a:ext cx="0" cy="2980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648757" y="4462786"/>
            <a:ext cx="0" cy="2996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635364" y="5636417"/>
            <a:ext cx="0" cy="2996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077649" y="2758426"/>
            <a:ext cx="1414720" cy="598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53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53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067604" y="3669204"/>
            <a:ext cx="1414720" cy="598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53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53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067604" y="4579982"/>
            <a:ext cx="1414720" cy="598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53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53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067604" y="5479040"/>
            <a:ext cx="1414720" cy="598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53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53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组合 62"/>
          <p:cNvGrpSpPr/>
          <p:nvPr/>
        </p:nvGrpSpPr>
        <p:grpSpPr>
          <a:xfrm>
            <a:off x="2395467" y="1937293"/>
            <a:ext cx="759821" cy="758578"/>
            <a:chOff x="3175" y="0"/>
            <a:chExt cx="971551" cy="969963"/>
          </a:xfrm>
          <a:solidFill>
            <a:schemeClr val="bg1"/>
          </a:solidFill>
        </p:grpSpPr>
        <p:sp>
          <p:nvSpPr>
            <p:cNvPr id="64" name="Freeform 47"/>
            <p:cNvSpPr/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2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874950" y="1436195"/>
            <a:ext cx="1723549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添加标题文字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74950" y="1861998"/>
            <a:ext cx="301902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74950" y="2870857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添加标题文字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74950" y="3296660"/>
            <a:ext cx="301902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74950" y="4069036"/>
            <a:ext cx="1723549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添加标题文字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74950" y="4494839"/>
            <a:ext cx="301902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74950" y="5346043"/>
            <a:ext cx="1723549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添加标题文字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950" y="5771846"/>
            <a:ext cx="301902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五边形 37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spc="200" dirty="0">
                <a:latin typeface="+mn-lt"/>
                <a:ea typeface="+mn-ea"/>
                <a:cs typeface="+mn-ea"/>
                <a:sym typeface="+mn-lt"/>
              </a:rPr>
              <a:t>科研经历</a:t>
            </a:r>
            <a:endParaRPr lang="zh-CN" altLang="en-US" sz="2800" spc="3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750" fill="hold"/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750" fill="hold"/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40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3" dur="750" fill="hold"/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4" dur="750" fill="hold"/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40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750" fill="hold"/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750" fill="hold"/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40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5" dur="750" fill="hold"/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6" dur="750" fill="hold"/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0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8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68" grpId="0" bldLvl="0" animBg="1"/>
          <p:bldP spid="14369" grpId="0" bldLvl="0" animBg="1"/>
          <p:bldP spid="14370" grpId="0" bldLvl="0" animBg="1"/>
          <p:bldP spid="14371" grpId="0" bldLvl="0" animBg="1"/>
          <p:bldP spid="59" grpId="0" build="p"/>
          <p:bldP spid="60" grpId="0" build="p"/>
          <p:bldP spid="61" grpId="0" build="p"/>
          <p:bldP spid="62" grpId="0" build="p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4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4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4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0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8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68" grpId="0" bldLvl="0" animBg="1"/>
          <p:bldP spid="14369" grpId="0" bldLvl="0" animBg="1"/>
          <p:bldP spid="14370" grpId="0" bldLvl="0" animBg="1"/>
          <p:bldP spid="14371" grpId="0" bldLvl="0" animBg="1"/>
          <p:bldP spid="59" grpId="0" build="p"/>
          <p:bldP spid="60" grpId="0" build="p"/>
          <p:bldP spid="61" grpId="0" build="p"/>
          <p:bldP spid="62" grpId="0" build="p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3261360" y="-200660"/>
            <a:ext cx="770255" cy="7433310"/>
          </a:xfrm>
          <a:prstGeom prst="rect">
            <a:avLst/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41600" y="2377440"/>
            <a:ext cx="2080260" cy="2080260"/>
            <a:chOff x="8475" y="2260"/>
            <a:chExt cx="2248" cy="2248"/>
          </a:xfrm>
          <a:solidFill>
            <a:srgbClr val="8CC5D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8475" y="2260"/>
              <a:ext cx="2248" cy="2248"/>
              <a:chOff x="8475" y="2260"/>
              <a:chExt cx="2248" cy="2248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8475" y="2260"/>
                <a:ext cx="2249" cy="2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645" y="2430"/>
                <a:ext cx="1910" cy="191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" name="男人"/>
            <p:cNvSpPr/>
            <p:nvPr/>
          </p:nvSpPr>
          <p:spPr bwMode="auto">
            <a:xfrm>
              <a:off x="9090" y="2875"/>
              <a:ext cx="1018" cy="1018"/>
            </a:xfrm>
            <a:custGeom>
              <a:avLst/>
              <a:gdLst>
                <a:gd name="T0" fmla="*/ 416334317 w 5965"/>
                <a:gd name="T1" fmla="*/ 75815881 h 5525"/>
                <a:gd name="T2" fmla="*/ 416538070 w 5965"/>
                <a:gd name="T3" fmla="*/ 102142015 h 5525"/>
                <a:gd name="T4" fmla="*/ 412968551 w 5965"/>
                <a:gd name="T5" fmla="*/ 149998739 h 5525"/>
                <a:gd name="T6" fmla="*/ 415008322 w 5965"/>
                <a:gd name="T7" fmla="*/ 163264210 h 5525"/>
                <a:gd name="T8" fmla="*/ 420413859 w 5965"/>
                <a:gd name="T9" fmla="*/ 173672291 h 5525"/>
                <a:gd name="T10" fmla="*/ 424493721 w 5965"/>
                <a:gd name="T11" fmla="*/ 190712788 h 5525"/>
                <a:gd name="T12" fmla="*/ 423983698 w 5965"/>
                <a:gd name="T13" fmla="*/ 209080215 h 5525"/>
                <a:gd name="T14" fmla="*/ 420107909 w 5965"/>
                <a:gd name="T15" fmla="*/ 229590285 h 5525"/>
                <a:gd name="T16" fmla="*/ 413478254 w 5965"/>
                <a:gd name="T17" fmla="*/ 244691987 h 5525"/>
                <a:gd name="T18" fmla="*/ 407766767 w 5965"/>
                <a:gd name="T19" fmla="*/ 249590096 h 5525"/>
                <a:gd name="T20" fmla="*/ 397465396 w 5965"/>
                <a:gd name="T21" fmla="*/ 255814496 h 5525"/>
                <a:gd name="T22" fmla="*/ 392671758 w 5965"/>
                <a:gd name="T23" fmla="*/ 263977690 h 5525"/>
                <a:gd name="T24" fmla="*/ 390020087 w 5965"/>
                <a:gd name="T25" fmla="*/ 284385517 h 5525"/>
                <a:gd name="T26" fmla="*/ 387878120 w 5965"/>
                <a:gd name="T27" fmla="*/ 299385614 h 5525"/>
                <a:gd name="T28" fmla="*/ 380840638 w 5965"/>
                <a:gd name="T29" fmla="*/ 311222230 h 5525"/>
                <a:gd name="T30" fmla="*/ 372681234 w 5965"/>
                <a:gd name="T31" fmla="*/ 324079365 h 5525"/>
                <a:gd name="T32" fmla="*/ 387878120 w 5965"/>
                <a:gd name="T33" fmla="*/ 335099630 h 5525"/>
                <a:gd name="T34" fmla="*/ 404502878 w 5965"/>
                <a:gd name="T35" fmla="*/ 367242149 h 5525"/>
                <a:gd name="T36" fmla="*/ 414090473 w 5965"/>
                <a:gd name="T37" fmla="*/ 377956321 h 5525"/>
                <a:gd name="T38" fmla="*/ 487932935 w 5965"/>
                <a:gd name="T39" fmla="*/ 405201051 h 5525"/>
                <a:gd name="T40" fmla="*/ 557083956 w 5965"/>
                <a:gd name="T41" fmla="*/ 433568224 h 5525"/>
                <a:gd name="T42" fmla="*/ 582786287 w 5965"/>
                <a:gd name="T43" fmla="*/ 444180473 h 5525"/>
                <a:gd name="T44" fmla="*/ 595535256 w 5965"/>
                <a:gd name="T45" fmla="*/ 453160019 h 5525"/>
                <a:gd name="T46" fmla="*/ 604816582 w 5965"/>
                <a:gd name="T47" fmla="*/ 465710742 h 5525"/>
                <a:gd name="T48" fmla="*/ 607774521 w 5965"/>
                <a:gd name="T49" fmla="*/ 515098245 h 5525"/>
                <a:gd name="T50" fmla="*/ 204073 w 5965"/>
                <a:gd name="T51" fmla="*/ 563771320 h 5525"/>
                <a:gd name="T52" fmla="*/ 1427872 w 5965"/>
                <a:gd name="T53" fmla="*/ 479588397 h 5525"/>
                <a:gd name="T54" fmla="*/ 6323706 w 5965"/>
                <a:gd name="T55" fmla="*/ 461017121 h 5525"/>
                <a:gd name="T56" fmla="*/ 16930707 w 5965"/>
                <a:gd name="T57" fmla="*/ 449792689 h 5525"/>
                <a:gd name="T58" fmla="*/ 30495968 w 5965"/>
                <a:gd name="T59" fmla="*/ 441629494 h 5525"/>
                <a:gd name="T60" fmla="*/ 67621272 w 5965"/>
                <a:gd name="T61" fmla="*/ 427751840 h 5525"/>
                <a:gd name="T62" fmla="*/ 156558744 w 5965"/>
                <a:gd name="T63" fmla="*/ 389895181 h 5525"/>
                <a:gd name="T64" fmla="*/ 196336039 w 5965"/>
                <a:gd name="T65" fmla="*/ 376425862 h 5525"/>
                <a:gd name="T66" fmla="*/ 207555259 w 5965"/>
                <a:gd name="T67" fmla="*/ 361425765 h 5525"/>
                <a:gd name="T68" fmla="*/ 232951320 w 5965"/>
                <a:gd name="T69" fmla="*/ 332038392 h 5525"/>
                <a:gd name="T70" fmla="*/ 227545783 w 5965"/>
                <a:gd name="T71" fmla="*/ 319283501 h 5525"/>
                <a:gd name="T72" fmla="*/ 219284183 w 5965"/>
                <a:gd name="T73" fmla="*/ 309487603 h 5525"/>
                <a:gd name="T74" fmla="*/ 211634801 w 5965"/>
                <a:gd name="T75" fmla="*/ 254079869 h 5525"/>
                <a:gd name="T76" fmla="*/ 201435626 w 5965"/>
                <a:gd name="T77" fmla="*/ 252038830 h 5525"/>
                <a:gd name="T78" fmla="*/ 194602217 w 5965"/>
                <a:gd name="T79" fmla="*/ 247549057 h 5525"/>
                <a:gd name="T80" fmla="*/ 188584461 w 5965"/>
                <a:gd name="T81" fmla="*/ 236324625 h 5525"/>
                <a:gd name="T82" fmla="*/ 183484873 w 5965"/>
                <a:gd name="T83" fmla="*/ 214284096 h 5525"/>
                <a:gd name="T84" fmla="*/ 180731007 w 5965"/>
                <a:gd name="T85" fmla="*/ 182651837 h 5525"/>
                <a:gd name="T86" fmla="*/ 183484873 w 5965"/>
                <a:gd name="T87" fmla="*/ 173978383 h 5525"/>
                <a:gd name="T88" fmla="*/ 188380388 w 5965"/>
                <a:gd name="T89" fmla="*/ 161325415 h 5525"/>
                <a:gd name="T90" fmla="*/ 186442494 w 5965"/>
                <a:gd name="T91" fmla="*/ 146325318 h 5525"/>
                <a:gd name="T92" fmla="*/ 182158878 w 5965"/>
                <a:gd name="T93" fmla="*/ 105101329 h 5525"/>
                <a:gd name="T94" fmla="*/ 185728718 w 5965"/>
                <a:gd name="T95" fmla="*/ 72550475 h 5525"/>
                <a:gd name="T96" fmla="*/ 195927893 w 5965"/>
                <a:gd name="T97" fmla="*/ 47856724 h 5525"/>
                <a:gd name="T98" fmla="*/ 211736678 w 5965"/>
                <a:gd name="T99" fmla="*/ 30203724 h 5525"/>
                <a:gd name="T100" fmla="*/ 231931275 w 5965"/>
                <a:gd name="T101" fmla="*/ 18979291 h 5525"/>
                <a:gd name="T102" fmla="*/ 260693422 w 5965"/>
                <a:gd name="T103" fmla="*/ 8367362 h 5525"/>
                <a:gd name="T104" fmla="*/ 283845639 w 5965"/>
                <a:gd name="T105" fmla="*/ 2346811 h 5525"/>
                <a:gd name="T106" fmla="*/ 309547969 w 5965"/>
                <a:gd name="T107" fmla="*/ 0 h 5525"/>
                <a:gd name="T108" fmla="*/ 336575975 w 5965"/>
                <a:gd name="T109" fmla="*/ 3469254 h 5525"/>
                <a:gd name="T110" fmla="*/ 364114003 w 5965"/>
                <a:gd name="T111" fmla="*/ 15305870 h 5525"/>
                <a:gd name="T112" fmla="*/ 399199536 w 5965"/>
                <a:gd name="T113" fmla="*/ 32550854 h 5525"/>
                <a:gd name="T114" fmla="*/ 407256744 w 5965"/>
                <a:gd name="T115" fmla="*/ 44081378 h 552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65" h="5525">
                  <a:moveTo>
                    <a:pt x="4036" y="532"/>
                  </a:moveTo>
                  <a:lnTo>
                    <a:pt x="4036" y="532"/>
                  </a:lnTo>
                  <a:lnTo>
                    <a:pt x="4053" y="600"/>
                  </a:lnTo>
                  <a:lnTo>
                    <a:pt x="4065" y="654"/>
                  </a:lnTo>
                  <a:lnTo>
                    <a:pt x="4075" y="700"/>
                  </a:lnTo>
                  <a:lnTo>
                    <a:pt x="4082" y="743"/>
                  </a:lnTo>
                  <a:lnTo>
                    <a:pt x="4085" y="785"/>
                  </a:lnTo>
                  <a:lnTo>
                    <a:pt x="4088" y="833"/>
                  </a:lnTo>
                  <a:lnTo>
                    <a:pt x="4088" y="889"/>
                  </a:lnTo>
                  <a:lnTo>
                    <a:pt x="4087" y="959"/>
                  </a:lnTo>
                  <a:lnTo>
                    <a:pt x="4084" y="1001"/>
                  </a:lnTo>
                  <a:lnTo>
                    <a:pt x="4079" y="1065"/>
                  </a:lnTo>
                  <a:lnTo>
                    <a:pt x="4063" y="1229"/>
                  </a:lnTo>
                  <a:lnTo>
                    <a:pt x="4056" y="1316"/>
                  </a:lnTo>
                  <a:lnTo>
                    <a:pt x="4051" y="1398"/>
                  </a:lnTo>
                  <a:lnTo>
                    <a:pt x="4050" y="1436"/>
                  </a:lnTo>
                  <a:lnTo>
                    <a:pt x="4049" y="1470"/>
                  </a:lnTo>
                  <a:lnTo>
                    <a:pt x="4050" y="1499"/>
                  </a:lnTo>
                  <a:lnTo>
                    <a:pt x="4051" y="1523"/>
                  </a:lnTo>
                  <a:lnTo>
                    <a:pt x="4055" y="1555"/>
                  </a:lnTo>
                  <a:lnTo>
                    <a:pt x="4061" y="1580"/>
                  </a:lnTo>
                  <a:lnTo>
                    <a:pt x="4069" y="1600"/>
                  </a:lnTo>
                  <a:lnTo>
                    <a:pt x="4076" y="1619"/>
                  </a:lnTo>
                  <a:lnTo>
                    <a:pt x="4085" y="1636"/>
                  </a:lnTo>
                  <a:lnTo>
                    <a:pt x="4097" y="1655"/>
                  </a:lnTo>
                  <a:lnTo>
                    <a:pt x="4109" y="1676"/>
                  </a:lnTo>
                  <a:lnTo>
                    <a:pt x="4122" y="1702"/>
                  </a:lnTo>
                  <a:lnTo>
                    <a:pt x="4133" y="1727"/>
                  </a:lnTo>
                  <a:lnTo>
                    <a:pt x="4142" y="1754"/>
                  </a:lnTo>
                  <a:lnTo>
                    <a:pt x="4149" y="1782"/>
                  </a:lnTo>
                  <a:lnTo>
                    <a:pt x="4156" y="1811"/>
                  </a:lnTo>
                  <a:lnTo>
                    <a:pt x="4159" y="1840"/>
                  </a:lnTo>
                  <a:lnTo>
                    <a:pt x="4162" y="1869"/>
                  </a:lnTo>
                  <a:lnTo>
                    <a:pt x="4163" y="1899"/>
                  </a:lnTo>
                  <a:lnTo>
                    <a:pt x="4165" y="1929"/>
                  </a:lnTo>
                  <a:lnTo>
                    <a:pt x="4163" y="1959"/>
                  </a:lnTo>
                  <a:lnTo>
                    <a:pt x="4162" y="1989"/>
                  </a:lnTo>
                  <a:lnTo>
                    <a:pt x="4160" y="2018"/>
                  </a:lnTo>
                  <a:lnTo>
                    <a:pt x="4157" y="2049"/>
                  </a:lnTo>
                  <a:lnTo>
                    <a:pt x="4149" y="2104"/>
                  </a:lnTo>
                  <a:lnTo>
                    <a:pt x="4140" y="2158"/>
                  </a:lnTo>
                  <a:lnTo>
                    <a:pt x="4134" y="2187"/>
                  </a:lnTo>
                  <a:lnTo>
                    <a:pt x="4127" y="2218"/>
                  </a:lnTo>
                  <a:lnTo>
                    <a:pt x="4119" y="2250"/>
                  </a:lnTo>
                  <a:lnTo>
                    <a:pt x="4109" y="2283"/>
                  </a:lnTo>
                  <a:lnTo>
                    <a:pt x="4097" y="2315"/>
                  </a:lnTo>
                  <a:lnTo>
                    <a:pt x="4084" y="2345"/>
                  </a:lnTo>
                  <a:lnTo>
                    <a:pt x="4070" y="2373"/>
                  </a:lnTo>
                  <a:lnTo>
                    <a:pt x="4062" y="2387"/>
                  </a:lnTo>
                  <a:lnTo>
                    <a:pt x="4054" y="2398"/>
                  </a:lnTo>
                  <a:lnTo>
                    <a:pt x="4045" y="2410"/>
                  </a:lnTo>
                  <a:lnTo>
                    <a:pt x="4034" y="2420"/>
                  </a:lnTo>
                  <a:lnTo>
                    <a:pt x="4023" y="2430"/>
                  </a:lnTo>
                  <a:lnTo>
                    <a:pt x="4011" y="2438"/>
                  </a:lnTo>
                  <a:lnTo>
                    <a:pt x="3998" y="2446"/>
                  </a:lnTo>
                  <a:lnTo>
                    <a:pt x="3986" y="2452"/>
                  </a:lnTo>
                  <a:lnTo>
                    <a:pt x="3959" y="2467"/>
                  </a:lnTo>
                  <a:lnTo>
                    <a:pt x="3933" y="2480"/>
                  </a:lnTo>
                  <a:lnTo>
                    <a:pt x="3920" y="2488"/>
                  </a:lnTo>
                  <a:lnTo>
                    <a:pt x="3908" y="2497"/>
                  </a:lnTo>
                  <a:lnTo>
                    <a:pt x="3897" y="2507"/>
                  </a:lnTo>
                  <a:lnTo>
                    <a:pt x="3887" y="2517"/>
                  </a:lnTo>
                  <a:lnTo>
                    <a:pt x="3877" y="2529"/>
                  </a:lnTo>
                  <a:lnTo>
                    <a:pt x="3868" y="2544"/>
                  </a:lnTo>
                  <a:lnTo>
                    <a:pt x="3858" y="2565"/>
                  </a:lnTo>
                  <a:lnTo>
                    <a:pt x="3850" y="2587"/>
                  </a:lnTo>
                  <a:lnTo>
                    <a:pt x="3843" y="2611"/>
                  </a:lnTo>
                  <a:lnTo>
                    <a:pt x="3838" y="2634"/>
                  </a:lnTo>
                  <a:lnTo>
                    <a:pt x="3834" y="2659"/>
                  </a:lnTo>
                  <a:lnTo>
                    <a:pt x="3831" y="2684"/>
                  </a:lnTo>
                  <a:lnTo>
                    <a:pt x="3828" y="2736"/>
                  </a:lnTo>
                  <a:lnTo>
                    <a:pt x="3824" y="2787"/>
                  </a:lnTo>
                  <a:lnTo>
                    <a:pt x="3821" y="2837"/>
                  </a:lnTo>
                  <a:lnTo>
                    <a:pt x="3819" y="2863"/>
                  </a:lnTo>
                  <a:lnTo>
                    <a:pt x="3814" y="2887"/>
                  </a:lnTo>
                  <a:lnTo>
                    <a:pt x="3810" y="2911"/>
                  </a:lnTo>
                  <a:lnTo>
                    <a:pt x="3803" y="2934"/>
                  </a:lnTo>
                  <a:lnTo>
                    <a:pt x="3794" y="2959"/>
                  </a:lnTo>
                  <a:lnTo>
                    <a:pt x="3784" y="2980"/>
                  </a:lnTo>
                  <a:lnTo>
                    <a:pt x="3773" y="3000"/>
                  </a:lnTo>
                  <a:lnTo>
                    <a:pt x="3761" y="3018"/>
                  </a:lnTo>
                  <a:lnTo>
                    <a:pt x="3747" y="3035"/>
                  </a:lnTo>
                  <a:lnTo>
                    <a:pt x="3734" y="3050"/>
                  </a:lnTo>
                  <a:lnTo>
                    <a:pt x="3708" y="3081"/>
                  </a:lnTo>
                  <a:lnTo>
                    <a:pt x="3696" y="3098"/>
                  </a:lnTo>
                  <a:lnTo>
                    <a:pt x="3684" y="3115"/>
                  </a:lnTo>
                  <a:lnTo>
                    <a:pt x="3673" y="3133"/>
                  </a:lnTo>
                  <a:lnTo>
                    <a:pt x="3663" y="3153"/>
                  </a:lnTo>
                  <a:lnTo>
                    <a:pt x="3654" y="3176"/>
                  </a:lnTo>
                  <a:lnTo>
                    <a:pt x="3647" y="3201"/>
                  </a:lnTo>
                  <a:lnTo>
                    <a:pt x="3643" y="3229"/>
                  </a:lnTo>
                  <a:lnTo>
                    <a:pt x="3640" y="3261"/>
                  </a:lnTo>
                  <a:lnTo>
                    <a:pt x="3803" y="3284"/>
                  </a:lnTo>
                  <a:lnTo>
                    <a:pt x="3852" y="3389"/>
                  </a:lnTo>
                  <a:lnTo>
                    <a:pt x="3881" y="3449"/>
                  </a:lnTo>
                  <a:lnTo>
                    <a:pt x="3914" y="3511"/>
                  </a:lnTo>
                  <a:lnTo>
                    <a:pt x="3930" y="3542"/>
                  </a:lnTo>
                  <a:lnTo>
                    <a:pt x="3948" y="3571"/>
                  </a:lnTo>
                  <a:lnTo>
                    <a:pt x="3966" y="3599"/>
                  </a:lnTo>
                  <a:lnTo>
                    <a:pt x="3985" y="3626"/>
                  </a:lnTo>
                  <a:lnTo>
                    <a:pt x="4003" y="3649"/>
                  </a:lnTo>
                  <a:lnTo>
                    <a:pt x="4022" y="3670"/>
                  </a:lnTo>
                  <a:lnTo>
                    <a:pt x="4041" y="3689"/>
                  </a:lnTo>
                  <a:lnTo>
                    <a:pt x="4051" y="3697"/>
                  </a:lnTo>
                  <a:lnTo>
                    <a:pt x="4060" y="3704"/>
                  </a:lnTo>
                  <a:lnTo>
                    <a:pt x="4316" y="3774"/>
                  </a:lnTo>
                  <a:lnTo>
                    <a:pt x="4431" y="3821"/>
                  </a:lnTo>
                  <a:lnTo>
                    <a:pt x="4547" y="3870"/>
                  </a:lnTo>
                  <a:lnTo>
                    <a:pt x="4784" y="3971"/>
                  </a:lnTo>
                  <a:lnTo>
                    <a:pt x="5020" y="4073"/>
                  </a:lnTo>
                  <a:lnTo>
                    <a:pt x="5251" y="4171"/>
                  </a:lnTo>
                  <a:lnTo>
                    <a:pt x="5302" y="4192"/>
                  </a:lnTo>
                  <a:lnTo>
                    <a:pt x="5356" y="4211"/>
                  </a:lnTo>
                  <a:lnTo>
                    <a:pt x="5462" y="4249"/>
                  </a:lnTo>
                  <a:lnTo>
                    <a:pt x="5514" y="4267"/>
                  </a:lnTo>
                  <a:lnTo>
                    <a:pt x="5567" y="4287"/>
                  </a:lnTo>
                  <a:lnTo>
                    <a:pt x="5617" y="4307"/>
                  </a:lnTo>
                  <a:lnTo>
                    <a:pt x="5666" y="4328"/>
                  </a:lnTo>
                  <a:lnTo>
                    <a:pt x="5691" y="4341"/>
                  </a:lnTo>
                  <a:lnTo>
                    <a:pt x="5714" y="4353"/>
                  </a:lnTo>
                  <a:lnTo>
                    <a:pt x="5736" y="4365"/>
                  </a:lnTo>
                  <a:lnTo>
                    <a:pt x="5759" y="4379"/>
                  </a:lnTo>
                  <a:lnTo>
                    <a:pt x="5780" y="4393"/>
                  </a:lnTo>
                  <a:lnTo>
                    <a:pt x="5800" y="4408"/>
                  </a:lnTo>
                  <a:lnTo>
                    <a:pt x="5820" y="4424"/>
                  </a:lnTo>
                  <a:lnTo>
                    <a:pt x="5839" y="4441"/>
                  </a:lnTo>
                  <a:lnTo>
                    <a:pt x="5857" y="4459"/>
                  </a:lnTo>
                  <a:lnTo>
                    <a:pt x="5874" y="4477"/>
                  </a:lnTo>
                  <a:lnTo>
                    <a:pt x="5889" y="4497"/>
                  </a:lnTo>
                  <a:lnTo>
                    <a:pt x="5904" y="4518"/>
                  </a:lnTo>
                  <a:lnTo>
                    <a:pt x="5917" y="4540"/>
                  </a:lnTo>
                  <a:lnTo>
                    <a:pt x="5930" y="4564"/>
                  </a:lnTo>
                  <a:lnTo>
                    <a:pt x="5942" y="4588"/>
                  </a:lnTo>
                  <a:lnTo>
                    <a:pt x="5952" y="4615"/>
                  </a:lnTo>
                  <a:lnTo>
                    <a:pt x="5952" y="4700"/>
                  </a:lnTo>
                  <a:lnTo>
                    <a:pt x="5954" y="4804"/>
                  </a:lnTo>
                  <a:lnTo>
                    <a:pt x="5959" y="5048"/>
                  </a:lnTo>
                  <a:lnTo>
                    <a:pt x="5963" y="5176"/>
                  </a:lnTo>
                  <a:lnTo>
                    <a:pt x="5965" y="5302"/>
                  </a:lnTo>
                  <a:lnTo>
                    <a:pt x="5965" y="5420"/>
                  </a:lnTo>
                  <a:lnTo>
                    <a:pt x="5965" y="5525"/>
                  </a:lnTo>
                  <a:lnTo>
                    <a:pt x="2" y="5525"/>
                  </a:lnTo>
                  <a:lnTo>
                    <a:pt x="0" y="5420"/>
                  </a:lnTo>
                  <a:lnTo>
                    <a:pt x="2" y="5302"/>
                  </a:lnTo>
                  <a:lnTo>
                    <a:pt x="4" y="5176"/>
                  </a:lnTo>
                  <a:lnTo>
                    <a:pt x="6" y="5048"/>
                  </a:lnTo>
                  <a:lnTo>
                    <a:pt x="12" y="4804"/>
                  </a:lnTo>
                  <a:lnTo>
                    <a:pt x="14" y="4700"/>
                  </a:lnTo>
                  <a:lnTo>
                    <a:pt x="15" y="4615"/>
                  </a:lnTo>
                  <a:lnTo>
                    <a:pt x="25" y="4588"/>
                  </a:lnTo>
                  <a:lnTo>
                    <a:pt x="36" y="4564"/>
                  </a:lnTo>
                  <a:lnTo>
                    <a:pt x="48" y="4540"/>
                  </a:lnTo>
                  <a:lnTo>
                    <a:pt x="62" y="4518"/>
                  </a:lnTo>
                  <a:lnTo>
                    <a:pt x="77" y="4497"/>
                  </a:lnTo>
                  <a:lnTo>
                    <a:pt x="93" y="4477"/>
                  </a:lnTo>
                  <a:lnTo>
                    <a:pt x="110" y="4459"/>
                  </a:lnTo>
                  <a:lnTo>
                    <a:pt x="128" y="4441"/>
                  </a:lnTo>
                  <a:lnTo>
                    <a:pt x="147" y="4424"/>
                  </a:lnTo>
                  <a:lnTo>
                    <a:pt x="166" y="4408"/>
                  </a:lnTo>
                  <a:lnTo>
                    <a:pt x="187" y="4393"/>
                  </a:lnTo>
                  <a:lnTo>
                    <a:pt x="208" y="4379"/>
                  </a:lnTo>
                  <a:lnTo>
                    <a:pt x="230" y="4365"/>
                  </a:lnTo>
                  <a:lnTo>
                    <a:pt x="253" y="4353"/>
                  </a:lnTo>
                  <a:lnTo>
                    <a:pt x="276" y="4341"/>
                  </a:lnTo>
                  <a:lnTo>
                    <a:pt x="299" y="4328"/>
                  </a:lnTo>
                  <a:lnTo>
                    <a:pt x="349" y="4307"/>
                  </a:lnTo>
                  <a:lnTo>
                    <a:pt x="400" y="4287"/>
                  </a:lnTo>
                  <a:lnTo>
                    <a:pt x="451" y="4267"/>
                  </a:lnTo>
                  <a:lnTo>
                    <a:pt x="505" y="4249"/>
                  </a:lnTo>
                  <a:lnTo>
                    <a:pt x="611" y="4211"/>
                  </a:lnTo>
                  <a:lnTo>
                    <a:pt x="663" y="4192"/>
                  </a:lnTo>
                  <a:lnTo>
                    <a:pt x="716" y="4171"/>
                  </a:lnTo>
                  <a:lnTo>
                    <a:pt x="945" y="4073"/>
                  </a:lnTo>
                  <a:lnTo>
                    <a:pt x="1183" y="3971"/>
                  </a:lnTo>
                  <a:lnTo>
                    <a:pt x="1419" y="3870"/>
                  </a:lnTo>
                  <a:lnTo>
                    <a:pt x="1535" y="3821"/>
                  </a:lnTo>
                  <a:lnTo>
                    <a:pt x="1649" y="3774"/>
                  </a:lnTo>
                  <a:lnTo>
                    <a:pt x="1906" y="3704"/>
                  </a:lnTo>
                  <a:lnTo>
                    <a:pt x="1916" y="3697"/>
                  </a:lnTo>
                  <a:lnTo>
                    <a:pt x="1925" y="3689"/>
                  </a:lnTo>
                  <a:lnTo>
                    <a:pt x="1944" y="3670"/>
                  </a:lnTo>
                  <a:lnTo>
                    <a:pt x="1963" y="3649"/>
                  </a:lnTo>
                  <a:lnTo>
                    <a:pt x="1982" y="3626"/>
                  </a:lnTo>
                  <a:lnTo>
                    <a:pt x="1999" y="3599"/>
                  </a:lnTo>
                  <a:lnTo>
                    <a:pt x="2017" y="3571"/>
                  </a:lnTo>
                  <a:lnTo>
                    <a:pt x="2035" y="3542"/>
                  </a:lnTo>
                  <a:lnTo>
                    <a:pt x="2052" y="3511"/>
                  </a:lnTo>
                  <a:lnTo>
                    <a:pt x="2084" y="3449"/>
                  </a:lnTo>
                  <a:lnTo>
                    <a:pt x="2114" y="3389"/>
                  </a:lnTo>
                  <a:lnTo>
                    <a:pt x="2162" y="3284"/>
                  </a:lnTo>
                  <a:lnTo>
                    <a:pt x="2284" y="3254"/>
                  </a:lnTo>
                  <a:lnTo>
                    <a:pt x="2278" y="3228"/>
                  </a:lnTo>
                  <a:lnTo>
                    <a:pt x="2272" y="3203"/>
                  </a:lnTo>
                  <a:lnTo>
                    <a:pt x="2263" y="3182"/>
                  </a:lnTo>
                  <a:lnTo>
                    <a:pt x="2253" y="3162"/>
                  </a:lnTo>
                  <a:lnTo>
                    <a:pt x="2243" y="3145"/>
                  </a:lnTo>
                  <a:lnTo>
                    <a:pt x="2231" y="3129"/>
                  </a:lnTo>
                  <a:lnTo>
                    <a:pt x="2220" y="3115"/>
                  </a:lnTo>
                  <a:lnTo>
                    <a:pt x="2208" y="3100"/>
                  </a:lnTo>
                  <a:lnTo>
                    <a:pt x="2183" y="3075"/>
                  </a:lnTo>
                  <a:lnTo>
                    <a:pt x="2172" y="3061"/>
                  </a:lnTo>
                  <a:lnTo>
                    <a:pt x="2160" y="3048"/>
                  </a:lnTo>
                  <a:lnTo>
                    <a:pt x="2150" y="3033"/>
                  </a:lnTo>
                  <a:lnTo>
                    <a:pt x="2139" y="3017"/>
                  </a:lnTo>
                  <a:lnTo>
                    <a:pt x="2130" y="3000"/>
                  </a:lnTo>
                  <a:lnTo>
                    <a:pt x="2122" y="2981"/>
                  </a:lnTo>
                  <a:lnTo>
                    <a:pt x="2075" y="2490"/>
                  </a:lnTo>
                  <a:lnTo>
                    <a:pt x="2074" y="2491"/>
                  </a:lnTo>
                  <a:lnTo>
                    <a:pt x="2071" y="2491"/>
                  </a:lnTo>
                  <a:lnTo>
                    <a:pt x="2059" y="2490"/>
                  </a:lnTo>
                  <a:lnTo>
                    <a:pt x="2040" y="2487"/>
                  </a:lnTo>
                  <a:lnTo>
                    <a:pt x="2018" y="2481"/>
                  </a:lnTo>
                  <a:lnTo>
                    <a:pt x="1975" y="2470"/>
                  </a:lnTo>
                  <a:lnTo>
                    <a:pt x="1959" y="2465"/>
                  </a:lnTo>
                  <a:lnTo>
                    <a:pt x="1949" y="2460"/>
                  </a:lnTo>
                  <a:lnTo>
                    <a:pt x="1935" y="2450"/>
                  </a:lnTo>
                  <a:lnTo>
                    <a:pt x="1921" y="2439"/>
                  </a:lnTo>
                  <a:lnTo>
                    <a:pt x="1908" y="2426"/>
                  </a:lnTo>
                  <a:lnTo>
                    <a:pt x="1897" y="2410"/>
                  </a:lnTo>
                  <a:lnTo>
                    <a:pt x="1886" y="2394"/>
                  </a:lnTo>
                  <a:lnTo>
                    <a:pt x="1876" y="2377"/>
                  </a:lnTo>
                  <a:lnTo>
                    <a:pt x="1866" y="2358"/>
                  </a:lnTo>
                  <a:lnTo>
                    <a:pt x="1857" y="2337"/>
                  </a:lnTo>
                  <a:lnTo>
                    <a:pt x="1849" y="2316"/>
                  </a:lnTo>
                  <a:lnTo>
                    <a:pt x="1841" y="2295"/>
                  </a:lnTo>
                  <a:lnTo>
                    <a:pt x="1834" y="2273"/>
                  </a:lnTo>
                  <a:lnTo>
                    <a:pt x="1828" y="2249"/>
                  </a:lnTo>
                  <a:lnTo>
                    <a:pt x="1817" y="2200"/>
                  </a:lnTo>
                  <a:lnTo>
                    <a:pt x="1806" y="2151"/>
                  </a:lnTo>
                  <a:lnTo>
                    <a:pt x="1799" y="2100"/>
                  </a:lnTo>
                  <a:lnTo>
                    <a:pt x="1793" y="2050"/>
                  </a:lnTo>
                  <a:lnTo>
                    <a:pt x="1787" y="2000"/>
                  </a:lnTo>
                  <a:lnTo>
                    <a:pt x="1784" y="1952"/>
                  </a:lnTo>
                  <a:lnTo>
                    <a:pt x="1777" y="1863"/>
                  </a:lnTo>
                  <a:lnTo>
                    <a:pt x="1772" y="1790"/>
                  </a:lnTo>
                  <a:lnTo>
                    <a:pt x="1772" y="1775"/>
                  </a:lnTo>
                  <a:lnTo>
                    <a:pt x="1774" y="1762"/>
                  </a:lnTo>
                  <a:lnTo>
                    <a:pt x="1779" y="1747"/>
                  </a:lnTo>
                  <a:lnTo>
                    <a:pt x="1784" y="1734"/>
                  </a:lnTo>
                  <a:lnTo>
                    <a:pt x="1791" y="1720"/>
                  </a:lnTo>
                  <a:lnTo>
                    <a:pt x="1799" y="1705"/>
                  </a:lnTo>
                  <a:lnTo>
                    <a:pt x="1815" y="1674"/>
                  </a:lnTo>
                  <a:lnTo>
                    <a:pt x="1823" y="1657"/>
                  </a:lnTo>
                  <a:lnTo>
                    <a:pt x="1831" y="1640"/>
                  </a:lnTo>
                  <a:lnTo>
                    <a:pt x="1838" y="1621"/>
                  </a:lnTo>
                  <a:lnTo>
                    <a:pt x="1842" y="1602"/>
                  </a:lnTo>
                  <a:lnTo>
                    <a:pt x="1847" y="1581"/>
                  </a:lnTo>
                  <a:lnTo>
                    <a:pt x="1848" y="1559"/>
                  </a:lnTo>
                  <a:lnTo>
                    <a:pt x="1847" y="1536"/>
                  </a:lnTo>
                  <a:lnTo>
                    <a:pt x="1844" y="1523"/>
                  </a:lnTo>
                  <a:lnTo>
                    <a:pt x="1842" y="1510"/>
                  </a:lnTo>
                  <a:lnTo>
                    <a:pt x="1828" y="1434"/>
                  </a:lnTo>
                  <a:lnTo>
                    <a:pt x="1814" y="1360"/>
                  </a:lnTo>
                  <a:lnTo>
                    <a:pt x="1804" y="1290"/>
                  </a:lnTo>
                  <a:lnTo>
                    <a:pt x="1796" y="1221"/>
                  </a:lnTo>
                  <a:lnTo>
                    <a:pt x="1791" y="1155"/>
                  </a:lnTo>
                  <a:lnTo>
                    <a:pt x="1787" y="1092"/>
                  </a:lnTo>
                  <a:lnTo>
                    <a:pt x="1786" y="1030"/>
                  </a:lnTo>
                  <a:lnTo>
                    <a:pt x="1786" y="971"/>
                  </a:lnTo>
                  <a:lnTo>
                    <a:pt x="1790" y="915"/>
                  </a:lnTo>
                  <a:lnTo>
                    <a:pt x="1794" y="861"/>
                  </a:lnTo>
                  <a:lnTo>
                    <a:pt x="1802" y="808"/>
                  </a:lnTo>
                  <a:lnTo>
                    <a:pt x="1810" y="759"/>
                  </a:lnTo>
                  <a:lnTo>
                    <a:pt x="1821" y="711"/>
                  </a:lnTo>
                  <a:lnTo>
                    <a:pt x="1833" y="666"/>
                  </a:lnTo>
                  <a:lnTo>
                    <a:pt x="1848" y="622"/>
                  </a:lnTo>
                  <a:lnTo>
                    <a:pt x="1863" y="581"/>
                  </a:lnTo>
                  <a:lnTo>
                    <a:pt x="1881" y="542"/>
                  </a:lnTo>
                  <a:lnTo>
                    <a:pt x="1900" y="504"/>
                  </a:lnTo>
                  <a:lnTo>
                    <a:pt x="1921" y="469"/>
                  </a:lnTo>
                  <a:lnTo>
                    <a:pt x="1944" y="436"/>
                  </a:lnTo>
                  <a:lnTo>
                    <a:pt x="1967" y="403"/>
                  </a:lnTo>
                  <a:lnTo>
                    <a:pt x="1993" y="374"/>
                  </a:lnTo>
                  <a:lnTo>
                    <a:pt x="2020" y="347"/>
                  </a:lnTo>
                  <a:lnTo>
                    <a:pt x="2047" y="320"/>
                  </a:lnTo>
                  <a:lnTo>
                    <a:pt x="2076" y="296"/>
                  </a:lnTo>
                  <a:lnTo>
                    <a:pt x="2107" y="274"/>
                  </a:lnTo>
                  <a:lnTo>
                    <a:pt x="2138" y="253"/>
                  </a:lnTo>
                  <a:lnTo>
                    <a:pt x="2170" y="234"/>
                  </a:lnTo>
                  <a:lnTo>
                    <a:pt x="2204" y="216"/>
                  </a:lnTo>
                  <a:lnTo>
                    <a:pt x="2239" y="200"/>
                  </a:lnTo>
                  <a:lnTo>
                    <a:pt x="2274" y="186"/>
                  </a:lnTo>
                  <a:lnTo>
                    <a:pt x="2311" y="174"/>
                  </a:lnTo>
                  <a:lnTo>
                    <a:pt x="2364" y="151"/>
                  </a:lnTo>
                  <a:lnTo>
                    <a:pt x="2423" y="129"/>
                  </a:lnTo>
                  <a:lnTo>
                    <a:pt x="2488" y="105"/>
                  </a:lnTo>
                  <a:lnTo>
                    <a:pt x="2556" y="82"/>
                  </a:lnTo>
                  <a:lnTo>
                    <a:pt x="2592" y="71"/>
                  </a:lnTo>
                  <a:lnTo>
                    <a:pt x="2627" y="60"/>
                  </a:lnTo>
                  <a:lnTo>
                    <a:pt x="2665" y="50"/>
                  </a:lnTo>
                  <a:lnTo>
                    <a:pt x="2703" y="40"/>
                  </a:lnTo>
                  <a:lnTo>
                    <a:pt x="2742" y="31"/>
                  </a:lnTo>
                  <a:lnTo>
                    <a:pt x="2783" y="23"/>
                  </a:lnTo>
                  <a:lnTo>
                    <a:pt x="2823" y="16"/>
                  </a:lnTo>
                  <a:lnTo>
                    <a:pt x="2864" y="11"/>
                  </a:lnTo>
                  <a:lnTo>
                    <a:pt x="2906" y="5"/>
                  </a:lnTo>
                  <a:lnTo>
                    <a:pt x="2949" y="2"/>
                  </a:lnTo>
                  <a:lnTo>
                    <a:pt x="2991" y="0"/>
                  </a:lnTo>
                  <a:lnTo>
                    <a:pt x="3035" y="0"/>
                  </a:lnTo>
                  <a:lnTo>
                    <a:pt x="3078" y="1"/>
                  </a:lnTo>
                  <a:lnTo>
                    <a:pt x="3122" y="3"/>
                  </a:lnTo>
                  <a:lnTo>
                    <a:pt x="3166" y="9"/>
                  </a:lnTo>
                  <a:lnTo>
                    <a:pt x="3211" y="14"/>
                  </a:lnTo>
                  <a:lnTo>
                    <a:pt x="3255" y="23"/>
                  </a:lnTo>
                  <a:lnTo>
                    <a:pt x="3300" y="34"/>
                  </a:lnTo>
                  <a:lnTo>
                    <a:pt x="3346" y="47"/>
                  </a:lnTo>
                  <a:lnTo>
                    <a:pt x="3390" y="62"/>
                  </a:lnTo>
                  <a:lnTo>
                    <a:pt x="3435" y="80"/>
                  </a:lnTo>
                  <a:lnTo>
                    <a:pt x="3481" y="101"/>
                  </a:lnTo>
                  <a:lnTo>
                    <a:pt x="3525" y="123"/>
                  </a:lnTo>
                  <a:lnTo>
                    <a:pt x="3570" y="150"/>
                  </a:lnTo>
                  <a:lnTo>
                    <a:pt x="3688" y="260"/>
                  </a:lnTo>
                  <a:lnTo>
                    <a:pt x="3879" y="292"/>
                  </a:lnTo>
                  <a:lnTo>
                    <a:pt x="3888" y="297"/>
                  </a:lnTo>
                  <a:lnTo>
                    <a:pt x="3897" y="304"/>
                  </a:lnTo>
                  <a:lnTo>
                    <a:pt x="3914" y="319"/>
                  </a:lnTo>
                  <a:lnTo>
                    <a:pt x="3929" y="335"/>
                  </a:lnTo>
                  <a:lnTo>
                    <a:pt x="3944" y="353"/>
                  </a:lnTo>
                  <a:lnTo>
                    <a:pt x="3958" y="372"/>
                  </a:lnTo>
                  <a:lnTo>
                    <a:pt x="3971" y="392"/>
                  </a:lnTo>
                  <a:lnTo>
                    <a:pt x="3983" y="412"/>
                  </a:lnTo>
                  <a:lnTo>
                    <a:pt x="3993" y="432"/>
                  </a:lnTo>
                  <a:lnTo>
                    <a:pt x="4012" y="470"/>
                  </a:lnTo>
                  <a:lnTo>
                    <a:pt x="4025" y="502"/>
                  </a:lnTo>
                  <a:lnTo>
                    <a:pt x="4036" y="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27320" y="2377440"/>
            <a:ext cx="255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04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7320" y="3024505"/>
            <a:ext cx="364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spc="200" dirty="0">
                <a:latin typeface="+mn-lt"/>
                <a:ea typeface="+mn-ea"/>
                <a:cs typeface="+mn-ea"/>
                <a:sym typeface="+mn-lt"/>
              </a:rPr>
              <a:t>读研计划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5325" y="1744345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9215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读研目标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81914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读研规划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9215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长短期目标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1914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1821180" y="1600200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1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57675" y="1695451"/>
            <a:ext cx="4338638" cy="4360863"/>
            <a:chOff x="4257675" y="1695451"/>
            <a:chExt cx="4338638" cy="4360863"/>
          </a:xfrm>
        </p:grpSpPr>
        <p:sp>
          <p:nvSpPr>
            <p:cNvPr id="6" name="Freeform 6"/>
            <p:cNvSpPr/>
            <p:nvPr/>
          </p:nvSpPr>
          <p:spPr bwMode="auto">
            <a:xfrm>
              <a:off x="6524625" y="1695451"/>
              <a:ext cx="2071688" cy="2071688"/>
            </a:xfrm>
            <a:custGeom>
              <a:avLst/>
              <a:gdLst>
                <a:gd name="T0" fmla="*/ 285 w 2611"/>
                <a:gd name="T1" fmla="*/ 0 h 2610"/>
                <a:gd name="T2" fmla="*/ 2326 w 2611"/>
                <a:gd name="T3" fmla="*/ 0 h 2610"/>
                <a:gd name="T4" fmla="*/ 2378 w 2611"/>
                <a:gd name="T5" fmla="*/ 5 h 2610"/>
                <a:gd name="T6" fmla="*/ 2426 w 2611"/>
                <a:gd name="T7" fmla="*/ 18 h 2610"/>
                <a:gd name="T8" fmla="*/ 2469 w 2611"/>
                <a:gd name="T9" fmla="*/ 40 h 2610"/>
                <a:gd name="T10" fmla="*/ 2509 w 2611"/>
                <a:gd name="T11" fmla="*/ 68 h 2610"/>
                <a:gd name="T12" fmla="*/ 2544 w 2611"/>
                <a:gd name="T13" fmla="*/ 102 h 2610"/>
                <a:gd name="T14" fmla="*/ 2573 w 2611"/>
                <a:gd name="T15" fmla="*/ 142 h 2610"/>
                <a:gd name="T16" fmla="*/ 2593 w 2611"/>
                <a:gd name="T17" fmla="*/ 187 h 2610"/>
                <a:gd name="T18" fmla="*/ 2606 w 2611"/>
                <a:gd name="T19" fmla="*/ 235 h 2610"/>
                <a:gd name="T20" fmla="*/ 2611 w 2611"/>
                <a:gd name="T21" fmla="*/ 285 h 2610"/>
                <a:gd name="T22" fmla="*/ 2611 w 2611"/>
                <a:gd name="T23" fmla="*/ 2325 h 2610"/>
                <a:gd name="T24" fmla="*/ 2606 w 2611"/>
                <a:gd name="T25" fmla="*/ 2377 h 2610"/>
                <a:gd name="T26" fmla="*/ 2593 w 2611"/>
                <a:gd name="T27" fmla="*/ 2425 h 2610"/>
                <a:gd name="T28" fmla="*/ 2573 w 2611"/>
                <a:gd name="T29" fmla="*/ 2468 h 2610"/>
                <a:gd name="T30" fmla="*/ 2544 w 2611"/>
                <a:gd name="T31" fmla="*/ 2508 h 2610"/>
                <a:gd name="T32" fmla="*/ 2509 w 2611"/>
                <a:gd name="T33" fmla="*/ 2543 h 2610"/>
                <a:gd name="T34" fmla="*/ 2469 w 2611"/>
                <a:gd name="T35" fmla="*/ 2572 h 2610"/>
                <a:gd name="T36" fmla="*/ 2426 w 2611"/>
                <a:gd name="T37" fmla="*/ 2592 h 2610"/>
                <a:gd name="T38" fmla="*/ 2378 w 2611"/>
                <a:gd name="T39" fmla="*/ 2605 h 2610"/>
                <a:gd name="T40" fmla="*/ 2326 w 2611"/>
                <a:gd name="T41" fmla="*/ 2610 h 2610"/>
                <a:gd name="T42" fmla="*/ 285 w 2611"/>
                <a:gd name="T43" fmla="*/ 2610 h 2610"/>
                <a:gd name="T44" fmla="*/ 235 w 2611"/>
                <a:gd name="T45" fmla="*/ 2605 h 2610"/>
                <a:gd name="T46" fmla="*/ 187 w 2611"/>
                <a:gd name="T47" fmla="*/ 2592 h 2610"/>
                <a:gd name="T48" fmla="*/ 142 w 2611"/>
                <a:gd name="T49" fmla="*/ 2572 h 2610"/>
                <a:gd name="T50" fmla="*/ 102 w 2611"/>
                <a:gd name="T51" fmla="*/ 2543 h 2610"/>
                <a:gd name="T52" fmla="*/ 68 w 2611"/>
                <a:gd name="T53" fmla="*/ 2508 h 2610"/>
                <a:gd name="T54" fmla="*/ 40 w 2611"/>
                <a:gd name="T55" fmla="*/ 2468 h 2610"/>
                <a:gd name="T56" fmla="*/ 18 w 2611"/>
                <a:gd name="T57" fmla="*/ 2425 h 2610"/>
                <a:gd name="T58" fmla="*/ 5 w 2611"/>
                <a:gd name="T59" fmla="*/ 2377 h 2610"/>
                <a:gd name="T60" fmla="*/ 0 w 2611"/>
                <a:gd name="T61" fmla="*/ 2325 h 2610"/>
                <a:gd name="T62" fmla="*/ 0 w 2611"/>
                <a:gd name="T63" fmla="*/ 285 h 2610"/>
                <a:gd name="T64" fmla="*/ 5 w 2611"/>
                <a:gd name="T65" fmla="*/ 235 h 2610"/>
                <a:gd name="T66" fmla="*/ 18 w 2611"/>
                <a:gd name="T67" fmla="*/ 187 h 2610"/>
                <a:gd name="T68" fmla="*/ 40 w 2611"/>
                <a:gd name="T69" fmla="*/ 142 h 2610"/>
                <a:gd name="T70" fmla="*/ 68 w 2611"/>
                <a:gd name="T71" fmla="*/ 102 h 2610"/>
                <a:gd name="T72" fmla="*/ 102 w 2611"/>
                <a:gd name="T73" fmla="*/ 68 h 2610"/>
                <a:gd name="T74" fmla="*/ 142 w 2611"/>
                <a:gd name="T75" fmla="*/ 40 h 2610"/>
                <a:gd name="T76" fmla="*/ 187 w 2611"/>
                <a:gd name="T77" fmla="*/ 18 h 2610"/>
                <a:gd name="T78" fmla="*/ 235 w 2611"/>
                <a:gd name="T79" fmla="*/ 5 h 2610"/>
                <a:gd name="T80" fmla="*/ 285 w 2611"/>
                <a:gd name="T81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1" h="2610">
                  <a:moveTo>
                    <a:pt x="285" y="0"/>
                  </a:moveTo>
                  <a:lnTo>
                    <a:pt x="2326" y="0"/>
                  </a:lnTo>
                  <a:lnTo>
                    <a:pt x="2378" y="5"/>
                  </a:lnTo>
                  <a:lnTo>
                    <a:pt x="2426" y="18"/>
                  </a:lnTo>
                  <a:lnTo>
                    <a:pt x="2469" y="40"/>
                  </a:lnTo>
                  <a:lnTo>
                    <a:pt x="2509" y="68"/>
                  </a:lnTo>
                  <a:lnTo>
                    <a:pt x="2544" y="102"/>
                  </a:lnTo>
                  <a:lnTo>
                    <a:pt x="2573" y="142"/>
                  </a:lnTo>
                  <a:lnTo>
                    <a:pt x="2593" y="187"/>
                  </a:lnTo>
                  <a:lnTo>
                    <a:pt x="2606" y="235"/>
                  </a:lnTo>
                  <a:lnTo>
                    <a:pt x="2611" y="285"/>
                  </a:lnTo>
                  <a:lnTo>
                    <a:pt x="2611" y="2325"/>
                  </a:lnTo>
                  <a:lnTo>
                    <a:pt x="2606" y="2377"/>
                  </a:lnTo>
                  <a:lnTo>
                    <a:pt x="2593" y="2425"/>
                  </a:lnTo>
                  <a:lnTo>
                    <a:pt x="2573" y="2468"/>
                  </a:lnTo>
                  <a:lnTo>
                    <a:pt x="2544" y="2508"/>
                  </a:lnTo>
                  <a:lnTo>
                    <a:pt x="2509" y="2543"/>
                  </a:lnTo>
                  <a:lnTo>
                    <a:pt x="2469" y="2572"/>
                  </a:lnTo>
                  <a:lnTo>
                    <a:pt x="2426" y="2592"/>
                  </a:lnTo>
                  <a:lnTo>
                    <a:pt x="2378" y="2605"/>
                  </a:lnTo>
                  <a:lnTo>
                    <a:pt x="2326" y="2610"/>
                  </a:lnTo>
                  <a:lnTo>
                    <a:pt x="285" y="2610"/>
                  </a:lnTo>
                  <a:lnTo>
                    <a:pt x="235" y="2605"/>
                  </a:lnTo>
                  <a:lnTo>
                    <a:pt x="187" y="2592"/>
                  </a:lnTo>
                  <a:lnTo>
                    <a:pt x="142" y="2572"/>
                  </a:lnTo>
                  <a:lnTo>
                    <a:pt x="102" y="2543"/>
                  </a:lnTo>
                  <a:lnTo>
                    <a:pt x="68" y="2508"/>
                  </a:lnTo>
                  <a:lnTo>
                    <a:pt x="40" y="2468"/>
                  </a:lnTo>
                  <a:lnTo>
                    <a:pt x="18" y="2425"/>
                  </a:lnTo>
                  <a:lnTo>
                    <a:pt x="5" y="2377"/>
                  </a:lnTo>
                  <a:lnTo>
                    <a:pt x="0" y="2325"/>
                  </a:lnTo>
                  <a:lnTo>
                    <a:pt x="0" y="285"/>
                  </a:lnTo>
                  <a:lnTo>
                    <a:pt x="5" y="235"/>
                  </a:lnTo>
                  <a:lnTo>
                    <a:pt x="18" y="187"/>
                  </a:lnTo>
                  <a:lnTo>
                    <a:pt x="40" y="142"/>
                  </a:lnTo>
                  <a:lnTo>
                    <a:pt x="68" y="102"/>
                  </a:lnTo>
                  <a:lnTo>
                    <a:pt x="102" y="68"/>
                  </a:lnTo>
                  <a:lnTo>
                    <a:pt x="142" y="40"/>
                  </a:lnTo>
                  <a:lnTo>
                    <a:pt x="187" y="18"/>
                  </a:lnTo>
                  <a:lnTo>
                    <a:pt x="235" y="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7A8A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257675" y="1695451"/>
              <a:ext cx="2071688" cy="2071688"/>
            </a:xfrm>
            <a:custGeom>
              <a:avLst/>
              <a:gdLst>
                <a:gd name="T0" fmla="*/ 285 w 2611"/>
                <a:gd name="T1" fmla="*/ 0 h 2610"/>
                <a:gd name="T2" fmla="*/ 2324 w 2611"/>
                <a:gd name="T3" fmla="*/ 0 h 2610"/>
                <a:gd name="T4" fmla="*/ 2376 w 2611"/>
                <a:gd name="T5" fmla="*/ 5 h 2610"/>
                <a:gd name="T6" fmla="*/ 2424 w 2611"/>
                <a:gd name="T7" fmla="*/ 18 h 2610"/>
                <a:gd name="T8" fmla="*/ 2469 w 2611"/>
                <a:gd name="T9" fmla="*/ 40 h 2610"/>
                <a:gd name="T10" fmla="*/ 2509 w 2611"/>
                <a:gd name="T11" fmla="*/ 68 h 2610"/>
                <a:gd name="T12" fmla="*/ 2543 w 2611"/>
                <a:gd name="T13" fmla="*/ 102 h 2610"/>
                <a:gd name="T14" fmla="*/ 2571 w 2611"/>
                <a:gd name="T15" fmla="*/ 142 h 2610"/>
                <a:gd name="T16" fmla="*/ 2593 w 2611"/>
                <a:gd name="T17" fmla="*/ 187 h 2610"/>
                <a:gd name="T18" fmla="*/ 2606 w 2611"/>
                <a:gd name="T19" fmla="*/ 235 h 2610"/>
                <a:gd name="T20" fmla="*/ 2611 w 2611"/>
                <a:gd name="T21" fmla="*/ 285 h 2610"/>
                <a:gd name="T22" fmla="*/ 2611 w 2611"/>
                <a:gd name="T23" fmla="*/ 2325 h 2610"/>
                <a:gd name="T24" fmla="*/ 2606 w 2611"/>
                <a:gd name="T25" fmla="*/ 2377 h 2610"/>
                <a:gd name="T26" fmla="*/ 2593 w 2611"/>
                <a:gd name="T27" fmla="*/ 2425 h 2610"/>
                <a:gd name="T28" fmla="*/ 2571 w 2611"/>
                <a:gd name="T29" fmla="*/ 2468 h 2610"/>
                <a:gd name="T30" fmla="*/ 2543 w 2611"/>
                <a:gd name="T31" fmla="*/ 2508 h 2610"/>
                <a:gd name="T32" fmla="*/ 2509 w 2611"/>
                <a:gd name="T33" fmla="*/ 2543 h 2610"/>
                <a:gd name="T34" fmla="*/ 2469 w 2611"/>
                <a:gd name="T35" fmla="*/ 2572 h 2610"/>
                <a:gd name="T36" fmla="*/ 2424 w 2611"/>
                <a:gd name="T37" fmla="*/ 2592 h 2610"/>
                <a:gd name="T38" fmla="*/ 2376 w 2611"/>
                <a:gd name="T39" fmla="*/ 2605 h 2610"/>
                <a:gd name="T40" fmla="*/ 2324 w 2611"/>
                <a:gd name="T41" fmla="*/ 2610 h 2610"/>
                <a:gd name="T42" fmla="*/ 285 w 2611"/>
                <a:gd name="T43" fmla="*/ 2610 h 2610"/>
                <a:gd name="T44" fmla="*/ 233 w 2611"/>
                <a:gd name="T45" fmla="*/ 2605 h 2610"/>
                <a:gd name="T46" fmla="*/ 185 w 2611"/>
                <a:gd name="T47" fmla="*/ 2592 h 2610"/>
                <a:gd name="T48" fmla="*/ 142 w 2611"/>
                <a:gd name="T49" fmla="*/ 2572 h 2610"/>
                <a:gd name="T50" fmla="*/ 102 w 2611"/>
                <a:gd name="T51" fmla="*/ 2543 h 2610"/>
                <a:gd name="T52" fmla="*/ 67 w 2611"/>
                <a:gd name="T53" fmla="*/ 2508 h 2610"/>
                <a:gd name="T54" fmla="*/ 38 w 2611"/>
                <a:gd name="T55" fmla="*/ 2468 h 2610"/>
                <a:gd name="T56" fmla="*/ 18 w 2611"/>
                <a:gd name="T57" fmla="*/ 2425 h 2610"/>
                <a:gd name="T58" fmla="*/ 5 w 2611"/>
                <a:gd name="T59" fmla="*/ 2377 h 2610"/>
                <a:gd name="T60" fmla="*/ 0 w 2611"/>
                <a:gd name="T61" fmla="*/ 2325 h 2610"/>
                <a:gd name="T62" fmla="*/ 0 w 2611"/>
                <a:gd name="T63" fmla="*/ 285 h 2610"/>
                <a:gd name="T64" fmla="*/ 5 w 2611"/>
                <a:gd name="T65" fmla="*/ 235 h 2610"/>
                <a:gd name="T66" fmla="*/ 18 w 2611"/>
                <a:gd name="T67" fmla="*/ 187 h 2610"/>
                <a:gd name="T68" fmla="*/ 38 w 2611"/>
                <a:gd name="T69" fmla="*/ 142 h 2610"/>
                <a:gd name="T70" fmla="*/ 67 w 2611"/>
                <a:gd name="T71" fmla="*/ 102 h 2610"/>
                <a:gd name="T72" fmla="*/ 102 w 2611"/>
                <a:gd name="T73" fmla="*/ 68 h 2610"/>
                <a:gd name="T74" fmla="*/ 142 w 2611"/>
                <a:gd name="T75" fmla="*/ 40 h 2610"/>
                <a:gd name="T76" fmla="*/ 185 w 2611"/>
                <a:gd name="T77" fmla="*/ 18 h 2610"/>
                <a:gd name="T78" fmla="*/ 233 w 2611"/>
                <a:gd name="T79" fmla="*/ 5 h 2610"/>
                <a:gd name="T80" fmla="*/ 285 w 2611"/>
                <a:gd name="T81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1" h="2610">
                  <a:moveTo>
                    <a:pt x="285" y="0"/>
                  </a:moveTo>
                  <a:lnTo>
                    <a:pt x="2324" y="0"/>
                  </a:lnTo>
                  <a:lnTo>
                    <a:pt x="2376" y="5"/>
                  </a:lnTo>
                  <a:lnTo>
                    <a:pt x="2424" y="18"/>
                  </a:lnTo>
                  <a:lnTo>
                    <a:pt x="2469" y="40"/>
                  </a:lnTo>
                  <a:lnTo>
                    <a:pt x="2509" y="68"/>
                  </a:lnTo>
                  <a:lnTo>
                    <a:pt x="2543" y="102"/>
                  </a:lnTo>
                  <a:lnTo>
                    <a:pt x="2571" y="142"/>
                  </a:lnTo>
                  <a:lnTo>
                    <a:pt x="2593" y="187"/>
                  </a:lnTo>
                  <a:lnTo>
                    <a:pt x="2606" y="235"/>
                  </a:lnTo>
                  <a:lnTo>
                    <a:pt x="2611" y="285"/>
                  </a:lnTo>
                  <a:lnTo>
                    <a:pt x="2611" y="2325"/>
                  </a:lnTo>
                  <a:lnTo>
                    <a:pt x="2606" y="2377"/>
                  </a:lnTo>
                  <a:lnTo>
                    <a:pt x="2593" y="2425"/>
                  </a:lnTo>
                  <a:lnTo>
                    <a:pt x="2571" y="2468"/>
                  </a:lnTo>
                  <a:lnTo>
                    <a:pt x="2543" y="2508"/>
                  </a:lnTo>
                  <a:lnTo>
                    <a:pt x="2509" y="2543"/>
                  </a:lnTo>
                  <a:lnTo>
                    <a:pt x="2469" y="2572"/>
                  </a:lnTo>
                  <a:lnTo>
                    <a:pt x="2424" y="2592"/>
                  </a:lnTo>
                  <a:lnTo>
                    <a:pt x="2376" y="2605"/>
                  </a:lnTo>
                  <a:lnTo>
                    <a:pt x="2324" y="2610"/>
                  </a:lnTo>
                  <a:lnTo>
                    <a:pt x="285" y="2610"/>
                  </a:lnTo>
                  <a:lnTo>
                    <a:pt x="233" y="2605"/>
                  </a:lnTo>
                  <a:lnTo>
                    <a:pt x="185" y="2592"/>
                  </a:lnTo>
                  <a:lnTo>
                    <a:pt x="142" y="2572"/>
                  </a:lnTo>
                  <a:lnTo>
                    <a:pt x="102" y="2543"/>
                  </a:lnTo>
                  <a:lnTo>
                    <a:pt x="67" y="2508"/>
                  </a:lnTo>
                  <a:lnTo>
                    <a:pt x="38" y="2468"/>
                  </a:lnTo>
                  <a:lnTo>
                    <a:pt x="18" y="2425"/>
                  </a:lnTo>
                  <a:lnTo>
                    <a:pt x="5" y="2377"/>
                  </a:lnTo>
                  <a:lnTo>
                    <a:pt x="0" y="2325"/>
                  </a:lnTo>
                  <a:lnTo>
                    <a:pt x="0" y="285"/>
                  </a:lnTo>
                  <a:lnTo>
                    <a:pt x="5" y="235"/>
                  </a:lnTo>
                  <a:lnTo>
                    <a:pt x="18" y="187"/>
                  </a:lnTo>
                  <a:lnTo>
                    <a:pt x="38" y="142"/>
                  </a:lnTo>
                  <a:lnTo>
                    <a:pt x="67" y="102"/>
                  </a:lnTo>
                  <a:lnTo>
                    <a:pt x="102" y="68"/>
                  </a:lnTo>
                  <a:lnTo>
                    <a:pt x="142" y="40"/>
                  </a:lnTo>
                  <a:lnTo>
                    <a:pt x="185" y="18"/>
                  </a:lnTo>
                  <a:lnTo>
                    <a:pt x="233" y="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8CC5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524625" y="3984626"/>
              <a:ext cx="2071688" cy="2071688"/>
            </a:xfrm>
            <a:custGeom>
              <a:avLst/>
              <a:gdLst>
                <a:gd name="T0" fmla="*/ 285 w 2611"/>
                <a:gd name="T1" fmla="*/ 0 h 2610"/>
                <a:gd name="T2" fmla="*/ 2326 w 2611"/>
                <a:gd name="T3" fmla="*/ 0 h 2610"/>
                <a:gd name="T4" fmla="*/ 2378 w 2611"/>
                <a:gd name="T5" fmla="*/ 5 h 2610"/>
                <a:gd name="T6" fmla="*/ 2426 w 2611"/>
                <a:gd name="T7" fmla="*/ 18 h 2610"/>
                <a:gd name="T8" fmla="*/ 2469 w 2611"/>
                <a:gd name="T9" fmla="*/ 40 h 2610"/>
                <a:gd name="T10" fmla="*/ 2509 w 2611"/>
                <a:gd name="T11" fmla="*/ 68 h 2610"/>
                <a:gd name="T12" fmla="*/ 2544 w 2611"/>
                <a:gd name="T13" fmla="*/ 102 h 2610"/>
                <a:gd name="T14" fmla="*/ 2573 w 2611"/>
                <a:gd name="T15" fmla="*/ 142 h 2610"/>
                <a:gd name="T16" fmla="*/ 2593 w 2611"/>
                <a:gd name="T17" fmla="*/ 187 h 2610"/>
                <a:gd name="T18" fmla="*/ 2606 w 2611"/>
                <a:gd name="T19" fmla="*/ 235 h 2610"/>
                <a:gd name="T20" fmla="*/ 2611 w 2611"/>
                <a:gd name="T21" fmla="*/ 285 h 2610"/>
                <a:gd name="T22" fmla="*/ 2611 w 2611"/>
                <a:gd name="T23" fmla="*/ 2325 h 2610"/>
                <a:gd name="T24" fmla="*/ 2606 w 2611"/>
                <a:gd name="T25" fmla="*/ 2377 h 2610"/>
                <a:gd name="T26" fmla="*/ 2593 w 2611"/>
                <a:gd name="T27" fmla="*/ 2425 h 2610"/>
                <a:gd name="T28" fmla="*/ 2573 w 2611"/>
                <a:gd name="T29" fmla="*/ 2468 h 2610"/>
                <a:gd name="T30" fmla="*/ 2544 w 2611"/>
                <a:gd name="T31" fmla="*/ 2508 h 2610"/>
                <a:gd name="T32" fmla="*/ 2509 w 2611"/>
                <a:gd name="T33" fmla="*/ 2543 h 2610"/>
                <a:gd name="T34" fmla="*/ 2469 w 2611"/>
                <a:gd name="T35" fmla="*/ 2572 h 2610"/>
                <a:gd name="T36" fmla="*/ 2426 w 2611"/>
                <a:gd name="T37" fmla="*/ 2592 h 2610"/>
                <a:gd name="T38" fmla="*/ 2378 w 2611"/>
                <a:gd name="T39" fmla="*/ 2605 h 2610"/>
                <a:gd name="T40" fmla="*/ 2326 w 2611"/>
                <a:gd name="T41" fmla="*/ 2610 h 2610"/>
                <a:gd name="T42" fmla="*/ 285 w 2611"/>
                <a:gd name="T43" fmla="*/ 2610 h 2610"/>
                <a:gd name="T44" fmla="*/ 235 w 2611"/>
                <a:gd name="T45" fmla="*/ 2605 h 2610"/>
                <a:gd name="T46" fmla="*/ 187 w 2611"/>
                <a:gd name="T47" fmla="*/ 2592 h 2610"/>
                <a:gd name="T48" fmla="*/ 142 w 2611"/>
                <a:gd name="T49" fmla="*/ 2572 h 2610"/>
                <a:gd name="T50" fmla="*/ 102 w 2611"/>
                <a:gd name="T51" fmla="*/ 2543 h 2610"/>
                <a:gd name="T52" fmla="*/ 68 w 2611"/>
                <a:gd name="T53" fmla="*/ 2508 h 2610"/>
                <a:gd name="T54" fmla="*/ 40 w 2611"/>
                <a:gd name="T55" fmla="*/ 2468 h 2610"/>
                <a:gd name="T56" fmla="*/ 18 w 2611"/>
                <a:gd name="T57" fmla="*/ 2425 h 2610"/>
                <a:gd name="T58" fmla="*/ 5 w 2611"/>
                <a:gd name="T59" fmla="*/ 2377 h 2610"/>
                <a:gd name="T60" fmla="*/ 0 w 2611"/>
                <a:gd name="T61" fmla="*/ 2325 h 2610"/>
                <a:gd name="T62" fmla="*/ 0 w 2611"/>
                <a:gd name="T63" fmla="*/ 285 h 2610"/>
                <a:gd name="T64" fmla="*/ 5 w 2611"/>
                <a:gd name="T65" fmla="*/ 235 h 2610"/>
                <a:gd name="T66" fmla="*/ 18 w 2611"/>
                <a:gd name="T67" fmla="*/ 187 h 2610"/>
                <a:gd name="T68" fmla="*/ 40 w 2611"/>
                <a:gd name="T69" fmla="*/ 142 h 2610"/>
                <a:gd name="T70" fmla="*/ 68 w 2611"/>
                <a:gd name="T71" fmla="*/ 102 h 2610"/>
                <a:gd name="T72" fmla="*/ 102 w 2611"/>
                <a:gd name="T73" fmla="*/ 68 h 2610"/>
                <a:gd name="T74" fmla="*/ 142 w 2611"/>
                <a:gd name="T75" fmla="*/ 40 h 2610"/>
                <a:gd name="T76" fmla="*/ 187 w 2611"/>
                <a:gd name="T77" fmla="*/ 18 h 2610"/>
                <a:gd name="T78" fmla="*/ 235 w 2611"/>
                <a:gd name="T79" fmla="*/ 5 h 2610"/>
                <a:gd name="T80" fmla="*/ 285 w 2611"/>
                <a:gd name="T81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1" h="2610">
                  <a:moveTo>
                    <a:pt x="285" y="0"/>
                  </a:moveTo>
                  <a:lnTo>
                    <a:pt x="2326" y="0"/>
                  </a:lnTo>
                  <a:lnTo>
                    <a:pt x="2378" y="5"/>
                  </a:lnTo>
                  <a:lnTo>
                    <a:pt x="2426" y="18"/>
                  </a:lnTo>
                  <a:lnTo>
                    <a:pt x="2469" y="40"/>
                  </a:lnTo>
                  <a:lnTo>
                    <a:pt x="2509" y="68"/>
                  </a:lnTo>
                  <a:lnTo>
                    <a:pt x="2544" y="102"/>
                  </a:lnTo>
                  <a:lnTo>
                    <a:pt x="2573" y="142"/>
                  </a:lnTo>
                  <a:lnTo>
                    <a:pt x="2593" y="187"/>
                  </a:lnTo>
                  <a:lnTo>
                    <a:pt x="2606" y="235"/>
                  </a:lnTo>
                  <a:lnTo>
                    <a:pt x="2611" y="285"/>
                  </a:lnTo>
                  <a:lnTo>
                    <a:pt x="2611" y="2325"/>
                  </a:lnTo>
                  <a:lnTo>
                    <a:pt x="2606" y="2377"/>
                  </a:lnTo>
                  <a:lnTo>
                    <a:pt x="2593" y="2425"/>
                  </a:lnTo>
                  <a:lnTo>
                    <a:pt x="2573" y="2468"/>
                  </a:lnTo>
                  <a:lnTo>
                    <a:pt x="2544" y="2508"/>
                  </a:lnTo>
                  <a:lnTo>
                    <a:pt x="2509" y="2543"/>
                  </a:lnTo>
                  <a:lnTo>
                    <a:pt x="2469" y="2572"/>
                  </a:lnTo>
                  <a:lnTo>
                    <a:pt x="2426" y="2592"/>
                  </a:lnTo>
                  <a:lnTo>
                    <a:pt x="2378" y="2605"/>
                  </a:lnTo>
                  <a:lnTo>
                    <a:pt x="2326" y="2610"/>
                  </a:lnTo>
                  <a:lnTo>
                    <a:pt x="285" y="2610"/>
                  </a:lnTo>
                  <a:lnTo>
                    <a:pt x="235" y="2605"/>
                  </a:lnTo>
                  <a:lnTo>
                    <a:pt x="187" y="2592"/>
                  </a:lnTo>
                  <a:lnTo>
                    <a:pt x="142" y="2572"/>
                  </a:lnTo>
                  <a:lnTo>
                    <a:pt x="102" y="2543"/>
                  </a:lnTo>
                  <a:lnTo>
                    <a:pt x="68" y="2508"/>
                  </a:lnTo>
                  <a:lnTo>
                    <a:pt x="40" y="2468"/>
                  </a:lnTo>
                  <a:lnTo>
                    <a:pt x="18" y="2425"/>
                  </a:lnTo>
                  <a:lnTo>
                    <a:pt x="5" y="2377"/>
                  </a:lnTo>
                  <a:lnTo>
                    <a:pt x="0" y="2325"/>
                  </a:lnTo>
                  <a:lnTo>
                    <a:pt x="0" y="285"/>
                  </a:lnTo>
                  <a:lnTo>
                    <a:pt x="5" y="235"/>
                  </a:lnTo>
                  <a:lnTo>
                    <a:pt x="18" y="187"/>
                  </a:lnTo>
                  <a:lnTo>
                    <a:pt x="40" y="142"/>
                  </a:lnTo>
                  <a:lnTo>
                    <a:pt x="68" y="102"/>
                  </a:lnTo>
                  <a:lnTo>
                    <a:pt x="102" y="68"/>
                  </a:lnTo>
                  <a:lnTo>
                    <a:pt x="142" y="40"/>
                  </a:lnTo>
                  <a:lnTo>
                    <a:pt x="187" y="18"/>
                  </a:lnTo>
                  <a:lnTo>
                    <a:pt x="235" y="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8CC5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257675" y="3984626"/>
              <a:ext cx="2071688" cy="2071688"/>
            </a:xfrm>
            <a:custGeom>
              <a:avLst/>
              <a:gdLst>
                <a:gd name="T0" fmla="*/ 285 w 2611"/>
                <a:gd name="T1" fmla="*/ 0 h 2610"/>
                <a:gd name="T2" fmla="*/ 2324 w 2611"/>
                <a:gd name="T3" fmla="*/ 0 h 2610"/>
                <a:gd name="T4" fmla="*/ 2376 w 2611"/>
                <a:gd name="T5" fmla="*/ 5 h 2610"/>
                <a:gd name="T6" fmla="*/ 2424 w 2611"/>
                <a:gd name="T7" fmla="*/ 18 h 2610"/>
                <a:gd name="T8" fmla="*/ 2469 w 2611"/>
                <a:gd name="T9" fmla="*/ 40 h 2610"/>
                <a:gd name="T10" fmla="*/ 2509 w 2611"/>
                <a:gd name="T11" fmla="*/ 68 h 2610"/>
                <a:gd name="T12" fmla="*/ 2543 w 2611"/>
                <a:gd name="T13" fmla="*/ 102 h 2610"/>
                <a:gd name="T14" fmla="*/ 2571 w 2611"/>
                <a:gd name="T15" fmla="*/ 142 h 2610"/>
                <a:gd name="T16" fmla="*/ 2593 w 2611"/>
                <a:gd name="T17" fmla="*/ 187 h 2610"/>
                <a:gd name="T18" fmla="*/ 2606 w 2611"/>
                <a:gd name="T19" fmla="*/ 235 h 2610"/>
                <a:gd name="T20" fmla="*/ 2611 w 2611"/>
                <a:gd name="T21" fmla="*/ 285 h 2610"/>
                <a:gd name="T22" fmla="*/ 2611 w 2611"/>
                <a:gd name="T23" fmla="*/ 2325 h 2610"/>
                <a:gd name="T24" fmla="*/ 2606 w 2611"/>
                <a:gd name="T25" fmla="*/ 2377 h 2610"/>
                <a:gd name="T26" fmla="*/ 2593 w 2611"/>
                <a:gd name="T27" fmla="*/ 2425 h 2610"/>
                <a:gd name="T28" fmla="*/ 2571 w 2611"/>
                <a:gd name="T29" fmla="*/ 2468 h 2610"/>
                <a:gd name="T30" fmla="*/ 2543 w 2611"/>
                <a:gd name="T31" fmla="*/ 2508 h 2610"/>
                <a:gd name="T32" fmla="*/ 2509 w 2611"/>
                <a:gd name="T33" fmla="*/ 2543 h 2610"/>
                <a:gd name="T34" fmla="*/ 2469 w 2611"/>
                <a:gd name="T35" fmla="*/ 2572 h 2610"/>
                <a:gd name="T36" fmla="*/ 2424 w 2611"/>
                <a:gd name="T37" fmla="*/ 2592 h 2610"/>
                <a:gd name="T38" fmla="*/ 2376 w 2611"/>
                <a:gd name="T39" fmla="*/ 2605 h 2610"/>
                <a:gd name="T40" fmla="*/ 2324 w 2611"/>
                <a:gd name="T41" fmla="*/ 2610 h 2610"/>
                <a:gd name="T42" fmla="*/ 285 w 2611"/>
                <a:gd name="T43" fmla="*/ 2610 h 2610"/>
                <a:gd name="T44" fmla="*/ 233 w 2611"/>
                <a:gd name="T45" fmla="*/ 2605 h 2610"/>
                <a:gd name="T46" fmla="*/ 185 w 2611"/>
                <a:gd name="T47" fmla="*/ 2592 h 2610"/>
                <a:gd name="T48" fmla="*/ 142 w 2611"/>
                <a:gd name="T49" fmla="*/ 2572 h 2610"/>
                <a:gd name="T50" fmla="*/ 102 w 2611"/>
                <a:gd name="T51" fmla="*/ 2543 h 2610"/>
                <a:gd name="T52" fmla="*/ 67 w 2611"/>
                <a:gd name="T53" fmla="*/ 2508 h 2610"/>
                <a:gd name="T54" fmla="*/ 38 w 2611"/>
                <a:gd name="T55" fmla="*/ 2468 h 2610"/>
                <a:gd name="T56" fmla="*/ 18 w 2611"/>
                <a:gd name="T57" fmla="*/ 2425 h 2610"/>
                <a:gd name="T58" fmla="*/ 5 w 2611"/>
                <a:gd name="T59" fmla="*/ 2377 h 2610"/>
                <a:gd name="T60" fmla="*/ 0 w 2611"/>
                <a:gd name="T61" fmla="*/ 2325 h 2610"/>
                <a:gd name="T62" fmla="*/ 0 w 2611"/>
                <a:gd name="T63" fmla="*/ 285 h 2610"/>
                <a:gd name="T64" fmla="*/ 5 w 2611"/>
                <a:gd name="T65" fmla="*/ 235 h 2610"/>
                <a:gd name="T66" fmla="*/ 18 w 2611"/>
                <a:gd name="T67" fmla="*/ 187 h 2610"/>
                <a:gd name="T68" fmla="*/ 38 w 2611"/>
                <a:gd name="T69" fmla="*/ 142 h 2610"/>
                <a:gd name="T70" fmla="*/ 67 w 2611"/>
                <a:gd name="T71" fmla="*/ 102 h 2610"/>
                <a:gd name="T72" fmla="*/ 102 w 2611"/>
                <a:gd name="T73" fmla="*/ 68 h 2610"/>
                <a:gd name="T74" fmla="*/ 142 w 2611"/>
                <a:gd name="T75" fmla="*/ 40 h 2610"/>
                <a:gd name="T76" fmla="*/ 185 w 2611"/>
                <a:gd name="T77" fmla="*/ 18 h 2610"/>
                <a:gd name="T78" fmla="*/ 233 w 2611"/>
                <a:gd name="T79" fmla="*/ 5 h 2610"/>
                <a:gd name="T80" fmla="*/ 285 w 2611"/>
                <a:gd name="T81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1" h="2610">
                  <a:moveTo>
                    <a:pt x="285" y="0"/>
                  </a:moveTo>
                  <a:lnTo>
                    <a:pt x="2324" y="0"/>
                  </a:lnTo>
                  <a:lnTo>
                    <a:pt x="2376" y="5"/>
                  </a:lnTo>
                  <a:lnTo>
                    <a:pt x="2424" y="18"/>
                  </a:lnTo>
                  <a:lnTo>
                    <a:pt x="2469" y="40"/>
                  </a:lnTo>
                  <a:lnTo>
                    <a:pt x="2509" y="68"/>
                  </a:lnTo>
                  <a:lnTo>
                    <a:pt x="2543" y="102"/>
                  </a:lnTo>
                  <a:lnTo>
                    <a:pt x="2571" y="142"/>
                  </a:lnTo>
                  <a:lnTo>
                    <a:pt x="2593" y="187"/>
                  </a:lnTo>
                  <a:lnTo>
                    <a:pt x="2606" y="235"/>
                  </a:lnTo>
                  <a:lnTo>
                    <a:pt x="2611" y="285"/>
                  </a:lnTo>
                  <a:lnTo>
                    <a:pt x="2611" y="2325"/>
                  </a:lnTo>
                  <a:lnTo>
                    <a:pt x="2606" y="2377"/>
                  </a:lnTo>
                  <a:lnTo>
                    <a:pt x="2593" y="2425"/>
                  </a:lnTo>
                  <a:lnTo>
                    <a:pt x="2571" y="2468"/>
                  </a:lnTo>
                  <a:lnTo>
                    <a:pt x="2543" y="2508"/>
                  </a:lnTo>
                  <a:lnTo>
                    <a:pt x="2509" y="2543"/>
                  </a:lnTo>
                  <a:lnTo>
                    <a:pt x="2469" y="2572"/>
                  </a:lnTo>
                  <a:lnTo>
                    <a:pt x="2424" y="2592"/>
                  </a:lnTo>
                  <a:lnTo>
                    <a:pt x="2376" y="2605"/>
                  </a:lnTo>
                  <a:lnTo>
                    <a:pt x="2324" y="2610"/>
                  </a:lnTo>
                  <a:lnTo>
                    <a:pt x="285" y="2610"/>
                  </a:lnTo>
                  <a:lnTo>
                    <a:pt x="233" y="2605"/>
                  </a:lnTo>
                  <a:lnTo>
                    <a:pt x="185" y="2592"/>
                  </a:lnTo>
                  <a:lnTo>
                    <a:pt x="142" y="2572"/>
                  </a:lnTo>
                  <a:lnTo>
                    <a:pt x="102" y="2543"/>
                  </a:lnTo>
                  <a:lnTo>
                    <a:pt x="67" y="2508"/>
                  </a:lnTo>
                  <a:lnTo>
                    <a:pt x="38" y="2468"/>
                  </a:lnTo>
                  <a:lnTo>
                    <a:pt x="18" y="2425"/>
                  </a:lnTo>
                  <a:lnTo>
                    <a:pt x="5" y="2377"/>
                  </a:lnTo>
                  <a:lnTo>
                    <a:pt x="0" y="2325"/>
                  </a:lnTo>
                  <a:lnTo>
                    <a:pt x="0" y="285"/>
                  </a:lnTo>
                  <a:lnTo>
                    <a:pt x="5" y="235"/>
                  </a:lnTo>
                  <a:lnTo>
                    <a:pt x="18" y="187"/>
                  </a:lnTo>
                  <a:lnTo>
                    <a:pt x="38" y="142"/>
                  </a:lnTo>
                  <a:lnTo>
                    <a:pt x="67" y="102"/>
                  </a:lnTo>
                  <a:lnTo>
                    <a:pt x="102" y="68"/>
                  </a:lnTo>
                  <a:lnTo>
                    <a:pt x="142" y="40"/>
                  </a:lnTo>
                  <a:lnTo>
                    <a:pt x="185" y="18"/>
                  </a:lnTo>
                  <a:lnTo>
                    <a:pt x="233" y="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7A8A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43500" y="2600326"/>
            <a:ext cx="2546350" cy="2549525"/>
            <a:chOff x="5143500" y="2600326"/>
            <a:chExt cx="2546350" cy="2549525"/>
          </a:xfrm>
        </p:grpSpPr>
        <p:sp>
          <p:nvSpPr>
            <p:cNvPr id="11" name="Freeform 11"/>
            <p:cNvSpPr/>
            <p:nvPr/>
          </p:nvSpPr>
          <p:spPr bwMode="auto">
            <a:xfrm>
              <a:off x="6524625" y="2603501"/>
              <a:ext cx="1165225" cy="1163638"/>
            </a:xfrm>
            <a:custGeom>
              <a:avLst/>
              <a:gdLst>
                <a:gd name="T0" fmla="*/ 0 w 1467"/>
                <a:gd name="T1" fmla="*/ 0 h 1465"/>
                <a:gd name="T2" fmla="*/ 128 w 1467"/>
                <a:gd name="T3" fmla="*/ 15 h 1465"/>
                <a:gd name="T4" fmla="*/ 253 w 1467"/>
                <a:gd name="T5" fmla="*/ 42 h 1465"/>
                <a:gd name="T6" fmla="*/ 375 w 1467"/>
                <a:gd name="T7" fmla="*/ 77 h 1465"/>
                <a:gd name="T8" fmla="*/ 492 w 1467"/>
                <a:gd name="T9" fmla="*/ 122 h 1465"/>
                <a:gd name="T10" fmla="*/ 605 w 1467"/>
                <a:gd name="T11" fmla="*/ 175 h 1465"/>
                <a:gd name="T12" fmla="*/ 712 w 1467"/>
                <a:gd name="T13" fmla="*/ 235 h 1465"/>
                <a:gd name="T14" fmla="*/ 815 w 1467"/>
                <a:gd name="T15" fmla="*/ 305 h 1465"/>
                <a:gd name="T16" fmla="*/ 910 w 1467"/>
                <a:gd name="T17" fmla="*/ 382 h 1465"/>
                <a:gd name="T18" fmla="*/ 1000 w 1467"/>
                <a:gd name="T19" fmla="*/ 465 h 1465"/>
                <a:gd name="T20" fmla="*/ 1085 w 1467"/>
                <a:gd name="T21" fmla="*/ 555 h 1465"/>
                <a:gd name="T22" fmla="*/ 1160 w 1467"/>
                <a:gd name="T23" fmla="*/ 652 h 1465"/>
                <a:gd name="T24" fmla="*/ 1230 w 1467"/>
                <a:gd name="T25" fmla="*/ 753 h 1465"/>
                <a:gd name="T26" fmla="*/ 1292 w 1467"/>
                <a:gd name="T27" fmla="*/ 862 h 1465"/>
                <a:gd name="T28" fmla="*/ 1346 w 1467"/>
                <a:gd name="T29" fmla="*/ 973 h 1465"/>
                <a:gd name="T30" fmla="*/ 1389 w 1467"/>
                <a:gd name="T31" fmla="*/ 1090 h 1465"/>
                <a:gd name="T32" fmla="*/ 1426 w 1467"/>
                <a:gd name="T33" fmla="*/ 1212 h 1465"/>
                <a:gd name="T34" fmla="*/ 1451 w 1467"/>
                <a:gd name="T35" fmla="*/ 1337 h 1465"/>
                <a:gd name="T36" fmla="*/ 1467 w 1467"/>
                <a:gd name="T37" fmla="*/ 1465 h 1465"/>
                <a:gd name="T38" fmla="*/ 285 w 1467"/>
                <a:gd name="T39" fmla="*/ 1465 h 1465"/>
                <a:gd name="T40" fmla="*/ 235 w 1467"/>
                <a:gd name="T41" fmla="*/ 1460 h 1465"/>
                <a:gd name="T42" fmla="*/ 187 w 1467"/>
                <a:gd name="T43" fmla="*/ 1447 h 1465"/>
                <a:gd name="T44" fmla="*/ 142 w 1467"/>
                <a:gd name="T45" fmla="*/ 1427 h 1465"/>
                <a:gd name="T46" fmla="*/ 102 w 1467"/>
                <a:gd name="T47" fmla="*/ 1398 h 1465"/>
                <a:gd name="T48" fmla="*/ 68 w 1467"/>
                <a:gd name="T49" fmla="*/ 1363 h 1465"/>
                <a:gd name="T50" fmla="*/ 40 w 1467"/>
                <a:gd name="T51" fmla="*/ 1323 h 1465"/>
                <a:gd name="T52" fmla="*/ 18 w 1467"/>
                <a:gd name="T53" fmla="*/ 1280 h 1465"/>
                <a:gd name="T54" fmla="*/ 5 w 1467"/>
                <a:gd name="T55" fmla="*/ 1232 h 1465"/>
                <a:gd name="T56" fmla="*/ 0 w 1467"/>
                <a:gd name="T57" fmla="*/ 1180 h 1465"/>
                <a:gd name="T58" fmla="*/ 0 w 1467"/>
                <a:gd name="T5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7" h="1465">
                  <a:moveTo>
                    <a:pt x="0" y="0"/>
                  </a:moveTo>
                  <a:lnTo>
                    <a:pt x="128" y="15"/>
                  </a:lnTo>
                  <a:lnTo>
                    <a:pt x="253" y="42"/>
                  </a:lnTo>
                  <a:lnTo>
                    <a:pt x="375" y="77"/>
                  </a:lnTo>
                  <a:lnTo>
                    <a:pt x="492" y="122"/>
                  </a:lnTo>
                  <a:lnTo>
                    <a:pt x="605" y="175"/>
                  </a:lnTo>
                  <a:lnTo>
                    <a:pt x="712" y="235"/>
                  </a:lnTo>
                  <a:lnTo>
                    <a:pt x="815" y="305"/>
                  </a:lnTo>
                  <a:lnTo>
                    <a:pt x="910" y="382"/>
                  </a:lnTo>
                  <a:lnTo>
                    <a:pt x="1000" y="465"/>
                  </a:lnTo>
                  <a:lnTo>
                    <a:pt x="1085" y="555"/>
                  </a:lnTo>
                  <a:lnTo>
                    <a:pt x="1160" y="652"/>
                  </a:lnTo>
                  <a:lnTo>
                    <a:pt x="1230" y="753"/>
                  </a:lnTo>
                  <a:lnTo>
                    <a:pt x="1292" y="862"/>
                  </a:lnTo>
                  <a:lnTo>
                    <a:pt x="1346" y="973"/>
                  </a:lnTo>
                  <a:lnTo>
                    <a:pt x="1389" y="1090"/>
                  </a:lnTo>
                  <a:lnTo>
                    <a:pt x="1426" y="1212"/>
                  </a:lnTo>
                  <a:lnTo>
                    <a:pt x="1451" y="1337"/>
                  </a:lnTo>
                  <a:lnTo>
                    <a:pt x="1467" y="1465"/>
                  </a:lnTo>
                  <a:lnTo>
                    <a:pt x="285" y="1465"/>
                  </a:lnTo>
                  <a:lnTo>
                    <a:pt x="235" y="1460"/>
                  </a:lnTo>
                  <a:lnTo>
                    <a:pt x="187" y="1447"/>
                  </a:lnTo>
                  <a:lnTo>
                    <a:pt x="142" y="1427"/>
                  </a:lnTo>
                  <a:lnTo>
                    <a:pt x="102" y="1398"/>
                  </a:lnTo>
                  <a:lnTo>
                    <a:pt x="68" y="1363"/>
                  </a:lnTo>
                  <a:lnTo>
                    <a:pt x="40" y="1323"/>
                  </a:lnTo>
                  <a:lnTo>
                    <a:pt x="18" y="1280"/>
                  </a:lnTo>
                  <a:lnTo>
                    <a:pt x="5" y="1232"/>
                  </a:lnTo>
                  <a:lnTo>
                    <a:pt x="0" y="1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5143500" y="2600326"/>
              <a:ext cx="1185863" cy="1166813"/>
            </a:xfrm>
            <a:custGeom>
              <a:avLst/>
              <a:gdLst>
                <a:gd name="T0" fmla="*/ 1496 w 1496"/>
                <a:gd name="T1" fmla="*/ 0 h 1468"/>
                <a:gd name="T2" fmla="*/ 1496 w 1496"/>
                <a:gd name="T3" fmla="*/ 1183 h 1468"/>
                <a:gd name="T4" fmla="*/ 1491 w 1496"/>
                <a:gd name="T5" fmla="*/ 1235 h 1468"/>
                <a:gd name="T6" fmla="*/ 1478 w 1496"/>
                <a:gd name="T7" fmla="*/ 1283 h 1468"/>
                <a:gd name="T8" fmla="*/ 1456 w 1496"/>
                <a:gd name="T9" fmla="*/ 1326 h 1468"/>
                <a:gd name="T10" fmla="*/ 1428 w 1496"/>
                <a:gd name="T11" fmla="*/ 1366 h 1468"/>
                <a:gd name="T12" fmla="*/ 1394 w 1496"/>
                <a:gd name="T13" fmla="*/ 1401 h 1468"/>
                <a:gd name="T14" fmla="*/ 1354 w 1496"/>
                <a:gd name="T15" fmla="*/ 1430 h 1468"/>
                <a:gd name="T16" fmla="*/ 1309 w 1496"/>
                <a:gd name="T17" fmla="*/ 1450 h 1468"/>
                <a:gd name="T18" fmla="*/ 1261 w 1496"/>
                <a:gd name="T19" fmla="*/ 1463 h 1468"/>
                <a:gd name="T20" fmla="*/ 1209 w 1496"/>
                <a:gd name="T21" fmla="*/ 1468 h 1468"/>
                <a:gd name="T22" fmla="*/ 0 w 1496"/>
                <a:gd name="T23" fmla="*/ 1468 h 1468"/>
                <a:gd name="T24" fmla="*/ 15 w 1496"/>
                <a:gd name="T25" fmla="*/ 1345 h 1468"/>
                <a:gd name="T26" fmla="*/ 39 w 1496"/>
                <a:gd name="T27" fmla="*/ 1225 h 1468"/>
                <a:gd name="T28" fmla="*/ 72 w 1496"/>
                <a:gd name="T29" fmla="*/ 1108 h 1468"/>
                <a:gd name="T30" fmla="*/ 114 w 1496"/>
                <a:gd name="T31" fmla="*/ 995 h 1468"/>
                <a:gd name="T32" fmla="*/ 164 w 1496"/>
                <a:gd name="T33" fmla="*/ 886 h 1468"/>
                <a:gd name="T34" fmla="*/ 220 w 1496"/>
                <a:gd name="T35" fmla="*/ 783 h 1468"/>
                <a:gd name="T36" fmla="*/ 286 w 1496"/>
                <a:gd name="T37" fmla="*/ 683 h 1468"/>
                <a:gd name="T38" fmla="*/ 356 w 1496"/>
                <a:gd name="T39" fmla="*/ 590 h 1468"/>
                <a:gd name="T40" fmla="*/ 434 w 1496"/>
                <a:gd name="T41" fmla="*/ 500 h 1468"/>
                <a:gd name="T42" fmla="*/ 519 w 1496"/>
                <a:gd name="T43" fmla="*/ 418 h 1468"/>
                <a:gd name="T44" fmla="*/ 609 w 1496"/>
                <a:gd name="T45" fmla="*/ 341 h 1468"/>
                <a:gd name="T46" fmla="*/ 704 w 1496"/>
                <a:gd name="T47" fmla="*/ 271 h 1468"/>
                <a:gd name="T48" fmla="*/ 804 w 1496"/>
                <a:gd name="T49" fmla="*/ 210 h 1468"/>
                <a:gd name="T50" fmla="*/ 909 w 1496"/>
                <a:gd name="T51" fmla="*/ 153 h 1468"/>
                <a:gd name="T52" fmla="*/ 1019 w 1496"/>
                <a:gd name="T53" fmla="*/ 106 h 1468"/>
                <a:gd name="T54" fmla="*/ 1132 w 1496"/>
                <a:gd name="T55" fmla="*/ 66 h 1468"/>
                <a:gd name="T56" fmla="*/ 1251 w 1496"/>
                <a:gd name="T57" fmla="*/ 36 h 1468"/>
                <a:gd name="T58" fmla="*/ 1371 w 1496"/>
                <a:gd name="T59" fmla="*/ 13 h 1468"/>
                <a:gd name="T60" fmla="*/ 1496 w 1496"/>
                <a:gd name="T61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96" h="1468">
                  <a:moveTo>
                    <a:pt x="1496" y="0"/>
                  </a:moveTo>
                  <a:lnTo>
                    <a:pt x="1496" y="1183"/>
                  </a:lnTo>
                  <a:lnTo>
                    <a:pt x="1491" y="1235"/>
                  </a:lnTo>
                  <a:lnTo>
                    <a:pt x="1478" y="1283"/>
                  </a:lnTo>
                  <a:lnTo>
                    <a:pt x="1456" y="1326"/>
                  </a:lnTo>
                  <a:lnTo>
                    <a:pt x="1428" y="1366"/>
                  </a:lnTo>
                  <a:lnTo>
                    <a:pt x="1394" y="1401"/>
                  </a:lnTo>
                  <a:lnTo>
                    <a:pt x="1354" y="1430"/>
                  </a:lnTo>
                  <a:lnTo>
                    <a:pt x="1309" y="1450"/>
                  </a:lnTo>
                  <a:lnTo>
                    <a:pt x="1261" y="1463"/>
                  </a:lnTo>
                  <a:lnTo>
                    <a:pt x="1209" y="1468"/>
                  </a:lnTo>
                  <a:lnTo>
                    <a:pt x="0" y="1468"/>
                  </a:lnTo>
                  <a:lnTo>
                    <a:pt x="15" y="1345"/>
                  </a:lnTo>
                  <a:lnTo>
                    <a:pt x="39" y="1225"/>
                  </a:lnTo>
                  <a:lnTo>
                    <a:pt x="72" y="1108"/>
                  </a:lnTo>
                  <a:lnTo>
                    <a:pt x="114" y="995"/>
                  </a:lnTo>
                  <a:lnTo>
                    <a:pt x="164" y="886"/>
                  </a:lnTo>
                  <a:lnTo>
                    <a:pt x="220" y="783"/>
                  </a:lnTo>
                  <a:lnTo>
                    <a:pt x="286" y="683"/>
                  </a:lnTo>
                  <a:lnTo>
                    <a:pt x="356" y="590"/>
                  </a:lnTo>
                  <a:lnTo>
                    <a:pt x="434" y="500"/>
                  </a:lnTo>
                  <a:lnTo>
                    <a:pt x="519" y="418"/>
                  </a:lnTo>
                  <a:lnTo>
                    <a:pt x="609" y="341"/>
                  </a:lnTo>
                  <a:lnTo>
                    <a:pt x="704" y="271"/>
                  </a:lnTo>
                  <a:lnTo>
                    <a:pt x="804" y="210"/>
                  </a:lnTo>
                  <a:lnTo>
                    <a:pt x="909" y="153"/>
                  </a:lnTo>
                  <a:lnTo>
                    <a:pt x="1019" y="106"/>
                  </a:lnTo>
                  <a:lnTo>
                    <a:pt x="1132" y="66"/>
                  </a:lnTo>
                  <a:lnTo>
                    <a:pt x="1251" y="36"/>
                  </a:lnTo>
                  <a:lnTo>
                    <a:pt x="1371" y="1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524625" y="3984626"/>
              <a:ext cx="1165225" cy="1163638"/>
            </a:xfrm>
            <a:custGeom>
              <a:avLst/>
              <a:gdLst>
                <a:gd name="T0" fmla="*/ 285 w 1467"/>
                <a:gd name="T1" fmla="*/ 0 h 1467"/>
                <a:gd name="T2" fmla="*/ 1467 w 1467"/>
                <a:gd name="T3" fmla="*/ 0 h 1467"/>
                <a:gd name="T4" fmla="*/ 1451 w 1467"/>
                <a:gd name="T5" fmla="*/ 128 h 1467"/>
                <a:gd name="T6" fmla="*/ 1426 w 1467"/>
                <a:gd name="T7" fmla="*/ 253 h 1467"/>
                <a:gd name="T8" fmla="*/ 1389 w 1467"/>
                <a:gd name="T9" fmla="*/ 375 h 1467"/>
                <a:gd name="T10" fmla="*/ 1346 w 1467"/>
                <a:gd name="T11" fmla="*/ 492 h 1467"/>
                <a:gd name="T12" fmla="*/ 1292 w 1467"/>
                <a:gd name="T13" fmla="*/ 605 h 1467"/>
                <a:gd name="T14" fmla="*/ 1230 w 1467"/>
                <a:gd name="T15" fmla="*/ 712 h 1467"/>
                <a:gd name="T16" fmla="*/ 1160 w 1467"/>
                <a:gd name="T17" fmla="*/ 813 h 1467"/>
                <a:gd name="T18" fmla="*/ 1085 w 1467"/>
                <a:gd name="T19" fmla="*/ 910 h 1467"/>
                <a:gd name="T20" fmla="*/ 1000 w 1467"/>
                <a:gd name="T21" fmla="*/ 1000 h 1467"/>
                <a:gd name="T22" fmla="*/ 910 w 1467"/>
                <a:gd name="T23" fmla="*/ 1083 h 1467"/>
                <a:gd name="T24" fmla="*/ 815 w 1467"/>
                <a:gd name="T25" fmla="*/ 1160 h 1467"/>
                <a:gd name="T26" fmla="*/ 712 w 1467"/>
                <a:gd name="T27" fmla="*/ 1230 h 1467"/>
                <a:gd name="T28" fmla="*/ 605 w 1467"/>
                <a:gd name="T29" fmla="*/ 1292 h 1467"/>
                <a:gd name="T30" fmla="*/ 492 w 1467"/>
                <a:gd name="T31" fmla="*/ 1345 h 1467"/>
                <a:gd name="T32" fmla="*/ 375 w 1467"/>
                <a:gd name="T33" fmla="*/ 1388 h 1467"/>
                <a:gd name="T34" fmla="*/ 253 w 1467"/>
                <a:gd name="T35" fmla="*/ 1423 h 1467"/>
                <a:gd name="T36" fmla="*/ 128 w 1467"/>
                <a:gd name="T37" fmla="*/ 1450 h 1467"/>
                <a:gd name="T38" fmla="*/ 0 w 1467"/>
                <a:gd name="T39" fmla="*/ 1467 h 1467"/>
                <a:gd name="T40" fmla="*/ 0 w 1467"/>
                <a:gd name="T41" fmla="*/ 285 h 1467"/>
                <a:gd name="T42" fmla="*/ 5 w 1467"/>
                <a:gd name="T43" fmla="*/ 235 h 1467"/>
                <a:gd name="T44" fmla="*/ 18 w 1467"/>
                <a:gd name="T45" fmla="*/ 187 h 1467"/>
                <a:gd name="T46" fmla="*/ 40 w 1467"/>
                <a:gd name="T47" fmla="*/ 142 h 1467"/>
                <a:gd name="T48" fmla="*/ 68 w 1467"/>
                <a:gd name="T49" fmla="*/ 102 h 1467"/>
                <a:gd name="T50" fmla="*/ 102 w 1467"/>
                <a:gd name="T51" fmla="*/ 68 h 1467"/>
                <a:gd name="T52" fmla="*/ 142 w 1467"/>
                <a:gd name="T53" fmla="*/ 40 h 1467"/>
                <a:gd name="T54" fmla="*/ 187 w 1467"/>
                <a:gd name="T55" fmla="*/ 18 h 1467"/>
                <a:gd name="T56" fmla="*/ 235 w 1467"/>
                <a:gd name="T57" fmla="*/ 5 h 1467"/>
                <a:gd name="T58" fmla="*/ 285 w 1467"/>
                <a:gd name="T59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7" h="1467">
                  <a:moveTo>
                    <a:pt x="285" y="0"/>
                  </a:moveTo>
                  <a:lnTo>
                    <a:pt x="1467" y="0"/>
                  </a:lnTo>
                  <a:lnTo>
                    <a:pt x="1451" y="128"/>
                  </a:lnTo>
                  <a:lnTo>
                    <a:pt x="1426" y="253"/>
                  </a:lnTo>
                  <a:lnTo>
                    <a:pt x="1389" y="375"/>
                  </a:lnTo>
                  <a:lnTo>
                    <a:pt x="1346" y="492"/>
                  </a:lnTo>
                  <a:lnTo>
                    <a:pt x="1292" y="605"/>
                  </a:lnTo>
                  <a:lnTo>
                    <a:pt x="1230" y="712"/>
                  </a:lnTo>
                  <a:lnTo>
                    <a:pt x="1160" y="813"/>
                  </a:lnTo>
                  <a:lnTo>
                    <a:pt x="1085" y="910"/>
                  </a:lnTo>
                  <a:lnTo>
                    <a:pt x="1000" y="1000"/>
                  </a:lnTo>
                  <a:lnTo>
                    <a:pt x="910" y="1083"/>
                  </a:lnTo>
                  <a:lnTo>
                    <a:pt x="815" y="1160"/>
                  </a:lnTo>
                  <a:lnTo>
                    <a:pt x="712" y="1230"/>
                  </a:lnTo>
                  <a:lnTo>
                    <a:pt x="605" y="1292"/>
                  </a:lnTo>
                  <a:lnTo>
                    <a:pt x="492" y="1345"/>
                  </a:lnTo>
                  <a:lnTo>
                    <a:pt x="375" y="1388"/>
                  </a:lnTo>
                  <a:lnTo>
                    <a:pt x="253" y="1423"/>
                  </a:lnTo>
                  <a:lnTo>
                    <a:pt x="128" y="1450"/>
                  </a:lnTo>
                  <a:lnTo>
                    <a:pt x="0" y="1467"/>
                  </a:lnTo>
                  <a:lnTo>
                    <a:pt x="0" y="285"/>
                  </a:lnTo>
                  <a:lnTo>
                    <a:pt x="5" y="235"/>
                  </a:lnTo>
                  <a:lnTo>
                    <a:pt x="18" y="187"/>
                  </a:lnTo>
                  <a:lnTo>
                    <a:pt x="40" y="142"/>
                  </a:lnTo>
                  <a:lnTo>
                    <a:pt x="68" y="102"/>
                  </a:lnTo>
                  <a:lnTo>
                    <a:pt x="102" y="68"/>
                  </a:lnTo>
                  <a:lnTo>
                    <a:pt x="142" y="40"/>
                  </a:lnTo>
                  <a:lnTo>
                    <a:pt x="187" y="18"/>
                  </a:lnTo>
                  <a:lnTo>
                    <a:pt x="235" y="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5143500" y="3984626"/>
              <a:ext cx="1185863" cy="1165225"/>
            </a:xfrm>
            <a:custGeom>
              <a:avLst/>
              <a:gdLst>
                <a:gd name="T0" fmla="*/ 0 w 1496"/>
                <a:gd name="T1" fmla="*/ 0 h 1468"/>
                <a:gd name="T2" fmla="*/ 1209 w 1496"/>
                <a:gd name="T3" fmla="*/ 0 h 1468"/>
                <a:gd name="T4" fmla="*/ 1261 w 1496"/>
                <a:gd name="T5" fmla="*/ 5 h 1468"/>
                <a:gd name="T6" fmla="*/ 1309 w 1496"/>
                <a:gd name="T7" fmla="*/ 18 h 1468"/>
                <a:gd name="T8" fmla="*/ 1354 w 1496"/>
                <a:gd name="T9" fmla="*/ 40 h 1468"/>
                <a:gd name="T10" fmla="*/ 1394 w 1496"/>
                <a:gd name="T11" fmla="*/ 68 h 1468"/>
                <a:gd name="T12" fmla="*/ 1428 w 1496"/>
                <a:gd name="T13" fmla="*/ 102 h 1468"/>
                <a:gd name="T14" fmla="*/ 1456 w 1496"/>
                <a:gd name="T15" fmla="*/ 142 h 1468"/>
                <a:gd name="T16" fmla="*/ 1478 w 1496"/>
                <a:gd name="T17" fmla="*/ 187 h 1468"/>
                <a:gd name="T18" fmla="*/ 1491 w 1496"/>
                <a:gd name="T19" fmla="*/ 235 h 1468"/>
                <a:gd name="T20" fmla="*/ 1496 w 1496"/>
                <a:gd name="T21" fmla="*/ 285 h 1468"/>
                <a:gd name="T22" fmla="*/ 1496 w 1496"/>
                <a:gd name="T23" fmla="*/ 1468 h 1468"/>
                <a:gd name="T24" fmla="*/ 1371 w 1496"/>
                <a:gd name="T25" fmla="*/ 1455 h 1468"/>
                <a:gd name="T26" fmla="*/ 1251 w 1496"/>
                <a:gd name="T27" fmla="*/ 1433 h 1468"/>
                <a:gd name="T28" fmla="*/ 1132 w 1496"/>
                <a:gd name="T29" fmla="*/ 1402 h 1468"/>
                <a:gd name="T30" fmla="*/ 1019 w 1496"/>
                <a:gd name="T31" fmla="*/ 1362 h 1468"/>
                <a:gd name="T32" fmla="*/ 909 w 1496"/>
                <a:gd name="T33" fmla="*/ 1315 h 1468"/>
                <a:gd name="T34" fmla="*/ 804 w 1496"/>
                <a:gd name="T35" fmla="*/ 1260 h 1468"/>
                <a:gd name="T36" fmla="*/ 704 w 1496"/>
                <a:gd name="T37" fmla="*/ 1197 h 1468"/>
                <a:gd name="T38" fmla="*/ 609 w 1496"/>
                <a:gd name="T39" fmla="*/ 1127 h 1468"/>
                <a:gd name="T40" fmla="*/ 519 w 1496"/>
                <a:gd name="T41" fmla="*/ 1050 h 1468"/>
                <a:gd name="T42" fmla="*/ 434 w 1496"/>
                <a:gd name="T43" fmla="*/ 968 h 1468"/>
                <a:gd name="T44" fmla="*/ 356 w 1496"/>
                <a:gd name="T45" fmla="*/ 880 h 1468"/>
                <a:gd name="T46" fmla="*/ 286 w 1496"/>
                <a:gd name="T47" fmla="*/ 785 h 1468"/>
                <a:gd name="T48" fmla="*/ 220 w 1496"/>
                <a:gd name="T49" fmla="*/ 687 h 1468"/>
                <a:gd name="T50" fmla="*/ 164 w 1496"/>
                <a:gd name="T51" fmla="*/ 582 h 1468"/>
                <a:gd name="T52" fmla="*/ 114 w 1496"/>
                <a:gd name="T53" fmla="*/ 473 h 1468"/>
                <a:gd name="T54" fmla="*/ 72 w 1496"/>
                <a:gd name="T55" fmla="*/ 360 h 1468"/>
                <a:gd name="T56" fmla="*/ 39 w 1496"/>
                <a:gd name="T57" fmla="*/ 243 h 1468"/>
                <a:gd name="T58" fmla="*/ 15 w 1496"/>
                <a:gd name="T59" fmla="*/ 123 h 1468"/>
                <a:gd name="T60" fmla="*/ 0 w 1496"/>
                <a:gd name="T61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96" h="1468">
                  <a:moveTo>
                    <a:pt x="0" y="0"/>
                  </a:moveTo>
                  <a:lnTo>
                    <a:pt x="1209" y="0"/>
                  </a:lnTo>
                  <a:lnTo>
                    <a:pt x="1261" y="5"/>
                  </a:lnTo>
                  <a:lnTo>
                    <a:pt x="1309" y="18"/>
                  </a:lnTo>
                  <a:lnTo>
                    <a:pt x="1354" y="40"/>
                  </a:lnTo>
                  <a:lnTo>
                    <a:pt x="1394" y="68"/>
                  </a:lnTo>
                  <a:lnTo>
                    <a:pt x="1428" y="102"/>
                  </a:lnTo>
                  <a:lnTo>
                    <a:pt x="1456" y="142"/>
                  </a:lnTo>
                  <a:lnTo>
                    <a:pt x="1478" y="187"/>
                  </a:lnTo>
                  <a:lnTo>
                    <a:pt x="1491" y="235"/>
                  </a:lnTo>
                  <a:lnTo>
                    <a:pt x="1496" y="285"/>
                  </a:lnTo>
                  <a:lnTo>
                    <a:pt x="1496" y="1468"/>
                  </a:lnTo>
                  <a:lnTo>
                    <a:pt x="1371" y="1455"/>
                  </a:lnTo>
                  <a:lnTo>
                    <a:pt x="1251" y="1433"/>
                  </a:lnTo>
                  <a:lnTo>
                    <a:pt x="1132" y="1402"/>
                  </a:lnTo>
                  <a:lnTo>
                    <a:pt x="1019" y="1362"/>
                  </a:lnTo>
                  <a:lnTo>
                    <a:pt x="909" y="1315"/>
                  </a:lnTo>
                  <a:lnTo>
                    <a:pt x="804" y="1260"/>
                  </a:lnTo>
                  <a:lnTo>
                    <a:pt x="704" y="1197"/>
                  </a:lnTo>
                  <a:lnTo>
                    <a:pt x="609" y="1127"/>
                  </a:lnTo>
                  <a:lnTo>
                    <a:pt x="519" y="1050"/>
                  </a:lnTo>
                  <a:lnTo>
                    <a:pt x="434" y="968"/>
                  </a:lnTo>
                  <a:lnTo>
                    <a:pt x="356" y="880"/>
                  </a:lnTo>
                  <a:lnTo>
                    <a:pt x="286" y="785"/>
                  </a:lnTo>
                  <a:lnTo>
                    <a:pt x="220" y="687"/>
                  </a:lnTo>
                  <a:lnTo>
                    <a:pt x="164" y="582"/>
                  </a:lnTo>
                  <a:lnTo>
                    <a:pt x="114" y="473"/>
                  </a:lnTo>
                  <a:lnTo>
                    <a:pt x="72" y="360"/>
                  </a:lnTo>
                  <a:lnTo>
                    <a:pt x="39" y="243"/>
                  </a:lnTo>
                  <a:lnTo>
                    <a:pt x="1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12405" y="4545330"/>
            <a:ext cx="419100" cy="654050"/>
            <a:chOff x="7812088" y="4545013"/>
            <a:chExt cx="419100" cy="654050"/>
          </a:xfrm>
        </p:grpSpPr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812088" y="4545013"/>
              <a:ext cx="419100" cy="654050"/>
            </a:xfrm>
            <a:custGeom>
              <a:avLst/>
              <a:gdLst>
                <a:gd name="T0" fmla="*/ 262 w 529"/>
                <a:gd name="T1" fmla="*/ 432 h 825"/>
                <a:gd name="T2" fmla="*/ 100 w 529"/>
                <a:gd name="T3" fmla="*/ 522 h 825"/>
                <a:gd name="T4" fmla="*/ 100 w 529"/>
                <a:gd name="T5" fmla="*/ 768 h 825"/>
                <a:gd name="T6" fmla="*/ 427 w 529"/>
                <a:gd name="T7" fmla="*/ 768 h 825"/>
                <a:gd name="T8" fmla="*/ 427 w 529"/>
                <a:gd name="T9" fmla="*/ 517 h 825"/>
                <a:gd name="T10" fmla="*/ 262 w 529"/>
                <a:gd name="T11" fmla="*/ 432 h 825"/>
                <a:gd name="T12" fmla="*/ 100 w 529"/>
                <a:gd name="T13" fmla="*/ 58 h 825"/>
                <a:gd name="T14" fmla="*/ 100 w 529"/>
                <a:gd name="T15" fmla="*/ 300 h 825"/>
                <a:gd name="T16" fmla="*/ 265 w 529"/>
                <a:gd name="T17" fmla="*/ 387 h 825"/>
                <a:gd name="T18" fmla="*/ 427 w 529"/>
                <a:gd name="T19" fmla="*/ 297 h 825"/>
                <a:gd name="T20" fmla="*/ 427 w 529"/>
                <a:gd name="T21" fmla="*/ 58 h 825"/>
                <a:gd name="T22" fmla="*/ 100 w 529"/>
                <a:gd name="T23" fmla="*/ 58 h 825"/>
                <a:gd name="T24" fmla="*/ 29 w 529"/>
                <a:gd name="T25" fmla="*/ 0 h 825"/>
                <a:gd name="T26" fmla="*/ 500 w 529"/>
                <a:gd name="T27" fmla="*/ 0 h 825"/>
                <a:gd name="T28" fmla="*/ 515 w 529"/>
                <a:gd name="T29" fmla="*/ 5 h 825"/>
                <a:gd name="T30" fmla="*/ 525 w 529"/>
                <a:gd name="T31" fmla="*/ 15 h 825"/>
                <a:gd name="T32" fmla="*/ 529 w 529"/>
                <a:gd name="T33" fmla="*/ 30 h 825"/>
                <a:gd name="T34" fmla="*/ 525 w 529"/>
                <a:gd name="T35" fmla="*/ 43 h 825"/>
                <a:gd name="T36" fmla="*/ 515 w 529"/>
                <a:gd name="T37" fmla="*/ 53 h 825"/>
                <a:gd name="T38" fmla="*/ 500 w 529"/>
                <a:gd name="T39" fmla="*/ 58 h 825"/>
                <a:gd name="T40" fmla="*/ 465 w 529"/>
                <a:gd name="T41" fmla="*/ 58 h 825"/>
                <a:gd name="T42" fmla="*/ 465 w 529"/>
                <a:gd name="T43" fmla="*/ 318 h 825"/>
                <a:gd name="T44" fmla="*/ 302 w 529"/>
                <a:gd name="T45" fmla="*/ 408 h 825"/>
                <a:gd name="T46" fmla="*/ 465 w 529"/>
                <a:gd name="T47" fmla="*/ 493 h 825"/>
                <a:gd name="T48" fmla="*/ 465 w 529"/>
                <a:gd name="T49" fmla="*/ 768 h 825"/>
                <a:gd name="T50" fmla="*/ 500 w 529"/>
                <a:gd name="T51" fmla="*/ 768 h 825"/>
                <a:gd name="T52" fmla="*/ 515 w 529"/>
                <a:gd name="T53" fmla="*/ 772 h 825"/>
                <a:gd name="T54" fmla="*/ 525 w 529"/>
                <a:gd name="T55" fmla="*/ 782 h 825"/>
                <a:gd name="T56" fmla="*/ 529 w 529"/>
                <a:gd name="T57" fmla="*/ 797 h 825"/>
                <a:gd name="T58" fmla="*/ 525 w 529"/>
                <a:gd name="T59" fmla="*/ 812 h 825"/>
                <a:gd name="T60" fmla="*/ 515 w 529"/>
                <a:gd name="T61" fmla="*/ 822 h 825"/>
                <a:gd name="T62" fmla="*/ 500 w 529"/>
                <a:gd name="T63" fmla="*/ 825 h 825"/>
                <a:gd name="T64" fmla="*/ 29 w 529"/>
                <a:gd name="T65" fmla="*/ 825 h 825"/>
                <a:gd name="T66" fmla="*/ 15 w 529"/>
                <a:gd name="T67" fmla="*/ 822 h 825"/>
                <a:gd name="T68" fmla="*/ 4 w 529"/>
                <a:gd name="T69" fmla="*/ 812 h 825"/>
                <a:gd name="T70" fmla="*/ 0 w 529"/>
                <a:gd name="T71" fmla="*/ 797 h 825"/>
                <a:gd name="T72" fmla="*/ 4 w 529"/>
                <a:gd name="T73" fmla="*/ 782 h 825"/>
                <a:gd name="T74" fmla="*/ 15 w 529"/>
                <a:gd name="T75" fmla="*/ 772 h 825"/>
                <a:gd name="T76" fmla="*/ 29 w 529"/>
                <a:gd name="T77" fmla="*/ 768 h 825"/>
                <a:gd name="T78" fmla="*/ 62 w 529"/>
                <a:gd name="T79" fmla="*/ 768 h 825"/>
                <a:gd name="T80" fmla="*/ 62 w 529"/>
                <a:gd name="T81" fmla="*/ 498 h 825"/>
                <a:gd name="T82" fmla="*/ 224 w 529"/>
                <a:gd name="T83" fmla="*/ 408 h 825"/>
                <a:gd name="T84" fmla="*/ 62 w 529"/>
                <a:gd name="T85" fmla="*/ 323 h 825"/>
                <a:gd name="T86" fmla="*/ 62 w 529"/>
                <a:gd name="T87" fmla="*/ 58 h 825"/>
                <a:gd name="T88" fmla="*/ 29 w 529"/>
                <a:gd name="T89" fmla="*/ 58 h 825"/>
                <a:gd name="T90" fmla="*/ 15 w 529"/>
                <a:gd name="T91" fmla="*/ 53 h 825"/>
                <a:gd name="T92" fmla="*/ 4 w 529"/>
                <a:gd name="T93" fmla="*/ 43 h 825"/>
                <a:gd name="T94" fmla="*/ 0 w 529"/>
                <a:gd name="T95" fmla="*/ 30 h 825"/>
                <a:gd name="T96" fmla="*/ 4 w 529"/>
                <a:gd name="T97" fmla="*/ 15 h 825"/>
                <a:gd name="T98" fmla="*/ 15 w 529"/>
                <a:gd name="T99" fmla="*/ 5 h 825"/>
                <a:gd name="T100" fmla="*/ 29 w 529"/>
                <a:gd name="T10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825">
                  <a:moveTo>
                    <a:pt x="262" y="432"/>
                  </a:moveTo>
                  <a:lnTo>
                    <a:pt x="100" y="522"/>
                  </a:lnTo>
                  <a:lnTo>
                    <a:pt x="100" y="768"/>
                  </a:lnTo>
                  <a:lnTo>
                    <a:pt x="427" y="768"/>
                  </a:lnTo>
                  <a:lnTo>
                    <a:pt x="427" y="517"/>
                  </a:lnTo>
                  <a:lnTo>
                    <a:pt x="262" y="432"/>
                  </a:lnTo>
                  <a:close/>
                  <a:moveTo>
                    <a:pt x="100" y="58"/>
                  </a:moveTo>
                  <a:lnTo>
                    <a:pt x="100" y="300"/>
                  </a:lnTo>
                  <a:lnTo>
                    <a:pt x="265" y="387"/>
                  </a:lnTo>
                  <a:lnTo>
                    <a:pt x="427" y="297"/>
                  </a:lnTo>
                  <a:lnTo>
                    <a:pt x="427" y="58"/>
                  </a:lnTo>
                  <a:lnTo>
                    <a:pt x="100" y="58"/>
                  </a:lnTo>
                  <a:close/>
                  <a:moveTo>
                    <a:pt x="29" y="0"/>
                  </a:moveTo>
                  <a:lnTo>
                    <a:pt x="500" y="0"/>
                  </a:lnTo>
                  <a:lnTo>
                    <a:pt x="515" y="5"/>
                  </a:lnTo>
                  <a:lnTo>
                    <a:pt x="525" y="15"/>
                  </a:lnTo>
                  <a:lnTo>
                    <a:pt x="529" y="30"/>
                  </a:lnTo>
                  <a:lnTo>
                    <a:pt x="525" y="43"/>
                  </a:lnTo>
                  <a:lnTo>
                    <a:pt x="515" y="53"/>
                  </a:lnTo>
                  <a:lnTo>
                    <a:pt x="500" y="58"/>
                  </a:lnTo>
                  <a:lnTo>
                    <a:pt x="465" y="58"/>
                  </a:lnTo>
                  <a:lnTo>
                    <a:pt x="465" y="318"/>
                  </a:lnTo>
                  <a:lnTo>
                    <a:pt x="302" y="408"/>
                  </a:lnTo>
                  <a:lnTo>
                    <a:pt x="465" y="493"/>
                  </a:lnTo>
                  <a:lnTo>
                    <a:pt x="465" y="768"/>
                  </a:lnTo>
                  <a:lnTo>
                    <a:pt x="500" y="768"/>
                  </a:lnTo>
                  <a:lnTo>
                    <a:pt x="515" y="772"/>
                  </a:lnTo>
                  <a:lnTo>
                    <a:pt x="525" y="782"/>
                  </a:lnTo>
                  <a:lnTo>
                    <a:pt x="529" y="797"/>
                  </a:lnTo>
                  <a:lnTo>
                    <a:pt x="525" y="812"/>
                  </a:lnTo>
                  <a:lnTo>
                    <a:pt x="515" y="822"/>
                  </a:lnTo>
                  <a:lnTo>
                    <a:pt x="500" y="825"/>
                  </a:lnTo>
                  <a:lnTo>
                    <a:pt x="29" y="825"/>
                  </a:lnTo>
                  <a:lnTo>
                    <a:pt x="15" y="822"/>
                  </a:lnTo>
                  <a:lnTo>
                    <a:pt x="4" y="812"/>
                  </a:lnTo>
                  <a:lnTo>
                    <a:pt x="0" y="797"/>
                  </a:lnTo>
                  <a:lnTo>
                    <a:pt x="4" y="782"/>
                  </a:lnTo>
                  <a:lnTo>
                    <a:pt x="15" y="772"/>
                  </a:lnTo>
                  <a:lnTo>
                    <a:pt x="29" y="768"/>
                  </a:lnTo>
                  <a:lnTo>
                    <a:pt x="62" y="768"/>
                  </a:lnTo>
                  <a:lnTo>
                    <a:pt x="62" y="498"/>
                  </a:lnTo>
                  <a:lnTo>
                    <a:pt x="224" y="408"/>
                  </a:lnTo>
                  <a:lnTo>
                    <a:pt x="62" y="323"/>
                  </a:lnTo>
                  <a:lnTo>
                    <a:pt x="62" y="58"/>
                  </a:lnTo>
                  <a:lnTo>
                    <a:pt x="29" y="58"/>
                  </a:lnTo>
                  <a:lnTo>
                    <a:pt x="15" y="53"/>
                  </a:lnTo>
                  <a:lnTo>
                    <a:pt x="4" y="43"/>
                  </a:lnTo>
                  <a:lnTo>
                    <a:pt x="0" y="30"/>
                  </a:lnTo>
                  <a:lnTo>
                    <a:pt x="4" y="15"/>
                  </a:lnTo>
                  <a:lnTo>
                    <a:pt x="15" y="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939088" y="4703763"/>
              <a:ext cx="53975" cy="52388"/>
            </a:xfrm>
            <a:custGeom>
              <a:avLst/>
              <a:gdLst>
                <a:gd name="T0" fmla="*/ 34 w 67"/>
                <a:gd name="T1" fmla="*/ 0 h 65"/>
                <a:gd name="T2" fmla="*/ 50 w 67"/>
                <a:gd name="T3" fmla="*/ 3 h 65"/>
                <a:gd name="T4" fmla="*/ 62 w 67"/>
                <a:gd name="T5" fmla="*/ 15 h 65"/>
                <a:gd name="T6" fmla="*/ 67 w 67"/>
                <a:gd name="T7" fmla="*/ 31 h 65"/>
                <a:gd name="T8" fmla="*/ 62 w 67"/>
                <a:gd name="T9" fmla="*/ 48 h 65"/>
                <a:gd name="T10" fmla="*/ 50 w 67"/>
                <a:gd name="T11" fmla="*/ 60 h 65"/>
                <a:gd name="T12" fmla="*/ 34 w 67"/>
                <a:gd name="T13" fmla="*/ 65 h 65"/>
                <a:gd name="T14" fmla="*/ 17 w 67"/>
                <a:gd name="T15" fmla="*/ 60 h 65"/>
                <a:gd name="T16" fmla="*/ 5 w 67"/>
                <a:gd name="T17" fmla="*/ 48 h 65"/>
                <a:gd name="T18" fmla="*/ 0 w 67"/>
                <a:gd name="T19" fmla="*/ 31 h 65"/>
                <a:gd name="T20" fmla="*/ 5 w 67"/>
                <a:gd name="T21" fmla="*/ 15 h 65"/>
                <a:gd name="T22" fmla="*/ 17 w 67"/>
                <a:gd name="T23" fmla="*/ 3 h 65"/>
                <a:gd name="T24" fmla="*/ 34 w 67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5">
                  <a:moveTo>
                    <a:pt x="34" y="0"/>
                  </a:moveTo>
                  <a:lnTo>
                    <a:pt x="50" y="3"/>
                  </a:lnTo>
                  <a:lnTo>
                    <a:pt x="62" y="15"/>
                  </a:lnTo>
                  <a:lnTo>
                    <a:pt x="67" y="31"/>
                  </a:lnTo>
                  <a:lnTo>
                    <a:pt x="62" y="48"/>
                  </a:lnTo>
                  <a:lnTo>
                    <a:pt x="50" y="60"/>
                  </a:lnTo>
                  <a:lnTo>
                    <a:pt x="34" y="65"/>
                  </a:lnTo>
                  <a:lnTo>
                    <a:pt x="17" y="60"/>
                  </a:lnTo>
                  <a:lnTo>
                    <a:pt x="5" y="48"/>
                  </a:lnTo>
                  <a:lnTo>
                    <a:pt x="0" y="31"/>
                  </a:lnTo>
                  <a:lnTo>
                    <a:pt x="5" y="15"/>
                  </a:lnTo>
                  <a:lnTo>
                    <a:pt x="17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8053388" y="4703763"/>
              <a:ext cx="50800" cy="52388"/>
            </a:xfrm>
            <a:custGeom>
              <a:avLst/>
              <a:gdLst>
                <a:gd name="T0" fmla="*/ 31 w 65"/>
                <a:gd name="T1" fmla="*/ 0 h 65"/>
                <a:gd name="T2" fmla="*/ 48 w 65"/>
                <a:gd name="T3" fmla="*/ 3 h 65"/>
                <a:gd name="T4" fmla="*/ 60 w 65"/>
                <a:gd name="T5" fmla="*/ 15 h 65"/>
                <a:gd name="T6" fmla="*/ 65 w 65"/>
                <a:gd name="T7" fmla="*/ 31 h 65"/>
                <a:gd name="T8" fmla="*/ 60 w 65"/>
                <a:gd name="T9" fmla="*/ 48 h 65"/>
                <a:gd name="T10" fmla="*/ 48 w 65"/>
                <a:gd name="T11" fmla="*/ 60 h 65"/>
                <a:gd name="T12" fmla="*/ 31 w 65"/>
                <a:gd name="T13" fmla="*/ 65 h 65"/>
                <a:gd name="T14" fmla="*/ 15 w 65"/>
                <a:gd name="T15" fmla="*/ 60 h 65"/>
                <a:gd name="T16" fmla="*/ 3 w 65"/>
                <a:gd name="T17" fmla="*/ 48 h 65"/>
                <a:gd name="T18" fmla="*/ 0 w 65"/>
                <a:gd name="T19" fmla="*/ 31 h 65"/>
                <a:gd name="T20" fmla="*/ 3 w 65"/>
                <a:gd name="T21" fmla="*/ 15 h 65"/>
                <a:gd name="T22" fmla="*/ 15 w 65"/>
                <a:gd name="T23" fmla="*/ 3 h 65"/>
                <a:gd name="T24" fmla="*/ 31 w 65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65">
                  <a:moveTo>
                    <a:pt x="31" y="0"/>
                  </a:moveTo>
                  <a:lnTo>
                    <a:pt x="48" y="3"/>
                  </a:lnTo>
                  <a:lnTo>
                    <a:pt x="60" y="15"/>
                  </a:lnTo>
                  <a:lnTo>
                    <a:pt x="65" y="31"/>
                  </a:lnTo>
                  <a:lnTo>
                    <a:pt x="60" y="48"/>
                  </a:lnTo>
                  <a:lnTo>
                    <a:pt x="48" y="60"/>
                  </a:lnTo>
                  <a:lnTo>
                    <a:pt x="31" y="65"/>
                  </a:lnTo>
                  <a:lnTo>
                    <a:pt x="15" y="60"/>
                  </a:lnTo>
                  <a:lnTo>
                    <a:pt x="3" y="48"/>
                  </a:lnTo>
                  <a:lnTo>
                    <a:pt x="0" y="31"/>
                  </a:lnTo>
                  <a:lnTo>
                    <a:pt x="3" y="15"/>
                  </a:lnTo>
                  <a:lnTo>
                    <a:pt x="15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996238" y="4767263"/>
              <a:ext cx="52388" cy="53975"/>
            </a:xfrm>
            <a:custGeom>
              <a:avLst/>
              <a:gdLst>
                <a:gd name="T0" fmla="*/ 33 w 67"/>
                <a:gd name="T1" fmla="*/ 0 h 66"/>
                <a:gd name="T2" fmla="*/ 50 w 67"/>
                <a:gd name="T3" fmla="*/ 5 h 66"/>
                <a:gd name="T4" fmla="*/ 62 w 67"/>
                <a:gd name="T5" fmla="*/ 16 h 66"/>
                <a:gd name="T6" fmla="*/ 67 w 67"/>
                <a:gd name="T7" fmla="*/ 33 h 66"/>
                <a:gd name="T8" fmla="*/ 62 w 67"/>
                <a:gd name="T9" fmla="*/ 50 h 66"/>
                <a:gd name="T10" fmla="*/ 50 w 67"/>
                <a:gd name="T11" fmla="*/ 61 h 66"/>
                <a:gd name="T12" fmla="*/ 33 w 67"/>
                <a:gd name="T13" fmla="*/ 66 h 66"/>
                <a:gd name="T14" fmla="*/ 17 w 67"/>
                <a:gd name="T15" fmla="*/ 61 h 66"/>
                <a:gd name="T16" fmla="*/ 5 w 67"/>
                <a:gd name="T17" fmla="*/ 50 h 66"/>
                <a:gd name="T18" fmla="*/ 0 w 67"/>
                <a:gd name="T19" fmla="*/ 33 h 66"/>
                <a:gd name="T20" fmla="*/ 5 w 67"/>
                <a:gd name="T21" fmla="*/ 16 h 66"/>
                <a:gd name="T22" fmla="*/ 17 w 67"/>
                <a:gd name="T23" fmla="*/ 5 h 66"/>
                <a:gd name="T24" fmla="*/ 33 w 67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6">
                  <a:moveTo>
                    <a:pt x="33" y="0"/>
                  </a:moveTo>
                  <a:lnTo>
                    <a:pt x="50" y="5"/>
                  </a:lnTo>
                  <a:lnTo>
                    <a:pt x="62" y="16"/>
                  </a:lnTo>
                  <a:lnTo>
                    <a:pt x="67" y="33"/>
                  </a:lnTo>
                  <a:lnTo>
                    <a:pt x="62" y="50"/>
                  </a:lnTo>
                  <a:lnTo>
                    <a:pt x="50" y="61"/>
                  </a:lnTo>
                  <a:lnTo>
                    <a:pt x="33" y="66"/>
                  </a:lnTo>
                  <a:lnTo>
                    <a:pt x="17" y="61"/>
                  </a:lnTo>
                  <a:lnTo>
                    <a:pt x="5" y="50"/>
                  </a:lnTo>
                  <a:lnTo>
                    <a:pt x="0" y="33"/>
                  </a:lnTo>
                  <a:lnTo>
                    <a:pt x="5" y="16"/>
                  </a:lnTo>
                  <a:lnTo>
                    <a:pt x="17" y="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8053388" y="5065713"/>
              <a:ext cx="50800" cy="52388"/>
            </a:xfrm>
            <a:custGeom>
              <a:avLst/>
              <a:gdLst>
                <a:gd name="T0" fmla="*/ 31 w 65"/>
                <a:gd name="T1" fmla="*/ 0 h 66"/>
                <a:gd name="T2" fmla="*/ 48 w 65"/>
                <a:gd name="T3" fmla="*/ 5 h 66"/>
                <a:gd name="T4" fmla="*/ 60 w 65"/>
                <a:gd name="T5" fmla="*/ 16 h 66"/>
                <a:gd name="T6" fmla="*/ 65 w 65"/>
                <a:gd name="T7" fmla="*/ 33 h 66"/>
                <a:gd name="T8" fmla="*/ 60 w 65"/>
                <a:gd name="T9" fmla="*/ 50 h 66"/>
                <a:gd name="T10" fmla="*/ 48 w 65"/>
                <a:gd name="T11" fmla="*/ 61 h 66"/>
                <a:gd name="T12" fmla="*/ 31 w 65"/>
                <a:gd name="T13" fmla="*/ 66 h 66"/>
                <a:gd name="T14" fmla="*/ 15 w 65"/>
                <a:gd name="T15" fmla="*/ 61 h 66"/>
                <a:gd name="T16" fmla="*/ 3 w 65"/>
                <a:gd name="T17" fmla="*/ 50 h 66"/>
                <a:gd name="T18" fmla="*/ 0 w 65"/>
                <a:gd name="T19" fmla="*/ 33 h 66"/>
                <a:gd name="T20" fmla="*/ 3 w 65"/>
                <a:gd name="T21" fmla="*/ 16 h 66"/>
                <a:gd name="T22" fmla="*/ 15 w 65"/>
                <a:gd name="T23" fmla="*/ 5 h 66"/>
                <a:gd name="T24" fmla="*/ 31 w 65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66">
                  <a:moveTo>
                    <a:pt x="31" y="0"/>
                  </a:moveTo>
                  <a:lnTo>
                    <a:pt x="48" y="5"/>
                  </a:lnTo>
                  <a:lnTo>
                    <a:pt x="60" y="16"/>
                  </a:lnTo>
                  <a:lnTo>
                    <a:pt x="65" y="33"/>
                  </a:lnTo>
                  <a:lnTo>
                    <a:pt x="60" y="50"/>
                  </a:lnTo>
                  <a:lnTo>
                    <a:pt x="48" y="61"/>
                  </a:lnTo>
                  <a:lnTo>
                    <a:pt x="31" y="66"/>
                  </a:lnTo>
                  <a:lnTo>
                    <a:pt x="15" y="61"/>
                  </a:lnTo>
                  <a:lnTo>
                    <a:pt x="3" y="50"/>
                  </a:lnTo>
                  <a:lnTo>
                    <a:pt x="0" y="33"/>
                  </a:lnTo>
                  <a:lnTo>
                    <a:pt x="3" y="16"/>
                  </a:lnTo>
                  <a:lnTo>
                    <a:pt x="15" y="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939088" y="5065713"/>
              <a:ext cx="53975" cy="52388"/>
            </a:xfrm>
            <a:custGeom>
              <a:avLst/>
              <a:gdLst>
                <a:gd name="T0" fmla="*/ 34 w 67"/>
                <a:gd name="T1" fmla="*/ 0 h 66"/>
                <a:gd name="T2" fmla="*/ 50 w 67"/>
                <a:gd name="T3" fmla="*/ 5 h 66"/>
                <a:gd name="T4" fmla="*/ 62 w 67"/>
                <a:gd name="T5" fmla="*/ 16 h 66"/>
                <a:gd name="T6" fmla="*/ 67 w 67"/>
                <a:gd name="T7" fmla="*/ 33 h 66"/>
                <a:gd name="T8" fmla="*/ 62 w 67"/>
                <a:gd name="T9" fmla="*/ 50 h 66"/>
                <a:gd name="T10" fmla="*/ 50 w 67"/>
                <a:gd name="T11" fmla="*/ 61 h 66"/>
                <a:gd name="T12" fmla="*/ 34 w 67"/>
                <a:gd name="T13" fmla="*/ 66 h 66"/>
                <a:gd name="T14" fmla="*/ 17 w 67"/>
                <a:gd name="T15" fmla="*/ 61 h 66"/>
                <a:gd name="T16" fmla="*/ 5 w 67"/>
                <a:gd name="T17" fmla="*/ 50 h 66"/>
                <a:gd name="T18" fmla="*/ 0 w 67"/>
                <a:gd name="T19" fmla="*/ 33 h 66"/>
                <a:gd name="T20" fmla="*/ 5 w 67"/>
                <a:gd name="T21" fmla="*/ 16 h 66"/>
                <a:gd name="T22" fmla="*/ 17 w 67"/>
                <a:gd name="T23" fmla="*/ 5 h 66"/>
                <a:gd name="T24" fmla="*/ 34 w 67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6">
                  <a:moveTo>
                    <a:pt x="34" y="0"/>
                  </a:moveTo>
                  <a:lnTo>
                    <a:pt x="50" y="5"/>
                  </a:lnTo>
                  <a:lnTo>
                    <a:pt x="62" y="16"/>
                  </a:lnTo>
                  <a:lnTo>
                    <a:pt x="67" y="33"/>
                  </a:lnTo>
                  <a:lnTo>
                    <a:pt x="62" y="50"/>
                  </a:lnTo>
                  <a:lnTo>
                    <a:pt x="50" y="61"/>
                  </a:lnTo>
                  <a:lnTo>
                    <a:pt x="34" y="66"/>
                  </a:lnTo>
                  <a:lnTo>
                    <a:pt x="17" y="61"/>
                  </a:lnTo>
                  <a:lnTo>
                    <a:pt x="5" y="50"/>
                  </a:lnTo>
                  <a:lnTo>
                    <a:pt x="0" y="33"/>
                  </a:lnTo>
                  <a:lnTo>
                    <a:pt x="5" y="16"/>
                  </a:lnTo>
                  <a:lnTo>
                    <a:pt x="17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996238" y="5002213"/>
              <a:ext cx="52388" cy="52388"/>
            </a:xfrm>
            <a:custGeom>
              <a:avLst/>
              <a:gdLst>
                <a:gd name="T0" fmla="*/ 33 w 65"/>
                <a:gd name="T1" fmla="*/ 0 h 66"/>
                <a:gd name="T2" fmla="*/ 50 w 65"/>
                <a:gd name="T3" fmla="*/ 5 h 66"/>
                <a:gd name="T4" fmla="*/ 62 w 65"/>
                <a:gd name="T5" fmla="*/ 16 h 66"/>
                <a:gd name="T6" fmla="*/ 65 w 65"/>
                <a:gd name="T7" fmla="*/ 33 h 66"/>
                <a:gd name="T8" fmla="*/ 62 w 65"/>
                <a:gd name="T9" fmla="*/ 50 h 66"/>
                <a:gd name="T10" fmla="*/ 50 w 65"/>
                <a:gd name="T11" fmla="*/ 61 h 66"/>
                <a:gd name="T12" fmla="*/ 33 w 65"/>
                <a:gd name="T13" fmla="*/ 66 h 66"/>
                <a:gd name="T14" fmla="*/ 17 w 65"/>
                <a:gd name="T15" fmla="*/ 61 h 66"/>
                <a:gd name="T16" fmla="*/ 5 w 65"/>
                <a:gd name="T17" fmla="*/ 50 h 66"/>
                <a:gd name="T18" fmla="*/ 0 w 65"/>
                <a:gd name="T19" fmla="*/ 33 h 66"/>
                <a:gd name="T20" fmla="*/ 5 w 65"/>
                <a:gd name="T21" fmla="*/ 16 h 66"/>
                <a:gd name="T22" fmla="*/ 17 w 65"/>
                <a:gd name="T23" fmla="*/ 5 h 66"/>
                <a:gd name="T24" fmla="*/ 33 w 65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66">
                  <a:moveTo>
                    <a:pt x="33" y="0"/>
                  </a:moveTo>
                  <a:lnTo>
                    <a:pt x="50" y="5"/>
                  </a:lnTo>
                  <a:lnTo>
                    <a:pt x="62" y="16"/>
                  </a:lnTo>
                  <a:lnTo>
                    <a:pt x="65" y="33"/>
                  </a:lnTo>
                  <a:lnTo>
                    <a:pt x="62" y="50"/>
                  </a:lnTo>
                  <a:lnTo>
                    <a:pt x="50" y="61"/>
                  </a:lnTo>
                  <a:lnTo>
                    <a:pt x="33" y="66"/>
                  </a:lnTo>
                  <a:lnTo>
                    <a:pt x="17" y="61"/>
                  </a:lnTo>
                  <a:lnTo>
                    <a:pt x="5" y="50"/>
                  </a:lnTo>
                  <a:lnTo>
                    <a:pt x="0" y="33"/>
                  </a:lnTo>
                  <a:lnTo>
                    <a:pt x="5" y="16"/>
                  </a:lnTo>
                  <a:lnTo>
                    <a:pt x="17" y="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640955" y="2633980"/>
            <a:ext cx="649605" cy="546100"/>
            <a:chOff x="7640638" y="2633663"/>
            <a:chExt cx="649288" cy="546100"/>
          </a:xfrm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773988" y="2705101"/>
              <a:ext cx="306388" cy="398463"/>
            </a:xfrm>
            <a:custGeom>
              <a:avLst/>
              <a:gdLst>
                <a:gd name="T0" fmla="*/ 173 w 387"/>
                <a:gd name="T1" fmla="*/ 30 h 502"/>
                <a:gd name="T2" fmla="*/ 170 w 387"/>
                <a:gd name="T3" fmla="*/ 50 h 502"/>
                <a:gd name="T4" fmla="*/ 167 w 387"/>
                <a:gd name="T5" fmla="*/ 270 h 502"/>
                <a:gd name="T6" fmla="*/ 145 w 387"/>
                <a:gd name="T7" fmla="*/ 282 h 502"/>
                <a:gd name="T8" fmla="*/ 110 w 387"/>
                <a:gd name="T9" fmla="*/ 282 h 502"/>
                <a:gd name="T10" fmla="*/ 50 w 387"/>
                <a:gd name="T11" fmla="*/ 280 h 502"/>
                <a:gd name="T12" fmla="*/ 25 w 387"/>
                <a:gd name="T13" fmla="*/ 294 h 502"/>
                <a:gd name="T14" fmla="*/ 20 w 387"/>
                <a:gd name="T15" fmla="*/ 314 h 502"/>
                <a:gd name="T16" fmla="*/ 43 w 387"/>
                <a:gd name="T17" fmla="*/ 312 h 502"/>
                <a:gd name="T18" fmla="*/ 108 w 387"/>
                <a:gd name="T19" fmla="*/ 325 h 502"/>
                <a:gd name="T20" fmla="*/ 157 w 387"/>
                <a:gd name="T21" fmla="*/ 360 h 502"/>
                <a:gd name="T22" fmla="*/ 175 w 387"/>
                <a:gd name="T23" fmla="*/ 392 h 502"/>
                <a:gd name="T24" fmla="*/ 193 w 387"/>
                <a:gd name="T25" fmla="*/ 432 h 502"/>
                <a:gd name="T26" fmla="*/ 208 w 387"/>
                <a:gd name="T27" fmla="*/ 447 h 502"/>
                <a:gd name="T28" fmla="*/ 348 w 387"/>
                <a:gd name="T29" fmla="*/ 480 h 502"/>
                <a:gd name="T30" fmla="*/ 352 w 387"/>
                <a:gd name="T31" fmla="*/ 445 h 502"/>
                <a:gd name="T32" fmla="*/ 365 w 387"/>
                <a:gd name="T33" fmla="*/ 424 h 502"/>
                <a:gd name="T34" fmla="*/ 365 w 387"/>
                <a:gd name="T35" fmla="*/ 205 h 502"/>
                <a:gd name="T36" fmla="*/ 355 w 387"/>
                <a:gd name="T37" fmla="*/ 195 h 502"/>
                <a:gd name="T38" fmla="*/ 340 w 387"/>
                <a:gd name="T39" fmla="*/ 197 h 502"/>
                <a:gd name="T40" fmla="*/ 332 w 387"/>
                <a:gd name="T41" fmla="*/ 209 h 502"/>
                <a:gd name="T42" fmla="*/ 318 w 387"/>
                <a:gd name="T43" fmla="*/ 209 h 502"/>
                <a:gd name="T44" fmla="*/ 315 w 387"/>
                <a:gd name="T45" fmla="*/ 190 h 502"/>
                <a:gd name="T46" fmla="*/ 308 w 387"/>
                <a:gd name="T47" fmla="*/ 177 h 502"/>
                <a:gd name="T48" fmla="*/ 292 w 387"/>
                <a:gd name="T49" fmla="*/ 174 h 502"/>
                <a:gd name="T50" fmla="*/ 280 w 387"/>
                <a:gd name="T51" fmla="*/ 187 h 502"/>
                <a:gd name="T52" fmla="*/ 273 w 387"/>
                <a:gd name="T53" fmla="*/ 194 h 502"/>
                <a:gd name="T54" fmla="*/ 262 w 387"/>
                <a:gd name="T55" fmla="*/ 189 h 502"/>
                <a:gd name="T56" fmla="*/ 260 w 387"/>
                <a:gd name="T57" fmla="*/ 160 h 502"/>
                <a:gd name="T58" fmla="*/ 248 w 387"/>
                <a:gd name="T59" fmla="*/ 149 h 502"/>
                <a:gd name="T60" fmla="*/ 232 w 387"/>
                <a:gd name="T61" fmla="*/ 150 h 502"/>
                <a:gd name="T62" fmla="*/ 223 w 387"/>
                <a:gd name="T63" fmla="*/ 164 h 502"/>
                <a:gd name="T64" fmla="*/ 213 w 387"/>
                <a:gd name="T65" fmla="*/ 169 h 502"/>
                <a:gd name="T66" fmla="*/ 205 w 387"/>
                <a:gd name="T67" fmla="*/ 159 h 502"/>
                <a:gd name="T68" fmla="*/ 202 w 387"/>
                <a:gd name="T69" fmla="*/ 37 h 502"/>
                <a:gd name="T70" fmla="*/ 187 w 387"/>
                <a:gd name="T71" fmla="*/ 20 h 502"/>
                <a:gd name="T72" fmla="*/ 212 w 387"/>
                <a:gd name="T73" fmla="*/ 12 h 502"/>
                <a:gd name="T74" fmla="*/ 223 w 387"/>
                <a:gd name="T75" fmla="*/ 50 h 502"/>
                <a:gd name="T76" fmla="*/ 242 w 387"/>
                <a:gd name="T77" fmla="*/ 127 h 502"/>
                <a:gd name="T78" fmla="*/ 280 w 387"/>
                <a:gd name="T79" fmla="*/ 157 h 502"/>
                <a:gd name="T80" fmla="*/ 312 w 387"/>
                <a:gd name="T81" fmla="*/ 157 h 502"/>
                <a:gd name="T82" fmla="*/ 342 w 387"/>
                <a:gd name="T83" fmla="*/ 175 h 502"/>
                <a:gd name="T84" fmla="*/ 377 w 387"/>
                <a:gd name="T85" fmla="*/ 184 h 502"/>
                <a:gd name="T86" fmla="*/ 387 w 387"/>
                <a:gd name="T87" fmla="*/ 407 h 502"/>
                <a:gd name="T88" fmla="*/ 378 w 387"/>
                <a:gd name="T89" fmla="*/ 447 h 502"/>
                <a:gd name="T90" fmla="*/ 368 w 387"/>
                <a:gd name="T91" fmla="*/ 495 h 502"/>
                <a:gd name="T92" fmla="*/ 358 w 387"/>
                <a:gd name="T93" fmla="*/ 502 h 502"/>
                <a:gd name="T94" fmla="*/ 192 w 387"/>
                <a:gd name="T95" fmla="*/ 499 h 502"/>
                <a:gd name="T96" fmla="*/ 188 w 387"/>
                <a:gd name="T97" fmla="*/ 457 h 502"/>
                <a:gd name="T98" fmla="*/ 160 w 387"/>
                <a:gd name="T99" fmla="*/ 414 h 502"/>
                <a:gd name="T100" fmla="*/ 148 w 387"/>
                <a:gd name="T101" fmla="*/ 382 h 502"/>
                <a:gd name="T102" fmla="*/ 115 w 387"/>
                <a:gd name="T103" fmla="*/ 355 h 502"/>
                <a:gd name="T104" fmla="*/ 58 w 387"/>
                <a:gd name="T105" fmla="*/ 332 h 502"/>
                <a:gd name="T106" fmla="*/ 25 w 387"/>
                <a:gd name="T107" fmla="*/ 334 h 502"/>
                <a:gd name="T108" fmla="*/ 8 w 387"/>
                <a:gd name="T109" fmla="*/ 332 h 502"/>
                <a:gd name="T110" fmla="*/ 2 w 387"/>
                <a:gd name="T111" fmla="*/ 322 h 502"/>
                <a:gd name="T112" fmla="*/ 2 w 387"/>
                <a:gd name="T113" fmla="*/ 300 h 502"/>
                <a:gd name="T114" fmla="*/ 27 w 387"/>
                <a:gd name="T115" fmla="*/ 265 h 502"/>
                <a:gd name="T116" fmla="*/ 103 w 387"/>
                <a:gd name="T117" fmla="*/ 260 h 502"/>
                <a:gd name="T118" fmla="*/ 133 w 387"/>
                <a:gd name="T119" fmla="*/ 262 h 502"/>
                <a:gd name="T120" fmla="*/ 148 w 387"/>
                <a:gd name="T121" fmla="*/ 50 h 502"/>
                <a:gd name="T122" fmla="*/ 170 w 387"/>
                <a:gd name="T123" fmla="*/ 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502">
                  <a:moveTo>
                    <a:pt x="187" y="20"/>
                  </a:moveTo>
                  <a:lnTo>
                    <a:pt x="178" y="24"/>
                  </a:lnTo>
                  <a:lnTo>
                    <a:pt x="173" y="30"/>
                  </a:lnTo>
                  <a:lnTo>
                    <a:pt x="170" y="37"/>
                  </a:lnTo>
                  <a:lnTo>
                    <a:pt x="170" y="45"/>
                  </a:lnTo>
                  <a:lnTo>
                    <a:pt x="170" y="50"/>
                  </a:lnTo>
                  <a:lnTo>
                    <a:pt x="168" y="265"/>
                  </a:lnTo>
                  <a:lnTo>
                    <a:pt x="167" y="269"/>
                  </a:lnTo>
                  <a:lnTo>
                    <a:pt x="167" y="270"/>
                  </a:lnTo>
                  <a:lnTo>
                    <a:pt x="163" y="274"/>
                  </a:lnTo>
                  <a:lnTo>
                    <a:pt x="157" y="279"/>
                  </a:lnTo>
                  <a:lnTo>
                    <a:pt x="145" y="282"/>
                  </a:lnTo>
                  <a:lnTo>
                    <a:pt x="128" y="282"/>
                  </a:lnTo>
                  <a:lnTo>
                    <a:pt x="118" y="282"/>
                  </a:lnTo>
                  <a:lnTo>
                    <a:pt x="110" y="282"/>
                  </a:lnTo>
                  <a:lnTo>
                    <a:pt x="102" y="280"/>
                  </a:lnTo>
                  <a:lnTo>
                    <a:pt x="67" y="279"/>
                  </a:lnTo>
                  <a:lnTo>
                    <a:pt x="50" y="280"/>
                  </a:lnTo>
                  <a:lnTo>
                    <a:pt x="37" y="284"/>
                  </a:lnTo>
                  <a:lnTo>
                    <a:pt x="28" y="290"/>
                  </a:lnTo>
                  <a:lnTo>
                    <a:pt x="25" y="294"/>
                  </a:lnTo>
                  <a:lnTo>
                    <a:pt x="22" y="300"/>
                  </a:lnTo>
                  <a:lnTo>
                    <a:pt x="20" y="307"/>
                  </a:lnTo>
                  <a:lnTo>
                    <a:pt x="20" y="314"/>
                  </a:lnTo>
                  <a:lnTo>
                    <a:pt x="25" y="314"/>
                  </a:lnTo>
                  <a:lnTo>
                    <a:pt x="30" y="314"/>
                  </a:lnTo>
                  <a:lnTo>
                    <a:pt x="43" y="312"/>
                  </a:lnTo>
                  <a:lnTo>
                    <a:pt x="60" y="312"/>
                  </a:lnTo>
                  <a:lnTo>
                    <a:pt x="85" y="317"/>
                  </a:lnTo>
                  <a:lnTo>
                    <a:pt x="108" y="325"/>
                  </a:lnTo>
                  <a:lnTo>
                    <a:pt x="127" y="337"/>
                  </a:lnTo>
                  <a:lnTo>
                    <a:pt x="142" y="349"/>
                  </a:lnTo>
                  <a:lnTo>
                    <a:pt x="157" y="360"/>
                  </a:lnTo>
                  <a:lnTo>
                    <a:pt x="165" y="369"/>
                  </a:lnTo>
                  <a:lnTo>
                    <a:pt x="170" y="379"/>
                  </a:lnTo>
                  <a:lnTo>
                    <a:pt x="175" y="392"/>
                  </a:lnTo>
                  <a:lnTo>
                    <a:pt x="178" y="405"/>
                  </a:lnTo>
                  <a:lnTo>
                    <a:pt x="185" y="420"/>
                  </a:lnTo>
                  <a:lnTo>
                    <a:pt x="193" y="432"/>
                  </a:lnTo>
                  <a:lnTo>
                    <a:pt x="203" y="442"/>
                  </a:lnTo>
                  <a:lnTo>
                    <a:pt x="207" y="444"/>
                  </a:lnTo>
                  <a:lnTo>
                    <a:pt x="208" y="447"/>
                  </a:lnTo>
                  <a:lnTo>
                    <a:pt x="208" y="450"/>
                  </a:lnTo>
                  <a:lnTo>
                    <a:pt x="208" y="480"/>
                  </a:lnTo>
                  <a:lnTo>
                    <a:pt x="348" y="480"/>
                  </a:lnTo>
                  <a:lnTo>
                    <a:pt x="350" y="452"/>
                  </a:lnTo>
                  <a:lnTo>
                    <a:pt x="350" y="449"/>
                  </a:lnTo>
                  <a:lnTo>
                    <a:pt x="352" y="445"/>
                  </a:lnTo>
                  <a:lnTo>
                    <a:pt x="355" y="444"/>
                  </a:lnTo>
                  <a:lnTo>
                    <a:pt x="362" y="437"/>
                  </a:lnTo>
                  <a:lnTo>
                    <a:pt x="365" y="424"/>
                  </a:lnTo>
                  <a:lnTo>
                    <a:pt x="367" y="407"/>
                  </a:lnTo>
                  <a:lnTo>
                    <a:pt x="367" y="210"/>
                  </a:lnTo>
                  <a:lnTo>
                    <a:pt x="365" y="205"/>
                  </a:lnTo>
                  <a:lnTo>
                    <a:pt x="363" y="200"/>
                  </a:lnTo>
                  <a:lnTo>
                    <a:pt x="360" y="197"/>
                  </a:lnTo>
                  <a:lnTo>
                    <a:pt x="355" y="195"/>
                  </a:lnTo>
                  <a:lnTo>
                    <a:pt x="350" y="194"/>
                  </a:lnTo>
                  <a:lnTo>
                    <a:pt x="345" y="195"/>
                  </a:lnTo>
                  <a:lnTo>
                    <a:pt x="340" y="197"/>
                  </a:lnTo>
                  <a:lnTo>
                    <a:pt x="337" y="200"/>
                  </a:lnTo>
                  <a:lnTo>
                    <a:pt x="335" y="204"/>
                  </a:lnTo>
                  <a:lnTo>
                    <a:pt x="332" y="209"/>
                  </a:lnTo>
                  <a:lnTo>
                    <a:pt x="328" y="210"/>
                  </a:lnTo>
                  <a:lnTo>
                    <a:pt x="323" y="210"/>
                  </a:lnTo>
                  <a:lnTo>
                    <a:pt x="318" y="209"/>
                  </a:lnTo>
                  <a:lnTo>
                    <a:pt x="315" y="205"/>
                  </a:lnTo>
                  <a:lnTo>
                    <a:pt x="315" y="200"/>
                  </a:lnTo>
                  <a:lnTo>
                    <a:pt x="315" y="190"/>
                  </a:lnTo>
                  <a:lnTo>
                    <a:pt x="313" y="185"/>
                  </a:lnTo>
                  <a:lnTo>
                    <a:pt x="312" y="180"/>
                  </a:lnTo>
                  <a:lnTo>
                    <a:pt x="308" y="177"/>
                  </a:lnTo>
                  <a:lnTo>
                    <a:pt x="303" y="174"/>
                  </a:lnTo>
                  <a:lnTo>
                    <a:pt x="297" y="174"/>
                  </a:lnTo>
                  <a:lnTo>
                    <a:pt x="292" y="174"/>
                  </a:lnTo>
                  <a:lnTo>
                    <a:pt x="287" y="177"/>
                  </a:lnTo>
                  <a:lnTo>
                    <a:pt x="283" y="180"/>
                  </a:lnTo>
                  <a:lnTo>
                    <a:pt x="280" y="187"/>
                  </a:lnTo>
                  <a:lnTo>
                    <a:pt x="278" y="190"/>
                  </a:lnTo>
                  <a:lnTo>
                    <a:pt x="277" y="192"/>
                  </a:lnTo>
                  <a:lnTo>
                    <a:pt x="273" y="194"/>
                  </a:lnTo>
                  <a:lnTo>
                    <a:pt x="270" y="194"/>
                  </a:lnTo>
                  <a:lnTo>
                    <a:pt x="265" y="192"/>
                  </a:lnTo>
                  <a:lnTo>
                    <a:pt x="262" y="189"/>
                  </a:lnTo>
                  <a:lnTo>
                    <a:pt x="260" y="184"/>
                  </a:lnTo>
                  <a:lnTo>
                    <a:pt x="260" y="165"/>
                  </a:lnTo>
                  <a:lnTo>
                    <a:pt x="260" y="160"/>
                  </a:lnTo>
                  <a:lnTo>
                    <a:pt x="257" y="155"/>
                  </a:lnTo>
                  <a:lnTo>
                    <a:pt x="253" y="150"/>
                  </a:lnTo>
                  <a:lnTo>
                    <a:pt x="248" y="149"/>
                  </a:lnTo>
                  <a:lnTo>
                    <a:pt x="242" y="147"/>
                  </a:lnTo>
                  <a:lnTo>
                    <a:pt x="237" y="149"/>
                  </a:lnTo>
                  <a:lnTo>
                    <a:pt x="232" y="150"/>
                  </a:lnTo>
                  <a:lnTo>
                    <a:pt x="227" y="155"/>
                  </a:lnTo>
                  <a:lnTo>
                    <a:pt x="225" y="160"/>
                  </a:lnTo>
                  <a:lnTo>
                    <a:pt x="223" y="164"/>
                  </a:lnTo>
                  <a:lnTo>
                    <a:pt x="220" y="167"/>
                  </a:lnTo>
                  <a:lnTo>
                    <a:pt x="217" y="169"/>
                  </a:lnTo>
                  <a:lnTo>
                    <a:pt x="213" y="169"/>
                  </a:lnTo>
                  <a:lnTo>
                    <a:pt x="208" y="167"/>
                  </a:lnTo>
                  <a:lnTo>
                    <a:pt x="205" y="164"/>
                  </a:lnTo>
                  <a:lnTo>
                    <a:pt x="205" y="159"/>
                  </a:lnTo>
                  <a:lnTo>
                    <a:pt x="203" y="50"/>
                  </a:lnTo>
                  <a:lnTo>
                    <a:pt x="203" y="45"/>
                  </a:lnTo>
                  <a:lnTo>
                    <a:pt x="202" y="37"/>
                  </a:lnTo>
                  <a:lnTo>
                    <a:pt x="198" y="30"/>
                  </a:lnTo>
                  <a:lnTo>
                    <a:pt x="193" y="24"/>
                  </a:lnTo>
                  <a:lnTo>
                    <a:pt x="187" y="20"/>
                  </a:lnTo>
                  <a:close/>
                  <a:moveTo>
                    <a:pt x="187" y="0"/>
                  </a:moveTo>
                  <a:lnTo>
                    <a:pt x="200" y="4"/>
                  </a:lnTo>
                  <a:lnTo>
                    <a:pt x="212" y="12"/>
                  </a:lnTo>
                  <a:lnTo>
                    <a:pt x="218" y="22"/>
                  </a:lnTo>
                  <a:lnTo>
                    <a:pt x="222" y="37"/>
                  </a:lnTo>
                  <a:lnTo>
                    <a:pt x="223" y="50"/>
                  </a:lnTo>
                  <a:lnTo>
                    <a:pt x="225" y="132"/>
                  </a:lnTo>
                  <a:lnTo>
                    <a:pt x="233" y="129"/>
                  </a:lnTo>
                  <a:lnTo>
                    <a:pt x="242" y="127"/>
                  </a:lnTo>
                  <a:lnTo>
                    <a:pt x="260" y="130"/>
                  </a:lnTo>
                  <a:lnTo>
                    <a:pt x="272" y="142"/>
                  </a:lnTo>
                  <a:lnTo>
                    <a:pt x="280" y="157"/>
                  </a:lnTo>
                  <a:lnTo>
                    <a:pt x="288" y="154"/>
                  </a:lnTo>
                  <a:lnTo>
                    <a:pt x="297" y="154"/>
                  </a:lnTo>
                  <a:lnTo>
                    <a:pt x="312" y="157"/>
                  </a:lnTo>
                  <a:lnTo>
                    <a:pt x="325" y="165"/>
                  </a:lnTo>
                  <a:lnTo>
                    <a:pt x="333" y="177"/>
                  </a:lnTo>
                  <a:lnTo>
                    <a:pt x="342" y="175"/>
                  </a:lnTo>
                  <a:lnTo>
                    <a:pt x="350" y="174"/>
                  </a:lnTo>
                  <a:lnTo>
                    <a:pt x="365" y="177"/>
                  </a:lnTo>
                  <a:lnTo>
                    <a:pt x="377" y="184"/>
                  </a:lnTo>
                  <a:lnTo>
                    <a:pt x="383" y="197"/>
                  </a:lnTo>
                  <a:lnTo>
                    <a:pt x="387" y="210"/>
                  </a:lnTo>
                  <a:lnTo>
                    <a:pt x="387" y="407"/>
                  </a:lnTo>
                  <a:lnTo>
                    <a:pt x="387" y="419"/>
                  </a:lnTo>
                  <a:lnTo>
                    <a:pt x="383" y="432"/>
                  </a:lnTo>
                  <a:lnTo>
                    <a:pt x="378" y="447"/>
                  </a:lnTo>
                  <a:lnTo>
                    <a:pt x="370" y="459"/>
                  </a:lnTo>
                  <a:lnTo>
                    <a:pt x="368" y="492"/>
                  </a:lnTo>
                  <a:lnTo>
                    <a:pt x="368" y="495"/>
                  </a:lnTo>
                  <a:lnTo>
                    <a:pt x="367" y="499"/>
                  </a:lnTo>
                  <a:lnTo>
                    <a:pt x="363" y="500"/>
                  </a:lnTo>
                  <a:lnTo>
                    <a:pt x="358" y="502"/>
                  </a:lnTo>
                  <a:lnTo>
                    <a:pt x="198" y="502"/>
                  </a:lnTo>
                  <a:lnTo>
                    <a:pt x="195" y="500"/>
                  </a:lnTo>
                  <a:lnTo>
                    <a:pt x="192" y="499"/>
                  </a:lnTo>
                  <a:lnTo>
                    <a:pt x="190" y="495"/>
                  </a:lnTo>
                  <a:lnTo>
                    <a:pt x="188" y="490"/>
                  </a:lnTo>
                  <a:lnTo>
                    <a:pt x="188" y="457"/>
                  </a:lnTo>
                  <a:lnTo>
                    <a:pt x="177" y="444"/>
                  </a:lnTo>
                  <a:lnTo>
                    <a:pt x="167" y="429"/>
                  </a:lnTo>
                  <a:lnTo>
                    <a:pt x="160" y="414"/>
                  </a:lnTo>
                  <a:lnTo>
                    <a:pt x="155" y="399"/>
                  </a:lnTo>
                  <a:lnTo>
                    <a:pt x="152" y="389"/>
                  </a:lnTo>
                  <a:lnTo>
                    <a:pt x="148" y="382"/>
                  </a:lnTo>
                  <a:lnTo>
                    <a:pt x="142" y="375"/>
                  </a:lnTo>
                  <a:lnTo>
                    <a:pt x="130" y="365"/>
                  </a:lnTo>
                  <a:lnTo>
                    <a:pt x="115" y="355"/>
                  </a:lnTo>
                  <a:lnTo>
                    <a:pt x="98" y="344"/>
                  </a:lnTo>
                  <a:lnTo>
                    <a:pt x="80" y="337"/>
                  </a:lnTo>
                  <a:lnTo>
                    <a:pt x="58" y="332"/>
                  </a:lnTo>
                  <a:lnTo>
                    <a:pt x="43" y="332"/>
                  </a:lnTo>
                  <a:lnTo>
                    <a:pt x="32" y="334"/>
                  </a:lnTo>
                  <a:lnTo>
                    <a:pt x="25" y="334"/>
                  </a:lnTo>
                  <a:lnTo>
                    <a:pt x="20" y="334"/>
                  </a:lnTo>
                  <a:lnTo>
                    <a:pt x="13" y="334"/>
                  </a:lnTo>
                  <a:lnTo>
                    <a:pt x="8" y="332"/>
                  </a:lnTo>
                  <a:lnTo>
                    <a:pt x="5" y="329"/>
                  </a:lnTo>
                  <a:lnTo>
                    <a:pt x="3" y="325"/>
                  </a:lnTo>
                  <a:lnTo>
                    <a:pt x="2" y="322"/>
                  </a:lnTo>
                  <a:lnTo>
                    <a:pt x="0" y="319"/>
                  </a:lnTo>
                  <a:lnTo>
                    <a:pt x="0" y="317"/>
                  </a:lnTo>
                  <a:lnTo>
                    <a:pt x="2" y="300"/>
                  </a:lnTo>
                  <a:lnTo>
                    <a:pt x="5" y="287"/>
                  </a:lnTo>
                  <a:lnTo>
                    <a:pt x="13" y="275"/>
                  </a:lnTo>
                  <a:lnTo>
                    <a:pt x="27" y="265"/>
                  </a:lnTo>
                  <a:lnTo>
                    <a:pt x="45" y="260"/>
                  </a:lnTo>
                  <a:lnTo>
                    <a:pt x="67" y="259"/>
                  </a:lnTo>
                  <a:lnTo>
                    <a:pt x="103" y="260"/>
                  </a:lnTo>
                  <a:lnTo>
                    <a:pt x="112" y="262"/>
                  </a:lnTo>
                  <a:lnTo>
                    <a:pt x="120" y="262"/>
                  </a:lnTo>
                  <a:lnTo>
                    <a:pt x="133" y="262"/>
                  </a:lnTo>
                  <a:lnTo>
                    <a:pt x="142" y="262"/>
                  </a:lnTo>
                  <a:lnTo>
                    <a:pt x="147" y="260"/>
                  </a:lnTo>
                  <a:lnTo>
                    <a:pt x="148" y="50"/>
                  </a:lnTo>
                  <a:lnTo>
                    <a:pt x="152" y="30"/>
                  </a:lnTo>
                  <a:lnTo>
                    <a:pt x="158" y="14"/>
                  </a:lnTo>
                  <a:lnTo>
                    <a:pt x="170" y="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7640638" y="2633663"/>
              <a:ext cx="649288" cy="546100"/>
            </a:xfrm>
            <a:custGeom>
              <a:avLst/>
              <a:gdLst>
                <a:gd name="T0" fmla="*/ 50 w 818"/>
                <a:gd name="T1" fmla="*/ 30 h 687"/>
                <a:gd name="T2" fmla="*/ 43 w 818"/>
                <a:gd name="T3" fmla="*/ 32 h 687"/>
                <a:gd name="T4" fmla="*/ 38 w 818"/>
                <a:gd name="T5" fmla="*/ 34 h 687"/>
                <a:gd name="T6" fmla="*/ 33 w 818"/>
                <a:gd name="T7" fmla="*/ 39 h 687"/>
                <a:gd name="T8" fmla="*/ 31 w 818"/>
                <a:gd name="T9" fmla="*/ 44 h 687"/>
                <a:gd name="T10" fmla="*/ 30 w 818"/>
                <a:gd name="T11" fmla="*/ 49 h 687"/>
                <a:gd name="T12" fmla="*/ 30 w 818"/>
                <a:gd name="T13" fmla="*/ 639 h 687"/>
                <a:gd name="T14" fmla="*/ 31 w 818"/>
                <a:gd name="T15" fmla="*/ 644 h 687"/>
                <a:gd name="T16" fmla="*/ 33 w 818"/>
                <a:gd name="T17" fmla="*/ 649 h 687"/>
                <a:gd name="T18" fmla="*/ 38 w 818"/>
                <a:gd name="T19" fmla="*/ 654 h 687"/>
                <a:gd name="T20" fmla="*/ 43 w 818"/>
                <a:gd name="T21" fmla="*/ 657 h 687"/>
                <a:gd name="T22" fmla="*/ 50 w 818"/>
                <a:gd name="T23" fmla="*/ 657 h 687"/>
                <a:gd name="T24" fmla="*/ 770 w 818"/>
                <a:gd name="T25" fmla="*/ 657 h 687"/>
                <a:gd name="T26" fmla="*/ 775 w 818"/>
                <a:gd name="T27" fmla="*/ 657 h 687"/>
                <a:gd name="T28" fmla="*/ 782 w 818"/>
                <a:gd name="T29" fmla="*/ 654 h 687"/>
                <a:gd name="T30" fmla="*/ 785 w 818"/>
                <a:gd name="T31" fmla="*/ 649 h 687"/>
                <a:gd name="T32" fmla="*/ 788 w 818"/>
                <a:gd name="T33" fmla="*/ 644 h 687"/>
                <a:gd name="T34" fmla="*/ 788 w 818"/>
                <a:gd name="T35" fmla="*/ 639 h 687"/>
                <a:gd name="T36" fmla="*/ 788 w 818"/>
                <a:gd name="T37" fmla="*/ 49 h 687"/>
                <a:gd name="T38" fmla="*/ 788 w 818"/>
                <a:gd name="T39" fmla="*/ 44 h 687"/>
                <a:gd name="T40" fmla="*/ 785 w 818"/>
                <a:gd name="T41" fmla="*/ 39 h 687"/>
                <a:gd name="T42" fmla="*/ 782 w 818"/>
                <a:gd name="T43" fmla="*/ 34 h 687"/>
                <a:gd name="T44" fmla="*/ 775 w 818"/>
                <a:gd name="T45" fmla="*/ 32 h 687"/>
                <a:gd name="T46" fmla="*/ 770 w 818"/>
                <a:gd name="T47" fmla="*/ 30 h 687"/>
                <a:gd name="T48" fmla="*/ 50 w 818"/>
                <a:gd name="T49" fmla="*/ 30 h 687"/>
                <a:gd name="T50" fmla="*/ 50 w 818"/>
                <a:gd name="T51" fmla="*/ 0 h 687"/>
                <a:gd name="T52" fmla="*/ 770 w 818"/>
                <a:gd name="T53" fmla="*/ 0 h 687"/>
                <a:gd name="T54" fmla="*/ 788 w 818"/>
                <a:gd name="T55" fmla="*/ 4 h 687"/>
                <a:gd name="T56" fmla="*/ 805 w 818"/>
                <a:gd name="T57" fmla="*/ 14 h 687"/>
                <a:gd name="T58" fmla="*/ 815 w 818"/>
                <a:gd name="T59" fmla="*/ 30 h 687"/>
                <a:gd name="T60" fmla="*/ 818 w 818"/>
                <a:gd name="T61" fmla="*/ 49 h 687"/>
                <a:gd name="T62" fmla="*/ 818 w 818"/>
                <a:gd name="T63" fmla="*/ 639 h 687"/>
                <a:gd name="T64" fmla="*/ 815 w 818"/>
                <a:gd name="T65" fmla="*/ 657 h 687"/>
                <a:gd name="T66" fmla="*/ 805 w 818"/>
                <a:gd name="T67" fmla="*/ 674 h 687"/>
                <a:gd name="T68" fmla="*/ 788 w 818"/>
                <a:gd name="T69" fmla="*/ 684 h 687"/>
                <a:gd name="T70" fmla="*/ 770 w 818"/>
                <a:gd name="T71" fmla="*/ 687 h 687"/>
                <a:gd name="T72" fmla="*/ 50 w 818"/>
                <a:gd name="T73" fmla="*/ 687 h 687"/>
                <a:gd name="T74" fmla="*/ 30 w 818"/>
                <a:gd name="T75" fmla="*/ 684 h 687"/>
                <a:gd name="T76" fmla="*/ 15 w 818"/>
                <a:gd name="T77" fmla="*/ 674 h 687"/>
                <a:gd name="T78" fmla="*/ 3 w 818"/>
                <a:gd name="T79" fmla="*/ 657 h 687"/>
                <a:gd name="T80" fmla="*/ 0 w 818"/>
                <a:gd name="T81" fmla="*/ 639 h 687"/>
                <a:gd name="T82" fmla="*/ 0 w 818"/>
                <a:gd name="T83" fmla="*/ 49 h 687"/>
                <a:gd name="T84" fmla="*/ 3 w 818"/>
                <a:gd name="T85" fmla="*/ 30 h 687"/>
                <a:gd name="T86" fmla="*/ 15 w 818"/>
                <a:gd name="T87" fmla="*/ 14 h 687"/>
                <a:gd name="T88" fmla="*/ 30 w 818"/>
                <a:gd name="T89" fmla="*/ 4 h 687"/>
                <a:gd name="T90" fmla="*/ 50 w 818"/>
                <a:gd name="T9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8" h="687">
                  <a:moveTo>
                    <a:pt x="50" y="30"/>
                  </a:moveTo>
                  <a:lnTo>
                    <a:pt x="43" y="32"/>
                  </a:lnTo>
                  <a:lnTo>
                    <a:pt x="38" y="34"/>
                  </a:lnTo>
                  <a:lnTo>
                    <a:pt x="33" y="39"/>
                  </a:lnTo>
                  <a:lnTo>
                    <a:pt x="31" y="44"/>
                  </a:lnTo>
                  <a:lnTo>
                    <a:pt x="30" y="49"/>
                  </a:lnTo>
                  <a:lnTo>
                    <a:pt x="30" y="639"/>
                  </a:lnTo>
                  <a:lnTo>
                    <a:pt x="31" y="644"/>
                  </a:lnTo>
                  <a:lnTo>
                    <a:pt x="33" y="649"/>
                  </a:lnTo>
                  <a:lnTo>
                    <a:pt x="38" y="654"/>
                  </a:lnTo>
                  <a:lnTo>
                    <a:pt x="43" y="657"/>
                  </a:lnTo>
                  <a:lnTo>
                    <a:pt x="50" y="657"/>
                  </a:lnTo>
                  <a:lnTo>
                    <a:pt x="770" y="657"/>
                  </a:lnTo>
                  <a:lnTo>
                    <a:pt x="775" y="657"/>
                  </a:lnTo>
                  <a:lnTo>
                    <a:pt x="782" y="654"/>
                  </a:lnTo>
                  <a:lnTo>
                    <a:pt x="785" y="649"/>
                  </a:lnTo>
                  <a:lnTo>
                    <a:pt x="788" y="644"/>
                  </a:lnTo>
                  <a:lnTo>
                    <a:pt x="788" y="639"/>
                  </a:lnTo>
                  <a:lnTo>
                    <a:pt x="788" y="49"/>
                  </a:lnTo>
                  <a:lnTo>
                    <a:pt x="788" y="44"/>
                  </a:lnTo>
                  <a:lnTo>
                    <a:pt x="785" y="39"/>
                  </a:lnTo>
                  <a:lnTo>
                    <a:pt x="782" y="34"/>
                  </a:lnTo>
                  <a:lnTo>
                    <a:pt x="775" y="32"/>
                  </a:lnTo>
                  <a:lnTo>
                    <a:pt x="770" y="30"/>
                  </a:lnTo>
                  <a:lnTo>
                    <a:pt x="50" y="30"/>
                  </a:lnTo>
                  <a:close/>
                  <a:moveTo>
                    <a:pt x="50" y="0"/>
                  </a:moveTo>
                  <a:lnTo>
                    <a:pt x="770" y="0"/>
                  </a:lnTo>
                  <a:lnTo>
                    <a:pt x="788" y="4"/>
                  </a:lnTo>
                  <a:lnTo>
                    <a:pt x="805" y="14"/>
                  </a:lnTo>
                  <a:lnTo>
                    <a:pt x="815" y="30"/>
                  </a:lnTo>
                  <a:lnTo>
                    <a:pt x="818" y="49"/>
                  </a:lnTo>
                  <a:lnTo>
                    <a:pt x="818" y="639"/>
                  </a:lnTo>
                  <a:lnTo>
                    <a:pt x="815" y="657"/>
                  </a:lnTo>
                  <a:lnTo>
                    <a:pt x="805" y="674"/>
                  </a:lnTo>
                  <a:lnTo>
                    <a:pt x="788" y="684"/>
                  </a:lnTo>
                  <a:lnTo>
                    <a:pt x="770" y="687"/>
                  </a:lnTo>
                  <a:lnTo>
                    <a:pt x="50" y="687"/>
                  </a:lnTo>
                  <a:lnTo>
                    <a:pt x="30" y="684"/>
                  </a:lnTo>
                  <a:lnTo>
                    <a:pt x="15" y="674"/>
                  </a:lnTo>
                  <a:lnTo>
                    <a:pt x="3" y="657"/>
                  </a:lnTo>
                  <a:lnTo>
                    <a:pt x="0" y="639"/>
                  </a:lnTo>
                  <a:lnTo>
                    <a:pt x="0" y="49"/>
                  </a:lnTo>
                  <a:lnTo>
                    <a:pt x="3" y="30"/>
                  </a:lnTo>
                  <a:lnTo>
                    <a:pt x="15" y="14"/>
                  </a:lnTo>
                  <a:lnTo>
                    <a:pt x="30" y="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78655" y="2481580"/>
            <a:ext cx="601980" cy="714375"/>
            <a:chOff x="4478338" y="2481263"/>
            <a:chExt cx="601663" cy="714376"/>
          </a:xfrm>
        </p:grpSpPr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4652963" y="2560638"/>
              <a:ext cx="258763" cy="322263"/>
            </a:xfrm>
            <a:custGeom>
              <a:avLst/>
              <a:gdLst>
                <a:gd name="T0" fmla="*/ 128 w 325"/>
                <a:gd name="T1" fmla="*/ 20 h 407"/>
                <a:gd name="T2" fmla="*/ 71 w 325"/>
                <a:gd name="T3" fmla="*/ 48 h 407"/>
                <a:gd name="T4" fmla="*/ 30 w 325"/>
                <a:gd name="T5" fmla="*/ 98 h 407"/>
                <a:gd name="T6" fmla="*/ 15 w 325"/>
                <a:gd name="T7" fmla="*/ 163 h 407"/>
                <a:gd name="T8" fmla="*/ 28 w 325"/>
                <a:gd name="T9" fmla="*/ 205 h 407"/>
                <a:gd name="T10" fmla="*/ 58 w 325"/>
                <a:gd name="T11" fmla="*/ 252 h 407"/>
                <a:gd name="T12" fmla="*/ 93 w 325"/>
                <a:gd name="T13" fmla="*/ 297 h 407"/>
                <a:gd name="T14" fmla="*/ 120 w 325"/>
                <a:gd name="T15" fmla="*/ 332 h 407"/>
                <a:gd name="T16" fmla="*/ 216 w 325"/>
                <a:gd name="T17" fmla="*/ 317 h 407"/>
                <a:gd name="T18" fmla="*/ 248 w 325"/>
                <a:gd name="T19" fmla="*/ 277 h 407"/>
                <a:gd name="T20" fmla="*/ 283 w 325"/>
                <a:gd name="T21" fmla="*/ 230 h 407"/>
                <a:gd name="T22" fmla="*/ 306 w 325"/>
                <a:gd name="T23" fmla="*/ 183 h 407"/>
                <a:gd name="T24" fmla="*/ 305 w 325"/>
                <a:gd name="T25" fmla="*/ 128 h 407"/>
                <a:gd name="T26" fmla="*/ 276 w 325"/>
                <a:gd name="T27" fmla="*/ 70 h 407"/>
                <a:gd name="T28" fmla="*/ 226 w 325"/>
                <a:gd name="T29" fmla="*/ 30 h 407"/>
                <a:gd name="T30" fmla="*/ 163 w 325"/>
                <a:gd name="T31" fmla="*/ 15 h 407"/>
                <a:gd name="T32" fmla="*/ 200 w 325"/>
                <a:gd name="T33" fmla="*/ 5 h 407"/>
                <a:gd name="T34" fmla="*/ 265 w 325"/>
                <a:gd name="T35" fmla="*/ 35 h 407"/>
                <a:gd name="T36" fmla="*/ 308 w 325"/>
                <a:gd name="T37" fmla="*/ 92 h 407"/>
                <a:gd name="T38" fmla="*/ 325 w 325"/>
                <a:gd name="T39" fmla="*/ 163 h 407"/>
                <a:gd name="T40" fmla="*/ 311 w 325"/>
                <a:gd name="T41" fmla="*/ 212 h 407"/>
                <a:gd name="T42" fmla="*/ 280 w 325"/>
                <a:gd name="T43" fmla="*/ 262 h 407"/>
                <a:gd name="T44" fmla="*/ 243 w 325"/>
                <a:gd name="T45" fmla="*/ 308 h 407"/>
                <a:gd name="T46" fmla="*/ 218 w 325"/>
                <a:gd name="T47" fmla="*/ 338 h 407"/>
                <a:gd name="T48" fmla="*/ 220 w 325"/>
                <a:gd name="T49" fmla="*/ 392 h 407"/>
                <a:gd name="T50" fmla="*/ 216 w 325"/>
                <a:gd name="T51" fmla="*/ 398 h 407"/>
                <a:gd name="T52" fmla="*/ 210 w 325"/>
                <a:gd name="T53" fmla="*/ 402 h 407"/>
                <a:gd name="T54" fmla="*/ 186 w 325"/>
                <a:gd name="T55" fmla="*/ 402 h 407"/>
                <a:gd name="T56" fmla="*/ 183 w 325"/>
                <a:gd name="T57" fmla="*/ 407 h 407"/>
                <a:gd name="T58" fmla="*/ 145 w 325"/>
                <a:gd name="T59" fmla="*/ 407 h 407"/>
                <a:gd name="T60" fmla="*/ 140 w 325"/>
                <a:gd name="T61" fmla="*/ 405 h 407"/>
                <a:gd name="T62" fmla="*/ 138 w 325"/>
                <a:gd name="T63" fmla="*/ 402 h 407"/>
                <a:gd name="T64" fmla="*/ 111 w 325"/>
                <a:gd name="T65" fmla="*/ 400 h 407"/>
                <a:gd name="T66" fmla="*/ 106 w 325"/>
                <a:gd name="T67" fmla="*/ 395 h 407"/>
                <a:gd name="T68" fmla="*/ 106 w 325"/>
                <a:gd name="T69" fmla="*/ 342 h 407"/>
                <a:gd name="T70" fmla="*/ 95 w 325"/>
                <a:gd name="T71" fmla="*/ 325 h 407"/>
                <a:gd name="T72" fmla="*/ 63 w 325"/>
                <a:gd name="T73" fmla="*/ 283 h 407"/>
                <a:gd name="T74" fmla="*/ 28 w 325"/>
                <a:gd name="T75" fmla="*/ 235 h 407"/>
                <a:gd name="T76" fmla="*/ 3 w 325"/>
                <a:gd name="T77" fmla="*/ 185 h 407"/>
                <a:gd name="T78" fmla="*/ 5 w 325"/>
                <a:gd name="T79" fmla="*/ 125 h 407"/>
                <a:gd name="T80" fmla="*/ 36 w 325"/>
                <a:gd name="T81" fmla="*/ 62 h 407"/>
                <a:gd name="T82" fmla="*/ 91 w 325"/>
                <a:gd name="T83" fmla="*/ 17 h 407"/>
                <a:gd name="T84" fmla="*/ 163 w 325"/>
                <a:gd name="T8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" h="407">
                  <a:moveTo>
                    <a:pt x="163" y="15"/>
                  </a:moveTo>
                  <a:lnTo>
                    <a:pt x="128" y="20"/>
                  </a:lnTo>
                  <a:lnTo>
                    <a:pt x="98" y="30"/>
                  </a:lnTo>
                  <a:lnTo>
                    <a:pt x="71" y="48"/>
                  </a:lnTo>
                  <a:lnTo>
                    <a:pt x="48" y="70"/>
                  </a:lnTo>
                  <a:lnTo>
                    <a:pt x="30" y="98"/>
                  </a:lnTo>
                  <a:lnTo>
                    <a:pt x="20" y="128"/>
                  </a:lnTo>
                  <a:lnTo>
                    <a:pt x="15" y="163"/>
                  </a:lnTo>
                  <a:lnTo>
                    <a:pt x="20" y="183"/>
                  </a:lnTo>
                  <a:lnTo>
                    <a:pt x="28" y="205"/>
                  </a:lnTo>
                  <a:lnTo>
                    <a:pt x="41" y="228"/>
                  </a:lnTo>
                  <a:lnTo>
                    <a:pt x="58" y="252"/>
                  </a:lnTo>
                  <a:lnTo>
                    <a:pt x="75" y="275"/>
                  </a:lnTo>
                  <a:lnTo>
                    <a:pt x="93" y="297"/>
                  </a:lnTo>
                  <a:lnTo>
                    <a:pt x="108" y="315"/>
                  </a:lnTo>
                  <a:lnTo>
                    <a:pt x="120" y="332"/>
                  </a:lnTo>
                  <a:lnTo>
                    <a:pt x="205" y="332"/>
                  </a:lnTo>
                  <a:lnTo>
                    <a:pt x="216" y="317"/>
                  </a:lnTo>
                  <a:lnTo>
                    <a:pt x="230" y="298"/>
                  </a:lnTo>
                  <a:lnTo>
                    <a:pt x="248" y="277"/>
                  </a:lnTo>
                  <a:lnTo>
                    <a:pt x="266" y="253"/>
                  </a:lnTo>
                  <a:lnTo>
                    <a:pt x="283" y="230"/>
                  </a:lnTo>
                  <a:lnTo>
                    <a:pt x="296" y="207"/>
                  </a:lnTo>
                  <a:lnTo>
                    <a:pt x="306" y="183"/>
                  </a:lnTo>
                  <a:lnTo>
                    <a:pt x="310" y="163"/>
                  </a:lnTo>
                  <a:lnTo>
                    <a:pt x="305" y="128"/>
                  </a:lnTo>
                  <a:lnTo>
                    <a:pt x="295" y="98"/>
                  </a:lnTo>
                  <a:lnTo>
                    <a:pt x="276" y="70"/>
                  </a:lnTo>
                  <a:lnTo>
                    <a:pt x="255" y="48"/>
                  </a:lnTo>
                  <a:lnTo>
                    <a:pt x="226" y="30"/>
                  </a:lnTo>
                  <a:lnTo>
                    <a:pt x="196" y="20"/>
                  </a:lnTo>
                  <a:lnTo>
                    <a:pt x="163" y="15"/>
                  </a:lnTo>
                  <a:close/>
                  <a:moveTo>
                    <a:pt x="163" y="0"/>
                  </a:moveTo>
                  <a:lnTo>
                    <a:pt x="200" y="5"/>
                  </a:lnTo>
                  <a:lnTo>
                    <a:pt x="233" y="17"/>
                  </a:lnTo>
                  <a:lnTo>
                    <a:pt x="265" y="35"/>
                  </a:lnTo>
                  <a:lnTo>
                    <a:pt x="290" y="62"/>
                  </a:lnTo>
                  <a:lnTo>
                    <a:pt x="308" y="92"/>
                  </a:lnTo>
                  <a:lnTo>
                    <a:pt x="321" y="125"/>
                  </a:lnTo>
                  <a:lnTo>
                    <a:pt x="325" y="163"/>
                  </a:lnTo>
                  <a:lnTo>
                    <a:pt x="321" y="187"/>
                  </a:lnTo>
                  <a:lnTo>
                    <a:pt x="311" y="212"/>
                  </a:lnTo>
                  <a:lnTo>
                    <a:pt x="296" y="237"/>
                  </a:lnTo>
                  <a:lnTo>
                    <a:pt x="280" y="262"/>
                  </a:lnTo>
                  <a:lnTo>
                    <a:pt x="261" y="287"/>
                  </a:lnTo>
                  <a:lnTo>
                    <a:pt x="243" y="308"/>
                  </a:lnTo>
                  <a:lnTo>
                    <a:pt x="230" y="325"/>
                  </a:lnTo>
                  <a:lnTo>
                    <a:pt x="218" y="338"/>
                  </a:lnTo>
                  <a:lnTo>
                    <a:pt x="220" y="342"/>
                  </a:lnTo>
                  <a:lnTo>
                    <a:pt x="220" y="392"/>
                  </a:lnTo>
                  <a:lnTo>
                    <a:pt x="218" y="395"/>
                  </a:lnTo>
                  <a:lnTo>
                    <a:pt x="216" y="398"/>
                  </a:lnTo>
                  <a:lnTo>
                    <a:pt x="213" y="400"/>
                  </a:lnTo>
                  <a:lnTo>
                    <a:pt x="210" y="402"/>
                  </a:lnTo>
                  <a:lnTo>
                    <a:pt x="186" y="402"/>
                  </a:lnTo>
                  <a:lnTo>
                    <a:pt x="186" y="402"/>
                  </a:lnTo>
                  <a:lnTo>
                    <a:pt x="185" y="405"/>
                  </a:lnTo>
                  <a:lnTo>
                    <a:pt x="183" y="407"/>
                  </a:lnTo>
                  <a:lnTo>
                    <a:pt x="181" y="407"/>
                  </a:lnTo>
                  <a:lnTo>
                    <a:pt x="145" y="407"/>
                  </a:lnTo>
                  <a:lnTo>
                    <a:pt x="141" y="407"/>
                  </a:lnTo>
                  <a:lnTo>
                    <a:pt x="140" y="405"/>
                  </a:lnTo>
                  <a:lnTo>
                    <a:pt x="138" y="402"/>
                  </a:lnTo>
                  <a:lnTo>
                    <a:pt x="138" y="402"/>
                  </a:lnTo>
                  <a:lnTo>
                    <a:pt x="115" y="402"/>
                  </a:lnTo>
                  <a:lnTo>
                    <a:pt x="111" y="400"/>
                  </a:lnTo>
                  <a:lnTo>
                    <a:pt x="108" y="398"/>
                  </a:lnTo>
                  <a:lnTo>
                    <a:pt x="106" y="395"/>
                  </a:lnTo>
                  <a:lnTo>
                    <a:pt x="106" y="392"/>
                  </a:lnTo>
                  <a:lnTo>
                    <a:pt x="106" y="342"/>
                  </a:lnTo>
                  <a:lnTo>
                    <a:pt x="106" y="340"/>
                  </a:lnTo>
                  <a:lnTo>
                    <a:pt x="95" y="325"/>
                  </a:lnTo>
                  <a:lnTo>
                    <a:pt x="80" y="307"/>
                  </a:lnTo>
                  <a:lnTo>
                    <a:pt x="63" y="283"/>
                  </a:lnTo>
                  <a:lnTo>
                    <a:pt x="45" y="260"/>
                  </a:lnTo>
                  <a:lnTo>
                    <a:pt x="28" y="235"/>
                  </a:lnTo>
                  <a:lnTo>
                    <a:pt x="13" y="210"/>
                  </a:lnTo>
                  <a:lnTo>
                    <a:pt x="3" y="185"/>
                  </a:lnTo>
                  <a:lnTo>
                    <a:pt x="0" y="163"/>
                  </a:lnTo>
                  <a:lnTo>
                    <a:pt x="5" y="125"/>
                  </a:lnTo>
                  <a:lnTo>
                    <a:pt x="16" y="92"/>
                  </a:lnTo>
                  <a:lnTo>
                    <a:pt x="36" y="62"/>
                  </a:lnTo>
                  <a:lnTo>
                    <a:pt x="61" y="35"/>
                  </a:lnTo>
                  <a:lnTo>
                    <a:pt x="91" y="17"/>
                  </a:lnTo>
                  <a:lnTo>
                    <a:pt x="125" y="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567238" y="2690813"/>
              <a:ext cx="66675" cy="11113"/>
            </a:xfrm>
            <a:custGeom>
              <a:avLst/>
              <a:gdLst>
                <a:gd name="T0" fmla="*/ 7 w 84"/>
                <a:gd name="T1" fmla="*/ 0 h 13"/>
                <a:gd name="T2" fmla="*/ 77 w 84"/>
                <a:gd name="T3" fmla="*/ 0 h 13"/>
                <a:gd name="T4" fmla="*/ 80 w 84"/>
                <a:gd name="T5" fmla="*/ 0 h 13"/>
                <a:gd name="T6" fmla="*/ 84 w 84"/>
                <a:gd name="T7" fmla="*/ 3 h 13"/>
                <a:gd name="T8" fmla="*/ 84 w 84"/>
                <a:gd name="T9" fmla="*/ 7 h 13"/>
                <a:gd name="T10" fmla="*/ 84 w 84"/>
                <a:gd name="T11" fmla="*/ 10 h 13"/>
                <a:gd name="T12" fmla="*/ 80 w 84"/>
                <a:gd name="T13" fmla="*/ 12 h 13"/>
                <a:gd name="T14" fmla="*/ 77 w 84"/>
                <a:gd name="T15" fmla="*/ 13 h 13"/>
                <a:gd name="T16" fmla="*/ 7 w 84"/>
                <a:gd name="T17" fmla="*/ 13 h 13"/>
                <a:gd name="T18" fmla="*/ 3 w 84"/>
                <a:gd name="T19" fmla="*/ 12 h 13"/>
                <a:gd name="T20" fmla="*/ 2 w 84"/>
                <a:gd name="T21" fmla="*/ 10 h 13"/>
                <a:gd name="T22" fmla="*/ 0 w 84"/>
                <a:gd name="T23" fmla="*/ 7 h 13"/>
                <a:gd name="T24" fmla="*/ 2 w 84"/>
                <a:gd name="T25" fmla="*/ 3 h 13"/>
                <a:gd name="T26" fmla="*/ 3 w 84"/>
                <a:gd name="T27" fmla="*/ 0 h 13"/>
                <a:gd name="T28" fmla="*/ 7 w 84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">
                  <a:moveTo>
                    <a:pt x="7" y="0"/>
                  </a:moveTo>
                  <a:lnTo>
                    <a:pt x="77" y="0"/>
                  </a:lnTo>
                  <a:lnTo>
                    <a:pt x="80" y="0"/>
                  </a:lnTo>
                  <a:lnTo>
                    <a:pt x="84" y="3"/>
                  </a:lnTo>
                  <a:lnTo>
                    <a:pt x="84" y="7"/>
                  </a:lnTo>
                  <a:lnTo>
                    <a:pt x="84" y="10"/>
                  </a:lnTo>
                  <a:lnTo>
                    <a:pt x="80" y="12"/>
                  </a:lnTo>
                  <a:lnTo>
                    <a:pt x="77" y="13"/>
                  </a:lnTo>
                  <a:lnTo>
                    <a:pt x="7" y="13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932363" y="2690813"/>
              <a:ext cx="66675" cy="11113"/>
            </a:xfrm>
            <a:custGeom>
              <a:avLst/>
              <a:gdLst>
                <a:gd name="T0" fmla="*/ 7 w 84"/>
                <a:gd name="T1" fmla="*/ 0 h 13"/>
                <a:gd name="T2" fmla="*/ 77 w 84"/>
                <a:gd name="T3" fmla="*/ 0 h 13"/>
                <a:gd name="T4" fmla="*/ 80 w 84"/>
                <a:gd name="T5" fmla="*/ 0 h 13"/>
                <a:gd name="T6" fmla="*/ 82 w 84"/>
                <a:gd name="T7" fmla="*/ 3 h 13"/>
                <a:gd name="T8" fmla="*/ 84 w 84"/>
                <a:gd name="T9" fmla="*/ 7 h 13"/>
                <a:gd name="T10" fmla="*/ 82 w 84"/>
                <a:gd name="T11" fmla="*/ 10 h 13"/>
                <a:gd name="T12" fmla="*/ 80 w 84"/>
                <a:gd name="T13" fmla="*/ 12 h 13"/>
                <a:gd name="T14" fmla="*/ 77 w 84"/>
                <a:gd name="T15" fmla="*/ 13 h 13"/>
                <a:gd name="T16" fmla="*/ 7 w 84"/>
                <a:gd name="T17" fmla="*/ 13 h 13"/>
                <a:gd name="T18" fmla="*/ 4 w 84"/>
                <a:gd name="T19" fmla="*/ 12 h 13"/>
                <a:gd name="T20" fmla="*/ 0 w 84"/>
                <a:gd name="T21" fmla="*/ 10 h 13"/>
                <a:gd name="T22" fmla="*/ 0 w 84"/>
                <a:gd name="T23" fmla="*/ 7 h 13"/>
                <a:gd name="T24" fmla="*/ 0 w 84"/>
                <a:gd name="T25" fmla="*/ 3 h 13"/>
                <a:gd name="T26" fmla="*/ 4 w 84"/>
                <a:gd name="T27" fmla="*/ 0 h 13"/>
                <a:gd name="T28" fmla="*/ 7 w 84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">
                  <a:moveTo>
                    <a:pt x="7" y="0"/>
                  </a:moveTo>
                  <a:lnTo>
                    <a:pt x="77" y="0"/>
                  </a:lnTo>
                  <a:lnTo>
                    <a:pt x="80" y="0"/>
                  </a:lnTo>
                  <a:lnTo>
                    <a:pt x="82" y="3"/>
                  </a:lnTo>
                  <a:lnTo>
                    <a:pt x="84" y="7"/>
                  </a:lnTo>
                  <a:lnTo>
                    <a:pt x="82" y="10"/>
                  </a:lnTo>
                  <a:lnTo>
                    <a:pt x="80" y="12"/>
                  </a:lnTo>
                  <a:lnTo>
                    <a:pt x="77" y="13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776788" y="2481263"/>
              <a:ext cx="9525" cy="65088"/>
            </a:xfrm>
            <a:custGeom>
              <a:avLst/>
              <a:gdLst>
                <a:gd name="T0" fmla="*/ 6 w 13"/>
                <a:gd name="T1" fmla="*/ 0 h 83"/>
                <a:gd name="T2" fmla="*/ 10 w 13"/>
                <a:gd name="T3" fmla="*/ 2 h 83"/>
                <a:gd name="T4" fmla="*/ 11 w 13"/>
                <a:gd name="T5" fmla="*/ 3 h 83"/>
                <a:gd name="T6" fmla="*/ 13 w 13"/>
                <a:gd name="T7" fmla="*/ 7 h 83"/>
                <a:gd name="T8" fmla="*/ 13 w 13"/>
                <a:gd name="T9" fmla="*/ 77 h 83"/>
                <a:gd name="T10" fmla="*/ 11 w 13"/>
                <a:gd name="T11" fmla="*/ 80 h 83"/>
                <a:gd name="T12" fmla="*/ 10 w 13"/>
                <a:gd name="T13" fmla="*/ 82 h 83"/>
                <a:gd name="T14" fmla="*/ 6 w 13"/>
                <a:gd name="T15" fmla="*/ 83 h 83"/>
                <a:gd name="T16" fmla="*/ 3 w 13"/>
                <a:gd name="T17" fmla="*/ 82 h 83"/>
                <a:gd name="T18" fmla="*/ 0 w 13"/>
                <a:gd name="T19" fmla="*/ 80 h 83"/>
                <a:gd name="T20" fmla="*/ 0 w 13"/>
                <a:gd name="T21" fmla="*/ 77 h 83"/>
                <a:gd name="T22" fmla="*/ 0 w 13"/>
                <a:gd name="T23" fmla="*/ 7 h 83"/>
                <a:gd name="T24" fmla="*/ 0 w 13"/>
                <a:gd name="T25" fmla="*/ 3 h 83"/>
                <a:gd name="T26" fmla="*/ 3 w 13"/>
                <a:gd name="T27" fmla="*/ 2 h 83"/>
                <a:gd name="T28" fmla="*/ 6 w 13"/>
                <a:gd name="T2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lnTo>
                    <a:pt x="10" y="2"/>
                  </a:lnTo>
                  <a:lnTo>
                    <a:pt x="11" y="3"/>
                  </a:lnTo>
                  <a:lnTo>
                    <a:pt x="13" y="7"/>
                  </a:lnTo>
                  <a:lnTo>
                    <a:pt x="13" y="77"/>
                  </a:lnTo>
                  <a:lnTo>
                    <a:pt x="11" y="80"/>
                  </a:lnTo>
                  <a:lnTo>
                    <a:pt x="10" y="82"/>
                  </a:lnTo>
                  <a:lnTo>
                    <a:pt x="6" y="83"/>
                  </a:lnTo>
                  <a:lnTo>
                    <a:pt x="3" y="82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619625" y="2552701"/>
              <a:ext cx="50800" cy="47625"/>
            </a:xfrm>
            <a:custGeom>
              <a:avLst/>
              <a:gdLst>
                <a:gd name="T0" fmla="*/ 7 w 65"/>
                <a:gd name="T1" fmla="*/ 0 h 58"/>
                <a:gd name="T2" fmla="*/ 10 w 65"/>
                <a:gd name="T3" fmla="*/ 1 h 58"/>
                <a:gd name="T4" fmla="*/ 64 w 65"/>
                <a:gd name="T5" fmla="*/ 48 h 58"/>
                <a:gd name="T6" fmla="*/ 65 w 65"/>
                <a:gd name="T7" fmla="*/ 50 h 58"/>
                <a:gd name="T8" fmla="*/ 65 w 65"/>
                <a:gd name="T9" fmla="*/ 53 h 58"/>
                <a:gd name="T10" fmla="*/ 64 w 65"/>
                <a:gd name="T11" fmla="*/ 56 h 58"/>
                <a:gd name="T12" fmla="*/ 62 w 65"/>
                <a:gd name="T13" fmla="*/ 58 h 58"/>
                <a:gd name="T14" fmla="*/ 60 w 65"/>
                <a:gd name="T15" fmla="*/ 58 h 58"/>
                <a:gd name="T16" fmla="*/ 57 w 65"/>
                <a:gd name="T17" fmla="*/ 58 h 58"/>
                <a:gd name="T18" fmla="*/ 55 w 65"/>
                <a:gd name="T19" fmla="*/ 58 h 58"/>
                <a:gd name="T20" fmla="*/ 2 w 65"/>
                <a:gd name="T21" fmla="*/ 11 h 58"/>
                <a:gd name="T22" fmla="*/ 0 w 65"/>
                <a:gd name="T23" fmla="*/ 8 h 58"/>
                <a:gd name="T24" fmla="*/ 0 w 65"/>
                <a:gd name="T25" fmla="*/ 5 h 58"/>
                <a:gd name="T26" fmla="*/ 2 w 65"/>
                <a:gd name="T27" fmla="*/ 3 h 58"/>
                <a:gd name="T28" fmla="*/ 4 w 65"/>
                <a:gd name="T29" fmla="*/ 0 h 58"/>
                <a:gd name="T30" fmla="*/ 7 w 65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58">
                  <a:moveTo>
                    <a:pt x="7" y="0"/>
                  </a:moveTo>
                  <a:lnTo>
                    <a:pt x="10" y="1"/>
                  </a:lnTo>
                  <a:lnTo>
                    <a:pt x="64" y="48"/>
                  </a:lnTo>
                  <a:lnTo>
                    <a:pt x="65" y="50"/>
                  </a:lnTo>
                  <a:lnTo>
                    <a:pt x="65" y="53"/>
                  </a:lnTo>
                  <a:lnTo>
                    <a:pt x="64" y="56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5" y="58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4895850" y="2790826"/>
              <a:ext cx="50800" cy="47625"/>
            </a:xfrm>
            <a:custGeom>
              <a:avLst/>
              <a:gdLst>
                <a:gd name="T0" fmla="*/ 6 w 65"/>
                <a:gd name="T1" fmla="*/ 0 h 58"/>
                <a:gd name="T2" fmla="*/ 10 w 65"/>
                <a:gd name="T3" fmla="*/ 1 h 58"/>
                <a:gd name="T4" fmla="*/ 63 w 65"/>
                <a:gd name="T5" fmla="*/ 46 h 58"/>
                <a:gd name="T6" fmla="*/ 65 w 65"/>
                <a:gd name="T7" fmla="*/ 50 h 58"/>
                <a:gd name="T8" fmla="*/ 65 w 65"/>
                <a:gd name="T9" fmla="*/ 53 h 58"/>
                <a:gd name="T10" fmla="*/ 63 w 65"/>
                <a:gd name="T11" fmla="*/ 56 h 58"/>
                <a:gd name="T12" fmla="*/ 61 w 65"/>
                <a:gd name="T13" fmla="*/ 58 h 58"/>
                <a:gd name="T14" fmla="*/ 58 w 65"/>
                <a:gd name="T15" fmla="*/ 58 h 58"/>
                <a:gd name="T16" fmla="*/ 56 w 65"/>
                <a:gd name="T17" fmla="*/ 58 h 58"/>
                <a:gd name="T18" fmla="*/ 55 w 65"/>
                <a:gd name="T19" fmla="*/ 56 h 58"/>
                <a:gd name="T20" fmla="*/ 1 w 65"/>
                <a:gd name="T21" fmla="*/ 11 h 58"/>
                <a:gd name="T22" fmla="*/ 0 w 65"/>
                <a:gd name="T23" fmla="*/ 8 h 58"/>
                <a:gd name="T24" fmla="*/ 0 w 65"/>
                <a:gd name="T25" fmla="*/ 5 h 58"/>
                <a:gd name="T26" fmla="*/ 1 w 65"/>
                <a:gd name="T27" fmla="*/ 1 h 58"/>
                <a:gd name="T28" fmla="*/ 3 w 65"/>
                <a:gd name="T29" fmla="*/ 0 h 58"/>
                <a:gd name="T30" fmla="*/ 6 w 65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58">
                  <a:moveTo>
                    <a:pt x="6" y="0"/>
                  </a:moveTo>
                  <a:lnTo>
                    <a:pt x="10" y="1"/>
                  </a:lnTo>
                  <a:lnTo>
                    <a:pt x="63" y="46"/>
                  </a:lnTo>
                  <a:lnTo>
                    <a:pt x="65" y="50"/>
                  </a:lnTo>
                  <a:lnTo>
                    <a:pt x="65" y="53"/>
                  </a:lnTo>
                  <a:lnTo>
                    <a:pt x="63" y="56"/>
                  </a:lnTo>
                  <a:lnTo>
                    <a:pt x="61" y="58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6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4616450" y="2789238"/>
              <a:ext cx="52388" cy="46038"/>
            </a:xfrm>
            <a:custGeom>
              <a:avLst/>
              <a:gdLst>
                <a:gd name="T0" fmla="*/ 60 w 67"/>
                <a:gd name="T1" fmla="*/ 0 h 59"/>
                <a:gd name="T2" fmla="*/ 63 w 67"/>
                <a:gd name="T3" fmla="*/ 2 h 59"/>
                <a:gd name="T4" fmla="*/ 65 w 67"/>
                <a:gd name="T5" fmla="*/ 4 h 59"/>
                <a:gd name="T6" fmla="*/ 67 w 67"/>
                <a:gd name="T7" fmla="*/ 7 h 59"/>
                <a:gd name="T8" fmla="*/ 67 w 67"/>
                <a:gd name="T9" fmla="*/ 10 h 59"/>
                <a:gd name="T10" fmla="*/ 65 w 67"/>
                <a:gd name="T11" fmla="*/ 12 h 59"/>
                <a:gd name="T12" fmla="*/ 10 w 67"/>
                <a:gd name="T13" fmla="*/ 57 h 59"/>
                <a:gd name="T14" fmla="*/ 8 w 67"/>
                <a:gd name="T15" fmla="*/ 59 h 59"/>
                <a:gd name="T16" fmla="*/ 7 w 67"/>
                <a:gd name="T17" fmla="*/ 59 h 59"/>
                <a:gd name="T18" fmla="*/ 3 w 67"/>
                <a:gd name="T19" fmla="*/ 59 h 59"/>
                <a:gd name="T20" fmla="*/ 1 w 67"/>
                <a:gd name="T21" fmla="*/ 57 h 59"/>
                <a:gd name="T22" fmla="*/ 0 w 67"/>
                <a:gd name="T23" fmla="*/ 54 h 59"/>
                <a:gd name="T24" fmla="*/ 0 w 67"/>
                <a:gd name="T25" fmla="*/ 50 h 59"/>
                <a:gd name="T26" fmla="*/ 1 w 67"/>
                <a:gd name="T27" fmla="*/ 47 h 59"/>
                <a:gd name="T28" fmla="*/ 57 w 67"/>
                <a:gd name="T29" fmla="*/ 2 h 59"/>
                <a:gd name="T30" fmla="*/ 60 w 67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59">
                  <a:moveTo>
                    <a:pt x="60" y="0"/>
                  </a:moveTo>
                  <a:lnTo>
                    <a:pt x="63" y="2"/>
                  </a:lnTo>
                  <a:lnTo>
                    <a:pt x="65" y="4"/>
                  </a:lnTo>
                  <a:lnTo>
                    <a:pt x="67" y="7"/>
                  </a:lnTo>
                  <a:lnTo>
                    <a:pt x="67" y="10"/>
                  </a:lnTo>
                  <a:lnTo>
                    <a:pt x="65" y="12"/>
                  </a:lnTo>
                  <a:lnTo>
                    <a:pt x="10" y="57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3" y="59"/>
                  </a:lnTo>
                  <a:lnTo>
                    <a:pt x="1" y="57"/>
                  </a:lnTo>
                  <a:lnTo>
                    <a:pt x="0" y="54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7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4897438" y="2555876"/>
              <a:ext cx="52388" cy="46038"/>
            </a:xfrm>
            <a:custGeom>
              <a:avLst/>
              <a:gdLst>
                <a:gd name="T0" fmla="*/ 60 w 67"/>
                <a:gd name="T1" fmla="*/ 0 h 58"/>
                <a:gd name="T2" fmla="*/ 64 w 67"/>
                <a:gd name="T3" fmla="*/ 2 h 58"/>
                <a:gd name="T4" fmla="*/ 65 w 67"/>
                <a:gd name="T5" fmla="*/ 3 h 58"/>
                <a:gd name="T6" fmla="*/ 67 w 67"/>
                <a:gd name="T7" fmla="*/ 7 h 58"/>
                <a:gd name="T8" fmla="*/ 67 w 67"/>
                <a:gd name="T9" fmla="*/ 10 h 58"/>
                <a:gd name="T10" fmla="*/ 65 w 67"/>
                <a:gd name="T11" fmla="*/ 12 h 58"/>
                <a:gd name="T12" fmla="*/ 10 w 67"/>
                <a:gd name="T13" fmla="*/ 57 h 58"/>
                <a:gd name="T14" fmla="*/ 9 w 67"/>
                <a:gd name="T15" fmla="*/ 58 h 58"/>
                <a:gd name="T16" fmla="*/ 7 w 67"/>
                <a:gd name="T17" fmla="*/ 58 h 58"/>
                <a:gd name="T18" fmla="*/ 4 w 67"/>
                <a:gd name="T19" fmla="*/ 58 h 58"/>
                <a:gd name="T20" fmla="*/ 2 w 67"/>
                <a:gd name="T21" fmla="*/ 57 h 58"/>
                <a:gd name="T22" fmla="*/ 0 w 67"/>
                <a:gd name="T23" fmla="*/ 53 h 58"/>
                <a:gd name="T24" fmla="*/ 0 w 67"/>
                <a:gd name="T25" fmla="*/ 50 h 58"/>
                <a:gd name="T26" fmla="*/ 2 w 67"/>
                <a:gd name="T27" fmla="*/ 47 h 58"/>
                <a:gd name="T28" fmla="*/ 57 w 67"/>
                <a:gd name="T29" fmla="*/ 2 h 58"/>
                <a:gd name="T30" fmla="*/ 60 w 67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58">
                  <a:moveTo>
                    <a:pt x="60" y="0"/>
                  </a:moveTo>
                  <a:lnTo>
                    <a:pt x="64" y="2"/>
                  </a:lnTo>
                  <a:lnTo>
                    <a:pt x="65" y="3"/>
                  </a:lnTo>
                  <a:lnTo>
                    <a:pt x="67" y="7"/>
                  </a:lnTo>
                  <a:lnTo>
                    <a:pt x="67" y="10"/>
                  </a:lnTo>
                  <a:lnTo>
                    <a:pt x="65" y="12"/>
                  </a:lnTo>
                  <a:lnTo>
                    <a:pt x="10" y="57"/>
                  </a:lnTo>
                  <a:lnTo>
                    <a:pt x="9" y="58"/>
                  </a:lnTo>
                  <a:lnTo>
                    <a:pt x="7" y="58"/>
                  </a:lnTo>
                  <a:lnTo>
                    <a:pt x="4" y="58"/>
                  </a:lnTo>
                  <a:lnTo>
                    <a:pt x="2" y="57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57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4478338" y="2886076"/>
              <a:ext cx="601663" cy="309563"/>
            </a:xfrm>
            <a:custGeom>
              <a:avLst/>
              <a:gdLst>
                <a:gd name="T0" fmla="*/ 272 w 757"/>
                <a:gd name="T1" fmla="*/ 0 h 390"/>
                <a:gd name="T2" fmla="*/ 351 w 757"/>
                <a:gd name="T3" fmla="*/ 250 h 390"/>
                <a:gd name="T4" fmla="*/ 367 w 757"/>
                <a:gd name="T5" fmla="*/ 107 h 390"/>
                <a:gd name="T6" fmla="*/ 349 w 757"/>
                <a:gd name="T7" fmla="*/ 72 h 390"/>
                <a:gd name="T8" fmla="*/ 384 w 757"/>
                <a:gd name="T9" fmla="*/ 35 h 390"/>
                <a:gd name="T10" fmla="*/ 422 w 757"/>
                <a:gd name="T11" fmla="*/ 73 h 390"/>
                <a:gd name="T12" fmla="*/ 402 w 757"/>
                <a:gd name="T13" fmla="*/ 107 h 390"/>
                <a:gd name="T14" fmla="*/ 426 w 757"/>
                <a:gd name="T15" fmla="*/ 250 h 390"/>
                <a:gd name="T16" fmla="*/ 499 w 757"/>
                <a:gd name="T17" fmla="*/ 2 h 390"/>
                <a:gd name="T18" fmla="*/ 699 w 757"/>
                <a:gd name="T19" fmla="*/ 88 h 390"/>
                <a:gd name="T20" fmla="*/ 757 w 757"/>
                <a:gd name="T21" fmla="*/ 390 h 390"/>
                <a:gd name="T22" fmla="*/ 0 w 757"/>
                <a:gd name="T23" fmla="*/ 390 h 390"/>
                <a:gd name="T24" fmla="*/ 70 w 757"/>
                <a:gd name="T25" fmla="*/ 88 h 390"/>
                <a:gd name="T26" fmla="*/ 272 w 757"/>
                <a:gd name="T2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7" h="390">
                  <a:moveTo>
                    <a:pt x="272" y="0"/>
                  </a:moveTo>
                  <a:lnTo>
                    <a:pt x="351" y="250"/>
                  </a:lnTo>
                  <a:lnTo>
                    <a:pt x="367" y="107"/>
                  </a:lnTo>
                  <a:lnTo>
                    <a:pt x="349" y="72"/>
                  </a:lnTo>
                  <a:lnTo>
                    <a:pt x="384" y="35"/>
                  </a:lnTo>
                  <a:lnTo>
                    <a:pt x="422" y="73"/>
                  </a:lnTo>
                  <a:lnTo>
                    <a:pt x="402" y="107"/>
                  </a:lnTo>
                  <a:lnTo>
                    <a:pt x="426" y="250"/>
                  </a:lnTo>
                  <a:lnTo>
                    <a:pt x="499" y="2"/>
                  </a:lnTo>
                  <a:lnTo>
                    <a:pt x="699" y="88"/>
                  </a:lnTo>
                  <a:lnTo>
                    <a:pt x="757" y="390"/>
                  </a:lnTo>
                  <a:lnTo>
                    <a:pt x="0" y="390"/>
                  </a:lnTo>
                  <a:lnTo>
                    <a:pt x="70" y="8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" name="TextBox 23"/>
          <p:cNvSpPr txBox="1"/>
          <p:nvPr/>
        </p:nvSpPr>
        <p:spPr>
          <a:xfrm>
            <a:off x="1530155" y="2423532"/>
            <a:ext cx="2459232" cy="9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1530156" y="1918055"/>
            <a:ext cx="141577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科研方面</a:t>
            </a:r>
            <a:endParaRPr lang="id-ID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1530155" y="4842882"/>
            <a:ext cx="2459232" cy="9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1530156" y="4337405"/>
            <a:ext cx="2031325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专业知识学习</a:t>
            </a:r>
            <a:endParaRPr lang="id-ID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9102530" y="2423532"/>
            <a:ext cx="2459232" cy="9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9102531" y="1918055"/>
            <a:ext cx="141577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论文发表</a:t>
            </a:r>
            <a:endParaRPr lang="id-ID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9102530" y="4842882"/>
            <a:ext cx="2459232" cy="9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9102531" y="4337405"/>
            <a:ext cx="1415772" cy="53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社会实践</a:t>
            </a:r>
            <a:endParaRPr lang="id-ID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读研规划</a:t>
            </a:r>
          </a:p>
        </p:txBody>
      </p:sp>
      <p:sp>
        <p:nvSpPr>
          <p:cNvPr id="187" name="AutoShape 147"/>
          <p:cNvSpPr/>
          <p:nvPr/>
        </p:nvSpPr>
        <p:spPr bwMode="auto">
          <a:xfrm>
            <a:off x="4609042" y="4696461"/>
            <a:ext cx="472016" cy="412749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"/>
          <p:cNvSpPr/>
          <p:nvPr/>
        </p:nvSpPr>
        <p:spPr bwMode="auto">
          <a:xfrm>
            <a:off x="5478799" y="3423107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5065499" y="4132905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4661186" y="4842702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9684" y="5137771"/>
            <a:ext cx="32372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4402" y="4245214"/>
            <a:ext cx="33468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7596" y="3480831"/>
            <a:ext cx="33015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5030" y="2555742"/>
            <a:ext cx="33123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21" name="Freeform 6"/>
          <p:cNvSpPr/>
          <p:nvPr/>
        </p:nvSpPr>
        <p:spPr bwMode="auto">
          <a:xfrm>
            <a:off x="5478800" y="2380875"/>
            <a:ext cx="1199467" cy="10422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rgbClr val="8CC5D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最终目标</a:t>
            </a:r>
          </a:p>
        </p:txBody>
      </p:sp>
      <p:sp>
        <p:nvSpPr>
          <p:cNvPr id="22" name="Freeform 7"/>
          <p:cNvSpPr/>
          <p:nvPr/>
        </p:nvSpPr>
        <p:spPr bwMode="auto">
          <a:xfrm>
            <a:off x="5065499" y="3643237"/>
            <a:ext cx="2026066" cy="489671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rgbClr val="F7A8A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思考调整</a:t>
            </a:r>
          </a:p>
        </p:txBody>
      </p:sp>
      <p:sp>
        <p:nvSpPr>
          <p:cNvPr id="23" name="Freeform 8"/>
          <p:cNvSpPr/>
          <p:nvPr/>
        </p:nvSpPr>
        <p:spPr bwMode="auto">
          <a:xfrm>
            <a:off x="4661186" y="4357523"/>
            <a:ext cx="2843679" cy="485178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rgbClr val="8CC5D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中段完成目标</a:t>
            </a:r>
          </a:p>
        </p:txBody>
      </p:sp>
      <p:sp>
        <p:nvSpPr>
          <p:cNvPr id="24" name="Freeform 9"/>
          <p:cNvSpPr/>
          <p:nvPr/>
        </p:nvSpPr>
        <p:spPr bwMode="auto">
          <a:xfrm>
            <a:off x="4036743" y="5067320"/>
            <a:ext cx="4097053" cy="862538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rgbClr val="F7A8A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初步完成目标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293496" y="2186511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职位晋升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6081" y="3885136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能力提升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21731" y="3112341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核心竞争力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1036" y="4770961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掌握专业知识技能</a:t>
            </a:r>
          </a:p>
        </p:txBody>
      </p:sp>
      <p:sp>
        <p:nvSpPr>
          <p:cNvPr id="31" name="五边形 30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4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未来</a:t>
            </a:r>
            <a:r>
              <a:rPr lang="en-US" altLang="zh-CN" sz="2800" spc="3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年规划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7" grpId="0"/>
      <p:bldP spid="18" grpId="0"/>
      <p:bldP spid="19" grpId="0"/>
      <p:bldP spid="20" grpId="0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555383" y="-2719848"/>
            <a:ext cx="5039253" cy="4324221"/>
            <a:chOff x="5749" y="-2965"/>
            <a:chExt cx="14234" cy="12213"/>
          </a:xfrm>
        </p:grpSpPr>
        <p:sp>
          <p:nvSpPr>
            <p:cNvPr id="2" name="菱形 1"/>
            <p:cNvSpPr/>
            <p:nvPr/>
          </p:nvSpPr>
          <p:spPr>
            <a:xfrm>
              <a:off x="7770" y="-2965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5749" y="1304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H="1">
            <a:off x="8373001" y="5632084"/>
            <a:ext cx="5044209" cy="4324221"/>
            <a:chOff x="4719" y="693"/>
            <a:chExt cx="14248" cy="12213"/>
          </a:xfrm>
        </p:grpSpPr>
        <p:sp>
          <p:nvSpPr>
            <p:cNvPr id="7" name="菱形 6"/>
            <p:cNvSpPr/>
            <p:nvPr/>
          </p:nvSpPr>
          <p:spPr>
            <a:xfrm>
              <a:off x="4719" y="693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2057" y="1713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180590" y="2973705"/>
            <a:ext cx="9145270" cy="130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感谢您的聆听</a:t>
            </a:r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请提问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89195" y="1528445"/>
            <a:ext cx="32035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smtClean="0">
                <a:solidFill>
                  <a:srgbClr val="8CC5D0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endParaRPr lang="en-US" altLang="zh-CN" sz="8800" dirty="0">
              <a:solidFill>
                <a:srgbClr val="8CC5D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9400" y="4859655"/>
            <a:ext cx="2257425" cy="386080"/>
          </a:xfrm>
          <a:prstGeom prst="roundRect">
            <a:avLst>
              <a:gd name="adj" fmla="val 50000"/>
            </a:avLst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32930" y="4876800"/>
            <a:ext cx="2528570" cy="368935"/>
          </a:xfrm>
          <a:prstGeom prst="roundRect">
            <a:avLst>
              <a:gd name="adj" fmla="val 50000"/>
            </a:avLst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报考：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专业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9150" y="1456055"/>
            <a:ext cx="3081655" cy="1250950"/>
          </a:xfrm>
          <a:prstGeom prst="rect">
            <a:avLst/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5360" y="1612265"/>
            <a:ext cx="3081655" cy="1250950"/>
          </a:xfrm>
          <a:prstGeom prst="rect">
            <a:avLst/>
          </a:prstGeom>
          <a:noFill/>
          <a:ln w="25400">
            <a:solidFill>
              <a:srgbClr val="8CC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7620" y="1558925"/>
            <a:ext cx="216408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  <a:r>
              <a:rPr lang="zh-CN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19045" y="343027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spc="200" dirty="0">
                <a:latin typeface="+mn-lt"/>
                <a:ea typeface="+mn-ea"/>
                <a:cs typeface="+mn-ea"/>
                <a:sym typeface="+mn-lt"/>
              </a:rPr>
              <a:t>自我介绍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045" y="3752850"/>
            <a:ext cx="3316605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单击此处输入详细文本单击此处输入详细文本</a:t>
            </a:r>
          </a:p>
        </p:txBody>
      </p:sp>
      <p:sp>
        <p:nvSpPr>
          <p:cNvPr id="8" name="椭圆 7"/>
          <p:cNvSpPr/>
          <p:nvPr/>
        </p:nvSpPr>
        <p:spPr>
          <a:xfrm>
            <a:off x="1834515" y="3519170"/>
            <a:ext cx="513080" cy="513080"/>
          </a:xfrm>
          <a:prstGeom prst="ellipse">
            <a:avLst/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cs typeface="+mn-ea"/>
                <a:sym typeface="+mn-lt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05980" y="343027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spc="200" dirty="0">
                <a:latin typeface="+mn-lt"/>
                <a:ea typeface="+mn-ea"/>
                <a:cs typeface="+mn-ea"/>
                <a:sym typeface="+mn-lt"/>
              </a:rPr>
              <a:t>校园经历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5980" y="3752850"/>
            <a:ext cx="3316605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单击此处输入详细文本单击此处输入详细文本</a:t>
            </a:r>
          </a:p>
        </p:txBody>
      </p:sp>
      <p:sp>
        <p:nvSpPr>
          <p:cNvPr id="12" name="椭圆 11"/>
          <p:cNvSpPr/>
          <p:nvPr/>
        </p:nvSpPr>
        <p:spPr>
          <a:xfrm>
            <a:off x="6521450" y="3519170"/>
            <a:ext cx="513080" cy="513080"/>
          </a:xfrm>
          <a:prstGeom prst="ellipse">
            <a:avLst/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cs typeface="+mn-ea"/>
                <a:sym typeface="+mn-lt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19045" y="5043805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 spc="200" dirty="0">
                <a:latin typeface="+mn-lt"/>
                <a:ea typeface="+mn-ea"/>
                <a:cs typeface="+mn-ea"/>
                <a:sym typeface="+mn-lt"/>
              </a:rPr>
              <a:t>科研经历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19045" y="5366385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单击此处输入详细文本单击此处输入详细文本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1834515" y="5132705"/>
            <a:ext cx="513080" cy="513080"/>
          </a:xfrm>
          <a:prstGeom prst="ellipse">
            <a:avLst/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cs typeface="+mn-ea"/>
                <a:sym typeface="+mn-lt"/>
              </a:rPr>
              <a:t>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05980" y="5043805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读研规划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05980" y="5366385"/>
            <a:ext cx="33166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单击此处输入详细文本单击此处输入详细文本</a:t>
            </a:r>
          </a:p>
        </p:txBody>
      </p:sp>
      <p:sp>
        <p:nvSpPr>
          <p:cNvPr id="18" name="椭圆 17"/>
          <p:cNvSpPr/>
          <p:nvPr/>
        </p:nvSpPr>
        <p:spPr>
          <a:xfrm>
            <a:off x="6521450" y="5132705"/>
            <a:ext cx="513080" cy="513080"/>
          </a:xfrm>
          <a:prstGeom prst="ellipse">
            <a:avLst/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cs typeface="+mn-ea"/>
                <a:sym typeface="+mn-lt"/>
              </a:rPr>
              <a:t>4</a:t>
            </a:r>
          </a:p>
        </p:txBody>
      </p:sp>
      <p:grpSp>
        <p:nvGrpSpPr>
          <p:cNvPr id="6" name="组合 5"/>
          <p:cNvGrpSpPr/>
          <p:nvPr/>
        </p:nvGrpSpPr>
        <p:grpSpPr>
          <a:xfrm flipH="1">
            <a:off x="-555383" y="-2719848"/>
            <a:ext cx="5039253" cy="4324221"/>
            <a:chOff x="5749" y="-2965"/>
            <a:chExt cx="14234" cy="12213"/>
          </a:xfrm>
        </p:grpSpPr>
        <p:sp>
          <p:nvSpPr>
            <p:cNvPr id="19" name="菱形 18"/>
            <p:cNvSpPr/>
            <p:nvPr/>
          </p:nvSpPr>
          <p:spPr>
            <a:xfrm>
              <a:off x="7770" y="-2965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5749" y="1304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373001" y="5632084"/>
            <a:ext cx="5044209" cy="4324221"/>
            <a:chOff x="4719" y="693"/>
            <a:chExt cx="14248" cy="12213"/>
          </a:xfrm>
        </p:grpSpPr>
        <p:sp>
          <p:nvSpPr>
            <p:cNvPr id="22" name="菱形 21"/>
            <p:cNvSpPr/>
            <p:nvPr/>
          </p:nvSpPr>
          <p:spPr>
            <a:xfrm>
              <a:off x="4719" y="693"/>
              <a:ext cx="12213" cy="12213"/>
            </a:xfrm>
            <a:prstGeom prst="diamond">
              <a:avLst/>
            </a:prstGeom>
            <a:solidFill>
              <a:srgbClr val="007E9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12057" y="1713"/>
              <a:ext cx="6910" cy="6910"/>
            </a:xfrm>
            <a:prstGeom prst="diamond">
              <a:avLst/>
            </a:prstGeom>
            <a:solidFill>
              <a:srgbClr val="F1615D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30" grpId="0"/>
      <p:bldP spid="10" grpId="0"/>
      <p:bldP spid="7" grpId="0"/>
      <p:bldP spid="8" grpId="0" bldLvl="0" animBg="1"/>
      <p:bldP spid="9" grpId="0"/>
      <p:bldP spid="11" grpId="0"/>
      <p:bldP spid="12" grpId="0" bldLvl="0" animBg="1"/>
      <p:bldP spid="13" grpId="0"/>
      <p:bldP spid="14" grpId="0"/>
      <p:bldP spid="15" grpId="0" bldLvl="0" animBg="1"/>
      <p:bldP spid="16" grpId="0"/>
      <p:bldP spid="17" grpId="0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3261360" y="-200660"/>
            <a:ext cx="770255" cy="7433310"/>
          </a:xfrm>
          <a:prstGeom prst="rect">
            <a:avLst/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41600" y="2377440"/>
            <a:ext cx="2080260" cy="2080260"/>
            <a:chOff x="8475" y="2260"/>
            <a:chExt cx="2248" cy="2248"/>
          </a:xfrm>
          <a:solidFill>
            <a:srgbClr val="8CC5D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8475" y="2260"/>
              <a:ext cx="2248" cy="2248"/>
              <a:chOff x="8475" y="2260"/>
              <a:chExt cx="2248" cy="2248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8475" y="2260"/>
                <a:ext cx="2249" cy="2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645" y="2430"/>
                <a:ext cx="1910" cy="191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" name="男人"/>
            <p:cNvSpPr/>
            <p:nvPr/>
          </p:nvSpPr>
          <p:spPr bwMode="auto">
            <a:xfrm>
              <a:off x="9090" y="2875"/>
              <a:ext cx="1018" cy="1018"/>
            </a:xfrm>
            <a:custGeom>
              <a:avLst/>
              <a:gdLst>
                <a:gd name="T0" fmla="*/ 416334317 w 5965"/>
                <a:gd name="T1" fmla="*/ 75815881 h 5525"/>
                <a:gd name="T2" fmla="*/ 416538070 w 5965"/>
                <a:gd name="T3" fmla="*/ 102142015 h 5525"/>
                <a:gd name="T4" fmla="*/ 412968551 w 5965"/>
                <a:gd name="T5" fmla="*/ 149998739 h 5525"/>
                <a:gd name="T6" fmla="*/ 415008322 w 5965"/>
                <a:gd name="T7" fmla="*/ 163264210 h 5525"/>
                <a:gd name="T8" fmla="*/ 420413859 w 5965"/>
                <a:gd name="T9" fmla="*/ 173672291 h 5525"/>
                <a:gd name="T10" fmla="*/ 424493721 w 5965"/>
                <a:gd name="T11" fmla="*/ 190712788 h 5525"/>
                <a:gd name="T12" fmla="*/ 423983698 w 5965"/>
                <a:gd name="T13" fmla="*/ 209080215 h 5525"/>
                <a:gd name="T14" fmla="*/ 420107909 w 5965"/>
                <a:gd name="T15" fmla="*/ 229590285 h 5525"/>
                <a:gd name="T16" fmla="*/ 413478254 w 5965"/>
                <a:gd name="T17" fmla="*/ 244691987 h 5525"/>
                <a:gd name="T18" fmla="*/ 407766767 w 5965"/>
                <a:gd name="T19" fmla="*/ 249590096 h 5525"/>
                <a:gd name="T20" fmla="*/ 397465396 w 5965"/>
                <a:gd name="T21" fmla="*/ 255814496 h 5525"/>
                <a:gd name="T22" fmla="*/ 392671758 w 5965"/>
                <a:gd name="T23" fmla="*/ 263977690 h 5525"/>
                <a:gd name="T24" fmla="*/ 390020087 w 5965"/>
                <a:gd name="T25" fmla="*/ 284385517 h 5525"/>
                <a:gd name="T26" fmla="*/ 387878120 w 5965"/>
                <a:gd name="T27" fmla="*/ 299385614 h 5525"/>
                <a:gd name="T28" fmla="*/ 380840638 w 5965"/>
                <a:gd name="T29" fmla="*/ 311222230 h 5525"/>
                <a:gd name="T30" fmla="*/ 372681234 w 5965"/>
                <a:gd name="T31" fmla="*/ 324079365 h 5525"/>
                <a:gd name="T32" fmla="*/ 387878120 w 5965"/>
                <a:gd name="T33" fmla="*/ 335099630 h 5525"/>
                <a:gd name="T34" fmla="*/ 404502878 w 5965"/>
                <a:gd name="T35" fmla="*/ 367242149 h 5525"/>
                <a:gd name="T36" fmla="*/ 414090473 w 5965"/>
                <a:gd name="T37" fmla="*/ 377956321 h 5525"/>
                <a:gd name="T38" fmla="*/ 487932935 w 5965"/>
                <a:gd name="T39" fmla="*/ 405201051 h 5525"/>
                <a:gd name="T40" fmla="*/ 557083956 w 5965"/>
                <a:gd name="T41" fmla="*/ 433568224 h 5525"/>
                <a:gd name="T42" fmla="*/ 582786287 w 5965"/>
                <a:gd name="T43" fmla="*/ 444180473 h 5525"/>
                <a:gd name="T44" fmla="*/ 595535256 w 5965"/>
                <a:gd name="T45" fmla="*/ 453160019 h 5525"/>
                <a:gd name="T46" fmla="*/ 604816582 w 5965"/>
                <a:gd name="T47" fmla="*/ 465710742 h 5525"/>
                <a:gd name="T48" fmla="*/ 607774521 w 5965"/>
                <a:gd name="T49" fmla="*/ 515098245 h 5525"/>
                <a:gd name="T50" fmla="*/ 204073 w 5965"/>
                <a:gd name="T51" fmla="*/ 563771320 h 5525"/>
                <a:gd name="T52" fmla="*/ 1427872 w 5965"/>
                <a:gd name="T53" fmla="*/ 479588397 h 5525"/>
                <a:gd name="T54" fmla="*/ 6323706 w 5965"/>
                <a:gd name="T55" fmla="*/ 461017121 h 5525"/>
                <a:gd name="T56" fmla="*/ 16930707 w 5965"/>
                <a:gd name="T57" fmla="*/ 449792689 h 5525"/>
                <a:gd name="T58" fmla="*/ 30495968 w 5965"/>
                <a:gd name="T59" fmla="*/ 441629494 h 5525"/>
                <a:gd name="T60" fmla="*/ 67621272 w 5965"/>
                <a:gd name="T61" fmla="*/ 427751840 h 5525"/>
                <a:gd name="T62" fmla="*/ 156558744 w 5965"/>
                <a:gd name="T63" fmla="*/ 389895181 h 5525"/>
                <a:gd name="T64" fmla="*/ 196336039 w 5965"/>
                <a:gd name="T65" fmla="*/ 376425862 h 5525"/>
                <a:gd name="T66" fmla="*/ 207555259 w 5965"/>
                <a:gd name="T67" fmla="*/ 361425765 h 5525"/>
                <a:gd name="T68" fmla="*/ 232951320 w 5965"/>
                <a:gd name="T69" fmla="*/ 332038392 h 5525"/>
                <a:gd name="T70" fmla="*/ 227545783 w 5965"/>
                <a:gd name="T71" fmla="*/ 319283501 h 5525"/>
                <a:gd name="T72" fmla="*/ 219284183 w 5965"/>
                <a:gd name="T73" fmla="*/ 309487603 h 5525"/>
                <a:gd name="T74" fmla="*/ 211634801 w 5965"/>
                <a:gd name="T75" fmla="*/ 254079869 h 5525"/>
                <a:gd name="T76" fmla="*/ 201435626 w 5965"/>
                <a:gd name="T77" fmla="*/ 252038830 h 5525"/>
                <a:gd name="T78" fmla="*/ 194602217 w 5965"/>
                <a:gd name="T79" fmla="*/ 247549057 h 5525"/>
                <a:gd name="T80" fmla="*/ 188584461 w 5965"/>
                <a:gd name="T81" fmla="*/ 236324625 h 5525"/>
                <a:gd name="T82" fmla="*/ 183484873 w 5965"/>
                <a:gd name="T83" fmla="*/ 214284096 h 5525"/>
                <a:gd name="T84" fmla="*/ 180731007 w 5965"/>
                <a:gd name="T85" fmla="*/ 182651837 h 5525"/>
                <a:gd name="T86" fmla="*/ 183484873 w 5965"/>
                <a:gd name="T87" fmla="*/ 173978383 h 5525"/>
                <a:gd name="T88" fmla="*/ 188380388 w 5965"/>
                <a:gd name="T89" fmla="*/ 161325415 h 5525"/>
                <a:gd name="T90" fmla="*/ 186442494 w 5965"/>
                <a:gd name="T91" fmla="*/ 146325318 h 5525"/>
                <a:gd name="T92" fmla="*/ 182158878 w 5965"/>
                <a:gd name="T93" fmla="*/ 105101329 h 5525"/>
                <a:gd name="T94" fmla="*/ 185728718 w 5965"/>
                <a:gd name="T95" fmla="*/ 72550475 h 5525"/>
                <a:gd name="T96" fmla="*/ 195927893 w 5965"/>
                <a:gd name="T97" fmla="*/ 47856724 h 5525"/>
                <a:gd name="T98" fmla="*/ 211736678 w 5965"/>
                <a:gd name="T99" fmla="*/ 30203724 h 5525"/>
                <a:gd name="T100" fmla="*/ 231931275 w 5965"/>
                <a:gd name="T101" fmla="*/ 18979291 h 5525"/>
                <a:gd name="T102" fmla="*/ 260693422 w 5965"/>
                <a:gd name="T103" fmla="*/ 8367362 h 5525"/>
                <a:gd name="T104" fmla="*/ 283845639 w 5965"/>
                <a:gd name="T105" fmla="*/ 2346811 h 5525"/>
                <a:gd name="T106" fmla="*/ 309547969 w 5965"/>
                <a:gd name="T107" fmla="*/ 0 h 5525"/>
                <a:gd name="T108" fmla="*/ 336575975 w 5965"/>
                <a:gd name="T109" fmla="*/ 3469254 h 5525"/>
                <a:gd name="T110" fmla="*/ 364114003 w 5965"/>
                <a:gd name="T111" fmla="*/ 15305870 h 5525"/>
                <a:gd name="T112" fmla="*/ 399199536 w 5965"/>
                <a:gd name="T113" fmla="*/ 32550854 h 5525"/>
                <a:gd name="T114" fmla="*/ 407256744 w 5965"/>
                <a:gd name="T115" fmla="*/ 44081378 h 552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65" h="5525">
                  <a:moveTo>
                    <a:pt x="4036" y="532"/>
                  </a:moveTo>
                  <a:lnTo>
                    <a:pt x="4036" y="532"/>
                  </a:lnTo>
                  <a:lnTo>
                    <a:pt x="4053" y="600"/>
                  </a:lnTo>
                  <a:lnTo>
                    <a:pt x="4065" y="654"/>
                  </a:lnTo>
                  <a:lnTo>
                    <a:pt x="4075" y="700"/>
                  </a:lnTo>
                  <a:lnTo>
                    <a:pt x="4082" y="743"/>
                  </a:lnTo>
                  <a:lnTo>
                    <a:pt x="4085" y="785"/>
                  </a:lnTo>
                  <a:lnTo>
                    <a:pt x="4088" y="833"/>
                  </a:lnTo>
                  <a:lnTo>
                    <a:pt x="4088" y="889"/>
                  </a:lnTo>
                  <a:lnTo>
                    <a:pt x="4087" y="959"/>
                  </a:lnTo>
                  <a:lnTo>
                    <a:pt x="4084" y="1001"/>
                  </a:lnTo>
                  <a:lnTo>
                    <a:pt x="4079" y="1065"/>
                  </a:lnTo>
                  <a:lnTo>
                    <a:pt x="4063" y="1229"/>
                  </a:lnTo>
                  <a:lnTo>
                    <a:pt x="4056" y="1316"/>
                  </a:lnTo>
                  <a:lnTo>
                    <a:pt x="4051" y="1398"/>
                  </a:lnTo>
                  <a:lnTo>
                    <a:pt x="4050" y="1436"/>
                  </a:lnTo>
                  <a:lnTo>
                    <a:pt x="4049" y="1470"/>
                  </a:lnTo>
                  <a:lnTo>
                    <a:pt x="4050" y="1499"/>
                  </a:lnTo>
                  <a:lnTo>
                    <a:pt x="4051" y="1523"/>
                  </a:lnTo>
                  <a:lnTo>
                    <a:pt x="4055" y="1555"/>
                  </a:lnTo>
                  <a:lnTo>
                    <a:pt x="4061" y="1580"/>
                  </a:lnTo>
                  <a:lnTo>
                    <a:pt x="4069" y="1600"/>
                  </a:lnTo>
                  <a:lnTo>
                    <a:pt x="4076" y="1619"/>
                  </a:lnTo>
                  <a:lnTo>
                    <a:pt x="4085" y="1636"/>
                  </a:lnTo>
                  <a:lnTo>
                    <a:pt x="4097" y="1655"/>
                  </a:lnTo>
                  <a:lnTo>
                    <a:pt x="4109" y="1676"/>
                  </a:lnTo>
                  <a:lnTo>
                    <a:pt x="4122" y="1702"/>
                  </a:lnTo>
                  <a:lnTo>
                    <a:pt x="4133" y="1727"/>
                  </a:lnTo>
                  <a:lnTo>
                    <a:pt x="4142" y="1754"/>
                  </a:lnTo>
                  <a:lnTo>
                    <a:pt x="4149" y="1782"/>
                  </a:lnTo>
                  <a:lnTo>
                    <a:pt x="4156" y="1811"/>
                  </a:lnTo>
                  <a:lnTo>
                    <a:pt x="4159" y="1840"/>
                  </a:lnTo>
                  <a:lnTo>
                    <a:pt x="4162" y="1869"/>
                  </a:lnTo>
                  <a:lnTo>
                    <a:pt x="4163" y="1899"/>
                  </a:lnTo>
                  <a:lnTo>
                    <a:pt x="4165" y="1929"/>
                  </a:lnTo>
                  <a:lnTo>
                    <a:pt x="4163" y="1959"/>
                  </a:lnTo>
                  <a:lnTo>
                    <a:pt x="4162" y="1989"/>
                  </a:lnTo>
                  <a:lnTo>
                    <a:pt x="4160" y="2018"/>
                  </a:lnTo>
                  <a:lnTo>
                    <a:pt x="4157" y="2049"/>
                  </a:lnTo>
                  <a:lnTo>
                    <a:pt x="4149" y="2104"/>
                  </a:lnTo>
                  <a:lnTo>
                    <a:pt x="4140" y="2158"/>
                  </a:lnTo>
                  <a:lnTo>
                    <a:pt x="4134" y="2187"/>
                  </a:lnTo>
                  <a:lnTo>
                    <a:pt x="4127" y="2218"/>
                  </a:lnTo>
                  <a:lnTo>
                    <a:pt x="4119" y="2250"/>
                  </a:lnTo>
                  <a:lnTo>
                    <a:pt x="4109" y="2283"/>
                  </a:lnTo>
                  <a:lnTo>
                    <a:pt x="4097" y="2315"/>
                  </a:lnTo>
                  <a:lnTo>
                    <a:pt x="4084" y="2345"/>
                  </a:lnTo>
                  <a:lnTo>
                    <a:pt x="4070" y="2373"/>
                  </a:lnTo>
                  <a:lnTo>
                    <a:pt x="4062" y="2387"/>
                  </a:lnTo>
                  <a:lnTo>
                    <a:pt x="4054" y="2398"/>
                  </a:lnTo>
                  <a:lnTo>
                    <a:pt x="4045" y="2410"/>
                  </a:lnTo>
                  <a:lnTo>
                    <a:pt x="4034" y="2420"/>
                  </a:lnTo>
                  <a:lnTo>
                    <a:pt x="4023" y="2430"/>
                  </a:lnTo>
                  <a:lnTo>
                    <a:pt x="4011" y="2438"/>
                  </a:lnTo>
                  <a:lnTo>
                    <a:pt x="3998" y="2446"/>
                  </a:lnTo>
                  <a:lnTo>
                    <a:pt x="3986" y="2452"/>
                  </a:lnTo>
                  <a:lnTo>
                    <a:pt x="3959" y="2467"/>
                  </a:lnTo>
                  <a:lnTo>
                    <a:pt x="3933" y="2480"/>
                  </a:lnTo>
                  <a:lnTo>
                    <a:pt x="3920" y="2488"/>
                  </a:lnTo>
                  <a:lnTo>
                    <a:pt x="3908" y="2497"/>
                  </a:lnTo>
                  <a:lnTo>
                    <a:pt x="3897" y="2507"/>
                  </a:lnTo>
                  <a:lnTo>
                    <a:pt x="3887" y="2517"/>
                  </a:lnTo>
                  <a:lnTo>
                    <a:pt x="3877" y="2529"/>
                  </a:lnTo>
                  <a:lnTo>
                    <a:pt x="3868" y="2544"/>
                  </a:lnTo>
                  <a:lnTo>
                    <a:pt x="3858" y="2565"/>
                  </a:lnTo>
                  <a:lnTo>
                    <a:pt x="3850" y="2587"/>
                  </a:lnTo>
                  <a:lnTo>
                    <a:pt x="3843" y="2611"/>
                  </a:lnTo>
                  <a:lnTo>
                    <a:pt x="3838" y="2634"/>
                  </a:lnTo>
                  <a:lnTo>
                    <a:pt x="3834" y="2659"/>
                  </a:lnTo>
                  <a:lnTo>
                    <a:pt x="3831" y="2684"/>
                  </a:lnTo>
                  <a:lnTo>
                    <a:pt x="3828" y="2736"/>
                  </a:lnTo>
                  <a:lnTo>
                    <a:pt x="3824" y="2787"/>
                  </a:lnTo>
                  <a:lnTo>
                    <a:pt x="3821" y="2837"/>
                  </a:lnTo>
                  <a:lnTo>
                    <a:pt x="3819" y="2863"/>
                  </a:lnTo>
                  <a:lnTo>
                    <a:pt x="3814" y="2887"/>
                  </a:lnTo>
                  <a:lnTo>
                    <a:pt x="3810" y="2911"/>
                  </a:lnTo>
                  <a:lnTo>
                    <a:pt x="3803" y="2934"/>
                  </a:lnTo>
                  <a:lnTo>
                    <a:pt x="3794" y="2959"/>
                  </a:lnTo>
                  <a:lnTo>
                    <a:pt x="3784" y="2980"/>
                  </a:lnTo>
                  <a:lnTo>
                    <a:pt x="3773" y="3000"/>
                  </a:lnTo>
                  <a:lnTo>
                    <a:pt x="3761" y="3018"/>
                  </a:lnTo>
                  <a:lnTo>
                    <a:pt x="3747" y="3035"/>
                  </a:lnTo>
                  <a:lnTo>
                    <a:pt x="3734" y="3050"/>
                  </a:lnTo>
                  <a:lnTo>
                    <a:pt x="3708" y="3081"/>
                  </a:lnTo>
                  <a:lnTo>
                    <a:pt x="3696" y="3098"/>
                  </a:lnTo>
                  <a:lnTo>
                    <a:pt x="3684" y="3115"/>
                  </a:lnTo>
                  <a:lnTo>
                    <a:pt x="3673" y="3133"/>
                  </a:lnTo>
                  <a:lnTo>
                    <a:pt x="3663" y="3153"/>
                  </a:lnTo>
                  <a:lnTo>
                    <a:pt x="3654" y="3176"/>
                  </a:lnTo>
                  <a:lnTo>
                    <a:pt x="3647" y="3201"/>
                  </a:lnTo>
                  <a:lnTo>
                    <a:pt x="3643" y="3229"/>
                  </a:lnTo>
                  <a:lnTo>
                    <a:pt x="3640" y="3261"/>
                  </a:lnTo>
                  <a:lnTo>
                    <a:pt x="3803" y="3284"/>
                  </a:lnTo>
                  <a:lnTo>
                    <a:pt x="3852" y="3389"/>
                  </a:lnTo>
                  <a:lnTo>
                    <a:pt x="3881" y="3449"/>
                  </a:lnTo>
                  <a:lnTo>
                    <a:pt x="3914" y="3511"/>
                  </a:lnTo>
                  <a:lnTo>
                    <a:pt x="3930" y="3542"/>
                  </a:lnTo>
                  <a:lnTo>
                    <a:pt x="3948" y="3571"/>
                  </a:lnTo>
                  <a:lnTo>
                    <a:pt x="3966" y="3599"/>
                  </a:lnTo>
                  <a:lnTo>
                    <a:pt x="3985" y="3626"/>
                  </a:lnTo>
                  <a:lnTo>
                    <a:pt x="4003" y="3649"/>
                  </a:lnTo>
                  <a:lnTo>
                    <a:pt x="4022" y="3670"/>
                  </a:lnTo>
                  <a:lnTo>
                    <a:pt x="4041" y="3689"/>
                  </a:lnTo>
                  <a:lnTo>
                    <a:pt x="4051" y="3697"/>
                  </a:lnTo>
                  <a:lnTo>
                    <a:pt x="4060" y="3704"/>
                  </a:lnTo>
                  <a:lnTo>
                    <a:pt x="4316" y="3774"/>
                  </a:lnTo>
                  <a:lnTo>
                    <a:pt x="4431" y="3821"/>
                  </a:lnTo>
                  <a:lnTo>
                    <a:pt x="4547" y="3870"/>
                  </a:lnTo>
                  <a:lnTo>
                    <a:pt x="4784" y="3971"/>
                  </a:lnTo>
                  <a:lnTo>
                    <a:pt x="5020" y="4073"/>
                  </a:lnTo>
                  <a:lnTo>
                    <a:pt x="5251" y="4171"/>
                  </a:lnTo>
                  <a:lnTo>
                    <a:pt x="5302" y="4192"/>
                  </a:lnTo>
                  <a:lnTo>
                    <a:pt x="5356" y="4211"/>
                  </a:lnTo>
                  <a:lnTo>
                    <a:pt x="5462" y="4249"/>
                  </a:lnTo>
                  <a:lnTo>
                    <a:pt x="5514" y="4267"/>
                  </a:lnTo>
                  <a:lnTo>
                    <a:pt x="5567" y="4287"/>
                  </a:lnTo>
                  <a:lnTo>
                    <a:pt x="5617" y="4307"/>
                  </a:lnTo>
                  <a:lnTo>
                    <a:pt x="5666" y="4328"/>
                  </a:lnTo>
                  <a:lnTo>
                    <a:pt x="5691" y="4341"/>
                  </a:lnTo>
                  <a:lnTo>
                    <a:pt x="5714" y="4353"/>
                  </a:lnTo>
                  <a:lnTo>
                    <a:pt x="5736" y="4365"/>
                  </a:lnTo>
                  <a:lnTo>
                    <a:pt x="5759" y="4379"/>
                  </a:lnTo>
                  <a:lnTo>
                    <a:pt x="5780" y="4393"/>
                  </a:lnTo>
                  <a:lnTo>
                    <a:pt x="5800" y="4408"/>
                  </a:lnTo>
                  <a:lnTo>
                    <a:pt x="5820" y="4424"/>
                  </a:lnTo>
                  <a:lnTo>
                    <a:pt x="5839" y="4441"/>
                  </a:lnTo>
                  <a:lnTo>
                    <a:pt x="5857" y="4459"/>
                  </a:lnTo>
                  <a:lnTo>
                    <a:pt x="5874" y="4477"/>
                  </a:lnTo>
                  <a:lnTo>
                    <a:pt x="5889" y="4497"/>
                  </a:lnTo>
                  <a:lnTo>
                    <a:pt x="5904" y="4518"/>
                  </a:lnTo>
                  <a:lnTo>
                    <a:pt x="5917" y="4540"/>
                  </a:lnTo>
                  <a:lnTo>
                    <a:pt x="5930" y="4564"/>
                  </a:lnTo>
                  <a:lnTo>
                    <a:pt x="5942" y="4588"/>
                  </a:lnTo>
                  <a:lnTo>
                    <a:pt x="5952" y="4615"/>
                  </a:lnTo>
                  <a:lnTo>
                    <a:pt x="5952" y="4700"/>
                  </a:lnTo>
                  <a:lnTo>
                    <a:pt x="5954" y="4804"/>
                  </a:lnTo>
                  <a:lnTo>
                    <a:pt x="5959" y="5048"/>
                  </a:lnTo>
                  <a:lnTo>
                    <a:pt x="5963" y="5176"/>
                  </a:lnTo>
                  <a:lnTo>
                    <a:pt x="5965" y="5302"/>
                  </a:lnTo>
                  <a:lnTo>
                    <a:pt x="5965" y="5420"/>
                  </a:lnTo>
                  <a:lnTo>
                    <a:pt x="5965" y="5525"/>
                  </a:lnTo>
                  <a:lnTo>
                    <a:pt x="2" y="5525"/>
                  </a:lnTo>
                  <a:lnTo>
                    <a:pt x="0" y="5420"/>
                  </a:lnTo>
                  <a:lnTo>
                    <a:pt x="2" y="5302"/>
                  </a:lnTo>
                  <a:lnTo>
                    <a:pt x="4" y="5176"/>
                  </a:lnTo>
                  <a:lnTo>
                    <a:pt x="6" y="5048"/>
                  </a:lnTo>
                  <a:lnTo>
                    <a:pt x="12" y="4804"/>
                  </a:lnTo>
                  <a:lnTo>
                    <a:pt x="14" y="4700"/>
                  </a:lnTo>
                  <a:lnTo>
                    <a:pt x="15" y="4615"/>
                  </a:lnTo>
                  <a:lnTo>
                    <a:pt x="25" y="4588"/>
                  </a:lnTo>
                  <a:lnTo>
                    <a:pt x="36" y="4564"/>
                  </a:lnTo>
                  <a:lnTo>
                    <a:pt x="48" y="4540"/>
                  </a:lnTo>
                  <a:lnTo>
                    <a:pt x="62" y="4518"/>
                  </a:lnTo>
                  <a:lnTo>
                    <a:pt x="77" y="4497"/>
                  </a:lnTo>
                  <a:lnTo>
                    <a:pt x="93" y="4477"/>
                  </a:lnTo>
                  <a:lnTo>
                    <a:pt x="110" y="4459"/>
                  </a:lnTo>
                  <a:lnTo>
                    <a:pt x="128" y="4441"/>
                  </a:lnTo>
                  <a:lnTo>
                    <a:pt x="147" y="4424"/>
                  </a:lnTo>
                  <a:lnTo>
                    <a:pt x="166" y="4408"/>
                  </a:lnTo>
                  <a:lnTo>
                    <a:pt x="187" y="4393"/>
                  </a:lnTo>
                  <a:lnTo>
                    <a:pt x="208" y="4379"/>
                  </a:lnTo>
                  <a:lnTo>
                    <a:pt x="230" y="4365"/>
                  </a:lnTo>
                  <a:lnTo>
                    <a:pt x="253" y="4353"/>
                  </a:lnTo>
                  <a:lnTo>
                    <a:pt x="276" y="4341"/>
                  </a:lnTo>
                  <a:lnTo>
                    <a:pt x="299" y="4328"/>
                  </a:lnTo>
                  <a:lnTo>
                    <a:pt x="349" y="4307"/>
                  </a:lnTo>
                  <a:lnTo>
                    <a:pt x="400" y="4287"/>
                  </a:lnTo>
                  <a:lnTo>
                    <a:pt x="451" y="4267"/>
                  </a:lnTo>
                  <a:lnTo>
                    <a:pt x="505" y="4249"/>
                  </a:lnTo>
                  <a:lnTo>
                    <a:pt x="611" y="4211"/>
                  </a:lnTo>
                  <a:lnTo>
                    <a:pt x="663" y="4192"/>
                  </a:lnTo>
                  <a:lnTo>
                    <a:pt x="716" y="4171"/>
                  </a:lnTo>
                  <a:lnTo>
                    <a:pt x="945" y="4073"/>
                  </a:lnTo>
                  <a:lnTo>
                    <a:pt x="1183" y="3971"/>
                  </a:lnTo>
                  <a:lnTo>
                    <a:pt x="1419" y="3870"/>
                  </a:lnTo>
                  <a:lnTo>
                    <a:pt x="1535" y="3821"/>
                  </a:lnTo>
                  <a:lnTo>
                    <a:pt x="1649" y="3774"/>
                  </a:lnTo>
                  <a:lnTo>
                    <a:pt x="1906" y="3704"/>
                  </a:lnTo>
                  <a:lnTo>
                    <a:pt x="1916" y="3697"/>
                  </a:lnTo>
                  <a:lnTo>
                    <a:pt x="1925" y="3689"/>
                  </a:lnTo>
                  <a:lnTo>
                    <a:pt x="1944" y="3670"/>
                  </a:lnTo>
                  <a:lnTo>
                    <a:pt x="1963" y="3649"/>
                  </a:lnTo>
                  <a:lnTo>
                    <a:pt x="1982" y="3626"/>
                  </a:lnTo>
                  <a:lnTo>
                    <a:pt x="1999" y="3599"/>
                  </a:lnTo>
                  <a:lnTo>
                    <a:pt x="2017" y="3571"/>
                  </a:lnTo>
                  <a:lnTo>
                    <a:pt x="2035" y="3542"/>
                  </a:lnTo>
                  <a:lnTo>
                    <a:pt x="2052" y="3511"/>
                  </a:lnTo>
                  <a:lnTo>
                    <a:pt x="2084" y="3449"/>
                  </a:lnTo>
                  <a:lnTo>
                    <a:pt x="2114" y="3389"/>
                  </a:lnTo>
                  <a:lnTo>
                    <a:pt x="2162" y="3284"/>
                  </a:lnTo>
                  <a:lnTo>
                    <a:pt x="2284" y="3254"/>
                  </a:lnTo>
                  <a:lnTo>
                    <a:pt x="2278" y="3228"/>
                  </a:lnTo>
                  <a:lnTo>
                    <a:pt x="2272" y="3203"/>
                  </a:lnTo>
                  <a:lnTo>
                    <a:pt x="2263" y="3182"/>
                  </a:lnTo>
                  <a:lnTo>
                    <a:pt x="2253" y="3162"/>
                  </a:lnTo>
                  <a:lnTo>
                    <a:pt x="2243" y="3145"/>
                  </a:lnTo>
                  <a:lnTo>
                    <a:pt x="2231" y="3129"/>
                  </a:lnTo>
                  <a:lnTo>
                    <a:pt x="2220" y="3115"/>
                  </a:lnTo>
                  <a:lnTo>
                    <a:pt x="2208" y="3100"/>
                  </a:lnTo>
                  <a:lnTo>
                    <a:pt x="2183" y="3075"/>
                  </a:lnTo>
                  <a:lnTo>
                    <a:pt x="2172" y="3061"/>
                  </a:lnTo>
                  <a:lnTo>
                    <a:pt x="2160" y="3048"/>
                  </a:lnTo>
                  <a:lnTo>
                    <a:pt x="2150" y="3033"/>
                  </a:lnTo>
                  <a:lnTo>
                    <a:pt x="2139" y="3017"/>
                  </a:lnTo>
                  <a:lnTo>
                    <a:pt x="2130" y="3000"/>
                  </a:lnTo>
                  <a:lnTo>
                    <a:pt x="2122" y="2981"/>
                  </a:lnTo>
                  <a:lnTo>
                    <a:pt x="2075" y="2490"/>
                  </a:lnTo>
                  <a:lnTo>
                    <a:pt x="2074" y="2491"/>
                  </a:lnTo>
                  <a:lnTo>
                    <a:pt x="2071" y="2491"/>
                  </a:lnTo>
                  <a:lnTo>
                    <a:pt x="2059" y="2490"/>
                  </a:lnTo>
                  <a:lnTo>
                    <a:pt x="2040" y="2487"/>
                  </a:lnTo>
                  <a:lnTo>
                    <a:pt x="2018" y="2481"/>
                  </a:lnTo>
                  <a:lnTo>
                    <a:pt x="1975" y="2470"/>
                  </a:lnTo>
                  <a:lnTo>
                    <a:pt x="1959" y="2465"/>
                  </a:lnTo>
                  <a:lnTo>
                    <a:pt x="1949" y="2460"/>
                  </a:lnTo>
                  <a:lnTo>
                    <a:pt x="1935" y="2450"/>
                  </a:lnTo>
                  <a:lnTo>
                    <a:pt x="1921" y="2439"/>
                  </a:lnTo>
                  <a:lnTo>
                    <a:pt x="1908" y="2426"/>
                  </a:lnTo>
                  <a:lnTo>
                    <a:pt x="1897" y="2410"/>
                  </a:lnTo>
                  <a:lnTo>
                    <a:pt x="1886" y="2394"/>
                  </a:lnTo>
                  <a:lnTo>
                    <a:pt x="1876" y="2377"/>
                  </a:lnTo>
                  <a:lnTo>
                    <a:pt x="1866" y="2358"/>
                  </a:lnTo>
                  <a:lnTo>
                    <a:pt x="1857" y="2337"/>
                  </a:lnTo>
                  <a:lnTo>
                    <a:pt x="1849" y="2316"/>
                  </a:lnTo>
                  <a:lnTo>
                    <a:pt x="1841" y="2295"/>
                  </a:lnTo>
                  <a:lnTo>
                    <a:pt x="1834" y="2273"/>
                  </a:lnTo>
                  <a:lnTo>
                    <a:pt x="1828" y="2249"/>
                  </a:lnTo>
                  <a:lnTo>
                    <a:pt x="1817" y="2200"/>
                  </a:lnTo>
                  <a:lnTo>
                    <a:pt x="1806" y="2151"/>
                  </a:lnTo>
                  <a:lnTo>
                    <a:pt x="1799" y="2100"/>
                  </a:lnTo>
                  <a:lnTo>
                    <a:pt x="1793" y="2050"/>
                  </a:lnTo>
                  <a:lnTo>
                    <a:pt x="1787" y="2000"/>
                  </a:lnTo>
                  <a:lnTo>
                    <a:pt x="1784" y="1952"/>
                  </a:lnTo>
                  <a:lnTo>
                    <a:pt x="1777" y="1863"/>
                  </a:lnTo>
                  <a:lnTo>
                    <a:pt x="1772" y="1790"/>
                  </a:lnTo>
                  <a:lnTo>
                    <a:pt x="1772" y="1775"/>
                  </a:lnTo>
                  <a:lnTo>
                    <a:pt x="1774" y="1762"/>
                  </a:lnTo>
                  <a:lnTo>
                    <a:pt x="1779" y="1747"/>
                  </a:lnTo>
                  <a:lnTo>
                    <a:pt x="1784" y="1734"/>
                  </a:lnTo>
                  <a:lnTo>
                    <a:pt x="1791" y="1720"/>
                  </a:lnTo>
                  <a:lnTo>
                    <a:pt x="1799" y="1705"/>
                  </a:lnTo>
                  <a:lnTo>
                    <a:pt x="1815" y="1674"/>
                  </a:lnTo>
                  <a:lnTo>
                    <a:pt x="1823" y="1657"/>
                  </a:lnTo>
                  <a:lnTo>
                    <a:pt x="1831" y="1640"/>
                  </a:lnTo>
                  <a:lnTo>
                    <a:pt x="1838" y="1621"/>
                  </a:lnTo>
                  <a:lnTo>
                    <a:pt x="1842" y="1602"/>
                  </a:lnTo>
                  <a:lnTo>
                    <a:pt x="1847" y="1581"/>
                  </a:lnTo>
                  <a:lnTo>
                    <a:pt x="1848" y="1559"/>
                  </a:lnTo>
                  <a:lnTo>
                    <a:pt x="1847" y="1536"/>
                  </a:lnTo>
                  <a:lnTo>
                    <a:pt x="1844" y="1523"/>
                  </a:lnTo>
                  <a:lnTo>
                    <a:pt x="1842" y="1510"/>
                  </a:lnTo>
                  <a:lnTo>
                    <a:pt x="1828" y="1434"/>
                  </a:lnTo>
                  <a:lnTo>
                    <a:pt x="1814" y="1360"/>
                  </a:lnTo>
                  <a:lnTo>
                    <a:pt x="1804" y="1290"/>
                  </a:lnTo>
                  <a:lnTo>
                    <a:pt x="1796" y="1221"/>
                  </a:lnTo>
                  <a:lnTo>
                    <a:pt x="1791" y="1155"/>
                  </a:lnTo>
                  <a:lnTo>
                    <a:pt x="1787" y="1092"/>
                  </a:lnTo>
                  <a:lnTo>
                    <a:pt x="1786" y="1030"/>
                  </a:lnTo>
                  <a:lnTo>
                    <a:pt x="1786" y="971"/>
                  </a:lnTo>
                  <a:lnTo>
                    <a:pt x="1790" y="915"/>
                  </a:lnTo>
                  <a:lnTo>
                    <a:pt x="1794" y="861"/>
                  </a:lnTo>
                  <a:lnTo>
                    <a:pt x="1802" y="808"/>
                  </a:lnTo>
                  <a:lnTo>
                    <a:pt x="1810" y="759"/>
                  </a:lnTo>
                  <a:lnTo>
                    <a:pt x="1821" y="711"/>
                  </a:lnTo>
                  <a:lnTo>
                    <a:pt x="1833" y="666"/>
                  </a:lnTo>
                  <a:lnTo>
                    <a:pt x="1848" y="622"/>
                  </a:lnTo>
                  <a:lnTo>
                    <a:pt x="1863" y="581"/>
                  </a:lnTo>
                  <a:lnTo>
                    <a:pt x="1881" y="542"/>
                  </a:lnTo>
                  <a:lnTo>
                    <a:pt x="1900" y="504"/>
                  </a:lnTo>
                  <a:lnTo>
                    <a:pt x="1921" y="469"/>
                  </a:lnTo>
                  <a:lnTo>
                    <a:pt x="1944" y="436"/>
                  </a:lnTo>
                  <a:lnTo>
                    <a:pt x="1967" y="403"/>
                  </a:lnTo>
                  <a:lnTo>
                    <a:pt x="1993" y="374"/>
                  </a:lnTo>
                  <a:lnTo>
                    <a:pt x="2020" y="347"/>
                  </a:lnTo>
                  <a:lnTo>
                    <a:pt x="2047" y="320"/>
                  </a:lnTo>
                  <a:lnTo>
                    <a:pt x="2076" y="296"/>
                  </a:lnTo>
                  <a:lnTo>
                    <a:pt x="2107" y="274"/>
                  </a:lnTo>
                  <a:lnTo>
                    <a:pt x="2138" y="253"/>
                  </a:lnTo>
                  <a:lnTo>
                    <a:pt x="2170" y="234"/>
                  </a:lnTo>
                  <a:lnTo>
                    <a:pt x="2204" y="216"/>
                  </a:lnTo>
                  <a:lnTo>
                    <a:pt x="2239" y="200"/>
                  </a:lnTo>
                  <a:lnTo>
                    <a:pt x="2274" y="186"/>
                  </a:lnTo>
                  <a:lnTo>
                    <a:pt x="2311" y="174"/>
                  </a:lnTo>
                  <a:lnTo>
                    <a:pt x="2364" y="151"/>
                  </a:lnTo>
                  <a:lnTo>
                    <a:pt x="2423" y="129"/>
                  </a:lnTo>
                  <a:lnTo>
                    <a:pt x="2488" y="105"/>
                  </a:lnTo>
                  <a:lnTo>
                    <a:pt x="2556" y="82"/>
                  </a:lnTo>
                  <a:lnTo>
                    <a:pt x="2592" y="71"/>
                  </a:lnTo>
                  <a:lnTo>
                    <a:pt x="2627" y="60"/>
                  </a:lnTo>
                  <a:lnTo>
                    <a:pt x="2665" y="50"/>
                  </a:lnTo>
                  <a:lnTo>
                    <a:pt x="2703" y="40"/>
                  </a:lnTo>
                  <a:lnTo>
                    <a:pt x="2742" y="31"/>
                  </a:lnTo>
                  <a:lnTo>
                    <a:pt x="2783" y="23"/>
                  </a:lnTo>
                  <a:lnTo>
                    <a:pt x="2823" y="16"/>
                  </a:lnTo>
                  <a:lnTo>
                    <a:pt x="2864" y="11"/>
                  </a:lnTo>
                  <a:lnTo>
                    <a:pt x="2906" y="5"/>
                  </a:lnTo>
                  <a:lnTo>
                    <a:pt x="2949" y="2"/>
                  </a:lnTo>
                  <a:lnTo>
                    <a:pt x="2991" y="0"/>
                  </a:lnTo>
                  <a:lnTo>
                    <a:pt x="3035" y="0"/>
                  </a:lnTo>
                  <a:lnTo>
                    <a:pt x="3078" y="1"/>
                  </a:lnTo>
                  <a:lnTo>
                    <a:pt x="3122" y="3"/>
                  </a:lnTo>
                  <a:lnTo>
                    <a:pt x="3166" y="9"/>
                  </a:lnTo>
                  <a:lnTo>
                    <a:pt x="3211" y="14"/>
                  </a:lnTo>
                  <a:lnTo>
                    <a:pt x="3255" y="23"/>
                  </a:lnTo>
                  <a:lnTo>
                    <a:pt x="3300" y="34"/>
                  </a:lnTo>
                  <a:lnTo>
                    <a:pt x="3346" y="47"/>
                  </a:lnTo>
                  <a:lnTo>
                    <a:pt x="3390" y="62"/>
                  </a:lnTo>
                  <a:lnTo>
                    <a:pt x="3435" y="80"/>
                  </a:lnTo>
                  <a:lnTo>
                    <a:pt x="3481" y="101"/>
                  </a:lnTo>
                  <a:lnTo>
                    <a:pt x="3525" y="123"/>
                  </a:lnTo>
                  <a:lnTo>
                    <a:pt x="3570" y="150"/>
                  </a:lnTo>
                  <a:lnTo>
                    <a:pt x="3688" y="260"/>
                  </a:lnTo>
                  <a:lnTo>
                    <a:pt x="3879" y="292"/>
                  </a:lnTo>
                  <a:lnTo>
                    <a:pt x="3888" y="297"/>
                  </a:lnTo>
                  <a:lnTo>
                    <a:pt x="3897" y="304"/>
                  </a:lnTo>
                  <a:lnTo>
                    <a:pt x="3914" y="319"/>
                  </a:lnTo>
                  <a:lnTo>
                    <a:pt x="3929" y="335"/>
                  </a:lnTo>
                  <a:lnTo>
                    <a:pt x="3944" y="353"/>
                  </a:lnTo>
                  <a:lnTo>
                    <a:pt x="3958" y="372"/>
                  </a:lnTo>
                  <a:lnTo>
                    <a:pt x="3971" y="392"/>
                  </a:lnTo>
                  <a:lnTo>
                    <a:pt x="3983" y="412"/>
                  </a:lnTo>
                  <a:lnTo>
                    <a:pt x="3993" y="432"/>
                  </a:lnTo>
                  <a:lnTo>
                    <a:pt x="4012" y="470"/>
                  </a:lnTo>
                  <a:lnTo>
                    <a:pt x="4025" y="502"/>
                  </a:lnTo>
                  <a:lnTo>
                    <a:pt x="4036" y="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27320" y="2377440"/>
            <a:ext cx="255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7320" y="3024505"/>
            <a:ext cx="364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spc="200" dirty="0">
                <a:latin typeface="+mn-lt"/>
                <a:ea typeface="+mn-ea"/>
                <a:cs typeface="+mn-ea"/>
                <a:sym typeface="+mn-lt"/>
              </a:rPr>
              <a:t>自我介绍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5325" y="1744345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9215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81914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教育背景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9215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技能证书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1914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学习成绩</a:t>
            </a:r>
          </a:p>
        </p:txBody>
      </p:sp>
      <p:sp>
        <p:nvSpPr>
          <p:cNvPr id="4" name="矩形 3"/>
          <p:cNvSpPr/>
          <p:nvPr/>
        </p:nvSpPr>
        <p:spPr>
          <a:xfrm>
            <a:off x="1821180" y="1600200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13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自我介绍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1090" y="1167765"/>
            <a:ext cx="31489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基本信息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60240" y="2190750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性别：女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岁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民族：汉族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学历：本科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130-0000-0000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6"/>
          <p:cNvSpPr txBox="1"/>
          <p:nvPr/>
        </p:nvSpPr>
        <p:spPr>
          <a:xfrm>
            <a:off x="1358900" y="5413375"/>
            <a:ext cx="277114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此处放个人照片</a:t>
            </a:r>
          </a:p>
        </p:txBody>
      </p:sp>
      <p:pic>
        <p:nvPicPr>
          <p:cNvPr id="6" name="图片 5" descr="C:\Users\new\Desktop\简历头像规范\用于长方形头像99x139\08.jpg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32573" y="2190750"/>
            <a:ext cx="2123440" cy="2981960"/>
          </a:xfrm>
          <a:prstGeom prst="rect">
            <a:avLst/>
          </a:prstGeom>
          <a:ln>
            <a:solidFill>
              <a:srgbClr val="8CC5D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8655" y="2320290"/>
            <a:ext cx="2766695" cy="2952115"/>
          </a:xfrm>
          <a:prstGeom prst="rect">
            <a:avLst/>
          </a:prstGeom>
          <a:solidFill>
            <a:srgbClr val="8CC5D0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自我介绍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548946" y="1907236"/>
            <a:ext cx="4752528" cy="123981"/>
            <a:chOff x="1205161" y="2127581"/>
            <a:chExt cx="4752528" cy="12398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205161" y="2251562"/>
              <a:ext cx="47525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1205161" y="2127581"/>
              <a:ext cx="720080" cy="1239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49015" y="2320290"/>
            <a:ext cx="8198485" cy="2952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84905" y="2646045"/>
            <a:ext cx="44056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教育背景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84905" y="3031490"/>
            <a:ext cx="7927340" cy="15297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2010.09-2014.07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  </a:t>
            </a:r>
            <a:r>
              <a:rPr 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XXXXX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大学   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英语专业（本科）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主修课程: 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基础英语、高级英语、报刊选读、视听、口语、英语写作、翻译理论与实践、语言理论、语言学概论，听力、笔译、口译、阅读、英美文学等；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学习情况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GPA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3.5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，专业相关课程平均成绩</a:t>
            </a:r>
            <a:r>
              <a:rPr lang="en-US" altLang="zh-CN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85</a:t>
            </a:r>
            <a:r>
              <a:rPr lang="zh-CN" altLang="en-US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分以上；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84905" y="4605655"/>
            <a:ext cx="79794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800" b="1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技能证书：</a:t>
            </a:r>
            <a:r>
              <a:rPr lang="zh-CN" altLang="en-US" sz="1800" dirty="0">
                <a:solidFill>
                  <a:srgbClr val="42413D"/>
                </a:solidFill>
                <a:latin typeface="+mn-lt"/>
                <a:ea typeface="+mn-ea"/>
                <a:cs typeface="+mn-ea"/>
                <a:sym typeface="+mn-lt"/>
              </a:rPr>
              <a:t>获得英语四六级，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专业四级 证书，毕业后获得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PMP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项目管理认证</a:t>
            </a:r>
            <a:endParaRPr lang="zh-CN" altLang="en-US" sz="1800" b="1" dirty="0">
              <a:solidFill>
                <a:srgbClr val="42413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167765"/>
            <a:ext cx="31489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教育背景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88745" y="3040380"/>
            <a:ext cx="1393190" cy="1215390"/>
            <a:chOff x="10017" y="5573"/>
            <a:chExt cx="742" cy="647"/>
          </a:xfrm>
          <a:solidFill>
            <a:schemeClr val="bg1"/>
          </a:solidFill>
        </p:grpSpPr>
        <p:sp>
          <p:nvSpPr>
            <p:cNvPr id="67" name="AutoShape 43"/>
            <p:cNvSpPr/>
            <p:nvPr/>
          </p:nvSpPr>
          <p:spPr bwMode="auto">
            <a:xfrm>
              <a:off x="10017" y="5573"/>
              <a:ext cx="743" cy="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AutoShape 44"/>
            <p:cNvSpPr/>
            <p:nvPr/>
          </p:nvSpPr>
          <p:spPr bwMode="auto">
            <a:xfrm>
              <a:off x="10690" y="5803"/>
              <a:ext cx="47" cy="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AutoShape 45"/>
            <p:cNvSpPr/>
            <p:nvPr/>
          </p:nvSpPr>
          <p:spPr bwMode="auto">
            <a:xfrm>
              <a:off x="10667" y="6080"/>
              <a:ext cx="93" cy="1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439240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90935" y="4620038"/>
            <a:ext cx="1161843" cy="1161842"/>
          </a:xfrm>
          <a:prstGeom prst="ellipse">
            <a:avLst/>
          </a:pr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4355658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7354" y="2153575"/>
            <a:ext cx="1161843" cy="1161842"/>
          </a:xfrm>
          <a:prstGeom prst="ellipse">
            <a:avLst/>
          </a:prstGeom>
          <a:solidFill>
            <a:srgbClr val="F7A8A6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6277511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29206" y="4620038"/>
            <a:ext cx="1161843" cy="1161842"/>
          </a:xfrm>
          <a:prstGeom prst="ellipse">
            <a:avLst/>
          </a:pr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圆角矩形 1"/>
          <p:cNvSpPr/>
          <p:nvPr/>
        </p:nvSpPr>
        <p:spPr>
          <a:xfrm flipV="1">
            <a:off x="8189933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8" y="3968006"/>
            <a:ext cx="12871067" cy="87459"/>
          </a:xfrm>
          <a:prstGeom prst="rect">
            <a:avLst/>
          </a:prstGeom>
          <a:solidFill>
            <a:srgbClr val="8CC5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no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067483" y="5056391"/>
            <a:ext cx="99557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20XX.0X</a:t>
            </a:r>
          </a:p>
        </p:txBody>
      </p:sp>
      <p:sp>
        <p:nvSpPr>
          <p:cNvPr id="85" name="TextBox 23"/>
          <p:cNvSpPr txBox="1"/>
          <p:nvPr/>
        </p:nvSpPr>
        <p:spPr>
          <a:xfrm>
            <a:off x="1603825" y="2761450"/>
            <a:ext cx="2459232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1603826" y="2357573"/>
            <a:ext cx="1723549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优秀学生干部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TextBox 23"/>
          <p:cNvSpPr txBox="1"/>
          <p:nvPr/>
        </p:nvSpPr>
        <p:spPr>
          <a:xfrm>
            <a:off x="4321625" y="5682450"/>
            <a:ext cx="2459232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Box 24"/>
          <p:cNvSpPr txBox="1"/>
          <p:nvPr/>
        </p:nvSpPr>
        <p:spPr>
          <a:xfrm>
            <a:off x="4321626" y="527857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最佳运动员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Box 23"/>
          <p:cNvSpPr txBox="1"/>
          <p:nvPr/>
        </p:nvSpPr>
        <p:spPr>
          <a:xfrm>
            <a:off x="6239325" y="1796250"/>
            <a:ext cx="2459232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TextBox 24"/>
          <p:cNvSpPr txBox="1"/>
          <p:nvPr/>
        </p:nvSpPr>
        <p:spPr>
          <a:xfrm>
            <a:off x="6239326" y="1392373"/>
            <a:ext cx="1210588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三好学生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TextBox 23"/>
          <p:cNvSpPr txBox="1"/>
          <p:nvPr/>
        </p:nvSpPr>
        <p:spPr>
          <a:xfrm>
            <a:off x="8931725" y="4742650"/>
            <a:ext cx="2459232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8931726" y="4338773"/>
            <a:ext cx="1210588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学习标兵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自我介绍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1090" y="1167765"/>
            <a:ext cx="31489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获奖经历</a:t>
            </a:r>
          </a:p>
        </p:txBody>
      </p:sp>
      <p:sp>
        <p:nvSpPr>
          <p:cNvPr id="3" name="TextBox 28"/>
          <p:cNvSpPr txBox="1"/>
          <p:nvPr/>
        </p:nvSpPr>
        <p:spPr>
          <a:xfrm flipH="1">
            <a:off x="4990263" y="2590051"/>
            <a:ext cx="99557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20XX.0X</a:t>
            </a:r>
          </a:p>
        </p:txBody>
      </p:sp>
      <p:sp>
        <p:nvSpPr>
          <p:cNvPr id="5" name="椭圆 4"/>
          <p:cNvSpPr/>
          <p:nvPr/>
        </p:nvSpPr>
        <p:spPr>
          <a:xfrm>
            <a:off x="8878644" y="2105315"/>
            <a:ext cx="1161843" cy="1161842"/>
          </a:xfrm>
          <a:prstGeom prst="ellipse">
            <a:avLst/>
          </a:prstGeom>
          <a:solidFill>
            <a:srgbClr val="F7A8A6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28"/>
          <p:cNvSpPr txBox="1"/>
          <p:nvPr/>
        </p:nvSpPr>
        <p:spPr>
          <a:xfrm flipH="1">
            <a:off x="8961553" y="2560841"/>
            <a:ext cx="99557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20XX.0X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8" grpId="0" bldLvl="0" animBg="1"/>
      <p:bldP spid="29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" grpId="0"/>
      <p:bldP spid="5" grpId="0" bldLvl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3261360" y="-200660"/>
            <a:ext cx="770255" cy="7433310"/>
          </a:xfrm>
          <a:prstGeom prst="rect">
            <a:avLst/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41600" y="2377440"/>
            <a:ext cx="2080260" cy="2080260"/>
            <a:chOff x="8475" y="2260"/>
            <a:chExt cx="2248" cy="2248"/>
          </a:xfrm>
          <a:solidFill>
            <a:srgbClr val="8CC5D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8475" y="2260"/>
              <a:ext cx="2248" cy="2248"/>
              <a:chOff x="8475" y="2260"/>
              <a:chExt cx="2248" cy="2248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8475" y="2260"/>
                <a:ext cx="2249" cy="22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645" y="2430"/>
                <a:ext cx="1910" cy="191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" name="男人"/>
            <p:cNvSpPr/>
            <p:nvPr/>
          </p:nvSpPr>
          <p:spPr bwMode="auto">
            <a:xfrm>
              <a:off x="9090" y="2875"/>
              <a:ext cx="1018" cy="1018"/>
            </a:xfrm>
            <a:custGeom>
              <a:avLst/>
              <a:gdLst>
                <a:gd name="T0" fmla="*/ 416334317 w 5965"/>
                <a:gd name="T1" fmla="*/ 75815881 h 5525"/>
                <a:gd name="T2" fmla="*/ 416538070 w 5965"/>
                <a:gd name="T3" fmla="*/ 102142015 h 5525"/>
                <a:gd name="T4" fmla="*/ 412968551 w 5965"/>
                <a:gd name="T5" fmla="*/ 149998739 h 5525"/>
                <a:gd name="T6" fmla="*/ 415008322 w 5965"/>
                <a:gd name="T7" fmla="*/ 163264210 h 5525"/>
                <a:gd name="T8" fmla="*/ 420413859 w 5965"/>
                <a:gd name="T9" fmla="*/ 173672291 h 5525"/>
                <a:gd name="T10" fmla="*/ 424493721 w 5965"/>
                <a:gd name="T11" fmla="*/ 190712788 h 5525"/>
                <a:gd name="T12" fmla="*/ 423983698 w 5965"/>
                <a:gd name="T13" fmla="*/ 209080215 h 5525"/>
                <a:gd name="T14" fmla="*/ 420107909 w 5965"/>
                <a:gd name="T15" fmla="*/ 229590285 h 5525"/>
                <a:gd name="T16" fmla="*/ 413478254 w 5965"/>
                <a:gd name="T17" fmla="*/ 244691987 h 5525"/>
                <a:gd name="T18" fmla="*/ 407766767 w 5965"/>
                <a:gd name="T19" fmla="*/ 249590096 h 5525"/>
                <a:gd name="T20" fmla="*/ 397465396 w 5965"/>
                <a:gd name="T21" fmla="*/ 255814496 h 5525"/>
                <a:gd name="T22" fmla="*/ 392671758 w 5965"/>
                <a:gd name="T23" fmla="*/ 263977690 h 5525"/>
                <a:gd name="T24" fmla="*/ 390020087 w 5965"/>
                <a:gd name="T25" fmla="*/ 284385517 h 5525"/>
                <a:gd name="T26" fmla="*/ 387878120 w 5965"/>
                <a:gd name="T27" fmla="*/ 299385614 h 5525"/>
                <a:gd name="T28" fmla="*/ 380840638 w 5965"/>
                <a:gd name="T29" fmla="*/ 311222230 h 5525"/>
                <a:gd name="T30" fmla="*/ 372681234 w 5965"/>
                <a:gd name="T31" fmla="*/ 324079365 h 5525"/>
                <a:gd name="T32" fmla="*/ 387878120 w 5965"/>
                <a:gd name="T33" fmla="*/ 335099630 h 5525"/>
                <a:gd name="T34" fmla="*/ 404502878 w 5965"/>
                <a:gd name="T35" fmla="*/ 367242149 h 5525"/>
                <a:gd name="T36" fmla="*/ 414090473 w 5965"/>
                <a:gd name="T37" fmla="*/ 377956321 h 5525"/>
                <a:gd name="T38" fmla="*/ 487932935 w 5965"/>
                <a:gd name="T39" fmla="*/ 405201051 h 5525"/>
                <a:gd name="T40" fmla="*/ 557083956 w 5965"/>
                <a:gd name="T41" fmla="*/ 433568224 h 5525"/>
                <a:gd name="T42" fmla="*/ 582786287 w 5965"/>
                <a:gd name="T43" fmla="*/ 444180473 h 5525"/>
                <a:gd name="T44" fmla="*/ 595535256 w 5965"/>
                <a:gd name="T45" fmla="*/ 453160019 h 5525"/>
                <a:gd name="T46" fmla="*/ 604816582 w 5965"/>
                <a:gd name="T47" fmla="*/ 465710742 h 5525"/>
                <a:gd name="T48" fmla="*/ 607774521 w 5965"/>
                <a:gd name="T49" fmla="*/ 515098245 h 5525"/>
                <a:gd name="T50" fmla="*/ 204073 w 5965"/>
                <a:gd name="T51" fmla="*/ 563771320 h 5525"/>
                <a:gd name="T52" fmla="*/ 1427872 w 5965"/>
                <a:gd name="T53" fmla="*/ 479588397 h 5525"/>
                <a:gd name="T54" fmla="*/ 6323706 w 5965"/>
                <a:gd name="T55" fmla="*/ 461017121 h 5525"/>
                <a:gd name="T56" fmla="*/ 16930707 w 5965"/>
                <a:gd name="T57" fmla="*/ 449792689 h 5525"/>
                <a:gd name="T58" fmla="*/ 30495968 w 5965"/>
                <a:gd name="T59" fmla="*/ 441629494 h 5525"/>
                <a:gd name="T60" fmla="*/ 67621272 w 5965"/>
                <a:gd name="T61" fmla="*/ 427751840 h 5525"/>
                <a:gd name="T62" fmla="*/ 156558744 w 5965"/>
                <a:gd name="T63" fmla="*/ 389895181 h 5525"/>
                <a:gd name="T64" fmla="*/ 196336039 w 5965"/>
                <a:gd name="T65" fmla="*/ 376425862 h 5525"/>
                <a:gd name="T66" fmla="*/ 207555259 w 5965"/>
                <a:gd name="T67" fmla="*/ 361425765 h 5525"/>
                <a:gd name="T68" fmla="*/ 232951320 w 5965"/>
                <a:gd name="T69" fmla="*/ 332038392 h 5525"/>
                <a:gd name="T70" fmla="*/ 227545783 w 5965"/>
                <a:gd name="T71" fmla="*/ 319283501 h 5525"/>
                <a:gd name="T72" fmla="*/ 219284183 w 5965"/>
                <a:gd name="T73" fmla="*/ 309487603 h 5525"/>
                <a:gd name="T74" fmla="*/ 211634801 w 5965"/>
                <a:gd name="T75" fmla="*/ 254079869 h 5525"/>
                <a:gd name="T76" fmla="*/ 201435626 w 5965"/>
                <a:gd name="T77" fmla="*/ 252038830 h 5525"/>
                <a:gd name="T78" fmla="*/ 194602217 w 5965"/>
                <a:gd name="T79" fmla="*/ 247549057 h 5525"/>
                <a:gd name="T80" fmla="*/ 188584461 w 5965"/>
                <a:gd name="T81" fmla="*/ 236324625 h 5525"/>
                <a:gd name="T82" fmla="*/ 183484873 w 5965"/>
                <a:gd name="T83" fmla="*/ 214284096 h 5525"/>
                <a:gd name="T84" fmla="*/ 180731007 w 5965"/>
                <a:gd name="T85" fmla="*/ 182651837 h 5525"/>
                <a:gd name="T86" fmla="*/ 183484873 w 5965"/>
                <a:gd name="T87" fmla="*/ 173978383 h 5525"/>
                <a:gd name="T88" fmla="*/ 188380388 w 5965"/>
                <a:gd name="T89" fmla="*/ 161325415 h 5525"/>
                <a:gd name="T90" fmla="*/ 186442494 w 5965"/>
                <a:gd name="T91" fmla="*/ 146325318 h 5525"/>
                <a:gd name="T92" fmla="*/ 182158878 w 5965"/>
                <a:gd name="T93" fmla="*/ 105101329 h 5525"/>
                <a:gd name="T94" fmla="*/ 185728718 w 5965"/>
                <a:gd name="T95" fmla="*/ 72550475 h 5525"/>
                <a:gd name="T96" fmla="*/ 195927893 w 5965"/>
                <a:gd name="T97" fmla="*/ 47856724 h 5525"/>
                <a:gd name="T98" fmla="*/ 211736678 w 5965"/>
                <a:gd name="T99" fmla="*/ 30203724 h 5525"/>
                <a:gd name="T100" fmla="*/ 231931275 w 5965"/>
                <a:gd name="T101" fmla="*/ 18979291 h 5525"/>
                <a:gd name="T102" fmla="*/ 260693422 w 5965"/>
                <a:gd name="T103" fmla="*/ 8367362 h 5525"/>
                <a:gd name="T104" fmla="*/ 283845639 w 5965"/>
                <a:gd name="T105" fmla="*/ 2346811 h 5525"/>
                <a:gd name="T106" fmla="*/ 309547969 w 5965"/>
                <a:gd name="T107" fmla="*/ 0 h 5525"/>
                <a:gd name="T108" fmla="*/ 336575975 w 5965"/>
                <a:gd name="T109" fmla="*/ 3469254 h 5525"/>
                <a:gd name="T110" fmla="*/ 364114003 w 5965"/>
                <a:gd name="T111" fmla="*/ 15305870 h 5525"/>
                <a:gd name="T112" fmla="*/ 399199536 w 5965"/>
                <a:gd name="T113" fmla="*/ 32550854 h 5525"/>
                <a:gd name="T114" fmla="*/ 407256744 w 5965"/>
                <a:gd name="T115" fmla="*/ 44081378 h 552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65" h="5525">
                  <a:moveTo>
                    <a:pt x="4036" y="532"/>
                  </a:moveTo>
                  <a:lnTo>
                    <a:pt x="4036" y="532"/>
                  </a:lnTo>
                  <a:lnTo>
                    <a:pt x="4053" y="600"/>
                  </a:lnTo>
                  <a:lnTo>
                    <a:pt x="4065" y="654"/>
                  </a:lnTo>
                  <a:lnTo>
                    <a:pt x="4075" y="700"/>
                  </a:lnTo>
                  <a:lnTo>
                    <a:pt x="4082" y="743"/>
                  </a:lnTo>
                  <a:lnTo>
                    <a:pt x="4085" y="785"/>
                  </a:lnTo>
                  <a:lnTo>
                    <a:pt x="4088" y="833"/>
                  </a:lnTo>
                  <a:lnTo>
                    <a:pt x="4088" y="889"/>
                  </a:lnTo>
                  <a:lnTo>
                    <a:pt x="4087" y="959"/>
                  </a:lnTo>
                  <a:lnTo>
                    <a:pt x="4084" y="1001"/>
                  </a:lnTo>
                  <a:lnTo>
                    <a:pt x="4079" y="1065"/>
                  </a:lnTo>
                  <a:lnTo>
                    <a:pt x="4063" y="1229"/>
                  </a:lnTo>
                  <a:lnTo>
                    <a:pt x="4056" y="1316"/>
                  </a:lnTo>
                  <a:lnTo>
                    <a:pt x="4051" y="1398"/>
                  </a:lnTo>
                  <a:lnTo>
                    <a:pt x="4050" y="1436"/>
                  </a:lnTo>
                  <a:lnTo>
                    <a:pt x="4049" y="1470"/>
                  </a:lnTo>
                  <a:lnTo>
                    <a:pt x="4050" y="1499"/>
                  </a:lnTo>
                  <a:lnTo>
                    <a:pt x="4051" y="1523"/>
                  </a:lnTo>
                  <a:lnTo>
                    <a:pt x="4055" y="1555"/>
                  </a:lnTo>
                  <a:lnTo>
                    <a:pt x="4061" y="1580"/>
                  </a:lnTo>
                  <a:lnTo>
                    <a:pt x="4069" y="1600"/>
                  </a:lnTo>
                  <a:lnTo>
                    <a:pt x="4076" y="1619"/>
                  </a:lnTo>
                  <a:lnTo>
                    <a:pt x="4085" y="1636"/>
                  </a:lnTo>
                  <a:lnTo>
                    <a:pt x="4097" y="1655"/>
                  </a:lnTo>
                  <a:lnTo>
                    <a:pt x="4109" y="1676"/>
                  </a:lnTo>
                  <a:lnTo>
                    <a:pt x="4122" y="1702"/>
                  </a:lnTo>
                  <a:lnTo>
                    <a:pt x="4133" y="1727"/>
                  </a:lnTo>
                  <a:lnTo>
                    <a:pt x="4142" y="1754"/>
                  </a:lnTo>
                  <a:lnTo>
                    <a:pt x="4149" y="1782"/>
                  </a:lnTo>
                  <a:lnTo>
                    <a:pt x="4156" y="1811"/>
                  </a:lnTo>
                  <a:lnTo>
                    <a:pt x="4159" y="1840"/>
                  </a:lnTo>
                  <a:lnTo>
                    <a:pt x="4162" y="1869"/>
                  </a:lnTo>
                  <a:lnTo>
                    <a:pt x="4163" y="1899"/>
                  </a:lnTo>
                  <a:lnTo>
                    <a:pt x="4165" y="1929"/>
                  </a:lnTo>
                  <a:lnTo>
                    <a:pt x="4163" y="1959"/>
                  </a:lnTo>
                  <a:lnTo>
                    <a:pt x="4162" y="1989"/>
                  </a:lnTo>
                  <a:lnTo>
                    <a:pt x="4160" y="2018"/>
                  </a:lnTo>
                  <a:lnTo>
                    <a:pt x="4157" y="2049"/>
                  </a:lnTo>
                  <a:lnTo>
                    <a:pt x="4149" y="2104"/>
                  </a:lnTo>
                  <a:lnTo>
                    <a:pt x="4140" y="2158"/>
                  </a:lnTo>
                  <a:lnTo>
                    <a:pt x="4134" y="2187"/>
                  </a:lnTo>
                  <a:lnTo>
                    <a:pt x="4127" y="2218"/>
                  </a:lnTo>
                  <a:lnTo>
                    <a:pt x="4119" y="2250"/>
                  </a:lnTo>
                  <a:lnTo>
                    <a:pt x="4109" y="2283"/>
                  </a:lnTo>
                  <a:lnTo>
                    <a:pt x="4097" y="2315"/>
                  </a:lnTo>
                  <a:lnTo>
                    <a:pt x="4084" y="2345"/>
                  </a:lnTo>
                  <a:lnTo>
                    <a:pt x="4070" y="2373"/>
                  </a:lnTo>
                  <a:lnTo>
                    <a:pt x="4062" y="2387"/>
                  </a:lnTo>
                  <a:lnTo>
                    <a:pt x="4054" y="2398"/>
                  </a:lnTo>
                  <a:lnTo>
                    <a:pt x="4045" y="2410"/>
                  </a:lnTo>
                  <a:lnTo>
                    <a:pt x="4034" y="2420"/>
                  </a:lnTo>
                  <a:lnTo>
                    <a:pt x="4023" y="2430"/>
                  </a:lnTo>
                  <a:lnTo>
                    <a:pt x="4011" y="2438"/>
                  </a:lnTo>
                  <a:lnTo>
                    <a:pt x="3998" y="2446"/>
                  </a:lnTo>
                  <a:lnTo>
                    <a:pt x="3986" y="2452"/>
                  </a:lnTo>
                  <a:lnTo>
                    <a:pt x="3959" y="2467"/>
                  </a:lnTo>
                  <a:lnTo>
                    <a:pt x="3933" y="2480"/>
                  </a:lnTo>
                  <a:lnTo>
                    <a:pt x="3920" y="2488"/>
                  </a:lnTo>
                  <a:lnTo>
                    <a:pt x="3908" y="2497"/>
                  </a:lnTo>
                  <a:lnTo>
                    <a:pt x="3897" y="2507"/>
                  </a:lnTo>
                  <a:lnTo>
                    <a:pt x="3887" y="2517"/>
                  </a:lnTo>
                  <a:lnTo>
                    <a:pt x="3877" y="2529"/>
                  </a:lnTo>
                  <a:lnTo>
                    <a:pt x="3868" y="2544"/>
                  </a:lnTo>
                  <a:lnTo>
                    <a:pt x="3858" y="2565"/>
                  </a:lnTo>
                  <a:lnTo>
                    <a:pt x="3850" y="2587"/>
                  </a:lnTo>
                  <a:lnTo>
                    <a:pt x="3843" y="2611"/>
                  </a:lnTo>
                  <a:lnTo>
                    <a:pt x="3838" y="2634"/>
                  </a:lnTo>
                  <a:lnTo>
                    <a:pt x="3834" y="2659"/>
                  </a:lnTo>
                  <a:lnTo>
                    <a:pt x="3831" y="2684"/>
                  </a:lnTo>
                  <a:lnTo>
                    <a:pt x="3828" y="2736"/>
                  </a:lnTo>
                  <a:lnTo>
                    <a:pt x="3824" y="2787"/>
                  </a:lnTo>
                  <a:lnTo>
                    <a:pt x="3821" y="2837"/>
                  </a:lnTo>
                  <a:lnTo>
                    <a:pt x="3819" y="2863"/>
                  </a:lnTo>
                  <a:lnTo>
                    <a:pt x="3814" y="2887"/>
                  </a:lnTo>
                  <a:lnTo>
                    <a:pt x="3810" y="2911"/>
                  </a:lnTo>
                  <a:lnTo>
                    <a:pt x="3803" y="2934"/>
                  </a:lnTo>
                  <a:lnTo>
                    <a:pt x="3794" y="2959"/>
                  </a:lnTo>
                  <a:lnTo>
                    <a:pt x="3784" y="2980"/>
                  </a:lnTo>
                  <a:lnTo>
                    <a:pt x="3773" y="3000"/>
                  </a:lnTo>
                  <a:lnTo>
                    <a:pt x="3761" y="3018"/>
                  </a:lnTo>
                  <a:lnTo>
                    <a:pt x="3747" y="3035"/>
                  </a:lnTo>
                  <a:lnTo>
                    <a:pt x="3734" y="3050"/>
                  </a:lnTo>
                  <a:lnTo>
                    <a:pt x="3708" y="3081"/>
                  </a:lnTo>
                  <a:lnTo>
                    <a:pt x="3696" y="3098"/>
                  </a:lnTo>
                  <a:lnTo>
                    <a:pt x="3684" y="3115"/>
                  </a:lnTo>
                  <a:lnTo>
                    <a:pt x="3673" y="3133"/>
                  </a:lnTo>
                  <a:lnTo>
                    <a:pt x="3663" y="3153"/>
                  </a:lnTo>
                  <a:lnTo>
                    <a:pt x="3654" y="3176"/>
                  </a:lnTo>
                  <a:lnTo>
                    <a:pt x="3647" y="3201"/>
                  </a:lnTo>
                  <a:lnTo>
                    <a:pt x="3643" y="3229"/>
                  </a:lnTo>
                  <a:lnTo>
                    <a:pt x="3640" y="3261"/>
                  </a:lnTo>
                  <a:lnTo>
                    <a:pt x="3803" y="3284"/>
                  </a:lnTo>
                  <a:lnTo>
                    <a:pt x="3852" y="3389"/>
                  </a:lnTo>
                  <a:lnTo>
                    <a:pt x="3881" y="3449"/>
                  </a:lnTo>
                  <a:lnTo>
                    <a:pt x="3914" y="3511"/>
                  </a:lnTo>
                  <a:lnTo>
                    <a:pt x="3930" y="3542"/>
                  </a:lnTo>
                  <a:lnTo>
                    <a:pt x="3948" y="3571"/>
                  </a:lnTo>
                  <a:lnTo>
                    <a:pt x="3966" y="3599"/>
                  </a:lnTo>
                  <a:lnTo>
                    <a:pt x="3985" y="3626"/>
                  </a:lnTo>
                  <a:lnTo>
                    <a:pt x="4003" y="3649"/>
                  </a:lnTo>
                  <a:lnTo>
                    <a:pt x="4022" y="3670"/>
                  </a:lnTo>
                  <a:lnTo>
                    <a:pt x="4041" y="3689"/>
                  </a:lnTo>
                  <a:lnTo>
                    <a:pt x="4051" y="3697"/>
                  </a:lnTo>
                  <a:lnTo>
                    <a:pt x="4060" y="3704"/>
                  </a:lnTo>
                  <a:lnTo>
                    <a:pt x="4316" y="3774"/>
                  </a:lnTo>
                  <a:lnTo>
                    <a:pt x="4431" y="3821"/>
                  </a:lnTo>
                  <a:lnTo>
                    <a:pt x="4547" y="3870"/>
                  </a:lnTo>
                  <a:lnTo>
                    <a:pt x="4784" y="3971"/>
                  </a:lnTo>
                  <a:lnTo>
                    <a:pt x="5020" y="4073"/>
                  </a:lnTo>
                  <a:lnTo>
                    <a:pt x="5251" y="4171"/>
                  </a:lnTo>
                  <a:lnTo>
                    <a:pt x="5302" y="4192"/>
                  </a:lnTo>
                  <a:lnTo>
                    <a:pt x="5356" y="4211"/>
                  </a:lnTo>
                  <a:lnTo>
                    <a:pt x="5462" y="4249"/>
                  </a:lnTo>
                  <a:lnTo>
                    <a:pt x="5514" y="4267"/>
                  </a:lnTo>
                  <a:lnTo>
                    <a:pt x="5567" y="4287"/>
                  </a:lnTo>
                  <a:lnTo>
                    <a:pt x="5617" y="4307"/>
                  </a:lnTo>
                  <a:lnTo>
                    <a:pt x="5666" y="4328"/>
                  </a:lnTo>
                  <a:lnTo>
                    <a:pt x="5691" y="4341"/>
                  </a:lnTo>
                  <a:lnTo>
                    <a:pt x="5714" y="4353"/>
                  </a:lnTo>
                  <a:lnTo>
                    <a:pt x="5736" y="4365"/>
                  </a:lnTo>
                  <a:lnTo>
                    <a:pt x="5759" y="4379"/>
                  </a:lnTo>
                  <a:lnTo>
                    <a:pt x="5780" y="4393"/>
                  </a:lnTo>
                  <a:lnTo>
                    <a:pt x="5800" y="4408"/>
                  </a:lnTo>
                  <a:lnTo>
                    <a:pt x="5820" y="4424"/>
                  </a:lnTo>
                  <a:lnTo>
                    <a:pt x="5839" y="4441"/>
                  </a:lnTo>
                  <a:lnTo>
                    <a:pt x="5857" y="4459"/>
                  </a:lnTo>
                  <a:lnTo>
                    <a:pt x="5874" y="4477"/>
                  </a:lnTo>
                  <a:lnTo>
                    <a:pt x="5889" y="4497"/>
                  </a:lnTo>
                  <a:lnTo>
                    <a:pt x="5904" y="4518"/>
                  </a:lnTo>
                  <a:lnTo>
                    <a:pt x="5917" y="4540"/>
                  </a:lnTo>
                  <a:lnTo>
                    <a:pt x="5930" y="4564"/>
                  </a:lnTo>
                  <a:lnTo>
                    <a:pt x="5942" y="4588"/>
                  </a:lnTo>
                  <a:lnTo>
                    <a:pt x="5952" y="4615"/>
                  </a:lnTo>
                  <a:lnTo>
                    <a:pt x="5952" y="4700"/>
                  </a:lnTo>
                  <a:lnTo>
                    <a:pt x="5954" y="4804"/>
                  </a:lnTo>
                  <a:lnTo>
                    <a:pt x="5959" y="5048"/>
                  </a:lnTo>
                  <a:lnTo>
                    <a:pt x="5963" y="5176"/>
                  </a:lnTo>
                  <a:lnTo>
                    <a:pt x="5965" y="5302"/>
                  </a:lnTo>
                  <a:lnTo>
                    <a:pt x="5965" y="5420"/>
                  </a:lnTo>
                  <a:lnTo>
                    <a:pt x="5965" y="5525"/>
                  </a:lnTo>
                  <a:lnTo>
                    <a:pt x="2" y="5525"/>
                  </a:lnTo>
                  <a:lnTo>
                    <a:pt x="0" y="5420"/>
                  </a:lnTo>
                  <a:lnTo>
                    <a:pt x="2" y="5302"/>
                  </a:lnTo>
                  <a:lnTo>
                    <a:pt x="4" y="5176"/>
                  </a:lnTo>
                  <a:lnTo>
                    <a:pt x="6" y="5048"/>
                  </a:lnTo>
                  <a:lnTo>
                    <a:pt x="12" y="4804"/>
                  </a:lnTo>
                  <a:lnTo>
                    <a:pt x="14" y="4700"/>
                  </a:lnTo>
                  <a:lnTo>
                    <a:pt x="15" y="4615"/>
                  </a:lnTo>
                  <a:lnTo>
                    <a:pt x="25" y="4588"/>
                  </a:lnTo>
                  <a:lnTo>
                    <a:pt x="36" y="4564"/>
                  </a:lnTo>
                  <a:lnTo>
                    <a:pt x="48" y="4540"/>
                  </a:lnTo>
                  <a:lnTo>
                    <a:pt x="62" y="4518"/>
                  </a:lnTo>
                  <a:lnTo>
                    <a:pt x="77" y="4497"/>
                  </a:lnTo>
                  <a:lnTo>
                    <a:pt x="93" y="4477"/>
                  </a:lnTo>
                  <a:lnTo>
                    <a:pt x="110" y="4459"/>
                  </a:lnTo>
                  <a:lnTo>
                    <a:pt x="128" y="4441"/>
                  </a:lnTo>
                  <a:lnTo>
                    <a:pt x="147" y="4424"/>
                  </a:lnTo>
                  <a:lnTo>
                    <a:pt x="166" y="4408"/>
                  </a:lnTo>
                  <a:lnTo>
                    <a:pt x="187" y="4393"/>
                  </a:lnTo>
                  <a:lnTo>
                    <a:pt x="208" y="4379"/>
                  </a:lnTo>
                  <a:lnTo>
                    <a:pt x="230" y="4365"/>
                  </a:lnTo>
                  <a:lnTo>
                    <a:pt x="253" y="4353"/>
                  </a:lnTo>
                  <a:lnTo>
                    <a:pt x="276" y="4341"/>
                  </a:lnTo>
                  <a:lnTo>
                    <a:pt x="299" y="4328"/>
                  </a:lnTo>
                  <a:lnTo>
                    <a:pt x="349" y="4307"/>
                  </a:lnTo>
                  <a:lnTo>
                    <a:pt x="400" y="4287"/>
                  </a:lnTo>
                  <a:lnTo>
                    <a:pt x="451" y="4267"/>
                  </a:lnTo>
                  <a:lnTo>
                    <a:pt x="505" y="4249"/>
                  </a:lnTo>
                  <a:lnTo>
                    <a:pt x="611" y="4211"/>
                  </a:lnTo>
                  <a:lnTo>
                    <a:pt x="663" y="4192"/>
                  </a:lnTo>
                  <a:lnTo>
                    <a:pt x="716" y="4171"/>
                  </a:lnTo>
                  <a:lnTo>
                    <a:pt x="945" y="4073"/>
                  </a:lnTo>
                  <a:lnTo>
                    <a:pt x="1183" y="3971"/>
                  </a:lnTo>
                  <a:lnTo>
                    <a:pt x="1419" y="3870"/>
                  </a:lnTo>
                  <a:lnTo>
                    <a:pt x="1535" y="3821"/>
                  </a:lnTo>
                  <a:lnTo>
                    <a:pt x="1649" y="3774"/>
                  </a:lnTo>
                  <a:lnTo>
                    <a:pt x="1906" y="3704"/>
                  </a:lnTo>
                  <a:lnTo>
                    <a:pt x="1916" y="3697"/>
                  </a:lnTo>
                  <a:lnTo>
                    <a:pt x="1925" y="3689"/>
                  </a:lnTo>
                  <a:lnTo>
                    <a:pt x="1944" y="3670"/>
                  </a:lnTo>
                  <a:lnTo>
                    <a:pt x="1963" y="3649"/>
                  </a:lnTo>
                  <a:lnTo>
                    <a:pt x="1982" y="3626"/>
                  </a:lnTo>
                  <a:lnTo>
                    <a:pt x="1999" y="3599"/>
                  </a:lnTo>
                  <a:lnTo>
                    <a:pt x="2017" y="3571"/>
                  </a:lnTo>
                  <a:lnTo>
                    <a:pt x="2035" y="3542"/>
                  </a:lnTo>
                  <a:lnTo>
                    <a:pt x="2052" y="3511"/>
                  </a:lnTo>
                  <a:lnTo>
                    <a:pt x="2084" y="3449"/>
                  </a:lnTo>
                  <a:lnTo>
                    <a:pt x="2114" y="3389"/>
                  </a:lnTo>
                  <a:lnTo>
                    <a:pt x="2162" y="3284"/>
                  </a:lnTo>
                  <a:lnTo>
                    <a:pt x="2284" y="3254"/>
                  </a:lnTo>
                  <a:lnTo>
                    <a:pt x="2278" y="3228"/>
                  </a:lnTo>
                  <a:lnTo>
                    <a:pt x="2272" y="3203"/>
                  </a:lnTo>
                  <a:lnTo>
                    <a:pt x="2263" y="3182"/>
                  </a:lnTo>
                  <a:lnTo>
                    <a:pt x="2253" y="3162"/>
                  </a:lnTo>
                  <a:lnTo>
                    <a:pt x="2243" y="3145"/>
                  </a:lnTo>
                  <a:lnTo>
                    <a:pt x="2231" y="3129"/>
                  </a:lnTo>
                  <a:lnTo>
                    <a:pt x="2220" y="3115"/>
                  </a:lnTo>
                  <a:lnTo>
                    <a:pt x="2208" y="3100"/>
                  </a:lnTo>
                  <a:lnTo>
                    <a:pt x="2183" y="3075"/>
                  </a:lnTo>
                  <a:lnTo>
                    <a:pt x="2172" y="3061"/>
                  </a:lnTo>
                  <a:lnTo>
                    <a:pt x="2160" y="3048"/>
                  </a:lnTo>
                  <a:lnTo>
                    <a:pt x="2150" y="3033"/>
                  </a:lnTo>
                  <a:lnTo>
                    <a:pt x="2139" y="3017"/>
                  </a:lnTo>
                  <a:lnTo>
                    <a:pt x="2130" y="3000"/>
                  </a:lnTo>
                  <a:lnTo>
                    <a:pt x="2122" y="2981"/>
                  </a:lnTo>
                  <a:lnTo>
                    <a:pt x="2075" y="2490"/>
                  </a:lnTo>
                  <a:lnTo>
                    <a:pt x="2074" y="2491"/>
                  </a:lnTo>
                  <a:lnTo>
                    <a:pt x="2071" y="2491"/>
                  </a:lnTo>
                  <a:lnTo>
                    <a:pt x="2059" y="2490"/>
                  </a:lnTo>
                  <a:lnTo>
                    <a:pt x="2040" y="2487"/>
                  </a:lnTo>
                  <a:lnTo>
                    <a:pt x="2018" y="2481"/>
                  </a:lnTo>
                  <a:lnTo>
                    <a:pt x="1975" y="2470"/>
                  </a:lnTo>
                  <a:lnTo>
                    <a:pt x="1959" y="2465"/>
                  </a:lnTo>
                  <a:lnTo>
                    <a:pt x="1949" y="2460"/>
                  </a:lnTo>
                  <a:lnTo>
                    <a:pt x="1935" y="2450"/>
                  </a:lnTo>
                  <a:lnTo>
                    <a:pt x="1921" y="2439"/>
                  </a:lnTo>
                  <a:lnTo>
                    <a:pt x="1908" y="2426"/>
                  </a:lnTo>
                  <a:lnTo>
                    <a:pt x="1897" y="2410"/>
                  </a:lnTo>
                  <a:lnTo>
                    <a:pt x="1886" y="2394"/>
                  </a:lnTo>
                  <a:lnTo>
                    <a:pt x="1876" y="2377"/>
                  </a:lnTo>
                  <a:lnTo>
                    <a:pt x="1866" y="2358"/>
                  </a:lnTo>
                  <a:lnTo>
                    <a:pt x="1857" y="2337"/>
                  </a:lnTo>
                  <a:lnTo>
                    <a:pt x="1849" y="2316"/>
                  </a:lnTo>
                  <a:lnTo>
                    <a:pt x="1841" y="2295"/>
                  </a:lnTo>
                  <a:lnTo>
                    <a:pt x="1834" y="2273"/>
                  </a:lnTo>
                  <a:lnTo>
                    <a:pt x="1828" y="2249"/>
                  </a:lnTo>
                  <a:lnTo>
                    <a:pt x="1817" y="2200"/>
                  </a:lnTo>
                  <a:lnTo>
                    <a:pt x="1806" y="2151"/>
                  </a:lnTo>
                  <a:lnTo>
                    <a:pt x="1799" y="2100"/>
                  </a:lnTo>
                  <a:lnTo>
                    <a:pt x="1793" y="2050"/>
                  </a:lnTo>
                  <a:lnTo>
                    <a:pt x="1787" y="2000"/>
                  </a:lnTo>
                  <a:lnTo>
                    <a:pt x="1784" y="1952"/>
                  </a:lnTo>
                  <a:lnTo>
                    <a:pt x="1777" y="1863"/>
                  </a:lnTo>
                  <a:lnTo>
                    <a:pt x="1772" y="1790"/>
                  </a:lnTo>
                  <a:lnTo>
                    <a:pt x="1772" y="1775"/>
                  </a:lnTo>
                  <a:lnTo>
                    <a:pt x="1774" y="1762"/>
                  </a:lnTo>
                  <a:lnTo>
                    <a:pt x="1779" y="1747"/>
                  </a:lnTo>
                  <a:lnTo>
                    <a:pt x="1784" y="1734"/>
                  </a:lnTo>
                  <a:lnTo>
                    <a:pt x="1791" y="1720"/>
                  </a:lnTo>
                  <a:lnTo>
                    <a:pt x="1799" y="1705"/>
                  </a:lnTo>
                  <a:lnTo>
                    <a:pt x="1815" y="1674"/>
                  </a:lnTo>
                  <a:lnTo>
                    <a:pt x="1823" y="1657"/>
                  </a:lnTo>
                  <a:lnTo>
                    <a:pt x="1831" y="1640"/>
                  </a:lnTo>
                  <a:lnTo>
                    <a:pt x="1838" y="1621"/>
                  </a:lnTo>
                  <a:lnTo>
                    <a:pt x="1842" y="1602"/>
                  </a:lnTo>
                  <a:lnTo>
                    <a:pt x="1847" y="1581"/>
                  </a:lnTo>
                  <a:lnTo>
                    <a:pt x="1848" y="1559"/>
                  </a:lnTo>
                  <a:lnTo>
                    <a:pt x="1847" y="1536"/>
                  </a:lnTo>
                  <a:lnTo>
                    <a:pt x="1844" y="1523"/>
                  </a:lnTo>
                  <a:lnTo>
                    <a:pt x="1842" y="1510"/>
                  </a:lnTo>
                  <a:lnTo>
                    <a:pt x="1828" y="1434"/>
                  </a:lnTo>
                  <a:lnTo>
                    <a:pt x="1814" y="1360"/>
                  </a:lnTo>
                  <a:lnTo>
                    <a:pt x="1804" y="1290"/>
                  </a:lnTo>
                  <a:lnTo>
                    <a:pt x="1796" y="1221"/>
                  </a:lnTo>
                  <a:lnTo>
                    <a:pt x="1791" y="1155"/>
                  </a:lnTo>
                  <a:lnTo>
                    <a:pt x="1787" y="1092"/>
                  </a:lnTo>
                  <a:lnTo>
                    <a:pt x="1786" y="1030"/>
                  </a:lnTo>
                  <a:lnTo>
                    <a:pt x="1786" y="971"/>
                  </a:lnTo>
                  <a:lnTo>
                    <a:pt x="1790" y="915"/>
                  </a:lnTo>
                  <a:lnTo>
                    <a:pt x="1794" y="861"/>
                  </a:lnTo>
                  <a:lnTo>
                    <a:pt x="1802" y="808"/>
                  </a:lnTo>
                  <a:lnTo>
                    <a:pt x="1810" y="759"/>
                  </a:lnTo>
                  <a:lnTo>
                    <a:pt x="1821" y="711"/>
                  </a:lnTo>
                  <a:lnTo>
                    <a:pt x="1833" y="666"/>
                  </a:lnTo>
                  <a:lnTo>
                    <a:pt x="1848" y="622"/>
                  </a:lnTo>
                  <a:lnTo>
                    <a:pt x="1863" y="581"/>
                  </a:lnTo>
                  <a:lnTo>
                    <a:pt x="1881" y="542"/>
                  </a:lnTo>
                  <a:lnTo>
                    <a:pt x="1900" y="504"/>
                  </a:lnTo>
                  <a:lnTo>
                    <a:pt x="1921" y="469"/>
                  </a:lnTo>
                  <a:lnTo>
                    <a:pt x="1944" y="436"/>
                  </a:lnTo>
                  <a:lnTo>
                    <a:pt x="1967" y="403"/>
                  </a:lnTo>
                  <a:lnTo>
                    <a:pt x="1993" y="374"/>
                  </a:lnTo>
                  <a:lnTo>
                    <a:pt x="2020" y="347"/>
                  </a:lnTo>
                  <a:lnTo>
                    <a:pt x="2047" y="320"/>
                  </a:lnTo>
                  <a:lnTo>
                    <a:pt x="2076" y="296"/>
                  </a:lnTo>
                  <a:lnTo>
                    <a:pt x="2107" y="274"/>
                  </a:lnTo>
                  <a:lnTo>
                    <a:pt x="2138" y="253"/>
                  </a:lnTo>
                  <a:lnTo>
                    <a:pt x="2170" y="234"/>
                  </a:lnTo>
                  <a:lnTo>
                    <a:pt x="2204" y="216"/>
                  </a:lnTo>
                  <a:lnTo>
                    <a:pt x="2239" y="200"/>
                  </a:lnTo>
                  <a:lnTo>
                    <a:pt x="2274" y="186"/>
                  </a:lnTo>
                  <a:lnTo>
                    <a:pt x="2311" y="174"/>
                  </a:lnTo>
                  <a:lnTo>
                    <a:pt x="2364" y="151"/>
                  </a:lnTo>
                  <a:lnTo>
                    <a:pt x="2423" y="129"/>
                  </a:lnTo>
                  <a:lnTo>
                    <a:pt x="2488" y="105"/>
                  </a:lnTo>
                  <a:lnTo>
                    <a:pt x="2556" y="82"/>
                  </a:lnTo>
                  <a:lnTo>
                    <a:pt x="2592" y="71"/>
                  </a:lnTo>
                  <a:lnTo>
                    <a:pt x="2627" y="60"/>
                  </a:lnTo>
                  <a:lnTo>
                    <a:pt x="2665" y="50"/>
                  </a:lnTo>
                  <a:lnTo>
                    <a:pt x="2703" y="40"/>
                  </a:lnTo>
                  <a:lnTo>
                    <a:pt x="2742" y="31"/>
                  </a:lnTo>
                  <a:lnTo>
                    <a:pt x="2783" y="23"/>
                  </a:lnTo>
                  <a:lnTo>
                    <a:pt x="2823" y="16"/>
                  </a:lnTo>
                  <a:lnTo>
                    <a:pt x="2864" y="11"/>
                  </a:lnTo>
                  <a:lnTo>
                    <a:pt x="2906" y="5"/>
                  </a:lnTo>
                  <a:lnTo>
                    <a:pt x="2949" y="2"/>
                  </a:lnTo>
                  <a:lnTo>
                    <a:pt x="2991" y="0"/>
                  </a:lnTo>
                  <a:lnTo>
                    <a:pt x="3035" y="0"/>
                  </a:lnTo>
                  <a:lnTo>
                    <a:pt x="3078" y="1"/>
                  </a:lnTo>
                  <a:lnTo>
                    <a:pt x="3122" y="3"/>
                  </a:lnTo>
                  <a:lnTo>
                    <a:pt x="3166" y="9"/>
                  </a:lnTo>
                  <a:lnTo>
                    <a:pt x="3211" y="14"/>
                  </a:lnTo>
                  <a:lnTo>
                    <a:pt x="3255" y="23"/>
                  </a:lnTo>
                  <a:lnTo>
                    <a:pt x="3300" y="34"/>
                  </a:lnTo>
                  <a:lnTo>
                    <a:pt x="3346" y="47"/>
                  </a:lnTo>
                  <a:lnTo>
                    <a:pt x="3390" y="62"/>
                  </a:lnTo>
                  <a:lnTo>
                    <a:pt x="3435" y="80"/>
                  </a:lnTo>
                  <a:lnTo>
                    <a:pt x="3481" y="101"/>
                  </a:lnTo>
                  <a:lnTo>
                    <a:pt x="3525" y="123"/>
                  </a:lnTo>
                  <a:lnTo>
                    <a:pt x="3570" y="150"/>
                  </a:lnTo>
                  <a:lnTo>
                    <a:pt x="3688" y="260"/>
                  </a:lnTo>
                  <a:lnTo>
                    <a:pt x="3879" y="292"/>
                  </a:lnTo>
                  <a:lnTo>
                    <a:pt x="3888" y="297"/>
                  </a:lnTo>
                  <a:lnTo>
                    <a:pt x="3897" y="304"/>
                  </a:lnTo>
                  <a:lnTo>
                    <a:pt x="3914" y="319"/>
                  </a:lnTo>
                  <a:lnTo>
                    <a:pt x="3929" y="335"/>
                  </a:lnTo>
                  <a:lnTo>
                    <a:pt x="3944" y="353"/>
                  </a:lnTo>
                  <a:lnTo>
                    <a:pt x="3958" y="372"/>
                  </a:lnTo>
                  <a:lnTo>
                    <a:pt x="3971" y="392"/>
                  </a:lnTo>
                  <a:lnTo>
                    <a:pt x="3983" y="412"/>
                  </a:lnTo>
                  <a:lnTo>
                    <a:pt x="3993" y="432"/>
                  </a:lnTo>
                  <a:lnTo>
                    <a:pt x="4012" y="470"/>
                  </a:lnTo>
                  <a:lnTo>
                    <a:pt x="4025" y="502"/>
                  </a:lnTo>
                  <a:lnTo>
                    <a:pt x="4036" y="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27320" y="2377440"/>
            <a:ext cx="255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7320" y="3024505"/>
            <a:ext cx="364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spc="200" dirty="0">
                <a:latin typeface="+mn-lt"/>
                <a:ea typeface="+mn-ea"/>
                <a:cs typeface="+mn-ea"/>
                <a:sym typeface="+mn-lt"/>
              </a:rPr>
              <a:t>校园经历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5325" y="1744345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9215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学生干部经历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81914" y="3733123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竞赛经历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9215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实习经历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1914" y="4237948"/>
            <a:ext cx="2553608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志愿者经历</a:t>
            </a:r>
          </a:p>
        </p:txBody>
      </p:sp>
      <p:sp>
        <p:nvSpPr>
          <p:cNvPr id="4" name="矩形 3"/>
          <p:cNvSpPr/>
          <p:nvPr/>
        </p:nvSpPr>
        <p:spPr>
          <a:xfrm>
            <a:off x="1821180" y="1600200"/>
            <a:ext cx="9648190" cy="3345815"/>
          </a:xfrm>
          <a:prstGeom prst="rect">
            <a:avLst/>
          </a:prstGeom>
          <a:noFill/>
          <a:ln w="19050" cmpd="sng">
            <a:solidFill>
              <a:srgbClr val="8CC5D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13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9218535" y="3259521"/>
            <a:ext cx="2636591" cy="1352303"/>
          </a:xfrm>
          <a:custGeom>
            <a:avLst/>
            <a:gdLst>
              <a:gd name="T0" fmla="*/ 0 w 659"/>
              <a:gd name="T1" fmla="*/ 0 h 338"/>
              <a:gd name="T2" fmla="*/ 564 w 659"/>
              <a:gd name="T3" fmla="*/ 0 h 338"/>
              <a:gd name="T4" fmla="*/ 659 w 659"/>
              <a:gd name="T5" fmla="*/ 169 h 338"/>
              <a:gd name="T6" fmla="*/ 564 w 659"/>
              <a:gd name="T7" fmla="*/ 338 h 338"/>
              <a:gd name="T8" fmla="*/ 0 w 659"/>
              <a:gd name="T9" fmla="*/ 338 h 338"/>
              <a:gd name="T10" fmla="*/ 0 w 659"/>
              <a:gd name="T1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338">
                <a:moveTo>
                  <a:pt x="0" y="0"/>
                </a:moveTo>
                <a:lnTo>
                  <a:pt x="564" y="0"/>
                </a:lnTo>
                <a:lnTo>
                  <a:pt x="659" y="169"/>
                </a:lnTo>
                <a:lnTo>
                  <a:pt x="564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6"/>
          <p:cNvSpPr/>
          <p:nvPr/>
        </p:nvSpPr>
        <p:spPr bwMode="auto">
          <a:xfrm>
            <a:off x="7162075" y="3259521"/>
            <a:ext cx="2644592" cy="1352303"/>
          </a:xfrm>
          <a:custGeom>
            <a:avLst/>
            <a:gdLst>
              <a:gd name="T0" fmla="*/ 0 w 661"/>
              <a:gd name="T1" fmla="*/ 0 h 338"/>
              <a:gd name="T2" fmla="*/ 564 w 661"/>
              <a:gd name="T3" fmla="*/ 0 h 338"/>
              <a:gd name="T4" fmla="*/ 661 w 661"/>
              <a:gd name="T5" fmla="*/ 169 h 338"/>
              <a:gd name="T6" fmla="*/ 564 w 661"/>
              <a:gd name="T7" fmla="*/ 338 h 338"/>
              <a:gd name="T8" fmla="*/ 0 w 661"/>
              <a:gd name="T9" fmla="*/ 338 h 338"/>
              <a:gd name="T10" fmla="*/ 0 w 661"/>
              <a:gd name="T1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338">
                <a:moveTo>
                  <a:pt x="0" y="0"/>
                </a:moveTo>
                <a:lnTo>
                  <a:pt x="564" y="0"/>
                </a:lnTo>
                <a:lnTo>
                  <a:pt x="661" y="169"/>
                </a:lnTo>
                <a:lnTo>
                  <a:pt x="564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8CC5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endParaRPr lang="zh-CN" altLang="en-US" sz="126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Freeform 7"/>
          <p:cNvSpPr/>
          <p:nvPr/>
        </p:nvSpPr>
        <p:spPr bwMode="auto">
          <a:xfrm>
            <a:off x="5121617" y="3259521"/>
            <a:ext cx="2636591" cy="1352303"/>
          </a:xfrm>
          <a:custGeom>
            <a:avLst/>
            <a:gdLst>
              <a:gd name="T0" fmla="*/ 0 w 659"/>
              <a:gd name="T1" fmla="*/ 0 h 338"/>
              <a:gd name="T2" fmla="*/ 564 w 659"/>
              <a:gd name="T3" fmla="*/ 0 h 338"/>
              <a:gd name="T4" fmla="*/ 659 w 659"/>
              <a:gd name="T5" fmla="*/ 169 h 338"/>
              <a:gd name="T6" fmla="*/ 564 w 659"/>
              <a:gd name="T7" fmla="*/ 338 h 338"/>
              <a:gd name="T8" fmla="*/ 0 w 659"/>
              <a:gd name="T9" fmla="*/ 338 h 338"/>
              <a:gd name="T10" fmla="*/ 0 w 659"/>
              <a:gd name="T1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338">
                <a:moveTo>
                  <a:pt x="0" y="0"/>
                </a:moveTo>
                <a:lnTo>
                  <a:pt x="564" y="0"/>
                </a:lnTo>
                <a:lnTo>
                  <a:pt x="659" y="169"/>
                </a:lnTo>
                <a:lnTo>
                  <a:pt x="564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Freeform 8"/>
          <p:cNvSpPr/>
          <p:nvPr/>
        </p:nvSpPr>
        <p:spPr bwMode="auto">
          <a:xfrm>
            <a:off x="3077159" y="3259521"/>
            <a:ext cx="2632590" cy="1352303"/>
          </a:xfrm>
          <a:custGeom>
            <a:avLst/>
            <a:gdLst>
              <a:gd name="T0" fmla="*/ 0 w 658"/>
              <a:gd name="T1" fmla="*/ 0 h 338"/>
              <a:gd name="T2" fmla="*/ 564 w 658"/>
              <a:gd name="T3" fmla="*/ 0 h 338"/>
              <a:gd name="T4" fmla="*/ 658 w 658"/>
              <a:gd name="T5" fmla="*/ 169 h 338"/>
              <a:gd name="T6" fmla="*/ 564 w 658"/>
              <a:gd name="T7" fmla="*/ 338 h 338"/>
              <a:gd name="T8" fmla="*/ 0 w 658"/>
              <a:gd name="T9" fmla="*/ 338 h 338"/>
              <a:gd name="T10" fmla="*/ 0 w 658"/>
              <a:gd name="T1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338">
                <a:moveTo>
                  <a:pt x="0" y="0"/>
                </a:moveTo>
                <a:lnTo>
                  <a:pt x="564" y="0"/>
                </a:lnTo>
                <a:lnTo>
                  <a:pt x="658" y="169"/>
                </a:lnTo>
                <a:lnTo>
                  <a:pt x="564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8CC5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endParaRPr lang="zh-CN" altLang="en-US" sz="126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1036955" y="3256346"/>
            <a:ext cx="2636591" cy="1352303"/>
          </a:xfrm>
          <a:custGeom>
            <a:avLst/>
            <a:gdLst>
              <a:gd name="T0" fmla="*/ 0 w 659"/>
              <a:gd name="T1" fmla="*/ 0 h 338"/>
              <a:gd name="T2" fmla="*/ 564 w 659"/>
              <a:gd name="T3" fmla="*/ 0 h 338"/>
              <a:gd name="T4" fmla="*/ 659 w 659"/>
              <a:gd name="T5" fmla="*/ 169 h 338"/>
              <a:gd name="T6" fmla="*/ 564 w 659"/>
              <a:gd name="T7" fmla="*/ 338 h 338"/>
              <a:gd name="T8" fmla="*/ 0 w 659"/>
              <a:gd name="T9" fmla="*/ 338 h 338"/>
              <a:gd name="T10" fmla="*/ 0 w 659"/>
              <a:gd name="T11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338">
                <a:moveTo>
                  <a:pt x="0" y="0"/>
                </a:moveTo>
                <a:lnTo>
                  <a:pt x="564" y="0"/>
                </a:lnTo>
                <a:lnTo>
                  <a:pt x="659" y="169"/>
                </a:lnTo>
                <a:lnTo>
                  <a:pt x="564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F7A8A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Box 29"/>
          <p:cNvSpPr txBox="1"/>
          <p:nvPr/>
        </p:nvSpPr>
        <p:spPr>
          <a:xfrm>
            <a:off x="966689" y="2080946"/>
            <a:ext cx="211047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Box 30"/>
          <p:cNvSpPr txBox="1"/>
          <p:nvPr/>
        </p:nvSpPr>
        <p:spPr>
          <a:xfrm>
            <a:off x="966689" y="1649939"/>
            <a:ext cx="26255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学生干部经历</a:t>
            </a:r>
          </a:p>
          <a:p>
            <a:pPr>
              <a:lnSpc>
                <a:spcPct val="130000"/>
              </a:lnSpc>
            </a:pP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Box 29"/>
          <p:cNvSpPr txBox="1"/>
          <p:nvPr/>
        </p:nvSpPr>
        <p:spPr>
          <a:xfrm>
            <a:off x="3216403" y="5274089"/>
            <a:ext cx="211047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30"/>
          <p:cNvSpPr txBox="1"/>
          <p:nvPr/>
        </p:nvSpPr>
        <p:spPr>
          <a:xfrm>
            <a:off x="3216403" y="4843082"/>
            <a:ext cx="2625509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学生干部经历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TextBox 29"/>
          <p:cNvSpPr txBox="1"/>
          <p:nvPr/>
        </p:nvSpPr>
        <p:spPr>
          <a:xfrm>
            <a:off x="5306461" y="2081127"/>
            <a:ext cx="211047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30"/>
          <p:cNvSpPr txBox="1"/>
          <p:nvPr/>
        </p:nvSpPr>
        <p:spPr>
          <a:xfrm>
            <a:off x="5306461" y="1650120"/>
            <a:ext cx="26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志愿者经历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7396518" y="5317631"/>
            <a:ext cx="211047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TextBox 30"/>
          <p:cNvSpPr txBox="1"/>
          <p:nvPr/>
        </p:nvSpPr>
        <p:spPr>
          <a:xfrm>
            <a:off x="7396518" y="4886624"/>
            <a:ext cx="26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竞赛经历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1794255" y="3643285"/>
            <a:ext cx="1216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endParaRPr lang="id-ID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Box 30"/>
          <p:cNvSpPr txBox="1"/>
          <p:nvPr/>
        </p:nvSpPr>
        <p:spPr>
          <a:xfrm>
            <a:off x="4406827" y="3643285"/>
            <a:ext cx="1216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endParaRPr lang="id-ID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Box 30"/>
          <p:cNvSpPr txBox="1"/>
          <p:nvPr/>
        </p:nvSpPr>
        <p:spPr>
          <a:xfrm>
            <a:off x="6308198" y="3643285"/>
            <a:ext cx="1216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endParaRPr lang="id-ID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30"/>
          <p:cNvSpPr txBox="1"/>
          <p:nvPr/>
        </p:nvSpPr>
        <p:spPr>
          <a:xfrm>
            <a:off x="8369227" y="3643285"/>
            <a:ext cx="1216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endParaRPr lang="id-ID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0450276" y="3643285"/>
            <a:ext cx="1216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endParaRPr lang="id-ID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3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2" name="TextBox 29"/>
          <p:cNvSpPr txBox="1"/>
          <p:nvPr/>
        </p:nvSpPr>
        <p:spPr>
          <a:xfrm>
            <a:off x="9309501" y="2081127"/>
            <a:ext cx="211047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0"/>
          <p:cNvSpPr txBox="1"/>
          <p:nvPr/>
        </p:nvSpPr>
        <p:spPr>
          <a:xfrm>
            <a:off x="9309501" y="1650120"/>
            <a:ext cx="2625509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支教经历</a:t>
            </a:r>
            <a:endParaRPr lang="id-ID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28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28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9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9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0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6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6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6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6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7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8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8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8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0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0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1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1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2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2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ldLvl="0" animBg="1"/>
          <p:bldP spid="33" grpId="0" bldLvl="0" animBg="1"/>
          <p:bldP spid="37" grpId="0" bldLvl="0" animBg="1"/>
          <p:bldP spid="41" grpId="0" bldLvl="0" animBg="1"/>
          <p:bldP spid="45" grpId="0" bldLvl="0" animBg="1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9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9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0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6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6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6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6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6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7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8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8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8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8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9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0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0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0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1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1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1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2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2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2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ldLvl="0" animBg="1"/>
          <p:bldP spid="33" grpId="0" bldLvl="0" animBg="1"/>
          <p:bldP spid="37" grpId="0" bldLvl="0" animBg="1"/>
          <p:bldP spid="41" grpId="0" bldLvl="0" animBg="1"/>
          <p:bldP spid="45" grpId="0" bldLvl="0" animBg="1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337685" y="1491615"/>
            <a:ext cx="1649730" cy="4594860"/>
            <a:chOff x="6831" y="1797"/>
            <a:chExt cx="2598" cy="7236"/>
          </a:xfrm>
        </p:grpSpPr>
        <p:grpSp>
          <p:nvGrpSpPr>
            <p:cNvPr id="10" name="组合 9"/>
            <p:cNvGrpSpPr/>
            <p:nvPr/>
          </p:nvGrpSpPr>
          <p:grpSpPr bwMode="auto">
            <a:xfrm>
              <a:off x="6831" y="1797"/>
              <a:ext cx="2598" cy="3617"/>
              <a:chOff x="2905125" y="111919"/>
              <a:chExt cx="1650206" cy="2297906"/>
            </a:xfrm>
            <a:noFill/>
          </p:grpSpPr>
          <p:sp>
            <p:nvSpPr>
              <p:cNvPr id="11" name="任意多边形 10"/>
              <p:cNvSpPr/>
              <p:nvPr/>
            </p:nvSpPr>
            <p:spPr>
              <a:xfrm>
                <a:off x="2905125" y="142091"/>
                <a:ext cx="1620028" cy="2267734"/>
              </a:xfrm>
              <a:custGeom>
                <a:avLst/>
                <a:gdLst>
                  <a:gd name="connsiteX0" fmla="*/ 0 w 1619250"/>
                  <a:gd name="connsiteY0" fmla="*/ 2266950 h 2266950"/>
                  <a:gd name="connsiteX1" fmla="*/ 1619250 w 1619250"/>
                  <a:gd name="connsiteY1" fmla="*/ 647700 h 2266950"/>
                  <a:gd name="connsiteX2" fmla="*/ 1619250 w 1619250"/>
                  <a:gd name="connsiteY2" fmla="*/ 0 h 226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0" h="2266950">
                    <a:moveTo>
                      <a:pt x="0" y="2266950"/>
                    </a:moveTo>
                    <a:lnTo>
                      <a:pt x="1619250" y="647700"/>
                    </a:lnTo>
                    <a:lnTo>
                      <a:pt x="1619250" y="0"/>
                    </a:lnTo>
                  </a:path>
                </a:pathLst>
              </a:custGeom>
              <a:grpFill/>
              <a:ln w="12700"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493388" y="111919"/>
                <a:ext cx="61943" cy="61933"/>
              </a:xfrm>
              <a:prstGeom prst="ellipse">
                <a:avLst/>
              </a:prstGeom>
              <a:grpFill/>
              <a:ln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 bwMode="auto">
            <a:xfrm flipV="1">
              <a:off x="6831" y="5417"/>
              <a:ext cx="2598" cy="3617"/>
              <a:chOff x="2905125" y="111919"/>
              <a:chExt cx="1650206" cy="2297906"/>
            </a:xfrm>
            <a:noFill/>
          </p:grpSpPr>
          <p:sp>
            <p:nvSpPr>
              <p:cNvPr id="20" name="任意多边形 19"/>
              <p:cNvSpPr/>
              <p:nvPr/>
            </p:nvSpPr>
            <p:spPr>
              <a:xfrm>
                <a:off x="2905125" y="142091"/>
                <a:ext cx="1620028" cy="2267734"/>
              </a:xfrm>
              <a:custGeom>
                <a:avLst/>
                <a:gdLst>
                  <a:gd name="connsiteX0" fmla="*/ 0 w 1619250"/>
                  <a:gd name="connsiteY0" fmla="*/ 2266950 h 2266950"/>
                  <a:gd name="connsiteX1" fmla="*/ 1619250 w 1619250"/>
                  <a:gd name="connsiteY1" fmla="*/ 647700 h 2266950"/>
                  <a:gd name="connsiteX2" fmla="*/ 1619250 w 1619250"/>
                  <a:gd name="connsiteY2" fmla="*/ 0 h 226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0" h="2266950">
                    <a:moveTo>
                      <a:pt x="0" y="2266950"/>
                    </a:moveTo>
                    <a:lnTo>
                      <a:pt x="1619250" y="647700"/>
                    </a:lnTo>
                    <a:lnTo>
                      <a:pt x="1619250" y="0"/>
                    </a:lnTo>
                  </a:path>
                </a:pathLst>
              </a:custGeom>
              <a:grpFill/>
              <a:ln w="12700"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493388" y="111919"/>
                <a:ext cx="61943" cy="61933"/>
              </a:xfrm>
              <a:prstGeom prst="ellipse">
                <a:avLst/>
              </a:prstGeom>
              <a:grpFill/>
              <a:ln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等腰三角形 25"/>
          <p:cNvSpPr/>
          <p:nvPr/>
        </p:nvSpPr>
        <p:spPr>
          <a:xfrm rot="16200000">
            <a:off x="3870923" y="3061368"/>
            <a:ext cx="2947987" cy="1488692"/>
          </a:xfrm>
          <a:prstGeom prst="triangle">
            <a:avLst>
              <a:gd name="adj" fmla="val 50907"/>
            </a:avLst>
          </a:prstGeom>
          <a:solidFill>
            <a:srgbClr val="8C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5368483" y="3061368"/>
            <a:ext cx="2947987" cy="1488692"/>
          </a:xfrm>
          <a:prstGeom prst="triangle">
            <a:avLst>
              <a:gd name="adj" fmla="val 50907"/>
            </a:avLst>
          </a:prstGeom>
          <a:solidFill>
            <a:srgbClr val="F7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36335" y="1491615"/>
            <a:ext cx="1658620" cy="4594860"/>
            <a:chOff x="9821" y="1797"/>
            <a:chExt cx="2612" cy="7236"/>
          </a:xfrm>
        </p:grpSpPr>
        <p:grpSp>
          <p:nvGrpSpPr>
            <p:cNvPr id="38" name="组合 37"/>
            <p:cNvGrpSpPr/>
            <p:nvPr/>
          </p:nvGrpSpPr>
          <p:grpSpPr bwMode="auto">
            <a:xfrm rot="10800000">
              <a:off x="9821" y="5417"/>
              <a:ext cx="2598" cy="3617"/>
              <a:chOff x="2905125" y="111919"/>
              <a:chExt cx="1650206" cy="2297906"/>
            </a:xfrm>
            <a:noFill/>
          </p:grpSpPr>
          <p:sp>
            <p:nvSpPr>
              <p:cNvPr id="39" name="任意多边形 38"/>
              <p:cNvSpPr/>
              <p:nvPr/>
            </p:nvSpPr>
            <p:spPr>
              <a:xfrm>
                <a:off x="2905125" y="142091"/>
                <a:ext cx="1620028" cy="2267734"/>
              </a:xfrm>
              <a:custGeom>
                <a:avLst/>
                <a:gdLst>
                  <a:gd name="connsiteX0" fmla="*/ 0 w 1619250"/>
                  <a:gd name="connsiteY0" fmla="*/ 2266950 h 2266950"/>
                  <a:gd name="connsiteX1" fmla="*/ 1619250 w 1619250"/>
                  <a:gd name="connsiteY1" fmla="*/ 647700 h 2266950"/>
                  <a:gd name="connsiteX2" fmla="*/ 1619250 w 1619250"/>
                  <a:gd name="connsiteY2" fmla="*/ 0 h 226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0" h="2266950">
                    <a:moveTo>
                      <a:pt x="0" y="2266950"/>
                    </a:moveTo>
                    <a:lnTo>
                      <a:pt x="1619250" y="647700"/>
                    </a:lnTo>
                    <a:lnTo>
                      <a:pt x="1619250" y="0"/>
                    </a:lnTo>
                  </a:path>
                </a:pathLst>
              </a:custGeom>
              <a:grpFill/>
              <a:ln w="12700"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493388" y="111919"/>
                <a:ext cx="61943" cy="61933"/>
              </a:xfrm>
              <a:prstGeom prst="ellipse">
                <a:avLst/>
              </a:prstGeom>
              <a:grpFill/>
              <a:ln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 bwMode="auto">
            <a:xfrm rot="10800000" flipV="1">
              <a:off x="9835" y="1797"/>
              <a:ext cx="2598" cy="3617"/>
              <a:chOff x="2905125" y="111919"/>
              <a:chExt cx="1650206" cy="2297906"/>
            </a:xfrm>
            <a:noFill/>
          </p:grpSpPr>
          <p:sp>
            <p:nvSpPr>
              <p:cNvPr id="42" name="任意多边形 41"/>
              <p:cNvSpPr/>
              <p:nvPr/>
            </p:nvSpPr>
            <p:spPr>
              <a:xfrm>
                <a:off x="2905125" y="142091"/>
                <a:ext cx="1620028" cy="2267734"/>
              </a:xfrm>
              <a:custGeom>
                <a:avLst/>
                <a:gdLst>
                  <a:gd name="connsiteX0" fmla="*/ 0 w 1619250"/>
                  <a:gd name="connsiteY0" fmla="*/ 2266950 h 2266950"/>
                  <a:gd name="connsiteX1" fmla="*/ 1619250 w 1619250"/>
                  <a:gd name="connsiteY1" fmla="*/ 647700 h 2266950"/>
                  <a:gd name="connsiteX2" fmla="*/ 1619250 w 1619250"/>
                  <a:gd name="connsiteY2" fmla="*/ 0 h 226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0" h="2266950">
                    <a:moveTo>
                      <a:pt x="0" y="2266950"/>
                    </a:moveTo>
                    <a:lnTo>
                      <a:pt x="1619250" y="647700"/>
                    </a:lnTo>
                    <a:lnTo>
                      <a:pt x="1619250" y="0"/>
                    </a:lnTo>
                  </a:path>
                </a:pathLst>
              </a:custGeom>
              <a:grpFill/>
              <a:ln w="12700"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93388" y="111919"/>
                <a:ext cx="61943" cy="61933"/>
              </a:xfrm>
              <a:prstGeom prst="ellipse">
                <a:avLst/>
              </a:prstGeom>
              <a:grpFill/>
              <a:ln>
                <a:solidFill>
                  <a:srgbClr val="8CC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5371187" y="3108960"/>
            <a:ext cx="553998" cy="1341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57012" y="3108960"/>
            <a:ext cx="553998" cy="1341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4" name="五边形 3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3" name="标题 20"/>
          <p:cNvSpPr txBox="1"/>
          <p:nvPr/>
        </p:nvSpPr>
        <p:spPr>
          <a:xfrm>
            <a:off x="1037213" y="428513"/>
            <a:ext cx="3375938" cy="531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spc="300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1605565" y="2942351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8086090" y="3328670"/>
            <a:ext cx="3002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8086375" y="2942351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1245235" y="3328670"/>
            <a:ext cx="3002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0" grpId="0" bldLvl="0" animBg="1"/>
      <p:bldP spid="27" grpId="0"/>
      <p:bldP spid="28" grpId="0"/>
      <p:bldP spid="7" grpId="0" build="p"/>
      <p:bldP spid="8" grpId="0" build="p"/>
      <p:bldP spid="9" grpId="0" build="p"/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heme/theme1.xml><?xml version="1.0" encoding="utf-8"?>
<a:theme xmlns:a="http://schemas.openxmlformats.org/drawingml/2006/main" name="鲍鱼素材https://baoyusucai.taobao.com/">
  <a:themeElements>
    <a:clrScheme name="0106商务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615D"/>
      </a:accent1>
      <a:accent2>
        <a:srgbClr val="007E97"/>
      </a:accent2>
      <a:accent3>
        <a:srgbClr val="F1615D"/>
      </a:accent3>
      <a:accent4>
        <a:srgbClr val="007E97"/>
      </a:accent4>
      <a:accent5>
        <a:srgbClr val="F1615D"/>
      </a:accent5>
      <a:accent6>
        <a:srgbClr val="007E97"/>
      </a:accent6>
      <a:hlink>
        <a:srgbClr val="F1615D"/>
      </a:hlink>
      <a:folHlink>
        <a:srgbClr val="007E97"/>
      </a:folHlink>
    </a:clrScheme>
    <a:fontScheme name="vynnzwjl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Microsoft Office PowerPoint</Application>
  <PresentationFormat>自定义</PresentationFormat>
  <Paragraphs>159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Wingdings</vt:lpstr>
      <vt:lpstr>鲍鱼素材https://baoyusucai.taobao.com/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简约简洁自我介绍求职竞聘PPT模板</dc:title>
  <dc:creator/>
  <cp:lastModifiedBy/>
  <cp:revision>11</cp:revision>
  <dcterms:created xsi:type="dcterms:W3CDTF">2017-10-11T07:33:00Z</dcterms:created>
  <dcterms:modified xsi:type="dcterms:W3CDTF">2022-03-14T07:44:14Z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SaveFontToCloudKey">
    <vt:lpwstr>247357572_btnclosed</vt:lpwstr>
  </property>
  <property fmtid="{D5CDD505-2E9C-101B-9397-08002B2CF9AE}" pid="4" name="ICV">
    <vt:lpwstr>99700C2FE0474E2AB044F25B87B00059</vt:lpwstr>
  </property>
  <property fmtid="{D5CDD505-2E9C-101B-9397-08002B2CF9AE}" pid="5" name="KSOTemplateUUID">
    <vt:lpwstr>v1.0_mb_OAQnJU097IAUBF5U0QF5jg==</vt:lpwstr>
  </property>
</Properties>
</file>