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6" r:id="rId8"/>
    <p:sldId id="267" r:id="rId9"/>
    <p:sldId id="263" r:id="rId10"/>
    <p:sldId id="268" r:id="rId11"/>
    <p:sldId id="269" r:id="rId12"/>
    <p:sldId id="264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1D1"/>
    <a:srgbClr val="5E85CC"/>
    <a:srgbClr val="4973BE"/>
    <a:srgbClr val="5780C8"/>
    <a:srgbClr val="DEC29D"/>
    <a:srgbClr val="45546F"/>
    <a:srgbClr val="FCFBFB"/>
    <a:srgbClr val="FFFFFF"/>
    <a:srgbClr val="F5F8FF"/>
    <a:srgbClr val="C39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547DC8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优势</c:v>
                </c:pt>
                <c:pt idx="1">
                  <c:v>优势</c:v>
                </c:pt>
                <c:pt idx="2">
                  <c:v>优势</c:v>
                </c:pt>
                <c:pt idx="3">
                  <c:v>优势</c:v>
                </c:pt>
                <c:pt idx="4">
                  <c:v>优势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F-4953-8B2A-5CFB668DD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6D91D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优势</c:v>
                </c:pt>
                <c:pt idx="1">
                  <c:v>优势</c:v>
                </c:pt>
                <c:pt idx="2">
                  <c:v>优势</c:v>
                </c:pt>
                <c:pt idx="3">
                  <c:v>优势</c:v>
                </c:pt>
                <c:pt idx="4">
                  <c:v>优势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1F-4953-8B2A-5CFB668DD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2394912"/>
        <c:axId val="1906305584"/>
      </c:radarChart>
      <c:catAx>
        <c:axId val="155239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906305584"/>
        <c:crosses val="autoZero"/>
        <c:auto val="1"/>
        <c:lblAlgn val="ctr"/>
        <c:lblOffset val="100"/>
        <c:noMultiLvlLbl val="0"/>
      </c:catAx>
      <c:valAx>
        <c:axId val="1906305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239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D91D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4-465C-87C4-CA57FDDE53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4973B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24-465C-87C4-CA57FDDE53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24-465C-87C4-CA57FDDE5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909152"/>
        <c:axId val="459271472"/>
      </c:barChart>
      <c:catAx>
        <c:axId val="18290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59271472"/>
        <c:crosses val="autoZero"/>
        <c:auto val="1"/>
        <c:lblAlgn val="ctr"/>
        <c:lblOffset val="100"/>
        <c:noMultiLvlLbl val="0"/>
      </c:catAx>
      <c:valAx>
        <c:axId val="459271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8290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5D51-3D05-4571-A283-B4A35CD20CD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187E-2E7E-4C60-849C-ECEFA0A1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014577" y="1041039"/>
            <a:ext cx="10162846" cy="47873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959362" y="2624339"/>
            <a:ext cx="8273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研究生复试</a:t>
            </a:r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PPT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962274" y="3861125"/>
            <a:ext cx="6286500" cy="59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2" name="graduation-hat_2473"/>
          <p:cNvSpPr/>
          <p:nvPr/>
        </p:nvSpPr>
        <p:spPr>
          <a:xfrm>
            <a:off x="5318111" y="1479838"/>
            <a:ext cx="1555774" cy="855169"/>
          </a:xfrm>
          <a:custGeom>
            <a:avLst/>
            <a:gdLst>
              <a:gd name="connsiteX0" fmla="*/ 543428 w 576238"/>
              <a:gd name="connsiteY0" fmla="*/ 274208 h 355968"/>
              <a:gd name="connsiteX1" fmla="*/ 543428 w 576238"/>
              <a:gd name="connsiteY1" fmla="*/ 338693 h 355968"/>
              <a:gd name="connsiteX2" fmla="*/ 541442 w 576238"/>
              <a:gd name="connsiteY2" fmla="*/ 343653 h 355968"/>
              <a:gd name="connsiteX3" fmla="*/ 535484 w 576238"/>
              <a:gd name="connsiteY3" fmla="*/ 345637 h 355968"/>
              <a:gd name="connsiteX4" fmla="*/ 517608 w 576238"/>
              <a:gd name="connsiteY4" fmla="*/ 354566 h 355968"/>
              <a:gd name="connsiteX5" fmla="*/ 512643 w 576238"/>
              <a:gd name="connsiteY5" fmla="*/ 355558 h 355968"/>
              <a:gd name="connsiteX6" fmla="*/ 509663 w 576238"/>
              <a:gd name="connsiteY6" fmla="*/ 350598 h 355968"/>
              <a:gd name="connsiteX7" fmla="*/ 514629 w 576238"/>
              <a:gd name="connsiteY7" fmla="*/ 277184 h 355968"/>
              <a:gd name="connsiteX8" fmla="*/ 543428 w 576238"/>
              <a:gd name="connsiteY8" fmla="*/ 274208 h 355968"/>
              <a:gd name="connsiteX9" fmla="*/ 288119 w 576238"/>
              <a:gd name="connsiteY9" fmla="*/ 251378 h 355968"/>
              <a:gd name="connsiteX10" fmla="*/ 126176 w 576238"/>
              <a:gd name="connsiteY10" fmla="*/ 274185 h 355968"/>
              <a:gd name="connsiteX11" fmla="*/ 288119 w 576238"/>
              <a:gd name="connsiteY11" fmla="*/ 296001 h 355968"/>
              <a:gd name="connsiteX12" fmla="*/ 450062 w 576238"/>
              <a:gd name="connsiteY12" fmla="*/ 274185 h 355968"/>
              <a:gd name="connsiteX13" fmla="*/ 288119 w 576238"/>
              <a:gd name="connsiteY13" fmla="*/ 251378 h 355968"/>
              <a:gd name="connsiteX14" fmla="*/ 288119 w 576238"/>
              <a:gd name="connsiteY14" fmla="*/ 126432 h 355968"/>
              <a:gd name="connsiteX15" fmla="*/ 111273 w 576238"/>
              <a:gd name="connsiteY15" fmla="*/ 178989 h 355968"/>
              <a:gd name="connsiteX16" fmla="*/ 111273 w 576238"/>
              <a:gd name="connsiteY16" fmla="*/ 190888 h 355968"/>
              <a:gd name="connsiteX17" fmla="*/ 288119 w 576238"/>
              <a:gd name="connsiteY17" fmla="*/ 144282 h 355968"/>
              <a:gd name="connsiteX18" fmla="*/ 464964 w 576238"/>
              <a:gd name="connsiteY18" fmla="*/ 190888 h 355968"/>
              <a:gd name="connsiteX19" fmla="*/ 464964 w 576238"/>
              <a:gd name="connsiteY19" fmla="*/ 178989 h 355968"/>
              <a:gd name="connsiteX20" fmla="*/ 288119 w 576238"/>
              <a:gd name="connsiteY20" fmla="*/ 126432 h 355968"/>
              <a:gd name="connsiteX21" fmla="*/ 288119 w 576238"/>
              <a:gd name="connsiteY21" fmla="*/ 0 h 355968"/>
              <a:gd name="connsiteX22" fmla="*/ 306002 w 576238"/>
              <a:gd name="connsiteY22" fmla="*/ 4462 h 355968"/>
              <a:gd name="connsiteX23" fmla="*/ 569284 w 576238"/>
              <a:gd name="connsiteY23" fmla="*/ 144282 h 355968"/>
              <a:gd name="connsiteX24" fmla="*/ 576238 w 576238"/>
              <a:gd name="connsiteY24" fmla="*/ 155190 h 355968"/>
              <a:gd name="connsiteX25" fmla="*/ 569284 w 576238"/>
              <a:gd name="connsiteY25" fmla="*/ 166098 h 355968"/>
              <a:gd name="connsiteX26" fmla="*/ 533517 w 576238"/>
              <a:gd name="connsiteY26" fmla="*/ 185930 h 355968"/>
              <a:gd name="connsiteX27" fmla="*/ 533517 w 576238"/>
              <a:gd name="connsiteY27" fmla="*/ 243445 h 355968"/>
              <a:gd name="connsiteX28" fmla="*/ 543452 w 576238"/>
              <a:gd name="connsiteY28" fmla="*/ 258319 h 355968"/>
              <a:gd name="connsiteX29" fmla="*/ 527556 w 576238"/>
              <a:gd name="connsiteY29" fmla="*/ 274185 h 355968"/>
              <a:gd name="connsiteX30" fmla="*/ 511660 w 576238"/>
              <a:gd name="connsiteY30" fmla="*/ 258319 h 355968"/>
              <a:gd name="connsiteX31" fmla="*/ 521595 w 576238"/>
              <a:gd name="connsiteY31" fmla="*/ 243445 h 355968"/>
              <a:gd name="connsiteX32" fmla="*/ 521595 w 576238"/>
              <a:gd name="connsiteY32" fmla="*/ 192872 h 355968"/>
              <a:gd name="connsiteX33" fmla="*/ 470925 w 576238"/>
              <a:gd name="connsiteY33" fmla="*/ 223612 h 355968"/>
              <a:gd name="connsiteX34" fmla="*/ 470925 w 576238"/>
              <a:gd name="connsiteY34" fmla="*/ 274185 h 355968"/>
              <a:gd name="connsiteX35" fmla="*/ 288119 w 576238"/>
              <a:gd name="connsiteY35" fmla="*/ 309884 h 355968"/>
              <a:gd name="connsiteX36" fmla="*/ 106306 w 576238"/>
              <a:gd name="connsiteY36" fmla="*/ 274185 h 355968"/>
              <a:gd name="connsiteX37" fmla="*/ 105312 w 576238"/>
              <a:gd name="connsiteY37" fmla="*/ 223612 h 355968"/>
              <a:gd name="connsiteX38" fmla="*/ 5961 w 576238"/>
              <a:gd name="connsiteY38" fmla="*/ 166098 h 355968"/>
              <a:gd name="connsiteX39" fmla="*/ 0 w 576238"/>
              <a:gd name="connsiteY39" fmla="*/ 155190 h 355968"/>
              <a:gd name="connsiteX40" fmla="*/ 6954 w 576238"/>
              <a:gd name="connsiteY40" fmla="*/ 144282 h 355968"/>
              <a:gd name="connsiteX41" fmla="*/ 270236 w 576238"/>
              <a:gd name="connsiteY41" fmla="*/ 4462 h 355968"/>
              <a:gd name="connsiteX42" fmla="*/ 288119 w 576238"/>
              <a:gd name="connsiteY42" fmla="*/ 0 h 3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6238" h="355968">
                <a:moveTo>
                  <a:pt x="543428" y="274208"/>
                </a:moveTo>
                <a:lnTo>
                  <a:pt x="543428" y="338693"/>
                </a:lnTo>
                <a:cubicBezTo>
                  <a:pt x="543428" y="340677"/>
                  <a:pt x="542435" y="341669"/>
                  <a:pt x="541442" y="343653"/>
                </a:cubicBezTo>
                <a:cubicBezTo>
                  <a:pt x="539456" y="344645"/>
                  <a:pt x="537470" y="345637"/>
                  <a:pt x="535484" y="345637"/>
                </a:cubicBezTo>
                <a:cubicBezTo>
                  <a:pt x="531511" y="345637"/>
                  <a:pt x="524560" y="347621"/>
                  <a:pt x="517608" y="354566"/>
                </a:cubicBezTo>
                <a:cubicBezTo>
                  <a:pt x="516615" y="355558"/>
                  <a:pt x="513636" y="356550"/>
                  <a:pt x="512643" y="355558"/>
                </a:cubicBezTo>
                <a:cubicBezTo>
                  <a:pt x="510656" y="354566"/>
                  <a:pt x="509663" y="352582"/>
                  <a:pt x="509663" y="350598"/>
                </a:cubicBezTo>
                <a:lnTo>
                  <a:pt x="514629" y="277184"/>
                </a:lnTo>
                <a:cubicBezTo>
                  <a:pt x="514629" y="277184"/>
                  <a:pt x="530518" y="288097"/>
                  <a:pt x="543428" y="274208"/>
                </a:cubicBezTo>
                <a:close/>
                <a:moveTo>
                  <a:pt x="288119" y="251378"/>
                </a:moveTo>
                <a:cubicBezTo>
                  <a:pt x="198703" y="251378"/>
                  <a:pt x="126176" y="261294"/>
                  <a:pt x="126176" y="274185"/>
                </a:cubicBezTo>
                <a:cubicBezTo>
                  <a:pt x="126176" y="286085"/>
                  <a:pt x="198703" y="296001"/>
                  <a:pt x="288119" y="296001"/>
                </a:cubicBezTo>
                <a:cubicBezTo>
                  <a:pt x="377535" y="296001"/>
                  <a:pt x="450062" y="286085"/>
                  <a:pt x="450062" y="274185"/>
                </a:cubicBezTo>
                <a:cubicBezTo>
                  <a:pt x="450062" y="261294"/>
                  <a:pt x="377535" y="251378"/>
                  <a:pt x="288119" y="251378"/>
                </a:cubicBezTo>
                <a:close/>
                <a:moveTo>
                  <a:pt x="288119" y="126432"/>
                </a:moveTo>
                <a:cubicBezTo>
                  <a:pt x="146046" y="126432"/>
                  <a:pt x="111273" y="178989"/>
                  <a:pt x="111273" y="178989"/>
                </a:cubicBezTo>
                <a:lnTo>
                  <a:pt x="111273" y="190888"/>
                </a:lnTo>
                <a:cubicBezTo>
                  <a:pt x="123195" y="177997"/>
                  <a:pt x="165917" y="144282"/>
                  <a:pt x="288119" y="144282"/>
                </a:cubicBezTo>
                <a:cubicBezTo>
                  <a:pt x="410321" y="144282"/>
                  <a:pt x="453042" y="177997"/>
                  <a:pt x="464964" y="190888"/>
                </a:cubicBezTo>
                <a:lnTo>
                  <a:pt x="464964" y="178989"/>
                </a:lnTo>
                <a:cubicBezTo>
                  <a:pt x="464964" y="178989"/>
                  <a:pt x="430191" y="126432"/>
                  <a:pt x="288119" y="126432"/>
                </a:cubicBezTo>
                <a:close/>
                <a:moveTo>
                  <a:pt x="288119" y="0"/>
                </a:moveTo>
                <a:cubicBezTo>
                  <a:pt x="294328" y="0"/>
                  <a:pt x="300538" y="1487"/>
                  <a:pt x="306002" y="4462"/>
                </a:cubicBezTo>
                <a:lnTo>
                  <a:pt x="569284" y="144282"/>
                </a:lnTo>
                <a:cubicBezTo>
                  <a:pt x="573258" y="146265"/>
                  <a:pt x="576238" y="150231"/>
                  <a:pt x="576238" y="155190"/>
                </a:cubicBezTo>
                <a:cubicBezTo>
                  <a:pt x="576238" y="160148"/>
                  <a:pt x="573258" y="164114"/>
                  <a:pt x="569284" y="166098"/>
                </a:cubicBezTo>
                <a:lnTo>
                  <a:pt x="533517" y="185930"/>
                </a:lnTo>
                <a:lnTo>
                  <a:pt x="533517" y="243445"/>
                </a:lnTo>
                <a:cubicBezTo>
                  <a:pt x="539478" y="245428"/>
                  <a:pt x="543452" y="251378"/>
                  <a:pt x="543452" y="258319"/>
                </a:cubicBezTo>
                <a:cubicBezTo>
                  <a:pt x="543452" y="266252"/>
                  <a:pt x="536498" y="274185"/>
                  <a:pt x="527556" y="274185"/>
                </a:cubicBezTo>
                <a:cubicBezTo>
                  <a:pt x="519608" y="274185"/>
                  <a:pt x="511660" y="266252"/>
                  <a:pt x="511660" y="258319"/>
                </a:cubicBezTo>
                <a:cubicBezTo>
                  <a:pt x="511660" y="251378"/>
                  <a:pt x="515634" y="245428"/>
                  <a:pt x="521595" y="243445"/>
                </a:cubicBezTo>
                <a:lnTo>
                  <a:pt x="521595" y="192872"/>
                </a:lnTo>
                <a:lnTo>
                  <a:pt x="470925" y="223612"/>
                </a:lnTo>
                <a:cubicBezTo>
                  <a:pt x="470925" y="223612"/>
                  <a:pt x="470925" y="272202"/>
                  <a:pt x="470925" y="274185"/>
                </a:cubicBezTo>
                <a:cubicBezTo>
                  <a:pt x="470925" y="294018"/>
                  <a:pt x="388464" y="309884"/>
                  <a:pt x="288119" y="309884"/>
                </a:cubicBezTo>
                <a:cubicBezTo>
                  <a:pt x="187774" y="309884"/>
                  <a:pt x="106306" y="294018"/>
                  <a:pt x="106306" y="274185"/>
                </a:cubicBezTo>
                <a:cubicBezTo>
                  <a:pt x="106306" y="272202"/>
                  <a:pt x="105312" y="223612"/>
                  <a:pt x="105312" y="223612"/>
                </a:cubicBezTo>
                <a:lnTo>
                  <a:pt x="5961" y="166098"/>
                </a:lnTo>
                <a:cubicBezTo>
                  <a:pt x="1987" y="164114"/>
                  <a:pt x="0" y="160148"/>
                  <a:pt x="0" y="155190"/>
                </a:cubicBezTo>
                <a:cubicBezTo>
                  <a:pt x="0" y="151223"/>
                  <a:pt x="2980" y="146265"/>
                  <a:pt x="6954" y="144282"/>
                </a:cubicBezTo>
                <a:lnTo>
                  <a:pt x="270236" y="4462"/>
                </a:lnTo>
                <a:cubicBezTo>
                  <a:pt x="275700" y="1487"/>
                  <a:pt x="281909" y="0"/>
                  <a:pt x="288119" y="0"/>
                </a:cubicBezTo>
                <a:close/>
              </a:path>
            </a:pathLst>
          </a:cu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3203616" y="4869592"/>
            <a:ext cx="5784764" cy="457200"/>
            <a:chOff x="3562859" y="5378879"/>
            <a:chExt cx="5067124" cy="457200"/>
          </a:xfrm>
        </p:grpSpPr>
        <p:sp>
          <p:nvSpPr>
            <p:cNvPr id="124" name="矩形: 圆角 123"/>
            <p:cNvSpPr/>
            <p:nvPr/>
          </p:nvSpPr>
          <p:spPr>
            <a:xfrm>
              <a:off x="3562859" y="5378879"/>
              <a:ext cx="220980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E85CC"/>
                </a:gs>
                <a:gs pos="100000">
                  <a:srgbClr val="4973B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3686856" y="53973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报考人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6" name="矩形: 圆角 125"/>
            <p:cNvSpPr/>
            <p:nvPr/>
          </p:nvSpPr>
          <p:spPr>
            <a:xfrm>
              <a:off x="6419343" y="5378879"/>
              <a:ext cx="221064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E85CC"/>
                </a:gs>
                <a:gs pos="100000">
                  <a:srgbClr val="4973B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6525130" y="53973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报考专业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54153" y="169902"/>
            <a:ext cx="11883695" cy="65181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683318" y="178268"/>
            <a:ext cx="280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122" name="文本框 26"/>
          <p:cNvSpPr txBox="1"/>
          <p:nvPr/>
        </p:nvSpPr>
        <p:spPr>
          <a:xfrm>
            <a:off x="2275285" y="4210073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3" name="文本框 27"/>
          <p:cNvSpPr txBox="1"/>
          <p:nvPr/>
        </p:nvSpPr>
        <p:spPr>
          <a:xfrm>
            <a:off x="1957783" y="4688608"/>
            <a:ext cx="2363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4" name="文本框 26"/>
          <p:cNvSpPr txBox="1"/>
          <p:nvPr/>
        </p:nvSpPr>
        <p:spPr>
          <a:xfrm>
            <a:off x="5130695" y="4210073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5" name="文本框 27"/>
          <p:cNvSpPr txBox="1"/>
          <p:nvPr/>
        </p:nvSpPr>
        <p:spPr>
          <a:xfrm>
            <a:off x="4813193" y="4688608"/>
            <a:ext cx="2363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6" name="文本框 27"/>
          <p:cNvSpPr txBox="1"/>
          <p:nvPr/>
        </p:nvSpPr>
        <p:spPr>
          <a:xfrm>
            <a:off x="7707906" y="4688608"/>
            <a:ext cx="2363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7" name="文本框 26"/>
          <p:cNvSpPr txBox="1"/>
          <p:nvPr/>
        </p:nvSpPr>
        <p:spPr>
          <a:xfrm>
            <a:off x="8025408" y="4210073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8" name="矩形: 圆角 127"/>
          <p:cNvSpPr/>
          <p:nvPr/>
        </p:nvSpPr>
        <p:spPr>
          <a:xfrm>
            <a:off x="1407917" y="1390842"/>
            <a:ext cx="9269626" cy="2129243"/>
          </a:xfrm>
          <a:prstGeom prst="roundRect">
            <a:avLst>
              <a:gd name="adj" fmla="val 0"/>
            </a:avLst>
          </a:prstGeom>
          <a:blipFill>
            <a:blip r:embed="rId2" cstate="screen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29" name="矩形: 圆角 128"/>
          <p:cNvSpPr/>
          <p:nvPr/>
        </p:nvSpPr>
        <p:spPr>
          <a:xfrm>
            <a:off x="5523911" y="3027253"/>
            <a:ext cx="872690" cy="89828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30" name="矩形: 圆角 129"/>
          <p:cNvSpPr/>
          <p:nvPr/>
        </p:nvSpPr>
        <p:spPr>
          <a:xfrm>
            <a:off x="2716862" y="3027249"/>
            <a:ext cx="872688" cy="8982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31" name="矩形: 圆角 130"/>
          <p:cNvSpPr/>
          <p:nvPr/>
        </p:nvSpPr>
        <p:spPr>
          <a:xfrm>
            <a:off x="8423593" y="3027249"/>
            <a:ext cx="872688" cy="8982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32" name="iconfont-1187-868319"/>
          <p:cNvSpPr>
            <a:spLocks noChangeAspect="1"/>
          </p:cNvSpPr>
          <p:nvPr/>
        </p:nvSpPr>
        <p:spPr bwMode="auto">
          <a:xfrm>
            <a:off x="5694413" y="3209013"/>
            <a:ext cx="540039" cy="539593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iconfont-1187-868319"/>
          <p:cNvSpPr>
            <a:spLocks noChangeAspect="1"/>
          </p:cNvSpPr>
          <p:nvPr/>
        </p:nvSpPr>
        <p:spPr bwMode="auto">
          <a:xfrm>
            <a:off x="8595023" y="3208790"/>
            <a:ext cx="540039" cy="540039"/>
          </a:xfrm>
          <a:custGeom>
            <a:avLst/>
            <a:gdLst>
              <a:gd name="T0" fmla="*/ 11492 w 12599"/>
              <a:gd name="T1" fmla="*/ 6299 h 12598"/>
              <a:gd name="T2" fmla="*/ 6299 w 12599"/>
              <a:gd name="T3" fmla="*/ 11492 h 12598"/>
              <a:gd name="T4" fmla="*/ 1107 w 12599"/>
              <a:gd name="T5" fmla="*/ 6299 h 12598"/>
              <a:gd name="T6" fmla="*/ 6299 w 12599"/>
              <a:gd name="T7" fmla="*/ 1106 h 12598"/>
              <a:gd name="T8" fmla="*/ 11492 w 12599"/>
              <a:gd name="T9" fmla="*/ 6299 h 12598"/>
              <a:gd name="T10" fmla="*/ 6299 w 12599"/>
              <a:gd name="T11" fmla="*/ 0 h 12598"/>
              <a:gd name="T12" fmla="*/ 0 w 12599"/>
              <a:gd name="T13" fmla="*/ 6299 h 12598"/>
              <a:gd name="T14" fmla="*/ 6299 w 12599"/>
              <a:gd name="T15" fmla="*/ 12598 h 12598"/>
              <a:gd name="T16" fmla="*/ 12599 w 12599"/>
              <a:gd name="T17" fmla="*/ 6299 h 12598"/>
              <a:gd name="T18" fmla="*/ 6299 w 12599"/>
              <a:gd name="T19" fmla="*/ 0 h 12598"/>
              <a:gd name="T20" fmla="*/ 6299 w 12599"/>
              <a:gd name="T21" fmla="*/ 0 h 12598"/>
              <a:gd name="T22" fmla="*/ 6299 w 12599"/>
              <a:gd name="T23" fmla="*/ 1586 h 12598"/>
              <a:gd name="T24" fmla="*/ 6299 w 12599"/>
              <a:gd name="T25" fmla="*/ 11012 h 12598"/>
              <a:gd name="T26" fmla="*/ 11013 w 12599"/>
              <a:gd name="T27" fmla="*/ 6299 h 12598"/>
              <a:gd name="T28" fmla="*/ 6299 w 12599"/>
              <a:gd name="T29" fmla="*/ 1586 h 12598"/>
              <a:gd name="T30" fmla="*/ 6299 w 12599"/>
              <a:gd name="T31" fmla="*/ 1586 h 1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99" h="12598">
                <a:moveTo>
                  <a:pt x="11492" y="6299"/>
                </a:moveTo>
                <a:cubicBezTo>
                  <a:pt x="11492" y="9167"/>
                  <a:pt x="9167" y="11492"/>
                  <a:pt x="6299" y="11492"/>
                </a:cubicBezTo>
                <a:cubicBezTo>
                  <a:pt x="3432" y="11492"/>
                  <a:pt x="1107" y="9167"/>
                  <a:pt x="1107" y="6299"/>
                </a:cubicBezTo>
                <a:cubicBezTo>
                  <a:pt x="1107" y="3431"/>
                  <a:pt x="3432" y="1106"/>
                  <a:pt x="6299" y="1106"/>
                </a:cubicBezTo>
                <a:cubicBezTo>
                  <a:pt x="9167" y="1106"/>
                  <a:pt x="11492" y="3431"/>
                  <a:pt x="11492" y="6299"/>
                </a:cubicBezTo>
                <a:close/>
                <a:moveTo>
                  <a:pt x="6299" y="0"/>
                </a:moveTo>
                <a:cubicBezTo>
                  <a:pt x="2821" y="0"/>
                  <a:pt x="0" y="2820"/>
                  <a:pt x="0" y="6299"/>
                </a:cubicBezTo>
                <a:cubicBezTo>
                  <a:pt x="0" y="9778"/>
                  <a:pt x="2821" y="12598"/>
                  <a:pt x="6299" y="12598"/>
                </a:cubicBezTo>
                <a:cubicBezTo>
                  <a:pt x="9778" y="12598"/>
                  <a:pt x="12599" y="9778"/>
                  <a:pt x="12599" y="6299"/>
                </a:cubicBezTo>
                <a:cubicBezTo>
                  <a:pt x="12599" y="2820"/>
                  <a:pt x="9778" y="0"/>
                  <a:pt x="6299" y="0"/>
                </a:cubicBezTo>
                <a:close/>
                <a:moveTo>
                  <a:pt x="6299" y="0"/>
                </a:moveTo>
                <a:close/>
                <a:moveTo>
                  <a:pt x="6299" y="1586"/>
                </a:moveTo>
                <a:lnTo>
                  <a:pt x="6299" y="11012"/>
                </a:lnTo>
                <a:cubicBezTo>
                  <a:pt x="8902" y="11012"/>
                  <a:pt x="11013" y="8902"/>
                  <a:pt x="11013" y="6299"/>
                </a:cubicBezTo>
                <a:cubicBezTo>
                  <a:pt x="11013" y="3696"/>
                  <a:pt x="8902" y="1586"/>
                  <a:pt x="6299" y="1586"/>
                </a:cubicBezTo>
                <a:close/>
                <a:moveTo>
                  <a:pt x="6299" y="158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iconfont-1187-868319"/>
          <p:cNvSpPr>
            <a:spLocks noChangeAspect="1"/>
          </p:cNvSpPr>
          <p:nvPr/>
        </p:nvSpPr>
        <p:spPr bwMode="auto">
          <a:xfrm>
            <a:off x="2867144" y="3211578"/>
            <a:ext cx="540039" cy="534465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54153" y="169902"/>
            <a:ext cx="11883695" cy="65181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683318" y="178268"/>
            <a:ext cx="280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144" name="矩形 143"/>
          <p:cNvSpPr/>
          <p:nvPr/>
        </p:nvSpPr>
        <p:spPr>
          <a:xfrm>
            <a:off x="154152" y="1667699"/>
            <a:ext cx="11883695" cy="2575004"/>
          </a:xfrm>
          <a:prstGeom prst="rect">
            <a:avLst/>
          </a:prstGeom>
          <a:blipFill>
            <a:blip r:embed="rId2"/>
            <a:stretch>
              <a:fillRect t="-104392" b="-1033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080908" y="1266715"/>
            <a:ext cx="3110251" cy="2575004"/>
          </a:xfrm>
          <a:prstGeom prst="rect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>
            <a:outerShdw blurRad="165100" algn="ctr" rotWithShape="0">
              <a:srgbClr val="A6B7D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1283862" y="5127362"/>
            <a:ext cx="752598" cy="752598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7" name="7"/>
          <p:cNvSpPr/>
          <p:nvPr/>
        </p:nvSpPr>
        <p:spPr bwMode="auto">
          <a:xfrm>
            <a:off x="1519083" y="5317151"/>
            <a:ext cx="319080" cy="371270"/>
          </a:xfrm>
          <a:custGeom>
            <a:avLst/>
            <a:gdLst>
              <a:gd name="connsiteX0" fmla="*/ 398087 w 519502"/>
              <a:gd name="connsiteY0" fmla="*/ 486055 h 604474"/>
              <a:gd name="connsiteX1" fmla="*/ 415353 w 519502"/>
              <a:gd name="connsiteY1" fmla="*/ 591448 h 604474"/>
              <a:gd name="connsiteX2" fmla="*/ 413858 w 519502"/>
              <a:gd name="connsiteY2" fmla="*/ 594703 h 604474"/>
              <a:gd name="connsiteX3" fmla="*/ 410187 w 519502"/>
              <a:gd name="connsiteY3" fmla="*/ 594703 h 604474"/>
              <a:gd name="connsiteX4" fmla="*/ 387754 w 519502"/>
              <a:gd name="connsiteY4" fmla="*/ 579105 h 604474"/>
              <a:gd name="connsiteX5" fmla="*/ 374566 w 519502"/>
              <a:gd name="connsiteY5" fmla="*/ 581275 h 604474"/>
              <a:gd name="connsiteX6" fmla="*/ 358251 w 519502"/>
              <a:gd name="connsiteY6" fmla="*/ 603113 h 604474"/>
              <a:gd name="connsiteX7" fmla="*/ 354852 w 519502"/>
              <a:gd name="connsiteY7" fmla="*/ 604334 h 604474"/>
              <a:gd name="connsiteX8" fmla="*/ 352405 w 519502"/>
              <a:gd name="connsiteY8" fmla="*/ 601757 h 604474"/>
              <a:gd name="connsiteX9" fmla="*/ 337585 w 519502"/>
              <a:gd name="connsiteY9" fmla="*/ 511013 h 604474"/>
              <a:gd name="connsiteX10" fmla="*/ 398087 w 519502"/>
              <a:gd name="connsiteY10" fmla="*/ 486055 h 604474"/>
              <a:gd name="connsiteX11" fmla="*/ 269588 w 519502"/>
              <a:gd name="connsiteY11" fmla="*/ 485914 h 604474"/>
              <a:gd name="connsiteX12" fmla="*/ 330035 w 519502"/>
              <a:gd name="connsiteY12" fmla="*/ 511010 h 604474"/>
              <a:gd name="connsiteX13" fmla="*/ 315229 w 519502"/>
              <a:gd name="connsiteY13" fmla="*/ 601626 h 604474"/>
              <a:gd name="connsiteX14" fmla="*/ 312784 w 519502"/>
              <a:gd name="connsiteY14" fmla="*/ 604339 h 604474"/>
              <a:gd name="connsiteX15" fmla="*/ 309252 w 519502"/>
              <a:gd name="connsiteY15" fmla="*/ 603118 h 604474"/>
              <a:gd name="connsiteX16" fmla="*/ 296891 w 519502"/>
              <a:gd name="connsiteY16" fmla="*/ 586433 h 604474"/>
              <a:gd name="connsiteX17" fmla="*/ 274614 w 519502"/>
              <a:gd name="connsiteY17" fmla="*/ 582770 h 604474"/>
              <a:gd name="connsiteX18" fmla="*/ 257499 w 519502"/>
              <a:gd name="connsiteY18" fmla="*/ 594708 h 604474"/>
              <a:gd name="connsiteX19" fmla="*/ 253831 w 519502"/>
              <a:gd name="connsiteY19" fmla="*/ 594843 h 604474"/>
              <a:gd name="connsiteX20" fmla="*/ 252337 w 519502"/>
              <a:gd name="connsiteY20" fmla="*/ 591452 h 604474"/>
              <a:gd name="connsiteX21" fmla="*/ 333809 w 519502"/>
              <a:gd name="connsiteY21" fmla="*/ 337232 h 604474"/>
              <a:gd name="connsiteX22" fmla="*/ 413301 w 519502"/>
              <a:gd name="connsiteY22" fmla="*/ 416721 h 604474"/>
              <a:gd name="connsiteX23" fmla="*/ 392375 w 519502"/>
              <a:gd name="connsiteY23" fmla="*/ 470166 h 604474"/>
              <a:gd name="connsiteX24" fmla="*/ 387755 w 519502"/>
              <a:gd name="connsiteY24" fmla="*/ 474914 h 604474"/>
              <a:gd name="connsiteX25" fmla="*/ 336935 w 519502"/>
              <a:gd name="connsiteY25" fmla="*/ 495939 h 604474"/>
              <a:gd name="connsiteX26" fmla="*/ 333809 w 519502"/>
              <a:gd name="connsiteY26" fmla="*/ 496075 h 604474"/>
              <a:gd name="connsiteX27" fmla="*/ 330684 w 519502"/>
              <a:gd name="connsiteY27" fmla="*/ 495939 h 604474"/>
              <a:gd name="connsiteX28" fmla="*/ 279863 w 519502"/>
              <a:gd name="connsiteY28" fmla="*/ 474914 h 604474"/>
              <a:gd name="connsiteX29" fmla="*/ 274972 w 519502"/>
              <a:gd name="connsiteY29" fmla="*/ 469895 h 604474"/>
              <a:gd name="connsiteX30" fmla="*/ 254317 w 519502"/>
              <a:gd name="connsiteY30" fmla="*/ 416721 h 604474"/>
              <a:gd name="connsiteX31" fmla="*/ 333809 w 519502"/>
              <a:gd name="connsiteY31" fmla="*/ 337232 h 604474"/>
              <a:gd name="connsiteX32" fmla="*/ 66707 w 519502"/>
              <a:gd name="connsiteY32" fmla="*/ 302110 h 604474"/>
              <a:gd name="connsiteX33" fmla="*/ 58827 w 519502"/>
              <a:gd name="connsiteY33" fmla="*/ 309978 h 604474"/>
              <a:gd name="connsiteX34" fmla="*/ 66707 w 519502"/>
              <a:gd name="connsiteY34" fmla="*/ 317846 h 604474"/>
              <a:gd name="connsiteX35" fmla="*/ 415183 w 519502"/>
              <a:gd name="connsiteY35" fmla="*/ 317846 h 604474"/>
              <a:gd name="connsiteX36" fmla="*/ 423062 w 519502"/>
              <a:gd name="connsiteY36" fmla="*/ 309978 h 604474"/>
              <a:gd name="connsiteX37" fmla="*/ 415183 w 519502"/>
              <a:gd name="connsiteY37" fmla="*/ 302110 h 604474"/>
              <a:gd name="connsiteX38" fmla="*/ 66707 w 519502"/>
              <a:gd name="connsiteY38" fmla="*/ 255716 h 604474"/>
              <a:gd name="connsiteX39" fmla="*/ 58827 w 519502"/>
              <a:gd name="connsiteY39" fmla="*/ 263584 h 604474"/>
              <a:gd name="connsiteX40" fmla="*/ 66707 w 519502"/>
              <a:gd name="connsiteY40" fmla="*/ 271452 h 604474"/>
              <a:gd name="connsiteX41" fmla="*/ 312610 w 519502"/>
              <a:gd name="connsiteY41" fmla="*/ 271452 h 604474"/>
              <a:gd name="connsiteX42" fmla="*/ 320489 w 519502"/>
              <a:gd name="connsiteY42" fmla="*/ 263584 h 604474"/>
              <a:gd name="connsiteX43" fmla="*/ 312610 w 519502"/>
              <a:gd name="connsiteY43" fmla="*/ 255716 h 604474"/>
              <a:gd name="connsiteX44" fmla="*/ 66707 w 519502"/>
              <a:gd name="connsiteY44" fmla="*/ 209321 h 604474"/>
              <a:gd name="connsiteX45" fmla="*/ 58827 w 519502"/>
              <a:gd name="connsiteY45" fmla="*/ 217189 h 604474"/>
              <a:gd name="connsiteX46" fmla="*/ 66707 w 519502"/>
              <a:gd name="connsiteY46" fmla="*/ 225057 h 604474"/>
              <a:gd name="connsiteX47" fmla="*/ 415183 w 519502"/>
              <a:gd name="connsiteY47" fmla="*/ 225057 h 604474"/>
              <a:gd name="connsiteX48" fmla="*/ 423062 w 519502"/>
              <a:gd name="connsiteY48" fmla="*/ 217189 h 604474"/>
              <a:gd name="connsiteX49" fmla="*/ 415183 w 519502"/>
              <a:gd name="connsiteY49" fmla="*/ 209321 h 604474"/>
              <a:gd name="connsiteX50" fmla="*/ 73669 w 519502"/>
              <a:gd name="connsiteY50" fmla="*/ 1107 h 604474"/>
              <a:gd name="connsiteX51" fmla="*/ 97275 w 519502"/>
              <a:gd name="connsiteY51" fmla="*/ 8958 h 604474"/>
              <a:gd name="connsiteX52" fmla="*/ 142651 w 519502"/>
              <a:gd name="connsiteY52" fmla="*/ 80720 h 604474"/>
              <a:gd name="connsiteX53" fmla="*/ 115344 w 519502"/>
              <a:gd name="connsiteY53" fmla="*/ 140001 h 604474"/>
              <a:gd name="connsiteX54" fmla="*/ 91840 w 519502"/>
              <a:gd name="connsiteY54" fmla="*/ 160485 h 604474"/>
              <a:gd name="connsiteX55" fmla="*/ 469118 w 519502"/>
              <a:gd name="connsiteY55" fmla="*/ 160485 h 604474"/>
              <a:gd name="connsiteX56" fmla="*/ 469118 w 519502"/>
              <a:gd name="connsiteY56" fmla="*/ 512512 h 604474"/>
              <a:gd name="connsiteX57" fmla="*/ 453359 w 519502"/>
              <a:gd name="connsiteY57" fmla="*/ 528112 h 604474"/>
              <a:gd name="connsiteX58" fmla="*/ 421160 w 519502"/>
              <a:gd name="connsiteY58" fmla="*/ 528112 h 604474"/>
              <a:gd name="connsiteX59" fmla="*/ 411650 w 519502"/>
              <a:gd name="connsiteY59" fmla="*/ 470051 h 604474"/>
              <a:gd name="connsiteX60" fmla="*/ 428497 w 519502"/>
              <a:gd name="connsiteY60" fmla="*/ 416739 h 604474"/>
              <a:gd name="connsiteX61" fmla="*/ 333804 w 519502"/>
              <a:gd name="connsiteY61" fmla="*/ 322051 h 604474"/>
              <a:gd name="connsiteX62" fmla="*/ 239110 w 519502"/>
              <a:gd name="connsiteY62" fmla="*/ 416739 h 604474"/>
              <a:gd name="connsiteX63" fmla="*/ 255821 w 519502"/>
              <a:gd name="connsiteY63" fmla="*/ 470051 h 604474"/>
              <a:gd name="connsiteX64" fmla="*/ 246311 w 519502"/>
              <a:gd name="connsiteY64" fmla="*/ 528112 h 604474"/>
              <a:gd name="connsiteX65" fmla="*/ 15624 w 519502"/>
              <a:gd name="connsiteY65" fmla="*/ 528112 h 604474"/>
              <a:gd name="connsiteX66" fmla="*/ 0 w 519502"/>
              <a:gd name="connsiteY66" fmla="*/ 512512 h 604474"/>
              <a:gd name="connsiteX67" fmla="*/ 0 w 519502"/>
              <a:gd name="connsiteY67" fmla="*/ 77464 h 604474"/>
              <a:gd name="connsiteX68" fmla="*/ 49045 w 519502"/>
              <a:gd name="connsiteY68" fmla="*/ 4753 h 604474"/>
              <a:gd name="connsiteX69" fmla="*/ 73669 w 519502"/>
              <a:gd name="connsiteY69" fmla="*/ 1107 h 604474"/>
              <a:gd name="connsiteX70" fmla="*/ 105707 w 519502"/>
              <a:gd name="connsiteY70" fmla="*/ 0 h 604474"/>
              <a:gd name="connsiteX71" fmla="*/ 456740 w 519502"/>
              <a:gd name="connsiteY71" fmla="*/ 0 h 604474"/>
              <a:gd name="connsiteX72" fmla="*/ 493827 w 519502"/>
              <a:gd name="connsiteY72" fmla="*/ 15735 h 604474"/>
              <a:gd name="connsiteX73" fmla="*/ 519502 w 519502"/>
              <a:gd name="connsiteY73" fmla="*/ 78947 h 604474"/>
              <a:gd name="connsiteX74" fmla="*/ 488257 w 519502"/>
              <a:gd name="connsiteY74" fmla="*/ 148399 h 604474"/>
              <a:gd name="connsiteX75" fmla="*/ 125677 w 519502"/>
              <a:gd name="connsiteY75" fmla="*/ 148399 h 604474"/>
              <a:gd name="connsiteX76" fmla="*/ 156515 w 519502"/>
              <a:gd name="connsiteY76" fmla="*/ 79897 h 604474"/>
              <a:gd name="connsiteX77" fmla="*/ 105707 w 519502"/>
              <a:gd name="connsiteY77" fmla="*/ 0 h 60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9502" h="604474">
                <a:moveTo>
                  <a:pt x="398087" y="486055"/>
                </a:moveTo>
                <a:lnTo>
                  <a:pt x="415353" y="591448"/>
                </a:lnTo>
                <a:cubicBezTo>
                  <a:pt x="415489" y="592804"/>
                  <a:pt x="414945" y="594025"/>
                  <a:pt x="413858" y="594703"/>
                </a:cubicBezTo>
                <a:cubicBezTo>
                  <a:pt x="412634" y="595517"/>
                  <a:pt x="411275" y="595381"/>
                  <a:pt x="410187" y="594703"/>
                </a:cubicBezTo>
                <a:lnTo>
                  <a:pt x="387754" y="579105"/>
                </a:lnTo>
                <a:cubicBezTo>
                  <a:pt x="383539" y="576120"/>
                  <a:pt x="377693" y="577070"/>
                  <a:pt x="374566" y="581275"/>
                </a:cubicBezTo>
                <a:lnTo>
                  <a:pt x="358251" y="603113"/>
                </a:lnTo>
                <a:cubicBezTo>
                  <a:pt x="357571" y="604198"/>
                  <a:pt x="356212" y="604605"/>
                  <a:pt x="354852" y="604334"/>
                </a:cubicBezTo>
                <a:cubicBezTo>
                  <a:pt x="353628" y="604062"/>
                  <a:pt x="352541" y="602977"/>
                  <a:pt x="352405" y="601757"/>
                </a:cubicBezTo>
                <a:lnTo>
                  <a:pt x="337585" y="511013"/>
                </a:lnTo>
                <a:cubicBezTo>
                  <a:pt x="360834" y="510199"/>
                  <a:pt x="382044" y="500840"/>
                  <a:pt x="398087" y="486055"/>
                </a:cubicBezTo>
                <a:close/>
                <a:moveTo>
                  <a:pt x="269588" y="485914"/>
                </a:moveTo>
                <a:cubicBezTo>
                  <a:pt x="285617" y="500836"/>
                  <a:pt x="306671" y="510060"/>
                  <a:pt x="330035" y="511010"/>
                </a:cubicBezTo>
                <a:lnTo>
                  <a:pt x="315229" y="601626"/>
                </a:lnTo>
                <a:cubicBezTo>
                  <a:pt x="314957" y="602983"/>
                  <a:pt x="314007" y="604068"/>
                  <a:pt x="312784" y="604339"/>
                </a:cubicBezTo>
                <a:cubicBezTo>
                  <a:pt x="311426" y="604746"/>
                  <a:pt x="310067" y="604203"/>
                  <a:pt x="309252" y="603118"/>
                </a:cubicBezTo>
                <a:lnTo>
                  <a:pt x="296891" y="586433"/>
                </a:lnTo>
                <a:cubicBezTo>
                  <a:pt x="291730" y="579379"/>
                  <a:pt x="281813" y="577751"/>
                  <a:pt x="274614" y="582770"/>
                </a:cubicBezTo>
                <a:lnTo>
                  <a:pt x="257499" y="594708"/>
                </a:lnTo>
                <a:cubicBezTo>
                  <a:pt x="256412" y="595386"/>
                  <a:pt x="255054" y="595522"/>
                  <a:pt x="253831" y="594843"/>
                </a:cubicBezTo>
                <a:cubicBezTo>
                  <a:pt x="252745" y="594029"/>
                  <a:pt x="252201" y="592809"/>
                  <a:pt x="252337" y="591452"/>
                </a:cubicBezTo>
                <a:close/>
                <a:moveTo>
                  <a:pt x="333809" y="337232"/>
                </a:moveTo>
                <a:cubicBezTo>
                  <a:pt x="377564" y="337232"/>
                  <a:pt x="413301" y="372907"/>
                  <a:pt x="413301" y="416721"/>
                </a:cubicBezTo>
                <a:cubicBezTo>
                  <a:pt x="413301" y="437204"/>
                  <a:pt x="405284" y="455923"/>
                  <a:pt x="392375" y="470166"/>
                </a:cubicBezTo>
                <a:cubicBezTo>
                  <a:pt x="390880" y="471794"/>
                  <a:pt x="389386" y="473286"/>
                  <a:pt x="387755" y="474914"/>
                </a:cubicBezTo>
                <a:cubicBezTo>
                  <a:pt x="374303" y="487258"/>
                  <a:pt x="356502" y="495125"/>
                  <a:pt x="336935" y="495939"/>
                </a:cubicBezTo>
                <a:cubicBezTo>
                  <a:pt x="335848" y="495939"/>
                  <a:pt x="334896" y="496075"/>
                  <a:pt x="333809" y="496075"/>
                </a:cubicBezTo>
                <a:cubicBezTo>
                  <a:pt x="332722" y="496075"/>
                  <a:pt x="331771" y="495939"/>
                  <a:pt x="330684" y="495939"/>
                </a:cubicBezTo>
                <a:cubicBezTo>
                  <a:pt x="311117" y="495125"/>
                  <a:pt x="293316" y="487258"/>
                  <a:pt x="279863" y="474914"/>
                </a:cubicBezTo>
                <a:cubicBezTo>
                  <a:pt x="278233" y="473286"/>
                  <a:pt x="276602" y="471658"/>
                  <a:pt x="274972" y="469895"/>
                </a:cubicBezTo>
                <a:cubicBezTo>
                  <a:pt x="262199" y="455788"/>
                  <a:pt x="254317" y="437204"/>
                  <a:pt x="254317" y="416721"/>
                </a:cubicBezTo>
                <a:cubicBezTo>
                  <a:pt x="254317" y="372907"/>
                  <a:pt x="289919" y="337232"/>
                  <a:pt x="333809" y="337232"/>
                </a:cubicBezTo>
                <a:close/>
                <a:moveTo>
                  <a:pt x="66707" y="302110"/>
                </a:moveTo>
                <a:cubicBezTo>
                  <a:pt x="62359" y="302110"/>
                  <a:pt x="58827" y="305637"/>
                  <a:pt x="58827" y="309978"/>
                </a:cubicBezTo>
                <a:cubicBezTo>
                  <a:pt x="58827" y="314319"/>
                  <a:pt x="62359" y="317846"/>
                  <a:pt x="66707" y="317846"/>
                </a:cubicBezTo>
                <a:lnTo>
                  <a:pt x="415183" y="317846"/>
                </a:lnTo>
                <a:cubicBezTo>
                  <a:pt x="419530" y="317846"/>
                  <a:pt x="423062" y="314319"/>
                  <a:pt x="423062" y="309978"/>
                </a:cubicBezTo>
                <a:cubicBezTo>
                  <a:pt x="423062" y="305637"/>
                  <a:pt x="419530" y="302110"/>
                  <a:pt x="415183" y="302110"/>
                </a:cubicBezTo>
                <a:close/>
                <a:moveTo>
                  <a:pt x="66707" y="255716"/>
                </a:moveTo>
                <a:cubicBezTo>
                  <a:pt x="62359" y="255716"/>
                  <a:pt x="58827" y="259243"/>
                  <a:pt x="58827" y="263584"/>
                </a:cubicBezTo>
                <a:cubicBezTo>
                  <a:pt x="58827" y="267925"/>
                  <a:pt x="62359" y="271452"/>
                  <a:pt x="66707" y="271452"/>
                </a:cubicBezTo>
                <a:lnTo>
                  <a:pt x="312610" y="271452"/>
                </a:lnTo>
                <a:cubicBezTo>
                  <a:pt x="316957" y="271452"/>
                  <a:pt x="320489" y="267925"/>
                  <a:pt x="320489" y="263584"/>
                </a:cubicBezTo>
                <a:cubicBezTo>
                  <a:pt x="320489" y="259243"/>
                  <a:pt x="316957" y="255716"/>
                  <a:pt x="312610" y="255716"/>
                </a:cubicBezTo>
                <a:close/>
                <a:moveTo>
                  <a:pt x="66707" y="209321"/>
                </a:moveTo>
                <a:cubicBezTo>
                  <a:pt x="62359" y="209321"/>
                  <a:pt x="58827" y="212848"/>
                  <a:pt x="58827" y="217189"/>
                </a:cubicBezTo>
                <a:cubicBezTo>
                  <a:pt x="58827" y="221530"/>
                  <a:pt x="62359" y="225057"/>
                  <a:pt x="66707" y="225057"/>
                </a:cubicBezTo>
                <a:lnTo>
                  <a:pt x="415183" y="225057"/>
                </a:lnTo>
                <a:cubicBezTo>
                  <a:pt x="419530" y="225057"/>
                  <a:pt x="423062" y="221530"/>
                  <a:pt x="423062" y="217189"/>
                </a:cubicBezTo>
                <a:cubicBezTo>
                  <a:pt x="423062" y="212848"/>
                  <a:pt x="419530" y="209321"/>
                  <a:pt x="415183" y="209321"/>
                </a:cubicBezTo>
                <a:close/>
                <a:moveTo>
                  <a:pt x="73669" y="1107"/>
                </a:moveTo>
                <a:cubicBezTo>
                  <a:pt x="81957" y="1836"/>
                  <a:pt x="90074" y="4482"/>
                  <a:pt x="97275" y="8958"/>
                </a:cubicBezTo>
                <a:cubicBezTo>
                  <a:pt x="116295" y="20896"/>
                  <a:pt x="142651" y="44093"/>
                  <a:pt x="142651" y="80720"/>
                </a:cubicBezTo>
                <a:cubicBezTo>
                  <a:pt x="142651" y="103510"/>
                  <a:pt x="132869" y="124537"/>
                  <a:pt x="115344" y="140001"/>
                </a:cubicBezTo>
                <a:cubicBezTo>
                  <a:pt x="109502" y="145156"/>
                  <a:pt x="91840" y="160485"/>
                  <a:pt x="91840" y="160485"/>
                </a:cubicBezTo>
                <a:lnTo>
                  <a:pt x="469118" y="160485"/>
                </a:lnTo>
                <a:lnTo>
                  <a:pt x="469118" y="512512"/>
                </a:lnTo>
                <a:cubicBezTo>
                  <a:pt x="469118" y="521058"/>
                  <a:pt x="462054" y="528112"/>
                  <a:pt x="453359" y="528112"/>
                </a:cubicBezTo>
                <a:lnTo>
                  <a:pt x="421160" y="528112"/>
                </a:lnTo>
                <a:lnTo>
                  <a:pt x="411650" y="470051"/>
                </a:lnTo>
                <a:cubicBezTo>
                  <a:pt x="422247" y="454858"/>
                  <a:pt x="428497" y="436545"/>
                  <a:pt x="428497" y="416739"/>
                </a:cubicBezTo>
                <a:cubicBezTo>
                  <a:pt x="428497" y="364511"/>
                  <a:pt x="385973" y="322051"/>
                  <a:pt x="333804" y="322051"/>
                </a:cubicBezTo>
                <a:cubicBezTo>
                  <a:pt x="281498" y="322051"/>
                  <a:pt x="239110" y="364511"/>
                  <a:pt x="239110" y="416739"/>
                </a:cubicBezTo>
                <a:cubicBezTo>
                  <a:pt x="239110" y="436545"/>
                  <a:pt x="245360" y="454858"/>
                  <a:pt x="255821" y="470051"/>
                </a:cubicBezTo>
                <a:lnTo>
                  <a:pt x="246311" y="528112"/>
                </a:lnTo>
                <a:lnTo>
                  <a:pt x="15624" y="528112"/>
                </a:lnTo>
                <a:cubicBezTo>
                  <a:pt x="6929" y="528112"/>
                  <a:pt x="0" y="521194"/>
                  <a:pt x="0" y="512512"/>
                </a:cubicBezTo>
                <a:lnTo>
                  <a:pt x="0" y="77464"/>
                </a:lnTo>
                <a:cubicBezTo>
                  <a:pt x="0" y="44500"/>
                  <a:pt x="20243" y="16419"/>
                  <a:pt x="49045" y="4753"/>
                </a:cubicBezTo>
                <a:cubicBezTo>
                  <a:pt x="56925" y="1565"/>
                  <a:pt x="65382" y="378"/>
                  <a:pt x="73669" y="1107"/>
                </a:cubicBezTo>
                <a:close/>
                <a:moveTo>
                  <a:pt x="105707" y="0"/>
                </a:moveTo>
                <a:lnTo>
                  <a:pt x="456740" y="0"/>
                </a:lnTo>
                <a:cubicBezTo>
                  <a:pt x="470733" y="0"/>
                  <a:pt x="484182" y="5697"/>
                  <a:pt x="493827" y="15735"/>
                </a:cubicBezTo>
                <a:cubicBezTo>
                  <a:pt x="509721" y="32149"/>
                  <a:pt x="519502" y="54395"/>
                  <a:pt x="519502" y="78947"/>
                </a:cubicBezTo>
                <a:cubicBezTo>
                  <a:pt x="519502" y="106348"/>
                  <a:pt x="507412" y="131714"/>
                  <a:pt x="488257" y="148399"/>
                </a:cubicBezTo>
                <a:lnTo>
                  <a:pt x="125677" y="148399"/>
                </a:lnTo>
                <a:cubicBezTo>
                  <a:pt x="144832" y="131714"/>
                  <a:pt x="156515" y="107298"/>
                  <a:pt x="156515" y="79897"/>
                </a:cubicBezTo>
                <a:cubicBezTo>
                  <a:pt x="156515" y="46256"/>
                  <a:pt x="135051" y="14921"/>
                  <a:pt x="1057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5473442" y="5127362"/>
            <a:ext cx="752598" cy="752598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9" name="7"/>
          <p:cNvSpPr/>
          <p:nvPr/>
        </p:nvSpPr>
        <p:spPr bwMode="auto">
          <a:xfrm>
            <a:off x="5701618" y="5314007"/>
            <a:ext cx="371270" cy="358506"/>
          </a:xfrm>
          <a:custGeom>
            <a:avLst/>
            <a:gdLst>
              <a:gd name="connsiteX0" fmla="*/ 420596 w 608536"/>
              <a:gd name="connsiteY0" fmla="*/ 472897 h 587615"/>
              <a:gd name="connsiteX1" fmla="*/ 463702 w 608536"/>
              <a:gd name="connsiteY1" fmla="*/ 525954 h 587615"/>
              <a:gd name="connsiteX2" fmla="*/ 406228 w 608536"/>
              <a:gd name="connsiteY2" fmla="*/ 534558 h 587615"/>
              <a:gd name="connsiteX3" fmla="*/ 386112 w 608536"/>
              <a:gd name="connsiteY3" fmla="*/ 587615 h 587615"/>
              <a:gd name="connsiteX4" fmla="*/ 343006 w 608536"/>
              <a:gd name="connsiteY4" fmla="*/ 533124 h 587615"/>
              <a:gd name="connsiteX5" fmla="*/ 261251 w 608536"/>
              <a:gd name="connsiteY5" fmla="*/ 454275 h 587615"/>
              <a:gd name="connsiteX6" fmla="*/ 323005 w 608536"/>
              <a:gd name="connsiteY6" fmla="*/ 531717 h 587615"/>
              <a:gd name="connsiteX7" fmla="*/ 268431 w 608536"/>
              <a:gd name="connsiteY7" fmla="*/ 574741 h 587615"/>
              <a:gd name="connsiteX8" fmla="*/ 261251 w 608536"/>
              <a:gd name="connsiteY8" fmla="*/ 517376 h 587615"/>
              <a:gd name="connsiteX9" fmla="*/ 206677 w 608536"/>
              <a:gd name="connsiteY9" fmla="*/ 497299 h 587615"/>
              <a:gd name="connsiteX10" fmla="*/ 343005 w 608536"/>
              <a:gd name="connsiteY10" fmla="*/ 401169 h 587615"/>
              <a:gd name="connsiteX11" fmla="*/ 396111 w 608536"/>
              <a:gd name="connsiteY11" fmla="*/ 454275 h 587615"/>
              <a:gd name="connsiteX12" fmla="*/ 343005 w 608536"/>
              <a:gd name="connsiteY12" fmla="*/ 507381 h 587615"/>
              <a:gd name="connsiteX13" fmla="*/ 289899 w 608536"/>
              <a:gd name="connsiteY13" fmla="*/ 454275 h 587615"/>
              <a:gd name="connsiteX14" fmla="*/ 343005 w 608536"/>
              <a:gd name="connsiteY14" fmla="*/ 401169 h 587615"/>
              <a:gd name="connsiteX15" fmla="*/ 122075 w 608536"/>
              <a:gd name="connsiteY15" fmla="*/ 368294 h 587615"/>
              <a:gd name="connsiteX16" fmla="*/ 365995 w 608536"/>
              <a:gd name="connsiteY16" fmla="*/ 368294 h 587615"/>
              <a:gd name="connsiteX17" fmla="*/ 365995 w 608536"/>
              <a:gd name="connsiteY17" fmla="*/ 388295 h 587615"/>
              <a:gd name="connsiteX18" fmla="*/ 122075 w 608536"/>
              <a:gd name="connsiteY18" fmla="*/ 388295 h 587615"/>
              <a:gd name="connsiteX19" fmla="*/ 122075 w 608536"/>
              <a:gd name="connsiteY19" fmla="*/ 329671 h 587615"/>
              <a:gd name="connsiteX20" fmla="*/ 365995 w 608536"/>
              <a:gd name="connsiteY20" fmla="*/ 329671 h 587615"/>
              <a:gd name="connsiteX21" fmla="*/ 365995 w 608536"/>
              <a:gd name="connsiteY21" fmla="*/ 348293 h 587615"/>
              <a:gd name="connsiteX22" fmla="*/ 122075 w 608536"/>
              <a:gd name="connsiteY22" fmla="*/ 348293 h 587615"/>
              <a:gd name="connsiteX23" fmla="*/ 447839 w 608536"/>
              <a:gd name="connsiteY23" fmla="*/ 293808 h 587615"/>
              <a:gd name="connsiteX24" fmla="*/ 470828 w 608536"/>
              <a:gd name="connsiteY24" fmla="*/ 302407 h 587615"/>
              <a:gd name="connsiteX25" fmla="*/ 470828 w 608536"/>
              <a:gd name="connsiteY25" fmla="*/ 471518 h 587615"/>
              <a:gd name="connsiteX26" fmla="*/ 457897 w 608536"/>
              <a:gd name="connsiteY26" fmla="*/ 471518 h 587615"/>
              <a:gd name="connsiteX27" fmla="*/ 436344 w 608536"/>
              <a:gd name="connsiteY27" fmla="*/ 448588 h 587615"/>
              <a:gd name="connsiteX28" fmla="*/ 447839 w 608536"/>
              <a:gd name="connsiteY28" fmla="*/ 448588 h 587615"/>
              <a:gd name="connsiteX29" fmla="*/ 122075 w 608536"/>
              <a:gd name="connsiteY29" fmla="*/ 288060 h 587615"/>
              <a:gd name="connsiteX30" fmla="*/ 365995 w 608536"/>
              <a:gd name="connsiteY30" fmla="*/ 288060 h 587615"/>
              <a:gd name="connsiteX31" fmla="*/ 365995 w 608536"/>
              <a:gd name="connsiteY31" fmla="*/ 308061 h 587615"/>
              <a:gd name="connsiteX32" fmla="*/ 122075 w 608536"/>
              <a:gd name="connsiteY32" fmla="*/ 308061 h 587615"/>
              <a:gd name="connsiteX33" fmla="*/ 173802 w 608536"/>
              <a:gd name="connsiteY33" fmla="*/ 242081 h 587615"/>
              <a:gd name="connsiteX34" fmla="*/ 314269 w 608536"/>
              <a:gd name="connsiteY34" fmla="*/ 242081 h 587615"/>
              <a:gd name="connsiteX35" fmla="*/ 314269 w 608536"/>
              <a:gd name="connsiteY35" fmla="*/ 259323 h 587615"/>
              <a:gd name="connsiteX36" fmla="*/ 173802 w 608536"/>
              <a:gd name="connsiteY36" fmla="*/ 259323 h 587615"/>
              <a:gd name="connsiteX37" fmla="*/ 0 w 608536"/>
              <a:gd name="connsiteY37" fmla="*/ 166215 h 587615"/>
              <a:gd name="connsiteX38" fmla="*/ 266984 w 608536"/>
              <a:gd name="connsiteY38" fmla="*/ 166215 h 587615"/>
              <a:gd name="connsiteX39" fmla="*/ 282773 w 608536"/>
              <a:gd name="connsiteY39" fmla="*/ 190582 h 587615"/>
              <a:gd name="connsiteX40" fmla="*/ 22966 w 608536"/>
              <a:gd name="connsiteY40" fmla="*/ 190582 h 587615"/>
              <a:gd name="connsiteX41" fmla="*/ 22966 w 608536"/>
              <a:gd name="connsiteY41" fmla="*/ 448584 h 587615"/>
              <a:gd name="connsiteX42" fmla="*/ 228228 w 608536"/>
              <a:gd name="connsiteY42" fmla="*/ 448584 h 587615"/>
              <a:gd name="connsiteX43" fmla="*/ 193778 w 608536"/>
              <a:gd name="connsiteY43" fmla="*/ 471517 h 587615"/>
              <a:gd name="connsiteX44" fmla="*/ 0 w 608536"/>
              <a:gd name="connsiteY44" fmla="*/ 471517 h 587615"/>
              <a:gd name="connsiteX45" fmla="*/ 279823 w 608536"/>
              <a:gd name="connsiteY45" fmla="*/ 0 h 587615"/>
              <a:gd name="connsiteX46" fmla="*/ 608536 w 608536"/>
              <a:gd name="connsiteY46" fmla="*/ 233629 h 587615"/>
              <a:gd name="connsiteX47" fmla="*/ 592746 w 608536"/>
              <a:gd name="connsiteY47" fmla="*/ 256562 h 587615"/>
              <a:gd name="connsiteX48" fmla="*/ 576957 w 608536"/>
              <a:gd name="connsiteY48" fmla="*/ 245095 h 587615"/>
              <a:gd name="connsiteX49" fmla="*/ 539635 w 608536"/>
              <a:gd name="connsiteY49" fmla="*/ 298127 h 587615"/>
              <a:gd name="connsiteX50" fmla="*/ 548248 w 608536"/>
              <a:gd name="connsiteY50" fmla="*/ 303861 h 587615"/>
              <a:gd name="connsiteX51" fmla="*/ 516669 w 608536"/>
              <a:gd name="connsiteY51" fmla="*/ 348293 h 587615"/>
              <a:gd name="connsiteX52" fmla="*/ 479347 w 608536"/>
              <a:gd name="connsiteY52" fmla="*/ 321060 h 587615"/>
              <a:gd name="connsiteX53" fmla="*/ 510927 w 608536"/>
              <a:gd name="connsiteY53" fmla="*/ 276628 h 587615"/>
              <a:gd name="connsiteX54" fmla="*/ 522410 w 608536"/>
              <a:gd name="connsiteY54" fmla="*/ 285228 h 587615"/>
              <a:gd name="connsiteX55" fmla="*/ 559731 w 608536"/>
              <a:gd name="connsiteY55" fmla="*/ 233629 h 587615"/>
              <a:gd name="connsiteX56" fmla="*/ 535329 w 608536"/>
              <a:gd name="connsiteY56" fmla="*/ 216429 h 587615"/>
              <a:gd name="connsiteX57" fmla="*/ 483654 w 608536"/>
              <a:gd name="connsiteY57" fmla="*/ 289528 h 587615"/>
              <a:gd name="connsiteX58" fmla="*/ 351594 w 608536"/>
              <a:gd name="connsiteY58" fmla="*/ 246528 h 587615"/>
              <a:gd name="connsiteX59" fmla="*/ 261162 w 608536"/>
              <a:gd name="connsiteY59" fmla="*/ 131864 h 587615"/>
              <a:gd name="connsiteX60" fmla="*/ 314273 w 608536"/>
              <a:gd name="connsiteY60" fmla="*/ 58766 h 587615"/>
              <a:gd name="connsiteX61" fmla="*/ 264033 w 608536"/>
              <a:gd name="connsiteY61" fmla="*/ 22933 h 58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08536" h="587615">
                <a:moveTo>
                  <a:pt x="420596" y="472897"/>
                </a:moveTo>
                <a:lnTo>
                  <a:pt x="463702" y="525954"/>
                </a:lnTo>
                <a:lnTo>
                  <a:pt x="406228" y="534558"/>
                </a:lnTo>
                <a:lnTo>
                  <a:pt x="386112" y="587615"/>
                </a:lnTo>
                <a:lnTo>
                  <a:pt x="343006" y="533124"/>
                </a:lnTo>
                <a:close/>
                <a:moveTo>
                  <a:pt x="261251" y="454275"/>
                </a:moveTo>
                <a:lnTo>
                  <a:pt x="323005" y="531717"/>
                </a:lnTo>
                <a:lnTo>
                  <a:pt x="268431" y="574741"/>
                </a:lnTo>
                <a:lnTo>
                  <a:pt x="261251" y="517376"/>
                </a:lnTo>
                <a:lnTo>
                  <a:pt x="206677" y="497299"/>
                </a:lnTo>
                <a:close/>
                <a:moveTo>
                  <a:pt x="343005" y="401169"/>
                </a:moveTo>
                <a:cubicBezTo>
                  <a:pt x="372335" y="401169"/>
                  <a:pt x="396111" y="424945"/>
                  <a:pt x="396111" y="454275"/>
                </a:cubicBezTo>
                <a:cubicBezTo>
                  <a:pt x="396111" y="483605"/>
                  <a:pt x="372335" y="507381"/>
                  <a:pt x="343005" y="507381"/>
                </a:cubicBezTo>
                <a:cubicBezTo>
                  <a:pt x="313675" y="507381"/>
                  <a:pt x="289899" y="483605"/>
                  <a:pt x="289899" y="454275"/>
                </a:cubicBezTo>
                <a:cubicBezTo>
                  <a:pt x="289899" y="424945"/>
                  <a:pt x="313675" y="401169"/>
                  <a:pt x="343005" y="401169"/>
                </a:cubicBezTo>
                <a:close/>
                <a:moveTo>
                  <a:pt x="122075" y="368294"/>
                </a:moveTo>
                <a:lnTo>
                  <a:pt x="365995" y="368294"/>
                </a:lnTo>
                <a:lnTo>
                  <a:pt x="365995" y="388295"/>
                </a:lnTo>
                <a:lnTo>
                  <a:pt x="122075" y="388295"/>
                </a:lnTo>
                <a:close/>
                <a:moveTo>
                  <a:pt x="122075" y="329671"/>
                </a:moveTo>
                <a:lnTo>
                  <a:pt x="365995" y="329671"/>
                </a:lnTo>
                <a:lnTo>
                  <a:pt x="365995" y="348293"/>
                </a:lnTo>
                <a:lnTo>
                  <a:pt x="122075" y="348293"/>
                </a:lnTo>
                <a:close/>
                <a:moveTo>
                  <a:pt x="447839" y="293808"/>
                </a:moveTo>
                <a:lnTo>
                  <a:pt x="470828" y="302407"/>
                </a:lnTo>
                <a:lnTo>
                  <a:pt x="470828" y="471518"/>
                </a:lnTo>
                <a:lnTo>
                  <a:pt x="457897" y="471518"/>
                </a:lnTo>
                <a:lnTo>
                  <a:pt x="436344" y="448588"/>
                </a:lnTo>
                <a:lnTo>
                  <a:pt x="447839" y="448588"/>
                </a:lnTo>
                <a:close/>
                <a:moveTo>
                  <a:pt x="122075" y="288060"/>
                </a:moveTo>
                <a:lnTo>
                  <a:pt x="365995" y="288060"/>
                </a:lnTo>
                <a:lnTo>
                  <a:pt x="365995" y="308061"/>
                </a:lnTo>
                <a:lnTo>
                  <a:pt x="122075" y="308061"/>
                </a:lnTo>
                <a:close/>
                <a:moveTo>
                  <a:pt x="173802" y="242081"/>
                </a:moveTo>
                <a:lnTo>
                  <a:pt x="314269" y="242081"/>
                </a:lnTo>
                <a:lnTo>
                  <a:pt x="314269" y="259323"/>
                </a:lnTo>
                <a:lnTo>
                  <a:pt x="173802" y="259323"/>
                </a:lnTo>
                <a:close/>
                <a:moveTo>
                  <a:pt x="0" y="166215"/>
                </a:moveTo>
                <a:lnTo>
                  <a:pt x="266984" y="166215"/>
                </a:lnTo>
                <a:lnTo>
                  <a:pt x="282773" y="190582"/>
                </a:lnTo>
                <a:lnTo>
                  <a:pt x="22966" y="190582"/>
                </a:lnTo>
                <a:lnTo>
                  <a:pt x="22966" y="448584"/>
                </a:lnTo>
                <a:lnTo>
                  <a:pt x="228228" y="448584"/>
                </a:lnTo>
                <a:lnTo>
                  <a:pt x="193778" y="471517"/>
                </a:lnTo>
                <a:lnTo>
                  <a:pt x="0" y="471517"/>
                </a:lnTo>
                <a:close/>
                <a:moveTo>
                  <a:pt x="279823" y="0"/>
                </a:moveTo>
                <a:lnTo>
                  <a:pt x="608536" y="233629"/>
                </a:lnTo>
                <a:lnTo>
                  <a:pt x="592746" y="256562"/>
                </a:lnTo>
                <a:lnTo>
                  <a:pt x="576957" y="245095"/>
                </a:lnTo>
                <a:lnTo>
                  <a:pt x="539635" y="298127"/>
                </a:lnTo>
                <a:lnTo>
                  <a:pt x="548248" y="303861"/>
                </a:lnTo>
                <a:lnTo>
                  <a:pt x="516669" y="348293"/>
                </a:lnTo>
                <a:lnTo>
                  <a:pt x="479347" y="321060"/>
                </a:lnTo>
                <a:lnTo>
                  <a:pt x="510927" y="276628"/>
                </a:lnTo>
                <a:lnTo>
                  <a:pt x="522410" y="285228"/>
                </a:lnTo>
                <a:lnTo>
                  <a:pt x="559731" y="233629"/>
                </a:lnTo>
                <a:lnTo>
                  <a:pt x="535329" y="216429"/>
                </a:lnTo>
                <a:lnTo>
                  <a:pt x="483654" y="289528"/>
                </a:lnTo>
                <a:lnTo>
                  <a:pt x="351594" y="246528"/>
                </a:lnTo>
                <a:lnTo>
                  <a:pt x="261162" y="131864"/>
                </a:lnTo>
                <a:lnTo>
                  <a:pt x="314273" y="58766"/>
                </a:lnTo>
                <a:lnTo>
                  <a:pt x="264033" y="2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0" name="7"/>
          <p:cNvSpPr/>
          <p:nvPr/>
        </p:nvSpPr>
        <p:spPr bwMode="auto">
          <a:xfrm>
            <a:off x="1640325" y="1587952"/>
            <a:ext cx="319080" cy="371270"/>
          </a:xfrm>
          <a:custGeom>
            <a:avLst/>
            <a:gdLst>
              <a:gd name="connsiteX0" fmla="*/ 398087 w 519502"/>
              <a:gd name="connsiteY0" fmla="*/ 486055 h 604474"/>
              <a:gd name="connsiteX1" fmla="*/ 415353 w 519502"/>
              <a:gd name="connsiteY1" fmla="*/ 591448 h 604474"/>
              <a:gd name="connsiteX2" fmla="*/ 413858 w 519502"/>
              <a:gd name="connsiteY2" fmla="*/ 594703 h 604474"/>
              <a:gd name="connsiteX3" fmla="*/ 410187 w 519502"/>
              <a:gd name="connsiteY3" fmla="*/ 594703 h 604474"/>
              <a:gd name="connsiteX4" fmla="*/ 387754 w 519502"/>
              <a:gd name="connsiteY4" fmla="*/ 579105 h 604474"/>
              <a:gd name="connsiteX5" fmla="*/ 374566 w 519502"/>
              <a:gd name="connsiteY5" fmla="*/ 581275 h 604474"/>
              <a:gd name="connsiteX6" fmla="*/ 358251 w 519502"/>
              <a:gd name="connsiteY6" fmla="*/ 603113 h 604474"/>
              <a:gd name="connsiteX7" fmla="*/ 354852 w 519502"/>
              <a:gd name="connsiteY7" fmla="*/ 604334 h 604474"/>
              <a:gd name="connsiteX8" fmla="*/ 352405 w 519502"/>
              <a:gd name="connsiteY8" fmla="*/ 601757 h 604474"/>
              <a:gd name="connsiteX9" fmla="*/ 337585 w 519502"/>
              <a:gd name="connsiteY9" fmla="*/ 511013 h 604474"/>
              <a:gd name="connsiteX10" fmla="*/ 398087 w 519502"/>
              <a:gd name="connsiteY10" fmla="*/ 486055 h 604474"/>
              <a:gd name="connsiteX11" fmla="*/ 269588 w 519502"/>
              <a:gd name="connsiteY11" fmla="*/ 485914 h 604474"/>
              <a:gd name="connsiteX12" fmla="*/ 330035 w 519502"/>
              <a:gd name="connsiteY12" fmla="*/ 511010 h 604474"/>
              <a:gd name="connsiteX13" fmla="*/ 315229 w 519502"/>
              <a:gd name="connsiteY13" fmla="*/ 601626 h 604474"/>
              <a:gd name="connsiteX14" fmla="*/ 312784 w 519502"/>
              <a:gd name="connsiteY14" fmla="*/ 604339 h 604474"/>
              <a:gd name="connsiteX15" fmla="*/ 309252 w 519502"/>
              <a:gd name="connsiteY15" fmla="*/ 603118 h 604474"/>
              <a:gd name="connsiteX16" fmla="*/ 296891 w 519502"/>
              <a:gd name="connsiteY16" fmla="*/ 586433 h 604474"/>
              <a:gd name="connsiteX17" fmla="*/ 274614 w 519502"/>
              <a:gd name="connsiteY17" fmla="*/ 582770 h 604474"/>
              <a:gd name="connsiteX18" fmla="*/ 257499 w 519502"/>
              <a:gd name="connsiteY18" fmla="*/ 594708 h 604474"/>
              <a:gd name="connsiteX19" fmla="*/ 253831 w 519502"/>
              <a:gd name="connsiteY19" fmla="*/ 594843 h 604474"/>
              <a:gd name="connsiteX20" fmla="*/ 252337 w 519502"/>
              <a:gd name="connsiteY20" fmla="*/ 591452 h 604474"/>
              <a:gd name="connsiteX21" fmla="*/ 333809 w 519502"/>
              <a:gd name="connsiteY21" fmla="*/ 337232 h 604474"/>
              <a:gd name="connsiteX22" fmla="*/ 413301 w 519502"/>
              <a:gd name="connsiteY22" fmla="*/ 416721 h 604474"/>
              <a:gd name="connsiteX23" fmla="*/ 392375 w 519502"/>
              <a:gd name="connsiteY23" fmla="*/ 470166 h 604474"/>
              <a:gd name="connsiteX24" fmla="*/ 387755 w 519502"/>
              <a:gd name="connsiteY24" fmla="*/ 474914 h 604474"/>
              <a:gd name="connsiteX25" fmla="*/ 336935 w 519502"/>
              <a:gd name="connsiteY25" fmla="*/ 495939 h 604474"/>
              <a:gd name="connsiteX26" fmla="*/ 333809 w 519502"/>
              <a:gd name="connsiteY26" fmla="*/ 496075 h 604474"/>
              <a:gd name="connsiteX27" fmla="*/ 330684 w 519502"/>
              <a:gd name="connsiteY27" fmla="*/ 495939 h 604474"/>
              <a:gd name="connsiteX28" fmla="*/ 279863 w 519502"/>
              <a:gd name="connsiteY28" fmla="*/ 474914 h 604474"/>
              <a:gd name="connsiteX29" fmla="*/ 274972 w 519502"/>
              <a:gd name="connsiteY29" fmla="*/ 469895 h 604474"/>
              <a:gd name="connsiteX30" fmla="*/ 254317 w 519502"/>
              <a:gd name="connsiteY30" fmla="*/ 416721 h 604474"/>
              <a:gd name="connsiteX31" fmla="*/ 333809 w 519502"/>
              <a:gd name="connsiteY31" fmla="*/ 337232 h 604474"/>
              <a:gd name="connsiteX32" fmla="*/ 66707 w 519502"/>
              <a:gd name="connsiteY32" fmla="*/ 302110 h 604474"/>
              <a:gd name="connsiteX33" fmla="*/ 58827 w 519502"/>
              <a:gd name="connsiteY33" fmla="*/ 309978 h 604474"/>
              <a:gd name="connsiteX34" fmla="*/ 66707 w 519502"/>
              <a:gd name="connsiteY34" fmla="*/ 317846 h 604474"/>
              <a:gd name="connsiteX35" fmla="*/ 415183 w 519502"/>
              <a:gd name="connsiteY35" fmla="*/ 317846 h 604474"/>
              <a:gd name="connsiteX36" fmla="*/ 423062 w 519502"/>
              <a:gd name="connsiteY36" fmla="*/ 309978 h 604474"/>
              <a:gd name="connsiteX37" fmla="*/ 415183 w 519502"/>
              <a:gd name="connsiteY37" fmla="*/ 302110 h 604474"/>
              <a:gd name="connsiteX38" fmla="*/ 66707 w 519502"/>
              <a:gd name="connsiteY38" fmla="*/ 255716 h 604474"/>
              <a:gd name="connsiteX39" fmla="*/ 58827 w 519502"/>
              <a:gd name="connsiteY39" fmla="*/ 263584 h 604474"/>
              <a:gd name="connsiteX40" fmla="*/ 66707 w 519502"/>
              <a:gd name="connsiteY40" fmla="*/ 271452 h 604474"/>
              <a:gd name="connsiteX41" fmla="*/ 312610 w 519502"/>
              <a:gd name="connsiteY41" fmla="*/ 271452 h 604474"/>
              <a:gd name="connsiteX42" fmla="*/ 320489 w 519502"/>
              <a:gd name="connsiteY42" fmla="*/ 263584 h 604474"/>
              <a:gd name="connsiteX43" fmla="*/ 312610 w 519502"/>
              <a:gd name="connsiteY43" fmla="*/ 255716 h 604474"/>
              <a:gd name="connsiteX44" fmla="*/ 66707 w 519502"/>
              <a:gd name="connsiteY44" fmla="*/ 209321 h 604474"/>
              <a:gd name="connsiteX45" fmla="*/ 58827 w 519502"/>
              <a:gd name="connsiteY45" fmla="*/ 217189 h 604474"/>
              <a:gd name="connsiteX46" fmla="*/ 66707 w 519502"/>
              <a:gd name="connsiteY46" fmla="*/ 225057 h 604474"/>
              <a:gd name="connsiteX47" fmla="*/ 415183 w 519502"/>
              <a:gd name="connsiteY47" fmla="*/ 225057 h 604474"/>
              <a:gd name="connsiteX48" fmla="*/ 423062 w 519502"/>
              <a:gd name="connsiteY48" fmla="*/ 217189 h 604474"/>
              <a:gd name="connsiteX49" fmla="*/ 415183 w 519502"/>
              <a:gd name="connsiteY49" fmla="*/ 209321 h 604474"/>
              <a:gd name="connsiteX50" fmla="*/ 73669 w 519502"/>
              <a:gd name="connsiteY50" fmla="*/ 1107 h 604474"/>
              <a:gd name="connsiteX51" fmla="*/ 97275 w 519502"/>
              <a:gd name="connsiteY51" fmla="*/ 8958 h 604474"/>
              <a:gd name="connsiteX52" fmla="*/ 142651 w 519502"/>
              <a:gd name="connsiteY52" fmla="*/ 80720 h 604474"/>
              <a:gd name="connsiteX53" fmla="*/ 115344 w 519502"/>
              <a:gd name="connsiteY53" fmla="*/ 140001 h 604474"/>
              <a:gd name="connsiteX54" fmla="*/ 91840 w 519502"/>
              <a:gd name="connsiteY54" fmla="*/ 160485 h 604474"/>
              <a:gd name="connsiteX55" fmla="*/ 469118 w 519502"/>
              <a:gd name="connsiteY55" fmla="*/ 160485 h 604474"/>
              <a:gd name="connsiteX56" fmla="*/ 469118 w 519502"/>
              <a:gd name="connsiteY56" fmla="*/ 512512 h 604474"/>
              <a:gd name="connsiteX57" fmla="*/ 453359 w 519502"/>
              <a:gd name="connsiteY57" fmla="*/ 528112 h 604474"/>
              <a:gd name="connsiteX58" fmla="*/ 421160 w 519502"/>
              <a:gd name="connsiteY58" fmla="*/ 528112 h 604474"/>
              <a:gd name="connsiteX59" fmla="*/ 411650 w 519502"/>
              <a:gd name="connsiteY59" fmla="*/ 470051 h 604474"/>
              <a:gd name="connsiteX60" fmla="*/ 428497 w 519502"/>
              <a:gd name="connsiteY60" fmla="*/ 416739 h 604474"/>
              <a:gd name="connsiteX61" fmla="*/ 333804 w 519502"/>
              <a:gd name="connsiteY61" fmla="*/ 322051 h 604474"/>
              <a:gd name="connsiteX62" fmla="*/ 239110 w 519502"/>
              <a:gd name="connsiteY62" fmla="*/ 416739 h 604474"/>
              <a:gd name="connsiteX63" fmla="*/ 255821 w 519502"/>
              <a:gd name="connsiteY63" fmla="*/ 470051 h 604474"/>
              <a:gd name="connsiteX64" fmla="*/ 246311 w 519502"/>
              <a:gd name="connsiteY64" fmla="*/ 528112 h 604474"/>
              <a:gd name="connsiteX65" fmla="*/ 15624 w 519502"/>
              <a:gd name="connsiteY65" fmla="*/ 528112 h 604474"/>
              <a:gd name="connsiteX66" fmla="*/ 0 w 519502"/>
              <a:gd name="connsiteY66" fmla="*/ 512512 h 604474"/>
              <a:gd name="connsiteX67" fmla="*/ 0 w 519502"/>
              <a:gd name="connsiteY67" fmla="*/ 77464 h 604474"/>
              <a:gd name="connsiteX68" fmla="*/ 49045 w 519502"/>
              <a:gd name="connsiteY68" fmla="*/ 4753 h 604474"/>
              <a:gd name="connsiteX69" fmla="*/ 73669 w 519502"/>
              <a:gd name="connsiteY69" fmla="*/ 1107 h 604474"/>
              <a:gd name="connsiteX70" fmla="*/ 105707 w 519502"/>
              <a:gd name="connsiteY70" fmla="*/ 0 h 604474"/>
              <a:gd name="connsiteX71" fmla="*/ 456740 w 519502"/>
              <a:gd name="connsiteY71" fmla="*/ 0 h 604474"/>
              <a:gd name="connsiteX72" fmla="*/ 493827 w 519502"/>
              <a:gd name="connsiteY72" fmla="*/ 15735 h 604474"/>
              <a:gd name="connsiteX73" fmla="*/ 519502 w 519502"/>
              <a:gd name="connsiteY73" fmla="*/ 78947 h 604474"/>
              <a:gd name="connsiteX74" fmla="*/ 488257 w 519502"/>
              <a:gd name="connsiteY74" fmla="*/ 148399 h 604474"/>
              <a:gd name="connsiteX75" fmla="*/ 125677 w 519502"/>
              <a:gd name="connsiteY75" fmla="*/ 148399 h 604474"/>
              <a:gd name="connsiteX76" fmla="*/ 156515 w 519502"/>
              <a:gd name="connsiteY76" fmla="*/ 79897 h 604474"/>
              <a:gd name="connsiteX77" fmla="*/ 105707 w 519502"/>
              <a:gd name="connsiteY77" fmla="*/ 0 h 60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9502" h="604474">
                <a:moveTo>
                  <a:pt x="398087" y="486055"/>
                </a:moveTo>
                <a:lnTo>
                  <a:pt x="415353" y="591448"/>
                </a:lnTo>
                <a:cubicBezTo>
                  <a:pt x="415489" y="592804"/>
                  <a:pt x="414945" y="594025"/>
                  <a:pt x="413858" y="594703"/>
                </a:cubicBezTo>
                <a:cubicBezTo>
                  <a:pt x="412634" y="595517"/>
                  <a:pt x="411275" y="595381"/>
                  <a:pt x="410187" y="594703"/>
                </a:cubicBezTo>
                <a:lnTo>
                  <a:pt x="387754" y="579105"/>
                </a:lnTo>
                <a:cubicBezTo>
                  <a:pt x="383539" y="576120"/>
                  <a:pt x="377693" y="577070"/>
                  <a:pt x="374566" y="581275"/>
                </a:cubicBezTo>
                <a:lnTo>
                  <a:pt x="358251" y="603113"/>
                </a:lnTo>
                <a:cubicBezTo>
                  <a:pt x="357571" y="604198"/>
                  <a:pt x="356212" y="604605"/>
                  <a:pt x="354852" y="604334"/>
                </a:cubicBezTo>
                <a:cubicBezTo>
                  <a:pt x="353628" y="604062"/>
                  <a:pt x="352541" y="602977"/>
                  <a:pt x="352405" y="601757"/>
                </a:cubicBezTo>
                <a:lnTo>
                  <a:pt x="337585" y="511013"/>
                </a:lnTo>
                <a:cubicBezTo>
                  <a:pt x="360834" y="510199"/>
                  <a:pt x="382044" y="500840"/>
                  <a:pt x="398087" y="486055"/>
                </a:cubicBezTo>
                <a:close/>
                <a:moveTo>
                  <a:pt x="269588" y="485914"/>
                </a:moveTo>
                <a:cubicBezTo>
                  <a:pt x="285617" y="500836"/>
                  <a:pt x="306671" y="510060"/>
                  <a:pt x="330035" y="511010"/>
                </a:cubicBezTo>
                <a:lnTo>
                  <a:pt x="315229" y="601626"/>
                </a:lnTo>
                <a:cubicBezTo>
                  <a:pt x="314957" y="602983"/>
                  <a:pt x="314007" y="604068"/>
                  <a:pt x="312784" y="604339"/>
                </a:cubicBezTo>
                <a:cubicBezTo>
                  <a:pt x="311426" y="604746"/>
                  <a:pt x="310067" y="604203"/>
                  <a:pt x="309252" y="603118"/>
                </a:cubicBezTo>
                <a:lnTo>
                  <a:pt x="296891" y="586433"/>
                </a:lnTo>
                <a:cubicBezTo>
                  <a:pt x="291730" y="579379"/>
                  <a:pt x="281813" y="577751"/>
                  <a:pt x="274614" y="582770"/>
                </a:cubicBezTo>
                <a:lnTo>
                  <a:pt x="257499" y="594708"/>
                </a:lnTo>
                <a:cubicBezTo>
                  <a:pt x="256412" y="595386"/>
                  <a:pt x="255054" y="595522"/>
                  <a:pt x="253831" y="594843"/>
                </a:cubicBezTo>
                <a:cubicBezTo>
                  <a:pt x="252745" y="594029"/>
                  <a:pt x="252201" y="592809"/>
                  <a:pt x="252337" y="591452"/>
                </a:cubicBezTo>
                <a:close/>
                <a:moveTo>
                  <a:pt x="333809" y="337232"/>
                </a:moveTo>
                <a:cubicBezTo>
                  <a:pt x="377564" y="337232"/>
                  <a:pt x="413301" y="372907"/>
                  <a:pt x="413301" y="416721"/>
                </a:cubicBezTo>
                <a:cubicBezTo>
                  <a:pt x="413301" y="437204"/>
                  <a:pt x="405284" y="455923"/>
                  <a:pt x="392375" y="470166"/>
                </a:cubicBezTo>
                <a:cubicBezTo>
                  <a:pt x="390880" y="471794"/>
                  <a:pt x="389386" y="473286"/>
                  <a:pt x="387755" y="474914"/>
                </a:cubicBezTo>
                <a:cubicBezTo>
                  <a:pt x="374303" y="487258"/>
                  <a:pt x="356502" y="495125"/>
                  <a:pt x="336935" y="495939"/>
                </a:cubicBezTo>
                <a:cubicBezTo>
                  <a:pt x="335848" y="495939"/>
                  <a:pt x="334896" y="496075"/>
                  <a:pt x="333809" y="496075"/>
                </a:cubicBezTo>
                <a:cubicBezTo>
                  <a:pt x="332722" y="496075"/>
                  <a:pt x="331771" y="495939"/>
                  <a:pt x="330684" y="495939"/>
                </a:cubicBezTo>
                <a:cubicBezTo>
                  <a:pt x="311117" y="495125"/>
                  <a:pt x="293316" y="487258"/>
                  <a:pt x="279863" y="474914"/>
                </a:cubicBezTo>
                <a:cubicBezTo>
                  <a:pt x="278233" y="473286"/>
                  <a:pt x="276602" y="471658"/>
                  <a:pt x="274972" y="469895"/>
                </a:cubicBezTo>
                <a:cubicBezTo>
                  <a:pt x="262199" y="455788"/>
                  <a:pt x="254317" y="437204"/>
                  <a:pt x="254317" y="416721"/>
                </a:cubicBezTo>
                <a:cubicBezTo>
                  <a:pt x="254317" y="372907"/>
                  <a:pt x="289919" y="337232"/>
                  <a:pt x="333809" y="337232"/>
                </a:cubicBezTo>
                <a:close/>
                <a:moveTo>
                  <a:pt x="66707" y="302110"/>
                </a:moveTo>
                <a:cubicBezTo>
                  <a:pt x="62359" y="302110"/>
                  <a:pt x="58827" y="305637"/>
                  <a:pt x="58827" y="309978"/>
                </a:cubicBezTo>
                <a:cubicBezTo>
                  <a:pt x="58827" y="314319"/>
                  <a:pt x="62359" y="317846"/>
                  <a:pt x="66707" y="317846"/>
                </a:cubicBezTo>
                <a:lnTo>
                  <a:pt x="415183" y="317846"/>
                </a:lnTo>
                <a:cubicBezTo>
                  <a:pt x="419530" y="317846"/>
                  <a:pt x="423062" y="314319"/>
                  <a:pt x="423062" y="309978"/>
                </a:cubicBezTo>
                <a:cubicBezTo>
                  <a:pt x="423062" y="305637"/>
                  <a:pt x="419530" y="302110"/>
                  <a:pt x="415183" y="302110"/>
                </a:cubicBezTo>
                <a:close/>
                <a:moveTo>
                  <a:pt x="66707" y="255716"/>
                </a:moveTo>
                <a:cubicBezTo>
                  <a:pt x="62359" y="255716"/>
                  <a:pt x="58827" y="259243"/>
                  <a:pt x="58827" y="263584"/>
                </a:cubicBezTo>
                <a:cubicBezTo>
                  <a:pt x="58827" y="267925"/>
                  <a:pt x="62359" y="271452"/>
                  <a:pt x="66707" y="271452"/>
                </a:cubicBezTo>
                <a:lnTo>
                  <a:pt x="312610" y="271452"/>
                </a:lnTo>
                <a:cubicBezTo>
                  <a:pt x="316957" y="271452"/>
                  <a:pt x="320489" y="267925"/>
                  <a:pt x="320489" y="263584"/>
                </a:cubicBezTo>
                <a:cubicBezTo>
                  <a:pt x="320489" y="259243"/>
                  <a:pt x="316957" y="255716"/>
                  <a:pt x="312610" y="255716"/>
                </a:cubicBezTo>
                <a:close/>
                <a:moveTo>
                  <a:pt x="66707" y="209321"/>
                </a:moveTo>
                <a:cubicBezTo>
                  <a:pt x="62359" y="209321"/>
                  <a:pt x="58827" y="212848"/>
                  <a:pt x="58827" y="217189"/>
                </a:cubicBezTo>
                <a:cubicBezTo>
                  <a:pt x="58827" y="221530"/>
                  <a:pt x="62359" y="225057"/>
                  <a:pt x="66707" y="225057"/>
                </a:cubicBezTo>
                <a:lnTo>
                  <a:pt x="415183" y="225057"/>
                </a:lnTo>
                <a:cubicBezTo>
                  <a:pt x="419530" y="225057"/>
                  <a:pt x="423062" y="221530"/>
                  <a:pt x="423062" y="217189"/>
                </a:cubicBezTo>
                <a:cubicBezTo>
                  <a:pt x="423062" y="212848"/>
                  <a:pt x="419530" y="209321"/>
                  <a:pt x="415183" y="209321"/>
                </a:cubicBezTo>
                <a:close/>
                <a:moveTo>
                  <a:pt x="73669" y="1107"/>
                </a:moveTo>
                <a:cubicBezTo>
                  <a:pt x="81957" y="1836"/>
                  <a:pt x="90074" y="4482"/>
                  <a:pt x="97275" y="8958"/>
                </a:cubicBezTo>
                <a:cubicBezTo>
                  <a:pt x="116295" y="20896"/>
                  <a:pt x="142651" y="44093"/>
                  <a:pt x="142651" y="80720"/>
                </a:cubicBezTo>
                <a:cubicBezTo>
                  <a:pt x="142651" y="103510"/>
                  <a:pt x="132869" y="124537"/>
                  <a:pt x="115344" y="140001"/>
                </a:cubicBezTo>
                <a:cubicBezTo>
                  <a:pt x="109502" y="145156"/>
                  <a:pt x="91840" y="160485"/>
                  <a:pt x="91840" y="160485"/>
                </a:cubicBezTo>
                <a:lnTo>
                  <a:pt x="469118" y="160485"/>
                </a:lnTo>
                <a:lnTo>
                  <a:pt x="469118" y="512512"/>
                </a:lnTo>
                <a:cubicBezTo>
                  <a:pt x="469118" y="521058"/>
                  <a:pt x="462054" y="528112"/>
                  <a:pt x="453359" y="528112"/>
                </a:cubicBezTo>
                <a:lnTo>
                  <a:pt x="421160" y="528112"/>
                </a:lnTo>
                <a:lnTo>
                  <a:pt x="411650" y="470051"/>
                </a:lnTo>
                <a:cubicBezTo>
                  <a:pt x="422247" y="454858"/>
                  <a:pt x="428497" y="436545"/>
                  <a:pt x="428497" y="416739"/>
                </a:cubicBezTo>
                <a:cubicBezTo>
                  <a:pt x="428497" y="364511"/>
                  <a:pt x="385973" y="322051"/>
                  <a:pt x="333804" y="322051"/>
                </a:cubicBezTo>
                <a:cubicBezTo>
                  <a:pt x="281498" y="322051"/>
                  <a:pt x="239110" y="364511"/>
                  <a:pt x="239110" y="416739"/>
                </a:cubicBezTo>
                <a:cubicBezTo>
                  <a:pt x="239110" y="436545"/>
                  <a:pt x="245360" y="454858"/>
                  <a:pt x="255821" y="470051"/>
                </a:cubicBezTo>
                <a:lnTo>
                  <a:pt x="246311" y="528112"/>
                </a:lnTo>
                <a:lnTo>
                  <a:pt x="15624" y="528112"/>
                </a:lnTo>
                <a:cubicBezTo>
                  <a:pt x="6929" y="528112"/>
                  <a:pt x="0" y="521194"/>
                  <a:pt x="0" y="512512"/>
                </a:cubicBezTo>
                <a:lnTo>
                  <a:pt x="0" y="77464"/>
                </a:lnTo>
                <a:cubicBezTo>
                  <a:pt x="0" y="44500"/>
                  <a:pt x="20243" y="16419"/>
                  <a:pt x="49045" y="4753"/>
                </a:cubicBezTo>
                <a:cubicBezTo>
                  <a:pt x="56925" y="1565"/>
                  <a:pt x="65382" y="378"/>
                  <a:pt x="73669" y="1107"/>
                </a:cubicBezTo>
                <a:close/>
                <a:moveTo>
                  <a:pt x="105707" y="0"/>
                </a:moveTo>
                <a:lnTo>
                  <a:pt x="456740" y="0"/>
                </a:lnTo>
                <a:cubicBezTo>
                  <a:pt x="470733" y="0"/>
                  <a:pt x="484182" y="5697"/>
                  <a:pt x="493827" y="15735"/>
                </a:cubicBezTo>
                <a:cubicBezTo>
                  <a:pt x="509721" y="32149"/>
                  <a:pt x="519502" y="54395"/>
                  <a:pt x="519502" y="78947"/>
                </a:cubicBezTo>
                <a:cubicBezTo>
                  <a:pt x="519502" y="106348"/>
                  <a:pt x="507412" y="131714"/>
                  <a:pt x="488257" y="148399"/>
                </a:cubicBezTo>
                <a:lnTo>
                  <a:pt x="125677" y="148399"/>
                </a:lnTo>
                <a:cubicBezTo>
                  <a:pt x="144832" y="131714"/>
                  <a:pt x="156515" y="107298"/>
                  <a:pt x="156515" y="79897"/>
                </a:cubicBezTo>
                <a:cubicBezTo>
                  <a:pt x="156515" y="46256"/>
                  <a:pt x="135051" y="14921"/>
                  <a:pt x="1057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2195110" y="4694928"/>
            <a:ext cx="160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2204635" y="5127362"/>
            <a:ext cx="26939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6468162" y="5127362"/>
            <a:ext cx="46645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6458637" y="4694928"/>
            <a:ext cx="160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1380410" y="2080695"/>
            <a:ext cx="152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1375646" y="2551231"/>
            <a:ext cx="25581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014577" y="1041039"/>
            <a:ext cx="10162846" cy="47873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959362" y="2960889"/>
            <a:ext cx="827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147" name="矩形 146"/>
          <p:cNvSpPr/>
          <p:nvPr/>
        </p:nvSpPr>
        <p:spPr>
          <a:xfrm>
            <a:off x="2962274" y="4413575"/>
            <a:ext cx="6286500" cy="59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8" name="graduation-hat_2473"/>
          <p:cNvSpPr/>
          <p:nvPr/>
        </p:nvSpPr>
        <p:spPr>
          <a:xfrm>
            <a:off x="5318111" y="1879888"/>
            <a:ext cx="1555774" cy="855169"/>
          </a:xfrm>
          <a:custGeom>
            <a:avLst/>
            <a:gdLst>
              <a:gd name="connsiteX0" fmla="*/ 543428 w 576238"/>
              <a:gd name="connsiteY0" fmla="*/ 274208 h 355968"/>
              <a:gd name="connsiteX1" fmla="*/ 543428 w 576238"/>
              <a:gd name="connsiteY1" fmla="*/ 338693 h 355968"/>
              <a:gd name="connsiteX2" fmla="*/ 541442 w 576238"/>
              <a:gd name="connsiteY2" fmla="*/ 343653 h 355968"/>
              <a:gd name="connsiteX3" fmla="*/ 535484 w 576238"/>
              <a:gd name="connsiteY3" fmla="*/ 345637 h 355968"/>
              <a:gd name="connsiteX4" fmla="*/ 517608 w 576238"/>
              <a:gd name="connsiteY4" fmla="*/ 354566 h 355968"/>
              <a:gd name="connsiteX5" fmla="*/ 512643 w 576238"/>
              <a:gd name="connsiteY5" fmla="*/ 355558 h 355968"/>
              <a:gd name="connsiteX6" fmla="*/ 509663 w 576238"/>
              <a:gd name="connsiteY6" fmla="*/ 350598 h 355968"/>
              <a:gd name="connsiteX7" fmla="*/ 514629 w 576238"/>
              <a:gd name="connsiteY7" fmla="*/ 277184 h 355968"/>
              <a:gd name="connsiteX8" fmla="*/ 543428 w 576238"/>
              <a:gd name="connsiteY8" fmla="*/ 274208 h 355968"/>
              <a:gd name="connsiteX9" fmla="*/ 288119 w 576238"/>
              <a:gd name="connsiteY9" fmla="*/ 251378 h 355968"/>
              <a:gd name="connsiteX10" fmla="*/ 126176 w 576238"/>
              <a:gd name="connsiteY10" fmla="*/ 274185 h 355968"/>
              <a:gd name="connsiteX11" fmla="*/ 288119 w 576238"/>
              <a:gd name="connsiteY11" fmla="*/ 296001 h 355968"/>
              <a:gd name="connsiteX12" fmla="*/ 450062 w 576238"/>
              <a:gd name="connsiteY12" fmla="*/ 274185 h 355968"/>
              <a:gd name="connsiteX13" fmla="*/ 288119 w 576238"/>
              <a:gd name="connsiteY13" fmla="*/ 251378 h 355968"/>
              <a:gd name="connsiteX14" fmla="*/ 288119 w 576238"/>
              <a:gd name="connsiteY14" fmla="*/ 126432 h 355968"/>
              <a:gd name="connsiteX15" fmla="*/ 111273 w 576238"/>
              <a:gd name="connsiteY15" fmla="*/ 178989 h 355968"/>
              <a:gd name="connsiteX16" fmla="*/ 111273 w 576238"/>
              <a:gd name="connsiteY16" fmla="*/ 190888 h 355968"/>
              <a:gd name="connsiteX17" fmla="*/ 288119 w 576238"/>
              <a:gd name="connsiteY17" fmla="*/ 144282 h 355968"/>
              <a:gd name="connsiteX18" fmla="*/ 464964 w 576238"/>
              <a:gd name="connsiteY18" fmla="*/ 190888 h 355968"/>
              <a:gd name="connsiteX19" fmla="*/ 464964 w 576238"/>
              <a:gd name="connsiteY19" fmla="*/ 178989 h 355968"/>
              <a:gd name="connsiteX20" fmla="*/ 288119 w 576238"/>
              <a:gd name="connsiteY20" fmla="*/ 126432 h 355968"/>
              <a:gd name="connsiteX21" fmla="*/ 288119 w 576238"/>
              <a:gd name="connsiteY21" fmla="*/ 0 h 355968"/>
              <a:gd name="connsiteX22" fmla="*/ 306002 w 576238"/>
              <a:gd name="connsiteY22" fmla="*/ 4462 h 355968"/>
              <a:gd name="connsiteX23" fmla="*/ 569284 w 576238"/>
              <a:gd name="connsiteY23" fmla="*/ 144282 h 355968"/>
              <a:gd name="connsiteX24" fmla="*/ 576238 w 576238"/>
              <a:gd name="connsiteY24" fmla="*/ 155190 h 355968"/>
              <a:gd name="connsiteX25" fmla="*/ 569284 w 576238"/>
              <a:gd name="connsiteY25" fmla="*/ 166098 h 355968"/>
              <a:gd name="connsiteX26" fmla="*/ 533517 w 576238"/>
              <a:gd name="connsiteY26" fmla="*/ 185930 h 355968"/>
              <a:gd name="connsiteX27" fmla="*/ 533517 w 576238"/>
              <a:gd name="connsiteY27" fmla="*/ 243445 h 355968"/>
              <a:gd name="connsiteX28" fmla="*/ 543452 w 576238"/>
              <a:gd name="connsiteY28" fmla="*/ 258319 h 355968"/>
              <a:gd name="connsiteX29" fmla="*/ 527556 w 576238"/>
              <a:gd name="connsiteY29" fmla="*/ 274185 h 355968"/>
              <a:gd name="connsiteX30" fmla="*/ 511660 w 576238"/>
              <a:gd name="connsiteY30" fmla="*/ 258319 h 355968"/>
              <a:gd name="connsiteX31" fmla="*/ 521595 w 576238"/>
              <a:gd name="connsiteY31" fmla="*/ 243445 h 355968"/>
              <a:gd name="connsiteX32" fmla="*/ 521595 w 576238"/>
              <a:gd name="connsiteY32" fmla="*/ 192872 h 355968"/>
              <a:gd name="connsiteX33" fmla="*/ 470925 w 576238"/>
              <a:gd name="connsiteY33" fmla="*/ 223612 h 355968"/>
              <a:gd name="connsiteX34" fmla="*/ 470925 w 576238"/>
              <a:gd name="connsiteY34" fmla="*/ 274185 h 355968"/>
              <a:gd name="connsiteX35" fmla="*/ 288119 w 576238"/>
              <a:gd name="connsiteY35" fmla="*/ 309884 h 355968"/>
              <a:gd name="connsiteX36" fmla="*/ 106306 w 576238"/>
              <a:gd name="connsiteY36" fmla="*/ 274185 h 355968"/>
              <a:gd name="connsiteX37" fmla="*/ 105312 w 576238"/>
              <a:gd name="connsiteY37" fmla="*/ 223612 h 355968"/>
              <a:gd name="connsiteX38" fmla="*/ 5961 w 576238"/>
              <a:gd name="connsiteY38" fmla="*/ 166098 h 355968"/>
              <a:gd name="connsiteX39" fmla="*/ 0 w 576238"/>
              <a:gd name="connsiteY39" fmla="*/ 155190 h 355968"/>
              <a:gd name="connsiteX40" fmla="*/ 6954 w 576238"/>
              <a:gd name="connsiteY40" fmla="*/ 144282 h 355968"/>
              <a:gd name="connsiteX41" fmla="*/ 270236 w 576238"/>
              <a:gd name="connsiteY41" fmla="*/ 4462 h 355968"/>
              <a:gd name="connsiteX42" fmla="*/ 288119 w 576238"/>
              <a:gd name="connsiteY42" fmla="*/ 0 h 3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6238" h="355968">
                <a:moveTo>
                  <a:pt x="543428" y="274208"/>
                </a:moveTo>
                <a:lnTo>
                  <a:pt x="543428" y="338693"/>
                </a:lnTo>
                <a:cubicBezTo>
                  <a:pt x="543428" y="340677"/>
                  <a:pt x="542435" y="341669"/>
                  <a:pt x="541442" y="343653"/>
                </a:cubicBezTo>
                <a:cubicBezTo>
                  <a:pt x="539456" y="344645"/>
                  <a:pt x="537470" y="345637"/>
                  <a:pt x="535484" y="345637"/>
                </a:cubicBezTo>
                <a:cubicBezTo>
                  <a:pt x="531511" y="345637"/>
                  <a:pt x="524560" y="347621"/>
                  <a:pt x="517608" y="354566"/>
                </a:cubicBezTo>
                <a:cubicBezTo>
                  <a:pt x="516615" y="355558"/>
                  <a:pt x="513636" y="356550"/>
                  <a:pt x="512643" y="355558"/>
                </a:cubicBezTo>
                <a:cubicBezTo>
                  <a:pt x="510656" y="354566"/>
                  <a:pt x="509663" y="352582"/>
                  <a:pt x="509663" y="350598"/>
                </a:cubicBezTo>
                <a:lnTo>
                  <a:pt x="514629" y="277184"/>
                </a:lnTo>
                <a:cubicBezTo>
                  <a:pt x="514629" y="277184"/>
                  <a:pt x="530518" y="288097"/>
                  <a:pt x="543428" y="274208"/>
                </a:cubicBezTo>
                <a:close/>
                <a:moveTo>
                  <a:pt x="288119" y="251378"/>
                </a:moveTo>
                <a:cubicBezTo>
                  <a:pt x="198703" y="251378"/>
                  <a:pt x="126176" y="261294"/>
                  <a:pt x="126176" y="274185"/>
                </a:cubicBezTo>
                <a:cubicBezTo>
                  <a:pt x="126176" y="286085"/>
                  <a:pt x="198703" y="296001"/>
                  <a:pt x="288119" y="296001"/>
                </a:cubicBezTo>
                <a:cubicBezTo>
                  <a:pt x="377535" y="296001"/>
                  <a:pt x="450062" y="286085"/>
                  <a:pt x="450062" y="274185"/>
                </a:cubicBezTo>
                <a:cubicBezTo>
                  <a:pt x="450062" y="261294"/>
                  <a:pt x="377535" y="251378"/>
                  <a:pt x="288119" y="251378"/>
                </a:cubicBezTo>
                <a:close/>
                <a:moveTo>
                  <a:pt x="288119" y="126432"/>
                </a:moveTo>
                <a:cubicBezTo>
                  <a:pt x="146046" y="126432"/>
                  <a:pt x="111273" y="178989"/>
                  <a:pt x="111273" y="178989"/>
                </a:cubicBezTo>
                <a:lnTo>
                  <a:pt x="111273" y="190888"/>
                </a:lnTo>
                <a:cubicBezTo>
                  <a:pt x="123195" y="177997"/>
                  <a:pt x="165917" y="144282"/>
                  <a:pt x="288119" y="144282"/>
                </a:cubicBezTo>
                <a:cubicBezTo>
                  <a:pt x="410321" y="144282"/>
                  <a:pt x="453042" y="177997"/>
                  <a:pt x="464964" y="190888"/>
                </a:cubicBezTo>
                <a:lnTo>
                  <a:pt x="464964" y="178989"/>
                </a:lnTo>
                <a:cubicBezTo>
                  <a:pt x="464964" y="178989"/>
                  <a:pt x="430191" y="126432"/>
                  <a:pt x="288119" y="126432"/>
                </a:cubicBezTo>
                <a:close/>
                <a:moveTo>
                  <a:pt x="288119" y="0"/>
                </a:moveTo>
                <a:cubicBezTo>
                  <a:pt x="294328" y="0"/>
                  <a:pt x="300538" y="1487"/>
                  <a:pt x="306002" y="4462"/>
                </a:cubicBezTo>
                <a:lnTo>
                  <a:pt x="569284" y="144282"/>
                </a:lnTo>
                <a:cubicBezTo>
                  <a:pt x="573258" y="146265"/>
                  <a:pt x="576238" y="150231"/>
                  <a:pt x="576238" y="155190"/>
                </a:cubicBezTo>
                <a:cubicBezTo>
                  <a:pt x="576238" y="160148"/>
                  <a:pt x="573258" y="164114"/>
                  <a:pt x="569284" y="166098"/>
                </a:cubicBezTo>
                <a:lnTo>
                  <a:pt x="533517" y="185930"/>
                </a:lnTo>
                <a:lnTo>
                  <a:pt x="533517" y="243445"/>
                </a:lnTo>
                <a:cubicBezTo>
                  <a:pt x="539478" y="245428"/>
                  <a:pt x="543452" y="251378"/>
                  <a:pt x="543452" y="258319"/>
                </a:cubicBezTo>
                <a:cubicBezTo>
                  <a:pt x="543452" y="266252"/>
                  <a:pt x="536498" y="274185"/>
                  <a:pt x="527556" y="274185"/>
                </a:cubicBezTo>
                <a:cubicBezTo>
                  <a:pt x="519608" y="274185"/>
                  <a:pt x="511660" y="266252"/>
                  <a:pt x="511660" y="258319"/>
                </a:cubicBezTo>
                <a:cubicBezTo>
                  <a:pt x="511660" y="251378"/>
                  <a:pt x="515634" y="245428"/>
                  <a:pt x="521595" y="243445"/>
                </a:cubicBezTo>
                <a:lnTo>
                  <a:pt x="521595" y="192872"/>
                </a:lnTo>
                <a:lnTo>
                  <a:pt x="470925" y="223612"/>
                </a:lnTo>
                <a:cubicBezTo>
                  <a:pt x="470925" y="223612"/>
                  <a:pt x="470925" y="272202"/>
                  <a:pt x="470925" y="274185"/>
                </a:cubicBezTo>
                <a:cubicBezTo>
                  <a:pt x="470925" y="294018"/>
                  <a:pt x="388464" y="309884"/>
                  <a:pt x="288119" y="309884"/>
                </a:cubicBezTo>
                <a:cubicBezTo>
                  <a:pt x="187774" y="309884"/>
                  <a:pt x="106306" y="294018"/>
                  <a:pt x="106306" y="274185"/>
                </a:cubicBezTo>
                <a:cubicBezTo>
                  <a:pt x="106306" y="272202"/>
                  <a:pt x="105312" y="223612"/>
                  <a:pt x="105312" y="223612"/>
                </a:cubicBezTo>
                <a:lnTo>
                  <a:pt x="5961" y="166098"/>
                </a:lnTo>
                <a:cubicBezTo>
                  <a:pt x="1987" y="164114"/>
                  <a:pt x="0" y="160148"/>
                  <a:pt x="0" y="155190"/>
                </a:cubicBezTo>
                <a:cubicBezTo>
                  <a:pt x="0" y="151223"/>
                  <a:pt x="2980" y="146265"/>
                  <a:pt x="6954" y="144282"/>
                </a:cubicBezTo>
                <a:lnTo>
                  <a:pt x="270236" y="4462"/>
                </a:lnTo>
                <a:cubicBezTo>
                  <a:pt x="275700" y="1487"/>
                  <a:pt x="281909" y="0"/>
                  <a:pt x="288119" y="0"/>
                </a:cubicBezTo>
                <a:close/>
              </a:path>
            </a:pathLst>
          </a:cu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54153" y="169902"/>
            <a:ext cx="11883695" cy="65181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683318" y="178268"/>
            <a:ext cx="280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114" name="矩形 113"/>
          <p:cNvSpPr/>
          <p:nvPr/>
        </p:nvSpPr>
        <p:spPr>
          <a:xfrm>
            <a:off x="1654041" y="1527502"/>
            <a:ext cx="8566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您的内容打在这里，在此框中粘贴，选择只保留文字。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2261853" y="2587767"/>
            <a:ext cx="2519698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20XX/08-20XX/02</a:t>
            </a:r>
            <a:endParaRPr lang="zh-CN" altLang="en-US" sz="2000" dirty="0">
              <a:gradFill>
                <a:gsLst>
                  <a:gs pos="0">
                    <a:srgbClr val="5E85CC"/>
                  </a:gs>
                  <a:gs pos="100000">
                    <a:srgbClr val="4973BE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2261853" y="2988899"/>
            <a:ext cx="25196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XX</a:t>
            </a:r>
            <a:r>
              <a:rPr lang="zh-CN" altLang="en-US" sz="20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公司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290802" y="2722125"/>
            <a:ext cx="5790925" cy="587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在此输入您的工作职位、经历、成果。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2261853" y="3908777"/>
            <a:ext cx="2519698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20XX/08-20XX/02</a:t>
            </a:r>
            <a:endParaRPr lang="zh-CN" altLang="en-US" sz="2000" dirty="0">
              <a:gradFill>
                <a:gsLst>
                  <a:gs pos="0">
                    <a:srgbClr val="5E85CC"/>
                  </a:gs>
                  <a:gs pos="100000">
                    <a:srgbClr val="4973BE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261853" y="4309909"/>
            <a:ext cx="2519698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XX</a:t>
            </a:r>
            <a:r>
              <a:rPr lang="zh-CN" altLang="en-US" sz="20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公司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5287761" y="4081103"/>
            <a:ext cx="5793965" cy="587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在此输入您的工作职位、经历、成果。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2261853" y="5241819"/>
            <a:ext cx="2519698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20XX/08-20XX/02</a:t>
            </a:r>
            <a:endParaRPr lang="zh-CN" altLang="en-US" sz="2000" dirty="0">
              <a:gradFill>
                <a:gsLst>
                  <a:gs pos="0">
                    <a:srgbClr val="5E85CC"/>
                  </a:gs>
                  <a:gs pos="100000">
                    <a:srgbClr val="4973BE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2261853" y="5642951"/>
            <a:ext cx="2519698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XX</a:t>
            </a:r>
            <a:r>
              <a:rPr lang="zh-CN" altLang="en-US" sz="2000" dirty="0">
                <a:gradFill>
                  <a:gsLst>
                    <a:gs pos="0">
                      <a:srgbClr val="5E85CC"/>
                    </a:gs>
                    <a:gs pos="100000">
                      <a:srgbClr val="4973BE"/>
                    </a:gs>
                  </a:gsLst>
                  <a:lin ang="2700000" scaled="0"/>
                </a:gradFill>
                <a:cs typeface="+mn-ea"/>
                <a:sym typeface="+mn-lt"/>
              </a:rPr>
              <a:t>公司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5287762" y="5430020"/>
            <a:ext cx="594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在此输入您的工作职位、经历、成果。</a:t>
            </a:r>
          </a:p>
        </p:txBody>
      </p:sp>
      <p:cxnSp>
        <p:nvCxnSpPr>
          <p:cNvPr id="127" name="直接连接符 126"/>
          <p:cNvCxnSpPr/>
          <p:nvPr/>
        </p:nvCxnSpPr>
        <p:spPr>
          <a:xfrm>
            <a:off x="1822316" y="2791975"/>
            <a:ext cx="0" cy="38882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755641" y="2972876"/>
            <a:ext cx="142875" cy="142875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755641" y="4293886"/>
            <a:ext cx="142875" cy="142875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755641" y="5626928"/>
            <a:ext cx="142875" cy="142875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54153" y="169902"/>
            <a:ext cx="11883695" cy="65181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683318" y="178268"/>
            <a:ext cx="280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graphicFrame>
        <p:nvGraphicFramePr>
          <p:cNvPr id="130" name="图表 129"/>
          <p:cNvGraphicFramePr/>
          <p:nvPr/>
        </p:nvGraphicFramePr>
        <p:xfrm>
          <a:off x="5535970" y="1467832"/>
          <a:ext cx="5740400" cy="4620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1" name="文本框 18"/>
          <p:cNvSpPr txBox="1"/>
          <p:nvPr/>
        </p:nvSpPr>
        <p:spPr>
          <a:xfrm>
            <a:off x="1250539" y="3013128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cxnSp>
        <p:nvCxnSpPr>
          <p:cNvPr id="132" name="直接连接符 131"/>
          <p:cNvCxnSpPr/>
          <p:nvPr/>
        </p:nvCxnSpPr>
        <p:spPr>
          <a:xfrm>
            <a:off x="1328174" y="3578278"/>
            <a:ext cx="1549400" cy="0"/>
          </a:xfrm>
          <a:prstGeom prst="line">
            <a:avLst/>
          </a:prstGeom>
          <a:ln w="19050">
            <a:solidFill>
              <a:srgbClr val="497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1250539" y="3644799"/>
            <a:ext cx="3654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iconfont-11899-5651532"/>
          <p:cNvSpPr/>
          <p:nvPr/>
        </p:nvSpPr>
        <p:spPr>
          <a:xfrm>
            <a:off x="1328174" y="2104303"/>
            <a:ext cx="584200" cy="584200"/>
          </a:xfrm>
          <a:custGeom>
            <a:avLst/>
            <a:gdLst>
              <a:gd name="T0" fmla="*/ 5186 w 10372"/>
              <a:gd name="T1" fmla="*/ 0 h 10373"/>
              <a:gd name="T2" fmla="*/ 0 w 10372"/>
              <a:gd name="T3" fmla="*/ 5186 h 10373"/>
              <a:gd name="T4" fmla="*/ 5186 w 10372"/>
              <a:gd name="T5" fmla="*/ 10373 h 10373"/>
              <a:gd name="T6" fmla="*/ 10372 w 10372"/>
              <a:gd name="T7" fmla="*/ 5187 h 10373"/>
              <a:gd name="T8" fmla="*/ 5186 w 10372"/>
              <a:gd name="T9" fmla="*/ 0 h 10373"/>
              <a:gd name="T10" fmla="*/ 5220 w 10372"/>
              <a:gd name="T11" fmla="*/ 8428 h 10373"/>
              <a:gd name="T12" fmla="*/ 5195 w 10372"/>
              <a:gd name="T13" fmla="*/ 8428 h 10373"/>
              <a:gd name="T14" fmla="*/ 4546 w 10372"/>
              <a:gd name="T15" fmla="*/ 7780 h 10373"/>
              <a:gd name="T16" fmla="*/ 5195 w 10372"/>
              <a:gd name="T17" fmla="*/ 7131 h 10373"/>
              <a:gd name="T18" fmla="*/ 5220 w 10372"/>
              <a:gd name="T19" fmla="*/ 7131 h 10373"/>
              <a:gd name="T20" fmla="*/ 5869 w 10372"/>
              <a:gd name="T21" fmla="*/ 7780 h 10373"/>
              <a:gd name="T22" fmla="*/ 5220 w 10372"/>
              <a:gd name="T23" fmla="*/ 8428 h 10373"/>
              <a:gd name="T24" fmla="*/ 7192 w 10372"/>
              <a:gd name="T25" fmla="*/ 4431 h 10373"/>
              <a:gd name="T26" fmla="*/ 6586 w 10372"/>
              <a:gd name="T27" fmla="*/ 5193 h 10373"/>
              <a:gd name="T28" fmla="*/ 6227 w 10372"/>
              <a:gd name="T29" fmla="*/ 5455 h 10373"/>
              <a:gd name="T30" fmla="*/ 5929 w 10372"/>
              <a:gd name="T31" fmla="*/ 5753 h 10373"/>
              <a:gd name="T32" fmla="*/ 5769 w 10372"/>
              <a:gd name="T33" fmla="*/ 6152 h 10373"/>
              <a:gd name="T34" fmla="*/ 5685 w 10372"/>
              <a:gd name="T35" fmla="*/ 6457 h 10373"/>
              <a:gd name="T36" fmla="*/ 5212 w 10372"/>
              <a:gd name="T37" fmla="*/ 6722 h 10373"/>
              <a:gd name="T38" fmla="*/ 5191 w 10372"/>
              <a:gd name="T39" fmla="*/ 6722 h 10373"/>
              <a:gd name="T40" fmla="*/ 4680 w 10372"/>
              <a:gd name="T41" fmla="*/ 6415 h 10373"/>
              <a:gd name="T42" fmla="*/ 4629 w 10372"/>
              <a:gd name="T43" fmla="*/ 6116 h 10373"/>
              <a:gd name="T44" fmla="*/ 4767 w 10372"/>
              <a:gd name="T45" fmla="*/ 5510 h 10373"/>
              <a:gd name="T46" fmla="*/ 5034 w 10372"/>
              <a:gd name="T47" fmla="*/ 5092 h 10373"/>
              <a:gd name="T48" fmla="*/ 5355 w 10372"/>
              <a:gd name="T49" fmla="*/ 4793 h 10373"/>
              <a:gd name="T50" fmla="*/ 5666 w 10372"/>
              <a:gd name="T51" fmla="*/ 4541 h 10373"/>
              <a:gd name="T52" fmla="*/ 5899 w 10372"/>
              <a:gd name="T53" fmla="*/ 4262 h 10373"/>
              <a:gd name="T54" fmla="*/ 5979 w 10372"/>
              <a:gd name="T55" fmla="*/ 3883 h 10373"/>
              <a:gd name="T56" fmla="*/ 5790 w 10372"/>
              <a:gd name="T57" fmla="*/ 3311 h 10373"/>
              <a:gd name="T58" fmla="*/ 5262 w 10372"/>
              <a:gd name="T59" fmla="*/ 3126 h 10373"/>
              <a:gd name="T60" fmla="*/ 4871 w 10372"/>
              <a:gd name="T61" fmla="*/ 3215 h 10373"/>
              <a:gd name="T62" fmla="*/ 4601 w 10372"/>
              <a:gd name="T63" fmla="*/ 3451 h 10373"/>
              <a:gd name="T64" fmla="*/ 4446 w 10372"/>
              <a:gd name="T65" fmla="*/ 3796 h 10373"/>
              <a:gd name="T66" fmla="*/ 4361 w 10372"/>
              <a:gd name="T67" fmla="*/ 4018 h 10373"/>
              <a:gd name="T68" fmla="*/ 3850 w 10372"/>
              <a:gd name="T69" fmla="*/ 4318 h 10373"/>
              <a:gd name="T70" fmla="*/ 3827 w 10372"/>
              <a:gd name="T71" fmla="*/ 4318 h 10373"/>
              <a:gd name="T72" fmla="*/ 3236 w 10372"/>
              <a:gd name="T73" fmla="*/ 3727 h 10373"/>
              <a:gd name="T74" fmla="*/ 3256 w 10372"/>
              <a:gd name="T75" fmla="*/ 3555 h 10373"/>
              <a:gd name="T76" fmla="*/ 3313 w 10372"/>
              <a:gd name="T77" fmla="*/ 3387 h 10373"/>
              <a:gd name="T78" fmla="*/ 3727 w 10372"/>
              <a:gd name="T79" fmla="*/ 2730 h 10373"/>
              <a:gd name="T80" fmla="*/ 4367 w 10372"/>
              <a:gd name="T81" fmla="*/ 2296 h 10373"/>
              <a:gd name="T82" fmla="*/ 5206 w 10372"/>
              <a:gd name="T83" fmla="*/ 2141 h 10373"/>
              <a:gd name="T84" fmla="*/ 6205 w 10372"/>
              <a:gd name="T85" fmla="*/ 2306 h 10373"/>
              <a:gd name="T86" fmla="*/ 6850 w 10372"/>
              <a:gd name="T87" fmla="*/ 2715 h 10373"/>
              <a:gd name="T88" fmla="*/ 7305 w 10372"/>
              <a:gd name="T89" fmla="*/ 3768 h 10373"/>
              <a:gd name="T90" fmla="*/ 7192 w 10372"/>
              <a:gd name="T91" fmla="*/ 4431 h 10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372" h="10373">
                <a:moveTo>
                  <a:pt x="5186" y="0"/>
                </a:moveTo>
                <a:cubicBezTo>
                  <a:pt x="2321" y="0"/>
                  <a:pt x="0" y="2322"/>
                  <a:pt x="0" y="5186"/>
                </a:cubicBezTo>
                <a:cubicBezTo>
                  <a:pt x="0" y="8050"/>
                  <a:pt x="2321" y="10373"/>
                  <a:pt x="5186" y="10373"/>
                </a:cubicBezTo>
                <a:cubicBezTo>
                  <a:pt x="8051" y="10373"/>
                  <a:pt x="10372" y="8051"/>
                  <a:pt x="10372" y="5187"/>
                </a:cubicBezTo>
                <a:cubicBezTo>
                  <a:pt x="10372" y="2323"/>
                  <a:pt x="8051" y="0"/>
                  <a:pt x="5186" y="0"/>
                </a:cubicBezTo>
                <a:close/>
                <a:moveTo>
                  <a:pt x="5220" y="8428"/>
                </a:moveTo>
                <a:lnTo>
                  <a:pt x="5195" y="8428"/>
                </a:lnTo>
                <a:cubicBezTo>
                  <a:pt x="4836" y="8428"/>
                  <a:pt x="4546" y="8138"/>
                  <a:pt x="4546" y="7780"/>
                </a:cubicBezTo>
                <a:cubicBezTo>
                  <a:pt x="4546" y="7421"/>
                  <a:pt x="4836" y="7131"/>
                  <a:pt x="5195" y="7131"/>
                </a:cubicBezTo>
                <a:lnTo>
                  <a:pt x="5220" y="7131"/>
                </a:lnTo>
                <a:cubicBezTo>
                  <a:pt x="5579" y="7131"/>
                  <a:pt x="5869" y="7421"/>
                  <a:pt x="5869" y="7780"/>
                </a:cubicBezTo>
                <a:cubicBezTo>
                  <a:pt x="5869" y="8138"/>
                  <a:pt x="5579" y="8428"/>
                  <a:pt x="5220" y="8428"/>
                </a:cubicBezTo>
                <a:close/>
                <a:moveTo>
                  <a:pt x="7192" y="4431"/>
                </a:moveTo>
                <a:cubicBezTo>
                  <a:pt x="7072" y="4741"/>
                  <a:pt x="6860" y="5006"/>
                  <a:pt x="6586" y="5193"/>
                </a:cubicBezTo>
                <a:cubicBezTo>
                  <a:pt x="6460" y="5281"/>
                  <a:pt x="6340" y="5367"/>
                  <a:pt x="6227" y="5455"/>
                </a:cubicBezTo>
                <a:cubicBezTo>
                  <a:pt x="6115" y="5542"/>
                  <a:pt x="6015" y="5641"/>
                  <a:pt x="5929" y="5753"/>
                </a:cubicBezTo>
                <a:cubicBezTo>
                  <a:pt x="5846" y="5860"/>
                  <a:pt x="5792" y="5993"/>
                  <a:pt x="5769" y="6152"/>
                </a:cubicBezTo>
                <a:cubicBezTo>
                  <a:pt x="5769" y="6156"/>
                  <a:pt x="5739" y="6380"/>
                  <a:pt x="5685" y="6457"/>
                </a:cubicBezTo>
                <a:cubicBezTo>
                  <a:pt x="5586" y="6616"/>
                  <a:pt x="5412" y="6722"/>
                  <a:pt x="5212" y="6722"/>
                </a:cubicBezTo>
                <a:lnTo>
                  <a:pt x="5191" y="6722"/>
                </a:lnTo>
                <a:cubicBezTo>
                  <a:pt x="4977" y="6722"/>
                  <a:pt x="4772" y="6592"/>
                  <a:pt x="4680" y="6415"/>
                </a:cubicBezTo>
                <a:cubicBezTo>
                  <a:pt x="4622" y="6298"/>
                  <a:pt x="4629" y="6116"/>
                  <a:pt x="4629" y="6116"/>
                </a:cubicBezTo>
                <a:cubicBezTo>
                  <a:pt x="4645" y="5875"/>
                  <a:pt x="4692" y="5672"/>
                  <a:pt x="4767" y="5510"/>
                </a:cubicBezTo>
                <a:cubicBezTo>
                  <a:pt x="4836" y="5358"/>
                  <a:pt x="4925" y="5218"/>
                  <a:pt x="5034" y="5092"/>
                </a:cubicBezTo>
                <a:cubicBezTo>
                  <a:pt x="5135" y="4977"/>
                  <a:pt x="5241" y="4878"/>
                  <a:pt x="5355" y="4793"/>
                </a:cubicBezTo>
                <a:cubicBezTo>
                  <a:pt x="5467" y="4710"/>
                  <a:pt x="5571" y="4625"/>
                  <a:pt x="5666" y="4541"/>
                </a:cubicBezTo>
                <a:cubicBezTo>
                  <a:pt x="5762" y="4457"/>
                  <a:pt x="5838" y="4363"/>
                  <a:pt x="5899" y="4262"/>
                </a:cubicBezTo>
                <a:cubicBezTo>
                  <a:pt x="5957" y="4162"/>
                  <a:pt x="5983" y="4035"/>
                  <a:pt x="5979" y="3883"/>
                </a:cubicBezTo>
                <a:cubicBezTo>
                  <a:pt x="5979" y="3625"/>
                  <a:pt x="5916" y="3433"/>
                  <a:pt x="5790" y="3311"/>
                </a:cubicBezTo>
                <a:cubicBezTo>
                  <a:pt x="5663" y="3187"/>
                  <a:pt x="5487" y="3126"/>
                  <a:pt x="5262" y="3126"/>
                </a:cubicBezTo>
                <a:cubicBezTo>
                  <a:pt x="5111" y="3126"/>
                  <a:pt x="4980" y="3156"/>
                  <a:pt x="4871" y="3215"/>
                </a:cubicBezTo>
                <a:cubicBezTo>
                  <a:pt x="4761" y="3273"/>
                  <a:pt x="4672" y="3352"/>
                  <a:pt x="4601" y="3451"/>
                </a:cubicBezTo>
                <a:cubicBezTo>
                  <a:pt x="4528" y="3556"/>
                  <a:pt x="4475" y="3672"/>
                  <a:pt x="4446" y="3796"/>
                </a:cubicBezTo>
                <a:cubicBezTo>
                  <a:pt x="4446" y="3796"/>
                  <a:pt x="4411" y="3927"/>
                  <a:pt x="4361" y="4018"/>
                </a:cubicBezTo>
                <a:cubicBezTo>
                  <a:pt x="4258" y="4197"/>
                  <a:pt x="4070" y="4318"/>
                  <a:pt x="3850" y="4318"/>
                </a:cubicBezTo>
                <a:lnTo>
                  <a:pt x="3827" y="4318"/>
                </a:lnTo>
                <a:cubicBezTo>
                  <a:pt x="3501" y="4318"/>
                  <a:pt x="3236" y="4053"/>
                  <a:pt x="3236" y="3727"/>
                </a:cubicBezTo>
                <a:cubicBezTo>
                  <a:pt x="3236" y="3721"/>
                  <a:pt x="3236" y="3635"/>
                  <a:pt x="3256" y="3555"/>
                </a:cubicBezTo>
                <a:cubicBezTo>
                  <a:pt x="3270" y="3497"/>
                  <a:pt x="3292" y="3442"/>
                  <a:pt x="3313" y="3387"/>
                </a:cubicBezTo>
                <a:cubicBezTo>
                  <a:pt x="3406" y="3143"/>
                  <a:pt x="3547" y="2920"/>
                  <a:pt x="3727" y="2730"/>
                </a:cubicBezTo>
                <a:cubicBezTo>
                  <a:pt x="3908" y="2542"/>
                  <a:pt x="4126" y="2393"/>
                  <a:pt x="4367" y="2296"/>
                </a:cubicBezTo>
                <a:cubicBezTo>
                  <a:pt x="4617" y="2192"/>
                  <a:pt x="4897" y="2141"/>
                  <a:pt x="5206" y="2141"/>
                </a:cubicBezTo>
                <a:cubicBezTo>
                  <a:pt x="5605" y="2141"/>
                  <a:pt x="5937" y="2196"/>
                  <a:pt x="6205" y="2306"/>
                </a:cubicBezTo>
                <a:cubicBezTo>
                  <a:pt x="6472" y="2416"/>
                  <a:pt x="6686" y="2552"/>
                  <a:pt x="6850" y="2715"/>
                </a:cubicBezTo>
                <a:cubicBezTo>
                  <a:pt x="7134" y="2992"/>
                  <a:pt x="7297" y="3371"/>
                  <a:pt x="7305" y="3768"/>
                </a:cubicBezTo>
                <a:cubicBezTo>
                  <a:pt x="7297" y="4035"/>
                  <a:pt x="7262" y="4256"/>
                  <a:pt x="7192" y="4431"/>
                </a:cubicBezTo>
                <a:close/>
              </a:path>
            </a:pathLst>
          </a:cu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5" name="iconfont-11899-5651532"/>
          <p:cNvSpPr/>
          <p:nvPr/>
        </p:nvSpPr>
        <p:spPr>
          <a:xfrm>
            <a:off x="2221998" y="2104361"/>
            <a:ext cx="584200" cy="584083"/>
          </a:xfrm>
          <a:custGeom>
            <a:avLst/>
            <a:gdLst>
              <a:gd name="T0" fmla="*/ 5872 w 10378"/>
              <a:gd name="T1" fmla="*/ 5277 h 10377"/>
              <a:gd name="T2" fmla="*/ 5872 w 10378"/>
              <a:gd name="T3" fmla="*/ 2783 h 10377"/>
              <a:gd name="T4" fmla="*/ 5223 w 10378"/>
              <a:gd name="T5" fmla="*/ 2135 h 10377"/>
              <a:gd name="T6" fmla="*/ 4574 w 10378"/>
              <a:gd name="T7" fmla="*/ 2783 h 10377"/>
              <a:gd name="T8" fmla="*/ 4574 w 10378"/>
              <a:gd name="T9" fmla="*/ 6026 h 10377"/>
              <a:gd name="T10" fmla="*/ 7383 w 10378"/>
              <a:gd name="T11" fmla="*/ 7647 h 10377"/>
              <a:gd name="T12" fmla="*/ 8267 w 10378"/>
              <a:gd name="T13" fmla="*/ 7403 h 10377"/>
              <a:gd name="T14" fmla="*/ 8031 w 10378"/>
              <a:gd name="T15" fmla="*/ 6523 h 10377"/>
              <a:gd name="T16" fmla="*/ 5872 w 10378"/>
              <a:gd name="T17" fmla="*/ 5277 h 10377"/>
              <a:gd name="T18" fmla="*/ 5189 w 10378"/>
              <a:gd name="T19" fmla="*/ 10377 h 10377"/>
              <a:gd name="T20" fmla="*/ 0 w 10378"/>
              <a:gd name="T21" fmla="*/ 5188 h 10377"/>
              <a:gd name="T22" fmla="*/ 5189 w 10378"/>
              <a:gd name="T23" fmla="*/ 0 h 10377"/>
              <a:gd name="T24" fmla="*/ 10378 w 10378"/>
              <a:gd name="T25" fmla="*/ 5188 h 10377"/>
              <a:gd name="T26" fmla="*/ 5189 w 10378"/>
              <a:gd name="T27" fmla="*/ 10377 h 10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78" h="10377">
                <a:moveTo>
                  <a:pt x="5872" y="5277"/>
                </a:moveTo>
                <a:lnTo>
                  <a:pt x="5872" y="2783"/>
                </a:lnTo>
                <a:cubicBezTo>
                  <a:pt x="5872" y="2425"/>
                  <a:pt x="5582" y="2135"/>
                  <a:pt x="5223" y="2135"/>
                </a:cubicBezTo>
                <a:cubicBezTo>
                  <a:pt x="4864" y="2135"/>
                  <a:pt x="4574" y="2425"/>
                  <a:pt x="4574" y="2783"/>
                </a:cubicBezTo>
                <a:lnTo>
                  <a:pt x="4574" y="6026"/>
                </a:lnTo>
                <a:lnTo>
                  <a:pt x="7383" y="7647"/>
                </a:lnTo>
                <a:cubicBezTo>
                  <a:pt x="7694" y="7825"/>
                  <a:pt x="8091" y="7716"/>
                  <a:pt x="8267" y="7403"/>
                </a:cubicBezTo>
                <a:cubicBezTo>
                  <a:pt x="8442" y="7095"/>
                  <a:pt x="8337" y="6703"/>
                  <a:pt x="8031" y="6523"/>
                </a:cubicBezTo>
                <a:lnTo>
                  <a:pt x="5872" y="5277"/>
                </a:lnTo>
                <a:close/>
                <a:moveTo>
                  <a:pt x="5189" y="10377"/>
                </a:moveTo>
                <a:cubicBezTo>
                  <a:pt x="2324" y="10377"/>
                  <a:pt x="0" y="8054"/>
                  <a:pt x="0" y="5188"/>
                </a:cubicBezTo>
                <a:cubicBezTo>
                  <a:pt x="0" y="2322"/>
                  <a:pt x="2324" y="0"/>
                  <a:pt x="5189" y="0"/>
                </a:cubicBezTo>
                <a:cubicBezTo>
                  <a:pt x="8054" y="0"/>
                  <a:pt x="10378" y="2322"/>
                  <a:pt x="10378" y="5188"/>
                </a:cubicBezTo>
                <a:cubicBezTo>
                  <a:pt x="10378" y="8054"/>
                  <a:pt x="8056" y="10377"/>
                  <a:pt x="5189" y="10377"/>
                </a:cubicBezTo>
                <a:close/>
              </a:path>
            </a:pathLst>
          </a:cu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014577" y="1041039"/>
            <a:ext cx="10162846" cy="47873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959362" y="2624339"/>
            <a:ext cx="8273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感谢各位老师指导</a:t>
            </a:r>
          </a:p>
        </p:txBody>
      </p:sp>
      <p:sp>
        <p:nvSpPr>
          <p:cNvPr id="121" name="矩形 120"/>
          <p:cNvSpPr/>
          <p:nvPr/>
        </p:nvSpPr>
        <p:spPr>
          <a:xfrm>
            <a:off x="2962274" y="3861125"/>
            <a:ext cx="6286500" cy="59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2" name="graduation-hat_2473"/>
          <p:cNvSpPr/>
          <p:nvPr/>
        </p:nvSpPr>
        <p:spPr>
          <a:xfrm>
            <a:off x="5318111" y="1479838"/>
            <a:ext cx="1555774" cy="855169"/>
          </a:xfrm>
          <a:custGeom>
            <a:avLst/>
            <a:gdLst>
              <a:gd name="connsiteX0" fmla="*/ 543428 w 576238"/>
              <a:gd name="connsiteY0" fmla="*/ 274208 h 355968"/>
              <a:gd name="connsiteX1" fmla="*/ 543428 w 576238"/>
              <a:gd name="connsiteY1" fmla="*/ 338693 h 355968"/>
              <a:gd name="connsiteX2" fmla="*/ 541442 w 576238"/>
              <a:gd name="connsiteY2" fmla="*/ 343653 h 355968"/>
              <a:gd name="connsiteX3" fmla="*/ 535484 w 576238"/>
              <a:gd name="connsiteY3" fmla="*/ 345637 h 355968"/>
              <a:gd name="connsiteX4" fmla="*/ 517608 w 576238"/>
              <a:gd name="connsiteY4" fmla="*/ 354566 h 355968"/>
              <a:gd name="connsiteX5" fmla="*/ 512643 w 576238"/>
              <a:gd name="connsiteY5" fmla="*/ 355558 h 355968"/>
              <a:gd name="connsiteX6" fmla="*/ 509663 w 576238"/>
              <a:gd name="connsiteY6" fmla="*/ 350598 h 355968"/>
              <a:gd name="connsiteX7" fmla="*/ 514629 w 576238"/>
              <a:gd name="connsiteY7" fmla="*/ 277184 h 355968"/>
              <a:gd name="connsiteX8" fmla="*/ 543428 w 576238"/>
              <a:gd name="connsiteY8" fmla="*/ 274208 h 355968"/>
              <a:gd name="connsiteX9" fmla="*/ 288119 w 576238"/>
              <a:gd name="connsiteY9" fmla="*/ 251378 h 355968"/>
              <a:gd name="connsiteX10" fmla="*/ 126176 w 576238"/>
              <a:gd name="connsiteY10" fmla="*/ 274185 h 355968"/>
              <a:gd name="connsiteX11" fmla="*/ 288119 w 576238"/>
              <a:gd name="connsiteY11" fmla="*/ 296001 h 355968"/>
              <a:gd name="connsiteX12" fmla="*/ 450062 w 576238"/>
              <a:gd name="connsiteY12" fmla="*/ 274185 h 355968"/>
              <a:gd name="connsiteX13" fmla="*/ 288119 w 576238"/>
              <a:gd name="connsiteY13" fmla="*/ 251378 h 355968"/>
              <a:gd name="connsiteX14" fmla="*/ 288119 w 576238"/>
              <a:gd name="connsiteY14" fmla="*/ 126432 h 355968"/>
              <a:gd name="connsiteX15" fmla="*/ 111273 w 576238"/>
              <a:gd name="connsiteY15" fmla="*/ 178989 h 355968"/>
              <a:gd name="connsiteX16" fmla="*/ 111273 w 576238"/>
              <a:gd name="connsiteY16" fmla="*/ 190888 h 355968"/>
              <a:gd name="connsiteX17" fmla="*/ 288119 w 576238"/>
              <a:gd name="connsiteY17" fmla="*/ 144282 h 355968"/>
              <a:gd name="connsiteX18" fmla="*/ 464964 w 576238"/>
              <a:gd name="connsiteY18" fmla="*/ 190888 h 355968"/>
              <a:gd name="connsiteX19" fmla="*/ 464964 w 576238"/>
              <a:gd name="connsiteY19" fmla="*/ 178989 h 355968"/>
              <a:gd name="connsiteX20" fmla="*/ 288119 w 576238"/>
              <a:gd name="connsiteY20" fmla="*/ 126432 h 355968"/>
              <a:gd name="connsiteX21" fmla="*/ 288119 w 576238"/>
              <a:gd name="connsiteY21" fmla="*/ 0 h 355968"/>
              <a:gd name="connsiteX22" fmla="*/ 306002 w 576238"/>
              <a:gd name="connsiteY22" fmla="*/ 4462 h 355968"/>
              <a:gd name="connsiteX23" fmla="*/ 569284 w 576238"/>
              <a:gd name="connsiteY23" fmla="*/ 144282 h 355968"/>
              <a:gd name="connsiteX24" fmla="*/ 576238 w 576238"/>
              <a:gd name="connsiteY24" fmla="*/ 155190 h 355968"/>
              <a:gd name="connsiteX25" fmla="*/ 569284 w 576238"/>
              <a:gd name="connsiteY25" fmla="*/ 166098 h 355968"/>
              <a:gd name="connsiteX26" fmla="*/ 533517 w 576238"/>
              <a:gd name="connsiteY26" fmla="*/ 185930 h 355968"/>
              <a:gd name="connsiteX27" fmla="*/ 533517 w 576238"/>
              <a:gd name="connsiteY27" fmla="*/ 243445 h 355968"/>
              <a:gd name="connsiteX28" fmla="*/ 543452 w 576238"/>
              <a:gd name="connsiteY28" fmla="*/ 258319 h 355968"/>
              <a:gd name="connsiteX29" fmla="*/ 527556 w 576238"/>
              <a:gd name="connsiteY29" fmla="*/ 274185 h 355968"/>
              <a:gd name="connsiteX30" fmla="*/ 511660 w 576238"/>
              <a:gd name="connsiteY30" fmla="*/ 258319 h 355968"/>
              <a:gd name="connsiteX31" fmla="*/ 521595 w 576238"/>
              <a:gd name="connsiteY31" fmla="*/ 243445 h 355968"/>
              <a:gd name="connsiteX32" fmla="*/ 521595 w 576238"/>
              <a:gd name="connsiteY32" fmla="*/ 192872 h 355968"/>
              <a:gd name="connsiteX33" fmla="*/ 470925 w 576238"/>
              <a:gd name="connsiteY33" fmla="*/ 223612 h 355968"/>
              <a:gd name="connsiteX34" fmla="*/ 470925 w 576238"/>
              <a:gd name="connsiteY34" fmla="*/ 274185 h 355968"/>
              <a:gd name="connsiteX35" fmla="*/ 288119 w 576238"/>
              <a:gd name="connsiteY35" fmla="*/ 309884 h 355968"/>
              <a:gd name="connsiteX36" fmla="*/ 106306 w 576238"/>
              <a:gd name="connsiteY36" fmla="*/ 274185 h 355968"/>
              <a:gd name="connsiteX37" fmla="*/ 105312 w 576238"/>
              <a:gd name="connsiteY37" fmla="*/ 223612 h 355968"/>
              <a:gd name="connsiteX38" fmla="*/ 5961 w 576238"/>
              <a:gd name="connsiteY38" fmla="*/ 166098 h 355968"/>
              <a:gd name="connsiteX39" fmla="*/ 0 w 576238"/>
              <a:gd name="connsiteY39" fmla="*/ 155190 h 355968"/>
              <a:gd name="connsiteX40" fmla="*/ 6954 w 576238"/>
              <a:gd name="connsiteY40" fmla="*/ 144282 h 355968"/>
              <a:gd name="connsiteX41" fmla="*/ 270236 w 576238"/>
              <a:gd name="connsiteY41" fmla="*/ 4462 h 355968"/>
              <a:gd name="connsiteX42" fmla="*/ 288119 w 576238"/>
              <a:gd name="connsiteY42" fmla="*/ 0 h 3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6238" h="355968">
                <a:moveTo>
                  <a:pt x="543428" y="274208"/>
                </a:moveTo>
                <a:lnTo>
                  <a:pt x="543428" y="338693"/>
                </a:lnTo>
                <a:cubicBezTo>
                  <a:pt x="543428" y="340677"/>
                  <a:pt x="542435" y="341669"/>
                  <a:pt x="541442" y="343653"/>
                </a:cubicBezTo>
                <a:cubicBezTo>
                  <a:pt x="539456" y="344645"/>
                  <a:pt x="537470" y="345637"/>
                  <a:pt x="535484" y="345637"/>
                </a:cubicBezTo>
                <a:cubicBezTo>
                  <a:pt x="531511" y="345637"/>
                  <a:pt x="524560" y="347621"/>
                  <a:pt x="517608" y="354566"/>
                </a:cubicBezTo>
                <a:cubicBezTo>
                  <a:pt x="516615" y="355558"/>
                  <a:pt x="513636" y="356550"/>
                  <a:pt x="512643" y="355558"/>
                </a:cubicBezTo>
                <a:cubicBezTo>
                  <a:pt x="510656" y="354566"/>
                  <a:pt x="509663" y="352582"/>
                  <a:pt x="509663" y="350598"/>
                </a:cubicBezTo>
                <a:lnTo>
                  <a:pt x="514629" y="277184"/>
                </a:lnTo>
                <a:cubicBezTo>
                  <a:pt x="514629" y="277184"/>
                  <a:pt x="530518" y="288097"/>
                  <a:pt x="543428" y="274208"/>
                </a:cubicBezTo>
                <a:close/>
                <a:moveTo>
                  <a:pt x="288119" y="251378"/>
                </a:moveTo>
                <a:cubicBezTo>
                  <a:pt x="198703" y="251378"/>
                  <a:pt x="126176" y="261294"/>
                  <a:pt x="126176" y="274185"/>
                </a:cubicBezTo>
                <a:cubicBezTo>
                  <a:pt x="126176" y="286085"/>
                  <a:pt x="198703" y="296001"/>
                  <a:pt x="288119" y="296001"/>
                </a:cubicBezTo>
                <a:cubicBezTo>
                  <a:pt x="377535" y="296001"/>
                  <a:pt x="450062" y="286085"/>
                  <a:pt x="450062" y="274185"/>
                </a:cubicBezTo>
                <a:cubicBezTo>
                  <a:pt x="450062" y="261294"/>
                  <a:pt x="377535" y="251378"/>
                  <a:pt x="288119" y="251378"/>
                </a:cubicBezTo>
                <a:close/>
                <a:moveTo>
                  <a:pt x="288119" y="126432"/>
                </a:moveTo>
                <a:cubicBezTo>
                  <a:pt x="146046" y="126432"/>
                  <a:pt x="111273" y="178989"/>
                  <a:pt x="111273" y="178989"/>
                </a:cubicBezTo>
                <a:lnTo>
                  <a:pt x="111273" y="190888"/>
                </a:lnTo>
                <a:cubicBezTo>
                  <a:pt x="123195" y="177997"/>
                  <a:pt x="165917" y="144282"/>
                  <a:pt x="288119" y="144282"/>
                </a:cubicBezTo>
                <a:cubicBezTo>
                  <a:pt x="410321" y="144282"/>
                  <a:pt x="453042" y="177997"/>
                  <a:pt x="464964" y="190888"/>
                </a:cubicBezTo>
                <a:lnTo>
                  <a:pt x="464964" y="178989"/>
                </a:lnTo>
                <a:cubicBezTo>
                  <a:pt x="464964" y="178989"/>
                  <a:pt x="430191" y="126432"/>
                  <a:pt x="288119" y="126432"/>
                </a:cubicBezTo>
                <a:close/>
                <a:moveTo>
                  <a:pt x="288119" y="0"/>
                </a:moveTo>
                <a:cubicBezTo>
                  <a:pt x="294328" y="0"/>
                  <a:pt x="300538" y="1487"/>
                  <a:pt x="306002" y="4462"/>
                </a:cubicBezTo>
                <a:lnTo>
                  <a:pt x="569284" y="144282"/>
                </a:lnTo>
                <a:cubicBezTo>
                  <a:pt x="573258" y="146265"/>
                  <a:pt x="576238" y="150231"/>
                  <a:pt x="576238" y="155190"/>
                </a:cubicBezTo>
                <a:cubicBezTo>
                  <a:pt x="576238" y="160148"/>
                  <a:pt x="573258" y="164114"/>
                  <a:pt x="569284" y="166098"/>
                </a:cubicBezTo>
                <a:lnTo>
                  <a:pt x="533517" y="185930"/>
                </a:lnTo>
                <a:lnTo>
                  <a:pt x="533517" y="243445"/>
                </a:lnTo>
                <a:cubicBezTo>
                  <a:pt x="539478" y="245428"/>
                  <a:pt x="543452" y="251378"/>
                  <a:pt x="543452" y="258319"/>
                </a:cubicBezTo>
                <a:cubicBezTo>
                  <a:pt x="543452" y="266252"/>
                  <a:pt x="536498" y="274185"/>
                  <a:pt x="527556" y="274185"/>
                </a:cubicBezTo>
                <a:cubicBezTo>
                  <a:pt x="519608" y="274185"/>
                  <a:pt x="511660" y="266252"/>
                  <a:pt x="511660" y="258319"/>
                </a:cubicBezTo>
                <a:cubicBezTo>
                  <a:pt x="511660" y="251378"/>
                  <a:pt x="515634" y="245428"/>
                  <a:pt x="521595" y="243445"/>
                </a:cubicBezTo>
                <a:lnTo>
                  <a:pt x="521595" y="192872"/>
                </a:lnTo>
                <a:lnTo>
                  <a:pt x="470925" y="223612"/>
                </a:lnTo>
                <a:cubicBezTo>
                  <a:pt x="470925" y="223612"/>
                  <a:pt x="470925" y="272202"/>
                  <a:pt x="470925" y="274185"/>
                </a:cubicBezTo>
                <a:cubicBezTo>
                  <a:pt x="470925" y="294018"/>
                  <a:pt x="388464" y="309884"/>
                  <a:pt x="288119" y="309884"/>
                </a:cubicBezTo>
                <a:cubicBezTo>
                  <a:pt x="187774" y="309884"/>
                  <a:pt x="106306" y="294018"/>
                  <a:pt x="106306" y="274185"/>
                </a:cubicBezTo>
                <a:cubicBezTo>
                  <a:pt x="106306" y="272202"/>
                  <a:pt x="105312" y="223612"/>
                  <a:pt x="105312" y="223612"/>
                </a:cubicBezTo>
                <a:lnTo>
                  <a:pt x="5961" y="166098"/>
                </a:lnTo>
                <a:cubicBezTo>
                  <a:pt x="1987" y="164114"/>
                  <a:pt x="0" y="160148"/>
                  <a:pt x="0" y="155190"/>
                </a:cubicBezTo>
                <a:cubicBezTo>
                  <a:pt x="0" y="151223"/>
                  <a:pt x="2980" y="146265"/>
                  <a:pt x="6954" y="144282"/>
                </a:cubicBezTo>
                <a:lnTo>
                  <a:pt x="270236" y="4462"/>
                </a:lnTo>
                <a:cubicBezTo>
                  <a:pt x="275700" y="1487"/>
                  <a:pt x="281909" y="0"/>
                  <a:pt x="288119" y="0"/>
                </a:cubicBezTo>
                <a:close/>
              </a:path>
            </a:pathLst>
          </a:cu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3203616" y="4869592"/>
            <a:ext cx="5784764" cy="457200"/>
            <a:chOff x="3562859" y="5378879"/>
            <a:chExt cx="5067124" cy="457200"/>
          </a:xfrm>
        </p:grpSpPr>
        <p:sp>
          <p:nvSpPr>
            <p:cNvPr id="124" name="矩形: 圆角 123"/>
            <p:cNvSpPr/>
            <p:nvPr/>
          </p:nvSpPr>
          <p:spPr>
            <a:xfrm>
              <a:off x="3562859" y="5378879"/>
              <a:ext cx="220980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E85CC"/>
                </a:gs>
                <a:gs pos="100000">
                  <a:srgbClr val="4973B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3686856" y="53973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报考人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6" name="矩形: 圆角 125"/>
            <p:cNvSpPr/>
            <p:nvPr/>
          </p:nvSpPr>
          <p:spPr>
            <a:xfrm>
              <a:off x="6419343" y="5378879"/>
              <a:ext cx="2210640" cy="457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E85CC"/>
                </a:gs>
                <a:gs pos="100000">
                  <a:srgbClr val="4973B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6525130" y="5397359"/>
              <a:ext cx="1980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报考专业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014577" y="1041039"/>
            <a:ext cx="10162846" cy="47873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278540" y="1505766"/>
            <a:ext cx="1609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306135" y="2227120"/>
            <a:ext cx="151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5780C8"/>
                </a:solidFill>
                <a:cs typeface="+mn-ea"/>
                <a:sym typeface="+mn-lt"/>
              </a:rPr>
              <a:t>CONTENTS</a:t>
            </a:r>
            <a:endParaRPr lang="zh-CN" altLang="en-US" sz="1600" dirty="0">
              <a:solidFill>
                <a:srgbClr val="5780C8"/>
              </a:solidFill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462943" y="3109072"/>
            <a:ext cx="733425" cy="733425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A1313F"/>
              </a:solidFill>
              <a:cs typeface="+mn-ea"/>
              <a:sym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523277" y="3164346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244494" y="2990689"/>
            <a:ext cx="34126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133" name="矩形 132"/>
          <p:cNvSpPr/>
          <p:nvPr/>
        </p:nvSpPr>
        <p:spPr>
          <a:xfrm>
            <a:off x="2244493" y="3585707"/>
            <a:ext cx="341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Personal information introduction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6521712" y="3109072"/>
            <a:ext cx="733425" cy="733425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A1313F"/>
              </a:solidFill>
              <a:cs typeface="+mn-ea"/>
              <a:sym typeface="+mn-lt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582046" y="3164346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303263" y="2990689"/>
            <a:ext cx="34126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137" name="矩形 136"/>
          <p:cNvSpPr/>
          <p:nvPr/>
        </p:nvSpPr>
        <p:spPr>
          <a:xfrm>
            <a:off x="7303262" y="3585707"/>
            <a:ext cx="341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Education experience</a:t>
            </a:r>
          </a:p>
        </p:txBody>
      </p:sp>
      <p:sp>
        <p:nvSpPr>
          <p:cNvPr id="138" name="椭圆 137"/>
          <p:cNvSpPr/>
          <p:nvPr/>
        </p:nvSpPr>
        <p:spPr>
          <a:xfrm>
            <a:off x="1462943" y="4449083"/>
            <a:ext cx="733425" cy="733425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A1313F"/>
              </a:solidFill>
              <a:cs typeface="+mn-ea"/>
              <a:sym typeface="+mn-lt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523277" y="4504357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244494" y="4330700"/>
            <a:ext cx="34126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141" name="矩形 140"/>
          <p:cNvSpPr/>
          <p:nvPr/>
        </p:nvSpPr>
        <p:spPr>
          <a:xfrm>
            <a:off x="2244493" y="4925718"/>
            <a:ext cx="341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Campus activity experience</a:t>
            </a:r>
          </a:p>
        </p:txBody>
      </p:sp>
      <p:sp>
        <p:nvSpPr>
          <p:cNvPr id="142" name="椭圆 141"/>
          <p:cNvSpPr/>
          <p:nvPr/>
        </p:nvSpPr>
        <p:spPr>
          <a:xfrm>
            <a:off x="6521712" y="4449083"/>
            <a:ext cx="733425" cy="733425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A1313F"/>
              </a:solidFill>
              <a:cs typeface="+mn-ea"/>
              <a:sym typeface="+mn-lt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582046" y="4504357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303263" y="4330700"/>
            <a:ext cx="34126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社会实践经历</a:t>
            </a:r>
          </a:p>
        </p:txBody>
      </p:sp>
      <p:sp>
        <p:nvSpPr>
          <p:cNvPr id="145" name="矩形 144"/>
          <p:cNvSpPr/>
          <p:nvPr/>
        </p:nvSpPr>
        <p:spPr>
          <a:xfrm>
            <a:off x="7303262" y="4925718"/>
            <a:ext cx="341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Social practice experience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014577" y="1041039"/>
            <a:ext cx="10162846" cy="47873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959362" y="2960889"/>
            <a:ext cx="827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sp>
        <p:nvSpPr>
          <p:cNvPr id="147" name="矩形 146"/>
          <p:cNvSpPr/>
          <p:nvPr/>
        </p:nvSpPr>
        <p:spPr>
          <a:xfrm>
            <a:off x="2962274" y="4413575"/>
            <a:ext cx="6286500" cy="59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8" name="graduation-hat_2473"/>
          <p:cNvSpPr/>
          <p:nvPr/>
        </p:nvSpPr>
        <p:spPr>
          <a:xfrm>
            <a:off x="5318111" y="1879888"/>
            <a:ext cx="1555774" cy="855169"/>
          </a:xfrm>
          <a:custGeom>
            <a:avLst/>
            <a:gdLst>
              <a:gd name="connsiteX0" fmla="*/ 543428 w 576238"/>
              <a:gd name="connsiteY0" fmla="*/ 274208 h 355968"/>
              <a:gd name="connsiteX1" fmla="*/ 543428 w 576238"/>
              <a:gd name="connsiteY1" fmla="*/ 338693 h 355968"/>
              <a:gd name="connsiteX2" fmla="*/ 541442 w 576238"/>
              <a:gd name="connsiteY2" fmla="*/ 343653 h 355968"/>
              <a:gd name="connsiteX3" fmla="*/ 535484 w 576238"/>
              <a:gd name="connsiteY3" fmla="*/ 345637 h 355968"/>
              <a:gd name="connsiteX4" fmla="*/ 517608 w 576238"/>
              <a:gd name="connsiteY4" fmla="*/ 354566 h 355968"/>
              <a:gd name="connsiteX5" fmla="*/ 512643 w 576238"/>
              <a:gd name="connsiteY5" fmla="*/ 355558 h 355968"/>
              <a:gd name="connsiteX6" fmla="*/ 509663 w 576238"/>
              <a:gd name="connsiteY6" fmla="*/ 350598 h 355968"/>
              <a:gd name="connsiteX7" fmla="*/ 514629 w 576238"/>
              <a:gd name="connsiteY7" fmla="*/ 277184 h 355968"/>
              <a:gd name="connsiteX8" fmla="*/ 543428 w 576238"/>
              <a:gd name="connsiteY8" fmla="*/ 274208 h 355968"/>
              <a:gd name="connsiteX9" fmla="*/ 288119 w 576238"/>
              <a:gd name="connsiteY9" fmla="*/ 251378 h 355968"/>
              <a:gd name="connsiteX10" fmla="*/ 126176 w 576238"/>
              <a:gd name="connsiteY10" fmla="*/ 274185 h 355968"/>
              <a:gd name="connsiteX11" fmla="*/ 288119 w 576238"/>
              <a:gd name="connsiteY11" fmla="*/ 296001 h 355968"/>
              <a:gd name="connsiteX12" fmla="*/ 450062 w 576238"/>
              <a:gd name="connsiteY12" fmla="*/ 274185 h 355968"/>
              <a:gd name="connsiteX13" fmla="*/ 288119 w 576238"/>
              <a:gd name="connsiteY13" fmla="*/ 251378 h 355968"/>
              <a:gd name="connsiteX14" fmla="*/ 288119 w 576238"/>
              <a:gd name="connsiteY14" fmla="*/ 126432 h 355968"/>
              <a:gd name="connsiteX15" fmla="*/ 111273 w 576238"/>
              <a:gd name="connsiteY15" fmla="*/ 178989 h 355968"/>
              <a:gd name="connsiteX16" fmla="*/ 111273 w 576238"/>
              <a:gd name="connsiteY16" fmla="*/ 190888 h 355968"/>
              <a:gd name="connsiteX17" fmla="*/ 288119 w 576238"/>
              <a:gd name="connsiteY17" fmla="*/ 144282 h 355968"/>
              <a:gd name="connsiteX18" fmla="*/ 464964 w 576238"/>
              <a:gd name="connsiteY18" fmla="*/ 190888 h 355968"/>
              <a:gd name="connsiteX19" fmla="*/ 464964 w 576238"/>
              <a:gd name="connsiteY19" fmla="*/ 178989 h 355968"/>
              <a:gd name="connsiteX20" fmla="*/ 288119 w 576238"/>
              <a:gd name="connsiteY20" fmla="*/ 126432 h 355968"/>
              <a:gd name="connsiteX21" fmla="*/ 288119 w 576238"/>
              <a:gd name="connsiteY21" fmla="*/ 0 h 355968"/>
              <a:gd name="connsiteX22" fmla="*/ 306002 w 576238"/>
              <a:gd name="connsiteY22" fmla="*/ 4462 h 355968"/>
              <a:gd name="connsiteX23" fmla="*/ 569284 w 576238"/>
              <a:gd name="connsiteY23" fmla="*/ 144282 h 355968"/>
              <a:gd name="connsiteX24" fmla="*/ 576238 w 576238"/>
              <a:gd name="connsiteY24" fmla="*/ 155190 h 355968"/>
              <a:gd name="connsiteX25" fmla="*/ 569284 w 576238"/>
              <a:gd name="connsiteY25" fmla="*/ 166098 h 355968"/>
              <a:gd name="connsiteX26" fmla="*/ 533517 w 576238"/>
              <a:gd name="connsiteY26" fmla="*/ 185930 h 355968"/>
              <a:gd name="connsiteX27" fmla="*/ 533517 w 576238"/>
              <a:gd name="connsiteY27" fmla="*/ 243445 h 355968"/>
              <a:gd name="connsiteX28" fmla="*/ 543452 w 576238"/>
              <a:gd name="connsiteY28" fmla="*/ 258319 h 355968"/>
              <a:gd name="connsiteX29" fmla="*/ 527556 w 576238"/>
              <a:gd name="connsiteY29" fmla="*/ 274185 h 355968"/>
              <a:gd name="connsiteX30" fmla="*/ 511660 w 576238"/>
              <a:gd name="connsiteY30" fmla="*/ 258319 h 355968"/>
              <a:gd name="connsiteX31" fmla="*/ 521595 w 576238"/>
              <a:gd name="connsiteY31" fmla="*/ 243445 h 355968"/>
              <a:gd name="connsiteX32" fmla="*/ 521595 w 576238"/>
              <a:gd name="connsiteY32" fmla="*/ 192872 h 355968"/>
              <a:gd name="connsiteX33" fmla="*/ 470925 w 576238"/>
              <a:gd name="connsiteY33" fmla="*/ 223612 h 355968"/>
              <a:gd name="connsiteX34" fmla="*/ 470925 w 576238"/>
              <a:gd name="connsiteY34" fmla="*/ 274185 h 355968"/>
              <a:gd name="connsiteX35" fmla="*/ 288119 w 576238"/>
              <a:gd name="connsiteY35" fmla="*/ 309884 h 355968"/>
              <a:gd name="connsiteX36" fmla="*/ 106306 w 576238"/>
              <a:gd name="connsiteY36" fmla="*/ 274185 h 355968"/>
              <a:gd name="connsiteX37" fmla="*/ 105312 w 576238"/>
              <a:gd name="connsiteY37" fmla="*/ 223612 h 355968"/>
              <a:gd name="connsiteX38" fmla="*/ 5961 w 576238"/>
              <a:gd name="connsiteY38" fmla="*/ 166098 h 355968"/>
              <a:gd name="connsiteX39" fmla="*/ 0 w 576238"/>
              <a:gd name="connsiteY39" fmla="*/ 155190 h 355968"/>
              <a:gd name="connsiteX40" fmla="*/ 6954 w 576238"/>
              <a:gd name="connsiteY40" fmla="*/ 144282 h 355968"/>
              <a:gd name="connsiteX41" fmla="*/ 270236 w 576238"/>
              <a:gd name="connsiteY41" fmla="*/ 4462 h 355968"/>
              <a:gd name="connsiteX42" fmla="*/ 288119 w 576238"/>
              <a:gd name="connsiteY42" fmla="*/ 0 h 3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6238" h="355968">
                <a:moveTo>
                  <a:pt x="543428" y="274208"/>
                </a:moveTo>
                <a:lnTo>
                  <a:pt x="543428" y="338693"/>
                </a:lnTo>
                <a:cubicBezTo>
                  <a:pt x="543428" y="340677"/>
                  <a:pt x="542435" y="341669"/>
                  <a:pt x="541442" y="343653"/>
                </a:cubicBezTo>
                <a:cubicBezTo>
                  <a:pt x="539456" y="344645"/>
                  <a:pt x="537470" y="345637"/>
                  <a:pt x="535484" y="345637"/>
                </a:cubicBezTo>
                <a:cubicBezTo>
                  <a:pt x="531511" y="345637"/>
                  <a:pt x="524560" y="347621"/>
                  <a:pt x="517608" y="354566"/>
                </a:cubicBezTo>
                <a:cubicBezTo>
                  <a:pt x="516615" y="355558"/>
                  <a:pt x="513636" y="356550"/>
                  <a:pt x="512643" y="355558"/>
                </a:cubicBezTo>
                <a:cubicBezTo>
                  <a:pt x="510656" y="354566"/>
                  <a:pt x="509663" y="352582"/>
                  <a:pt x="509663" y="350598"/>
                </a:cubicBezTo>
                <a:lnTo>
                  <a:pt x="514629" y="277184"/>
                </a:lnTo>
                <a:cubicBezTo>
                  <a:pt x="514629" y="277184"/>
                  <a:pt x="530518" y="288097"/>
                  <a:pt x="543428" y="274208"/>
                </a:cubicBezTo>
                <a:close/>
                <a:moveTo>
                  <a:pt x="288119" y="251378"/>
                </a:moveTo>
                <a:cubicBezTo>
                  <a:pt x="198703" y="251378"/>
                  <a:pt x="126176" y="261294"/>
                  <a:pt x="126176" y="274185"/>
                </a:cubicBezTo>
                <a:cubicBezTo>
                  <a:pt x="126176" y="286085"/>
                  <a:pt x="198703" y="296001"/>
                  <a:pt x="288119" y="296001"/>
                </a:cubicBezTo>
                <a:cubicBezTo>
                  <a:pt x="377535" y="296001"/>
                  <a:pt x="450062" y="286085"/>
                  <a:pt x="450062" y="274185"/>
                </a:cubicBezTo>
                <a:cubicBezTo>
                  <a:pt x="450062" y="261294"/>
                  <a:pt x="377535" y="251378"/>
                  <a:pt x="288119" y="251378"/>
                </a:cubicBezTo>
                <a:close/>
                <a:moveTo>
                  <a:pt x="288119" y="126432"/>
                </a:moveTo>
                <a:cubicBezTo>
                  <a:pt x="146046" y="126432"/>
                  <a:pt x="111273" y="178989"/>
                  <a:pt x="111273" y="178989"/>
                </a:cubicBezTo>
                <a:lnTo>
                  <a:pt x="111273" y="190888"/>
                </a:lnTo>
                <a:cubicBezTo>
                  <a:pt x="123195" y="177997"/>
                  <a:pt x="165917" y="144282"/>
                  <a:pt x="288119" y="144282"/>
                </a:cubicBezTo>
                <a:cubicBezTo>
                  <a:pt x="410321" y="144282"/>
                  <a:pt x="453042" y="177997"/>
                  <a:pt x="464964" y="190888"/>
                </a:cubicBezTo>
                <a:lnTo>
                  <a:pt x="464964" y="178989"/>
                </a:lnTo>
                <a:cubicBezTo>
                  <a:pt x="464964" y="178989"/>
                  <a:pt x="430191" y="126432"/>
                  <a:pt x="288119" y="126432"/>
                </a:cubicBezTo>
                <a:close/>
                <a:moveTo>
                  <a:pt x="288119" y="0"/>
                </a:moveTo>
                <a:cubicBezTo>
                  <a:pt x="294328" y="0"/>
                  <a:pt x="300538" y="1487"/>
                  <a:pt x="306002" y="4462"/>
                </a:cubicBezTo>
                <a:lnTo>
                  <a:pt x="569284" y="144282"/>
                </a:lnTo>
                <a:cubicBezTo>
                  <a:pt x="573258" y="146265"/>
                  <a:pt x="576238" y="150231"/>
                  <a:pt x="576238" y="155190"/>
                </a:cubicBezTo>
                <a:cubicBezTo>
                  <a:pt x="576238" y="160148"/>
                  <a:pt x="573258" y="164114"/>
                  <a:pt x="569284" y="166098"/>
                </a:cubicBezTo>
                <a:lnTo>
                  <a:pt x="533517" y="185930"/>
                </a:lnTo>
                <a:lnTo>
                  <a:pt x="533517" y="243445"/>
                </a:lnTo>
                <a:cubicBezTo>
                  <a:pt x="539478" y="245428"/>
                  <a:pt x="543452" y="251378"/>
                  <a:pt x="543452" y="258319"/>
                </a:cubicBezTo>
                <a:cubicBezTo>
                  <a:pt x="543452" y="266252"/>
                  <a:pt x="536498" y="274185"/>
                  <a:pt x="527556" y="274185"/>
                </a:cubicBezTo>
                <a:cubicBezTo>
                  <a:pt x="519608" y="274185"/>
                  <a:pt x="511660" y="266252"/>
                  <a:pt x="511660" y="258319"/>
                </a:cubicBezTo>
                <a:cubicBezTo>
                  <a:pt x="511660" y="251378"/>
                  <a:pt x="515634" y="245428"/>
                  <a:pt x="521595" y="243445"/>
                </a:cubicBezTo>
                <a:lnTo>
                  <a:pt x="521595" y="192872"/>
                </a:lnTo>
                <a:lnTo>
                  <a:pt x="470925" y="223612"/>
                </a:lnTo>
                <a:cubicBezTo>
                  <a:pt x="470925" y="223612"/>
                  <a:pt x="470925" y="272202"/>
                  <a:pt x="470925" y="274185"/>
                </a:cubicBezTo>
                <a:cubicBezTo>
                  <a:pt x="470925" y="294018"/>
                  <a:pt x="388464" y="309884"/>
                  <a:pt x="288119" y="309884"/>
                </a:cubicBezTo>
                <a:cubicBezTo>
                  <a:pt x="187774" y="309884"/>
                  <a:pt x="106306" y="294018"/>
                  <a:pt x="106306" y="274185"/>
                </a:cubicBezTo>
                <a:cubicBezTo>
                  <a:pt x="106306" y="272202"/>
                  <a:pt x="105312" y="223612"/>
                  <a:pt x="105312" y="223612"/>
                </a:cubicBezTo>
                <a:lnTo>
                  <a:pt x="5961" y="166098"/>
                </a:lnTo>
                <a:cubicBezTo>
                  <a:pt x="1987" y="164114"/>
                  <a:pt x="0" y="160148"/>
                  <a:pt x="0" y="155190"/>
                </a:cubicBezTo>
                <a:cubicBezTo>
                  <a:pt x="0" y="151223"/>
                  <a:pt x="2980" y="146265"/>
                  <a:pt x="6954" y="144282"/>
                </a:cubicBezTo>
                <a:lnTo>
                  <a:pt x="270236" y="4462"/>
                </a:lnTo>
                <a:cubicBezTo>
                  <a:pt x="275700" y="1487"/>
                  <a:pt x="281909" y="0"/>
                  <a:pt x="288119" y="0"/>
                </a:cubicBezTo>
                <a:close/>
              </a:path>
            </a:pathLst>
          </a:cu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54153" y="169902"/>
            <a:ext cx="11883695" cy="65181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>
                <a:cs typeface="+mn-ea"/>
                <a:sym typeface="+mn-lt"/>
              </a:rPr>
              <a:t>政治面貌：</a:t>
            </a:r>
            <a:endParaRPr lang="en-US" altLang="zh-CN" b="1"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b="1">
                <a:cs typeface="+mn-ea"/>
                <a:sym typeface="+mn-lt"/>
              </a:rPr>
              <a:t>学历：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683318" y="178268"/>
            <a:ext cx="280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4" y="1748807"/>
            <a:ext cx="2715004" cy="3629532"/>
          </a:xfrm>
          <a:prstGeom prst="rect">
            <a:avLst/>
          </a:prstGeom>
        </p:spPr>
      </p:pic>
      <p:graphicFrame>
        <p:nvGraphicFramePr>
          <p:cNvPr id="123" name="表格 12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1627085"/>
              </p:ext>
            </p:extLst>
          </p:nvPr>
        </p:nvGraphicFramePr>
        <p:xfrm>
          <a:off x="4233878" y="1902103"/>
          <a:ext cx="7245985" cy="369379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15000"/>
                    </a:prstClr>
                  </a:innerShdw>
                </a:effectLst>
              </a:tblPr>
              <a:tblGrid>
                <a:gridCol w="362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姓名：</a:t>
                      </a:r>
                      <a:r>
                        <a:rPr kumimoji="0" lang="en-US" altLang="zh-C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性别：女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年龄：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岁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民族：汉族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学校：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专业：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 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籍贯：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省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学历：本科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联系方式：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130-0000-0000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电子邮箱：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xxxxxxx@163.com</a:t>
                      </a:r>
                      <a:endParaRPr lang="en-US" altLang="zh-CN" sz="1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自我评价：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人乐观向上，兴趣广泛，适应能力强，勤奋好学，脚踏实地，认真负责，坚韧不拔，吃苦耐劳，勇于迎接新挑战！为人诚实可信，个性随和，有良好的亲和力；充满热情、乐观的心态使我的心理承受能力较强；善于与人沟通，能积极有效地建立沟通渠道，协调内外部关系；能灵活适应不同环境，有良好的团队协作精神。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54153" y="169902"/>
            <a:ext cx="11883695" cy="65181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683318" y="178268"/>
            <a:ext cx="280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个人信息介绍</a:t>
            </a:r>
          </a:p>
        </p:txBody>
      </p:sp>
      <p:graphicFrame>
        <p:nvGraphicFramePr>
          <p:cNvPr id="114" name="表格 4"/>
          <p:cNvGraphicFramePr>
            <a:graphicFrameLocks noGrp="1"/>
          </p:cNvGraphicFramePr>
          <p:nvPr/>
        </p:nvGraphicFramePr>
        <p:xfrm>
          <a:off x="1670050" y="2554816"/>
          <a:ext cx="8909052" cy="145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919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初试成绩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外语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政治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19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320</a:t>
                      </a:r>
                      <a:endParaRPr lang="zh-CN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文本框 114"/>
          <p:cNvSpPr txBox="1"/>
          <p:nvPr/>
        </p:nvSpPr>
        <p:spPr>
          <a:xfrm>
            <a:off x="1650998" y="1598808"/>
            <a:ext cx="8909050" cy="39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2500"/>
              </a:lnSpc>
            </a:pP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稻壳大学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      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临床医学 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 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20XX.X-20XX.X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650998" y="4496412"/>
            <a:ext cx="89090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GPA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：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3.6/4.0                                                                            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排名：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2/45 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奖学金：连续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3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次获得稻壳大学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“</a:t>
            </a: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优秀奖学金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”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   20XX.X-20XX.X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国家助学金</a:t>
            </a:r>
            <a:r>
              <a:rPr lang="en-US" altLang="zh-CN" sz="18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</a:t>
            </a:r>
            <a:r>
              <a:rPr lang="en-US" altLang="zh-C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                                                         20XX</a:t>
            </a:r>
            <a:endParaRPr lang="zh-CN" altLang="zh-C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014577" y="1041039"/>
            <a:ext cx="10162846" cy="47873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959362" y="2960889"/>
            <a:ext cx="827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147" name="矩形 146"/>
          <p:cNvSpPr/>
          <p:nvPr/>
        </p:nvSpPr>
        <p:spPr>
          <a:xfrm>
            <a:off x="2962274" y="4413575"/>
            <a:ext cx="6286500" cy="59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8" name="graduation-hat_2473"/>
          <p:cNvSpPr/>
          <p:nvPr/>
        </p:nvSpPr>
        <p:spPr>
          <a:xfrm>
            <a:off x="5318111" y="1879888"/>
            <a:ext cx="1555774" cy="855169"/>
          </a:xfrm>
          <a:custGeom>
            <a:avLst/>
            <a:gdLst>
              <a:gd name="connsiteX0" fmla="*/ 543428 w 576238"/>
              <a:gd name="connsiteY0" fmla="*/ 274208 h 355968"/>
              <a:gd name="connsiteX1" fmla="*/ 543428 w 576238"/>
              <a:gd name="connsiteY1" fmla="*/ 338693 h 355968"/>
              <a:gd name="connsiteX2" fmla="*/ 541442 w 576238"/>
              <a:gd name="connsiteY2" fmla="*/ 343653 h 355968"/>
              <a:gd name="connsiteX3" fmla="*/ 535484 w 576238"/>
              <a:gd name="connsiteY3" fmla="*/ 345637 h 355968"/>
              <a:gd name="connsiteX4" fmla="*/ 517608 w 576238"/>
              <a:gd name="connsiteY4" fmla="*/ 354566 h 355968"/>
              <a:gd name="connsiteX5" fmla="*/ 512643 w 576238"/>
              <a:gd name="connsiteY5" fmla="*/ 355558 h 355968"/>
              <a:gd name="connsiteX6" fmla="*/ 509663 w 576238"/>
              <a:gd name="connsiteY6" fmla="*/ 350598 h 355968"/>
              <a:gd name="connsiteX7" fmla="*/ 514629 w 576238"/>
              <a:gd name="connsiteY7" fmla="*/ 277184 h 355968"/>
              <a:gd name="connsiteX8" fmla="*/ 543428 w 576238"/>
              <a:gd name="connsiteY8" fmla="*/ 274208 h 355968"/>
              <a:gd name="connsiteX9" fmla="*/ 288119 w 576238"/>
              <a:gd name="connsiteY9" fmla="*/ 251378 h 355968"/>
              <a:gd name="connsiteX10" fmla="*/ 126176 w 576238"/>
              <a:gd name="connsiteY10" fmla="*/ 274185 h 355968"/>
              <a:gd name="connsiteX11" fmla="*/ 288119 w 576238"/>
              <a:gd name="connsiteY11" fmla="*/ 296001 h 355968"/>
              <a:gd name="connsiteX12" fmla="*/ 450062 w 576238"/>
              <a:gd name="connsiteY12" fmla="*/ 274185 h 355968"/>
              <a:gd name="connsiteX13" fmla="*/ 288119 w 576238"/>
              <a:gd name="connsiteY13" fmla="*/ 251378 h 355968"/>
              <a:gd name="connsiteX14" fmla="*/ 288119 w 576238"/>
              <a:gd name="connsiteY14" fmla="*/ 126432 h 355968"/>
              <a:gd name="connsiteX15" fmla="*/ 111273 w 576238"/>
              <a:gd name="connsiteY15" fmla="*/ 178989 h 355968"/>
              <a:gd name="connsiteX16" fmla="*/ 111273 w 576238"/>
              <a:gd name="connsiteY16" fmla="*/ 190888 h 355968"/>
              <a:gd name="connsiteX17" fmla="*/ 288119 w 576238"/>
              <a:gd name="connsiteY17" fmla="*/ 144282 h 355968"/>
              <a:gd name="connsiteX18" fmla="*/ 464964 w 576238"/>
              <a:gd name="connsiteY18" fmla="*/ 190888 h 355968"/>
              <a:gd name="connsiteX19" fmla="*/ 464964 w 576238"/>
              <a:gd name="connsiteY19" fmla="*/ 178989 h 355968"/>
              <a:gd name="connsiteX20" fmla="*/ 288119 w 576238"/>
              <a:gd name="connsiteY20" fmla="*/ 126432 h 355968"/>
              <a:gd name="connsiteX21" fmla="*/ 288119 w 576238"/>
              <a:gd name="connsiteY21" fmla="*/ 0 h 355968"/>
              <a:gd name="connsiteX22" fmla="*/ 306002 w 576238"/>
              <a:gd name="connsiteY22" fmla="*/ 4462 h 355968"/>
              <a:gd name="connsiteX23" fmla="*/ 569284 w 576238"/>
              <a:gd name="connsiteY23" fmla="*/ 144282 h 355968"/>
              <a:gd name="connsiteX24" fmla="*/ 576238 w 576238"/>
              <a:gd name="connsiteY24" fmla="*/ 155190 h 355968"/>
              <a:gd name="connsiteX25" fmla="*/ 569284 w 576238"/>
              <a:gd name="connsiteY25" fmla="*/ 166098 h 355968"/>
              <a:gd name="connsiteX26" fmla="*/ 533517 w 576238"/>
              <a:gd name="connsiteY26" fmla="*/ 185930 h 355968"/>
              <a:gd name="connsiteX27" fmla="*/ 533517 w 576238"/>
              <a:gd name="connsiteY27" fmla="*/ 243445 h 355968"/>
              <a:gd name="connsiteX28" fmla="*/ 543452 w 576238"/>
              <a:gd name="connsiteY28" fmla="*/ 258319 h 355968"/>
              <a:gd name="connsiteX29" fmla="*/ 527556 w 576238"/>
              <a:gd name="connsiteY29" fmla="*/ 274185 h 355968"/>
              <a:gd name="connsiteX30" fmla="*/ 511660 w 576238"/>
              <a:gd name="connsiteY30" fmla="*/ 258319 h 355968"/>
              <a:gd name="connsiteX31" fmla="*/ 521595 w 576238"/>
              <a:gd name="connsiteY31" fmla="*/ 243445 h 355968"/>
              <a:gd name="connsiteX32" fmla="*/ 521595 w 576238"/>
              <a:gd name="connsiteY32" fmla="*/ 192872 h 355968"/>
              <a:gd name="connsiteX33" fmla="*/ 470925 w 576238"/>
              <a:gd name="connsiteY33" fmla="*/ 223612 h 355968"/>
              <a:gd name="connsiteX34" fmla="*/ 470925 w 576238"/>
              <a:gd name="connsiteY34" fmla="*/ 274185 h 355968"/>
              <a:gd name="connsiteX35" fmla="*/ 288119 w 576238"/>
              <a:gd name="connsiteY35" fmla="*/ 309884 h 355968"/>
              <a:gd name="connsiteX36" fmla="*/ 106306 w 576238"/>
              <a:gd name="connsiteY36" fmla="*/ 274185 h 355968"/>
              <a:gd name="connsiteX37" fmla="*/ 105312 w 576238"/>
              <a:gd name="connsiteY37" fmla="*/ 223612 h 355968"/>
              <a:gd name="connsiteX38" fmla="*/ 5961 w 576238"/>
              <a:gd name="connsiteY38" fmla="*/ 166098 h 355968"/>
              <a:gd name="connsiteX39" fmla="*/ 0 w 576238"/>
              <a:gd name="connsiteY39" fmla="*/ 155190 h 355968"/>
              <a:gd name="connsiteX40" fmla="*/ 6954 w 576238"/>
              <a:gd name="connsiteY40" fmla="*/ 144282 h 355968"/>
              <a:gd name="connsiteX41" fmla="*/ 270236 w 576238"/>
              <a:gd name="connsiteY41" fmla="*/ 4462 h 355968"/>
              <a:gd name="connsiteX42" fmla="*/ 288119 w 576238"/>
              <a:gd name="connsiteY42" fmla="*/ 0 h 3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6238" h="355968">
                <a:moveTo>
                  <a:pt x="543428" y="274208"/>
                </a:moveTo>
                <a:lnTo>
                  <a:pt x="543428" y="338693"/>
                </a:lnTo>
                <a:cubicBezTo>
                  <a:pt x="543428" y="340677"/>
                  <a:pt x="542435" y="341669"/>
                  <a:pt x="541442" y="343653"/>
                </a:cubicBezTo>
                <a:cubicBezTo>
                  <a:pt x="539456" y="344645"/>
                  <a:pt x="537470" y="345637"/>
                  <a:pt x="535484" y="345637"/>
                </a:cubicBezTo>
                <a:cubicBezTo>
                  <a:pt x="531511" y="345637"/>
                  <a:pt x="524560" y="347621"/>
                  <a:pt x="517608" y="354566"/>
                </a:cubicBezTo>
                <a:cubicBezTo>
                  <a:pt x="516615" y="355558"/>
                  <a:pt x="513636" y="356550"/>
                  <a:pt x="512643" y="355558"/>
                </a:cubicBezTo>
                <a:cubicBezTo>
                  <a:pt x="510656" y="354566"/>
                  <a:pt x="509663" y="352582"/>
                  <a:pt x="509663" y="350598"/>
                </a:cubicBezTo>
                <a:lnTo>
                  <a:pt x="514629" y="277184"/>
                </a:lnTo>
                <a:cubicBezTo>
                  <a:pt x="514629" y="277184"/>
                  <a:pt x="530518" y="288097"/>
                  <a:pt x="543428" y="274208"/>
                </a:cubicBezTo>
                <a:close/>
                <a:moveTo>
                  <a:pt x="288119" y="251378"/>
                </a:moveTo>
                <a:cubicBezTo>
                  <a:pt x="198703" y="251378"/>
                  <a:pt x="126176" y="261294"/>
                  <a:pt x="126176" y="274185"/>
                </a:cubicBezTo>
                <a:cubicBezTo>
                  <a:pt x="126176" y="286085"/>
                  <a:pt x="198703" y="296001"/>
                  <a:pt x="288119" y="296001"/>
                </a:cubicBezTo>
                <a:cubicBezTo>
                  <a:pt x="377535" y="296001"/>
                  <a:pt x="450062" y="286085"/>
                  <a:pt x="450062" y="274185"/>
                </a:cubicBezTo>
                <a:cubicBezTo>
                  <a:pt x="450062" y="261294"/>
                  <a:pt x="377535" y="251378"/>
                  <a:pt x="288119" y="251378"/>
                </a:cubicBezTo>
                <a:close/>
                <a:moveTo>
                  <a:pt x="288119" y="126432"/>
                </a:moveTo>
                <a:cubicBezTo>
                  <a:pt x="146046" y="126432"/>
                  <a:pt x="111273" y="178989"/>
                  <a:pt x="111273" y="178989"/>
                </a:cubicBezTo>
                <a:lnTo>
                  <a:pt x="111273" y="190888"/>
                </a:lnTo>
                <a:cubicBezTo>
                  <a:pt x="123195" y="177997"/>
                  <a:pt x="165917" y="144282"/>
                  <a:pt x="288119" y="144282"/>
                </a:cubicBezTo>
                <a:cubicBezTo>
                  <a:pt x="410321" y="144282"/>
                  <a:pt x="453042" y="177997"/>
                  <a:pt x="464964" y="190888"/>
                </a:cubicBezTo>
                <a:lnTo>
                  <a:pt x="464964" y="178989"/>
                </a:lnTo>
                <a:cubicBezTo>
                  <a:pt x="464964" y="178989"/>
                  <a:pt x="430191" y="126432"/>
                  <a:pt x="288119" y="126432"/>
                </a:cubicBezTo>
                <a:close/>
                <a:moveTo>
                  <a:pt x="288119" y="0"/>
                </a:moveTo>
                <a:cubicBezTo>
                  <a:pt x="294328" y="0"/>
                  <a:pt x="300538" y="1487"/>
                  <a:pt x="306002" y="4462"/>
                </a:cubicBezTo>
                <a:lnTo>
                  <a:pt x="569284" y="144282"/>
                </a:lnTo>
                <a:cubicBezTo>
                  <a:pt x="573258" y="146265"/>
                  <a:pt x="576238" y="150231"/>
                  <a:pt x="576238" y="155190"/>
                </a:cubicBezTo>
                <a:cubicBezTo>
                  <a:pt x="576238" y="160148"/>
                  <a:pt x="573258" y="164114"/>
                  <a:pt x="569284" y="166098"/>
                </a:cubicBezTo>
                <a:lnTo>
                  <a:pt x="533517" y="185930"/>
                </a:lnTo>
                <a:lnTo>
                  <a:pt x="533517" y="243445"/>
                </a:lnTo>
                <a:cubicBezTo>
                  <a:pt x="539478" y="245428"/>
                  <a:pt x="543452" y="251378"/>
                  <a:pt x="543452" y="258319"/>
                </a:cubicBezTo>
                <a:cubicBezTo>
                  <a:pt x="543452" y="266252"/>
                  <a:pt x="536498" y="274185"/>
                  <a:pt x="527556" y="274185"/>
                </a:cubicBezTo>
                <a:cubicBezTo>
                  <a:pt x="519608" y="274185"/>
                  <a:pt x="511660" y="266252"/>
                  <a:pt x="511660" y="258319"/>
                </a:cubicBezTo>
                <a:cubicBezTo>
                  <a:pt x="511660" y="251378"/>
                  <a:pt x="515634" y="245428"/>
                  <a:pt x="521595" y="243445"/>
                </a:cubicBezTo>
                <a:lnTo>
                  <a:pt x="521595" y="192872"/>
                </a:lnTo>
                <a:lnTo>
                  <a:pt x="470925" y="223612"/>
                </a:lnTo>
                <a:cubicBezTo>
                  <a:pt x="470925" y="223612"/>
                  <a:pt x="470925" y="272202"/>
                  <a:pt x="470925" y="274185"/>
                </a:cubicBezTo>
                <a:cubicBezTo>
                  <a:pt x="470925" y="294018"/>
                  <a:pt x="388464" y="309884"/>
                  <a:pt x="288119" y="309884"/>
                </a:cubicBezTo>
                <a:cubicBezTo>
                  <a:pt x="187774" y="309884"/>
                  <a:pt x="106306" y="294018"/>
                  <a:pt x="106306" y="274185"/>
                </a:cubicBezTo>
                <a:cubicBezTo>
                  <a:pt x="106306" y="272202"/>
                  <a:pt x="105312" y="223612"/>
                  <a:pt x="105312" y="223612"/>
                </a:cubicBezTo>
                <a:lnTo>
                  <a:pt x="5961" y="166098"/>
                </a:lnTo>
                <a:cubicBezTo>
                  <a:pt x="1987" y="164114"/>
                  <a:pt x="0" y="160148"/>
                  <a:pt x="0" y="155190"/>
                </a:cubicBezTo>
                <a:cubicBezTo>
                  <a:pt x="0" y="151223"/>
                  <a:pt x="2980" y="146265"/>
                  <a:pt x="6954" y="144282"/>
                </a:cubicBezTo>
                <a:lnTo>
                  <a:pt x="270236" y="4462"/>
                </a:lnTo>
                <a:cubicBezTo>
                  <a:pt x="275700" y="1487"/>
                  <a:pt x="281909" y="0"/>
                  <a:pt x="288119" y="0"/>
                </a:cubicBezTo>
                <a:close/>
              </a:path>
            </a:pathLst>
          </a:cu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54153" y="169902"/>
            <a:ext cx="11883695" cy="65181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683318" y="178268"/>
            <a:ext cx="280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graphicFrame>
        <p:nvGraphicFramePr>
          <p:cNvPr id="114" name="图表 113"/>
          <p:cNvGraphicFramePr/>
          <p:nvPr/>
        </p:nvGraphicFramePr>
        <p:xfrm>
          <a:off x="838522" y="1630876"/>
          <a:ext cx="5188801" cy="4530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文本框 21"/>
          <p:cNvSpPr txBox="1"/>
          <p:nvPr/>
        </p:nvSpPr>
        <p:spPr>
          <a:xfrm>
            <a:off x="7945027" y="2312834"/>
            <a:ext cx="2805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7" name="文本框 22"/>
          <p:cNvSpPr txBox="1"/>
          <p:nvPr/>
        </p:nvSpPr>
        <p:spPr>
          <a:xfrm>
            <a:off x="7937560" y="1865814"/>
            <a:ext cx="167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0" name="椭圆 119"/>
          <p:cNvSpPr/>
          <p:nvPr/>
        </p:nvSpPr>
        <p:spPr>
          <a:xfrm>
            <a:off x="6689637" y="2251382"/>
            <a:ext cx="935361" cy="935361"/>
          </a:xfrm>
          <a:prstGeom prst="ellipse">
            <a:avLst/>
          </a:prstGeom>
          <a:gradFill>
            <a:gsLst>
              <a:gs pos="0">
                <a:srgbClr val="6D91D1"/>
              </a:gs>
              <a:gs pos="100000">
                <a:srgbClr val="3862AC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1" name="cellphone-on-class_73548"/>
          <p:cNvSpPr>
            <a:spLocks noChangeAspect="1"/>
          </p:cNvSpPr>
          <p:nvPr/>
        </p:nvSpPr>
        <p:spPr bwMode="auto">
          <a:xfrm>
            <a:off x="6903288" y="2510178"/>
            <a:ext cx="533455" cy="440172"/>
          </a:xfrm>
          <a:custGeom>
            <a:avLst/>
            <a:gdLst>
              <a:gd name="T0" fmla="*/ 5188 w 10375"/>
              <a:gd name="T1" fmla="*/ 0 h 8560"/>
              <a:gd name="T2" fmla="*/ 0 w 10375"/>
              <a:gd name="T3" fmla="*/ 4218 h 8560"/>
              <a:gd name="T4" fmla="*/ 1453 w 10375"/>
              <a:gd name="T5" fmla="*/ 7143 h 8560"/>
              <a:gd name="T6" fmla="*/ 1328 w 10375"/>
              <a:gd name="T7" fmla="*/ 8560 h 8560"/>
              <a:gd name="T8" fmla="*/ 2703 w 10375"/>
              <a:gd name="T9" fmla="*/ 7920 h 8560"/>
              <a:gd name="T10" fmla="*/ 5188 w 10375"/>
              <a:gd name="T11" fmla="*/ 8435 h 8560"/>
              <a:gd name="T12" fmla="*/ 10375 w 10375"/>
              <a:gd name="T13" fmla="*/ 4218 h 8560"/>
              <a:gd name="T14" fmla="*/ 5188 w 10375"/>
              <a:gd name="T15" fmla="*/ 0 h 8560"/>
              <a:gd name="T16" fmla="*/ 2776 w 10375"/>
              <a:gd name="T17" fmla="*/ 5055 h 8560"/>
              <a:gd name="T18" fmla="*/ 2008 w 10375"/>
              <a:gd name="T19" fmla="*/ 4287 h 8560"/>
              <a:gd name="T20" fmla="*/ 2776 w 10375"/>
              <a:gd name="T21" fmla="*/ 3518 h 8560"/>
              <a:gd name="T22" fmla="*/ 3545 w 10375"/>
              <a:gd name="T23" fmla="*/ 4287 h 8560"/>
              <a:gd name="T24" fmla="*/ 2776 w 10375"/>
              <a:gd name="T25" fmla="*/ 5055 h 8560"/>
              <a:gd name="T26" fmla="*/ 5188 w 10375"/>
              <a:gd name="T27" fmla="*/ 5055 h 8560"/>
              <a:gd name="T28" fmla="*/ 4419 w 10375"/>
              <a:gd name="T29" fmla="*/ 4287 h 8560"/>
              <a:gd name="T30" fmla="*/ 5188 w 10375"/>
              <a:gd name="T31" fmla="*/ 3518 h 8560"/>
              <a:gd name="T32" fmla="*/ 5956 w 10375"/>
              <a:gd name="T33" fmla="*/ 4287 h 8560"/>
              <a:gd name="T34" fmla="*/ 5188 w 10375"/>
              <a:gd name="T35" fmla="*/ 5055 h 8560"/>
              <a:gd name="T36" fmla="*/ 7576 w 10375"/>
              <a:gd name="T37" fmla="*/ 5055 h 8560"/>
              <a:gd name="T38" fmla="*/ 6808 w 10375"/>
              <a:gd name="T39" fmla="*/ 4287 h 8560"/>
              <a:gd name="T40" fmla="*/ 7576 w 10375"/>
              <a:gd name="T41" fmla="*/ 3518 h 8560"/>
              <a:gd name="T42" fmla="*/ 8345 w 10375"/>
              <a:gd name="T43" fmla="*/ 4287 h 8560"/>
              <a:gd name="T44" fmla="*/ 7576 w 10375"/>
              <a:gd name="T45" fmla="*/ 5055 h 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375" h="8560">
                <a:moveTo>
                  <a:pt x="5188" y="0"/>
                </a:moveTo>
                <a:cubicBezTo>
                  <a:pt x="2323" y="0"/>
                  <a:pt x="0" y="1888"/>
                  <a:pt x="0" y="4218"/>
                </a:cubicBezTo>
                <a:cubicBezTo>
                  <a:pt x="0" y="5354"/>
                  <a:pt x="554" y="6384"/>
                  <a:pt x="1453" y="7143"/>
                </a:cubicBezTo>
                <a:lnTo>
                  <a:pt x="1328" y="8560"/>
                </a:lnTo>
                <a:lnTo>
                  <a:pt x="2703" y="7920"/>
                </a:lnTo>
                <a:cubicBezTo>
                  <a:pt x="3440" y="8248"/>
                  <a:pt x="4288" y="8435"/>
                  <a:pt x="5188" y="8435"/>
                </a:cubicBezTo>
                <a:cubicBezTo>
                  <a:pt x="8053" y="8435"/>
                  <a:pt x="10375" y="6548"/>
                  <a:pt x="10375" y="4218"/>
                </a:cubicBezTo>
                <a:cubicBezTo>
                  <a:pt x="10375" y="1889"/>
                  <a:pt x="8053" y="0"/>
                  <a:pt x="5188" y="0"/>
                </a:cubicBezTo>
                <a:close/>
                <a:moveTo>
                  <a:pt x="2776" y="5055"/>
                </a:moveTo>
                <a:cubicBezTo>
                  <a:pt x="2351" y="5055"/>
                  <a:pt x="2008" y="4712"/>
                  <a:pt x="2008" y="4287"/>
                </a:cubicBezTo>
                <a:cubicBezTo>
                  <a:pt x="2008" y="3862"/>
                  <a:pt x="2351" y="3518"/>
                  <a:pt x="2776" y="3518"/>
                </a:cubicBezTo>
                <a:cubicBezTo>
                  <a:pt x="3201" y="3518"/>
                  <a:pt x="3545" y="3862"/>
                  <a:pt x="3545" y="4287"/>
                </a:cubicBezTo>
                <a:cubicBezTo>
                  <a:pt x="3544" y="4712"/>
                  <a:pt x="3200" y="5055"/>
                  <a:pt x="2776" y="5055"/>
                </a:cubicBezTo>
                <a:close/>
                <a:moveTo>
                  <a:pt x="5188" y="5055"/>
                </a:moveTo>
                <a:cubicBezTo>
                  <a:pt x="4763" y="5055"/>
                  <a:pt x="4419" y="4712"/>
                  <a:pt x="4419" y="4287"/>
                </a:cubicBezTo>
                <a:cubicBezTo>
                  <a:pt x="4419" y="3862"/>
                  <a:pt x="4763" y="3518"/>
                  <a:pt x="5188" y="3518"/>
                </a:cubicBezTo>
                <a:cubicBezTo>
                  <a:pt x="5613" y="3518"/>
                  <a:pt x="5956" y="3862"/>
                  <a:pt x="5956" y="4287"/>
                </a:cubicBezTo>
                <a:cubicBezTo>
                  <a:pt x="5956" y="4712"/>
                  <a:pt x="5613" y="5055"/>
                  <a:pt x="5188" y="5055"/>
                </a:cubicBezTo>
                <a:close/>
                <a:moveTo>
                  <a:pt x="7576" y="5055"/>
                </a:moveTo>
                <a:cubicBezTo>
                  <a:pt x="7151" y="5055"/>
                  <a:pt x="6808" y="4712"/>
                  <a:pt x="6808" y="4287"/>
                </a:cubicBezTo>
                <a:cubicBezTo>
                  <a:pt x="6808" y="3862"/>
                  <a:pt x="7151" y="3518"/>
                  <a:pt x="7576" y="3518"/>
                </a:cubicBezTo>
                <a:cubicBezTo>
                  <a:pt x="8001" y="3518"/>
                  <a:pt x="8345" y="3862"/>
                  <a:pt x="8345" y="4287"/>
                </a:cubicBezTo>
                <a:cubicBezTo>
                  <a:pt x="8345" y="4712"/>
                  <a:pt x="8001" y="5055"/>
                  <a:pt x="7576" y="50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文本框 27"/>
          <p:cNvSpPr txBox="1"/>
          <p:nvPr/>
        </p:nvSpPr>
        <p:spPr>
          <a:xfrm>
            <a:off x="7945027" y="4593784"/>
            <a:ext cx="2805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3" name="文本框 28"/>
          <p:cNvSpPr txBox="1"/>
          <p:nvPr/>
        </p:nvSpPr>
        <p:spPr>
          <a:xfrm>
            <a:off x="7937560" y="4146764"/>
            <a:ext cx="167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4" name="椭圆 123"/>
          <p:cNvSpPr/>
          <p:nvPr/>
        </p:nvSpPr>
        <p:spPr>
          <a:xfrm>
            <a:off x="6689637" y="4494232"/>
            <a:ext cx="935361" cy="935361"/>
          </a:xfrm>
          <a:prstGeom prst="ellipse">
            <a:avLst/>
          </a:prstGeom>
          <a:gradFill>
            <a:gsLst>
              <a:gs pos="0">
                <a:srgbClr val="6D91D1"/>
              </a:gs>
              <a:gs pos="100000">
                <a:srgbClr val="3862AC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5" name="cellphone-on-class_73548"/>
          <p:cNvSpPr>
            <a:spLocks noChangeAspect="1"/>
          </p:cNvSpPr>
          <p:nvPr/>
        </p:nvSpPr>
        <p:spPr bwMode="auto">
          <a:xfrm>
            <a:off x="6915988" y="4757234"/>
            <a:ext cx="533455" cy="400010"/>
          </a:xfrm>
          <a:custGeom>
            <a:avLst/>
            <a:gdLst>
              <a:gd name="T0" fmla="*/ 2855 w 10375"/>
              <a:gd name="T1" fmla="*/ 3242 h 7781"/>
              <a:gd name="T2" fmla="*/ 10375 w 10375"/>
              <a:gd name="T3" fmla="*/ 3242 h 7781"/>
              <a:gd name="T4" fmla="*/ 9346 w 10375"/>
              <a:gd name="T5" fmla="*/ 7292 h 7781"/>
              <a:gd name="T6" fmla="*/ 8718 w 10375"/>
              <a:gd name="T7" fmla="*/ 7781 h 7781"/>
              <a:gd name="T8" fmla="*/ 649 w 10375"/>
              <a:gd name="T9" fmla="*/ 7781 h 7781"/>
              <a:gd name="T10" fmla="*/ 0 w 10375"/>
              <a:gd name="T11" fmla="*/ 7132 h 7781"/>
              <a:gd name="T12" fmla="*/ 0 w 10375"/>
              <a:gd name="T13" fmla="*/ 649 h 7781"/>
              <a:gd name="T14" fmla="*/ 649 w 10375"/>
              <a:gd name="T15" fmla="*/ 0 h 7781"/>
              <a:gd name="T16" fmla="*/ 3938 w 10375"/>
              <a:gd name="T17" fmla="*/ 0 h 7781"/>
              <a:gd name="T18" fmla="*/ 5250 w 10375"/>
              <a:gd name="T19" fmla="*/ 1296 h 7781"/>
              <a:gd name="T20" fmla="*/ 8898 w 10375"/>
              <a:gd name="T21" fmla="*/ 1296 h 7781"/>
              <a:gd name="T22" fmla="*/ 9221 w 10375"/>
              <a:gd name="T23" fmla="*/ 1620 h 7781"/>
              <a:gd name="T24" fmla="*/ 9221 w 10375"/>
              <a:gd name="T25" fmla="*/ 2592 h 7781"/>
              <a:gd name="T26" fmla="*/ 2634 w 10375"/>
              <a:gd name="T27" fmla="*/ 2592 h 7781"/>
              <a:gd name="T28" fmla="*/ 1318 w 10375"/>
              <a:gd name="T29" fmla="*/ 4540 h 7781"/>
              <a:gd name="T30" fmla="*/ 1976 w 10375"/>
              <a:gd name="T31" fmla="*/ 4540 h 7781"/>
              <a:gd name="T32" fmla="*/ 2855 w 10375"/>
              <a:gd name="T33" fmla="*/ 3242 h 7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5" h="7781">
                <a:moveTo>
                  <a:pt x="2855" y="3242"/>
                </a:moveTo>
                <a:lnTo>
                  <a:pt x="10375" y="3242"/>
                </a:lnTo>
                <a:lnTo>
                  <a:pt x="9346" y="7292"/>
                </a:lnTo>
                <a:cubicBezTo>
                  <a:pt x="9274" y="7580"/>
                  <a:pt x="9014" y="7781"/>
                  <a:pt x="8718" y="7781"/>
                </a:cubicBezTo>
                <a:lnTo>
                  <a:pt x="649" y="7781"/>
                </a:lnTo>
                <a:cubicBezTo>
                  <a:pt x="291" y="7781"/>
                  <a:pt x="0" y="7491"/>
                  <a:pt x="0" y="7132"/>
                </a:cubicBezTo>
                <a:lnTo>
                  <a:pt x="0" y="649"/>
                </a:lnTo>
                <a:cubicBezTo>
                  <a:pt x="0" y="291"/>
                  <a:pt x="290" y="0"/>
                  <a:pt x="649" y="0"/>
                </a:cubicBezTo>
                <a:lnTo>
                  <a:pt x="3938" y="0"/>
                </a:lnTo>
                <a:lnTo>
                  <a:pt x="5250" y="1296"/>
                </a:lnTo>
                <a:lnTo>
                  <a:pt x="8898" y="1296"/>
                </a:lnTo>
                <a:cubicBezTo>
                  <a:pt x="9076" y="1296"/>
                  <a:pt x="9221" y="1441"/>
                  <a:pt x="9221" y="1620"/>
                </a:cubicBezTo>
                <a:lnTo>
                  <a:pt x="9221" y="2592"/>
                </a:lnTo>
                <a:lnTo>
                  <a:pt x="2634" y="2592"/>
                </a:lnTo>
                <a:lnTo>
                  <a:pt x="1318" y="4540"/>
                </a:lnTo>
                <a:lnTo>
                  <a:pt x="1976" y="4540"/>
                </a:lnTo>
                <a:lnTo>
                  <a:pt x="2855" y="3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54153" y="169902"/>
            <a:ext cx="11883695" cy="65181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683318" y="178268"/>
            <a:ext cx="280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教育经历简介</a:t>
            </a:r>
          </a:p>
        </p:txBody>
      </p:sp>
      <p:sp>
        <p:nvSpPr>
          <p:cNvPr id="114" name="矩形 113"/>
          <p:cNvSpPr/>
          <p:nvPr/>
        </p:nvSpPr>
        <p:spPr>
          <a:xfrm>
            <a:off x="7581540" y="1610887"/>
            <a:ext cx="3186116" cy="2123553"/>
          </a:xfrm>
          <a:prstGeom prst="rect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 w="19050">
            <a:solidFill>
              <a:srgbClr val="4973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433156" y="1610887"/>
            <a:ext cx="6162675" cy="2123553"/>
          </a:xfrm>
          <a:prstGeom prst="rect">
            <a:avLst/>
          </a:prstGeom>
          <a:blipFill>
            <a:blip r:embed="rId3"/>
            <a:stretch>
              <a:fillRect t="-47026" b="-46466"/>
            </a:stretch>
          </a:blipFill>
          <a:ln w="19050">
            <a:solidFill>
              <a:srgbClr val="4973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843482" y="1878899"/>
            <a:ext cx="160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7853007" y="2425633"/>
            <a:ext cx="2790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1" name="文本框 18"/>
          <p:cNvSpPr txBox="1"/>
          <p:nvPr/>
        </p:nvSpPr>
        <p:spPr>
          <a:xfrm>
            <a:off x="2875269" y="448833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2" name="文本框 19"/>
          <p:cNvSpPr txBox="1"/>
          <p:nvPr/>
        </p:nvSpPr>
        <p:spPr>
          <a:xfrm>
            <a:off x="2893105" y="4954401"/>
            <a:ext cx="28770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3" name="文本框 18"/>
          <p:cNvSpPr txBox="1"/>
          <p:nvPr/>
        </p:nvSpPr>
        <p:spPr>
          <a:xfrm>
            <a:off x="7544932" y="448833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4" name="文本框 19"/>
          <p:cNvSpPr txBox="1"/>
          <p:nvPr/>
        </p:nvSpPr>
        <p:spPr>
          <a:xfrm>
            <a:off x="7562768" y="4954401"/>
            <a:ext cx="28770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5" name="椭圆 124"/>
          <p:cNvSpPr/>
          <p:nvPr/>
        </p:nvSpPr>
        <p:spPr>
          <a:xfrm>
            <a:off x="1737858" y="4847927"/>
            <a:ext cx="824206" cy="824206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9" name="Freeform 5"/>
          <p:cNvSpPr>
            <a:spLocks noChangeAspect="1" noEditPoints="1"/>
          </p:cNvSpPr>
          <p:nvPr/>
        </p:nvSpPr>
        <p:spPr bwMode="auto">
          <a:xfrm>
            <a:off x="1928700" y="5066655"/>
            <a:ext cx="439850" cy="395230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389685" y="4849467"/>
            <a:ext cx="824206" cy="824206"/>
          </a:xfrm>
          <a:prstGeom prst="ellipse">
            <a:avLst/>
          </a:pr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0" name="Freeform 5"/>
          <p:cNvSpPr>
            <a:spLocks noChangeAspect="1" noEditPoints="1"/>
          </p:cNvSpPr>
          <p:nvPr/>
        </p:nvSpPr>
        <p:spPr bwMode="auto">
          <a:xfrm>
            <a:off x="6590170" y="5063942"/>
            <a:ext cx="407530" cy="404293"/>
          </a:xfrm>
          <a:custGeom>
            <a:avLst/>
            <a:gdLst>
              <a:gd name="connsiteX0" fmla="*/ 195338 w 599642"/>
              <a:gd name="connsiteY0" fmla="*/ 262308 h 594880"/>
              <a:gd name="connsiteX1" fmla="*/ 276686 w 599642"/>
              <a:gd name="connsiteY1" fmla="*/ 312903 h 594880"/>
              <a:gd name="connsiteX2" fmla="*/ 331233 w 599642"/>
              <a:gd name="connsiteY2" fmla="*/ 386007 h 594880"/>
              <a:gd name="connsiteX3" fmla="*/ 336974 w 599642"/>
              <a:gd name="connsiteY3" fmla="*/ 429009 h 594880"/>
              <a:gd name="connsiteX4" fmla="*/ 180513 w 599642"/>
              <a:gd name="connsiteY4" fmla="*/ 583818 h 594880"/>
              <a:gd name="connsiteX5" fmla="*/ 48454 w 599642"/>
              <a:gd name="connsiteY5" fmla="*/ 545116 h 594880"/>
              <a:gd name="connsiteX6" fmla="*/ 1085 w 599642"/>
              <a:gd name="connsiteY6" fmla="*/ 434743 h 594880"/>
              <a:gd name="connsiteX7" fmla="*/ 125967 w 599642"/>
              <a:gd name="connsiteY7" fmla="*/ 467711 h 594880"/>
              <a:gd name="connsiteX8" fmla="*/ 163288 w 599642"/>
              <a:gd name="connsiteY8" fmla="*/ 535082 h 594880"/>
              <a:gd name="connsiteX9" fmla="*/ 153240 w 599642"/>
              <a:gd name="connsiteY9" fmla="*/ 542249 h 594880"/>
              <a:gd name="connsiteX10" fmla="*/ 71421 w 599642"/>
              <a:gd name="connsiteY10" fmla="*/ 490646 h 594880"/>
              <a:gd name="connsiteX11" fmla="*/ 49889 w 599642"/>
              <a:gd name="connsiteY11" fmla="*/ 506414 h 594880"/>
              <a:gd name="connsiteX12" fmla="*/ 148934 w 599642"/>
              <a:gd name="connsiteY12" fmla="*/ 569484 h 594880"/>
              <a:gd name="connsiteX13" fmla="*/ 157546 w 599642"/>
              <a:gd name="connsiteY13" fmla="*/ 568050 h 594880"/>
              <a:gd name="connsiteX14" fmla="*/ 189125 w 599642"/>
              <a:gd name="connsiteY14" fmla="*/ 543682 h 594880"/>
              <a:gd name="connsiteX15" fmla="*/ 146063 w 599642"/>
              <a:gd name="connsiteY15" fmla="*/ 449077 h 594880"/>
              <a:gd name="connsiteX16" fmla="*/ 21181 w 599642"/>
              <a:gd name="connsiteY16" fmla="*/ 403208 h 594880"/>
              <a:gd name="connsiteX17" fmla="*/ 19745 w 599642"/>
              <a:gd name="connsiteY17" fmla="*/ 403208 h 594880"/>
              <a:gd name="connsiteX18" fmla="*/ 160417 w 599642"/>
              <a:gd name="connsiteY18" fmla="*/ 264167 h 594880"/>
              <a:gd name="connsiteX19" fmla="*/ 195338 w 599642"/>
              <a:gd name="connsiteY19" fmla="*/ 262308 h 594880"/>
              <a:gd name="connsiteX20" fmla="*/ 280977 w 599642"/>
              <a:gd name="connsiteY20" fmla="*/ 145175 h 594880"/>
              <a:gd name="connsiteX21" fmla="*/ 291028 w 599642"/>
              <a:gd name="connsiteY21" fmla="*/ 148043 h 594880"/>
              <a:gd name="connsiteX22" fmla="*/ 384351 w 599642"/>
              <a:gd name="connsiteY22" fmla="*/ 212564 h 594880"/>
              <a:gd name="connsiteX23" fmla="*/ 444653 w 599642"/>
              <a:gd name="connsiteY23" fmla="*/ 324401 h 594880"/>
              <a:gd name="connsiteX24" fmla="*/ 440346 w 599642"/>
              <a:gd name="connsiteY24" fmla="*/ 358812 h 594880"/>
              <a:gd name="connsiteX25" fmla="*/ 467625 w 599642"/>
              <a:gd name="connsiteY25" fmla="*/ 363113 h 594880"/>
              <a:gd name="connsiteX26" fmla="*/ 562385 w 599642"/>
              <a:gd name="connsiteY26" fmla="*/ 482119 h 594880"/>
              <a:gd name="connsiteX27" fmla="*/ 509262 w 599642"/>
              <a:gd name="connsiteY27" fmla="*/ 507928 h 594880"/>
              <a:gd name="connsiteX28" fmla="*/ 453267 w 599642"/>
              <a:gd name="connsiteY28" fmla="*/ 393223 h 594880"/>
              <a:gd name="connsiteX29" fmla="*/ 434603 w 599642"/>
              <a:gd name="connsiteY29" fmla="*/ 383187 h 594880"/>
              <a:gd name="connsiteX30" fmla="*/ 446089 w 599642"/>
              <a:gd name="connsiteY30" fmla="*/ 400392 h 594880"/>
              <a:gd name="connsiteX31" fmla="*/ 417374 w 599642"/>
              <a:gd name="connsiteY31" fmla="*/ 550942 h 594880"/>
              <a:gd name="connsiteX32" fmla="*/ 364251 w 599642"/>
              <a:gd name="connsiteY32" fmla="*/ 528001 h 594880"/>
              <a:gd name="connsiteX33" fmla="*/ 414502 w 599642"/>
              <a:gd name="connsiteY33" fmla="*/ 430502 h 594880"/>
              <a:gd name="connsiteX34" fmla="*/ 413066 w 599642"/>
              <a:gd name="connsiteY34" fmla="*/ 400392 h 594880"/>
              <a:gd name="connsiteX35" fmla="*/ 405888 w 599642"/>
              <a:gd name="connsiteY35" fmla="*/ 401826 h 594880"/>
              <a:gd name="connsiteX36" fmla="*/ 355636 w 599642"/>
              <a:gd name="connsiteY36" fmla="*/ 450576 h 594880"/>
              <a:gd name="connsiteX37" fmla="*/ 364251 w 599642"/>
              <a:gd name="connsiteY37" fmla="*/ 403260 h 594880"/>
              <a:gd name="connsiteX38" fmla="*/ 354201 w 599642"/>
              <a:gd name="connsiteY38" fmla="*/ 374584 h 594880"/>
              <a:gd name="connsiteX39" fmla="*/ 296771 w 599642"/>
              <a:gd name="connsiteY39" fmla="*/ 294291 h 594880"/>
              <a:gd name="connsiteX40" fmla="*/ 190525 w 599642"/>
              <a:gd name="connsiteY40" fmla="*/ 234071 h 594880"/>
              <a:gd name="connsiteX41" fmla="*/ 441820 w 599642"/>
              <a:gd name="connsiteY41" fmla="*/ 783 h 594880"/>
              <a:gd name="connsiteX42" fmla="*/ 550831 w 599642"/>
              <a:gd name="connsiteY42" fmla="*/ 49171 h 594880"/>
              <a:gd name="connsiteX43" fmla="*/ 585283 w 599642"/>
              <a:gd name="connsiteY43" fmla="*/ 185374 h 594880"/>
              <a:gd name="connsiteX44" fmla="*/ 467570 w 599642"/>
              <a:gd name="connsiteY44" fmla="*/ 301505 h 594880"/>
              <a:gd name="connsiteX45" fmla="*/ 404407 w 599642"/>
              <a:gd name="connsiteY45" fmla="*/ 193976 h 594880"/>
              <a:gd name="connsiteX46" fmla="*/ 302484 w 599642"/>
              <a:gd name="connsiteY46" fmla="*/ 123724 h 594880"/>
              <a:gd name="connsiteX47" fmla="*/ 415891 w 599642"/>
              <a:gd name="connsiteY47" fmla="*/ 13328 h 594880"/>
              <a:gd name="connsiteX48" fmla="*/ 441820 w 599642"/>
              <a:gd name="connsiteY48" fmla="*/ 783 h 59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99642" h="594880">
                <a:moveTo>
                  <a:pt x="195338" y="262308"/>
                </a:moveTo>
                <a:cubicBezTo>
                  <a:pt x="230125" y="269094"/>
                  <a:pt x="262691" y="297852"/>
                  <a:pt x="276686" y="312903"/>
                </a:cubicBezTo>
                <a:cubicBezTo>
                  <a:pt x="298218" y="334404"/>
                  <a:pt x="318314" y="361639"/>
                  <a:pt x="331233" y="386007"/>
                </a:cubicBezTo>
                <a:cubicBezTo>
                  <a:pt x="342716" y="408941"/>
                  <a:pt x="339845" y="423276"/>
                  <a:pt x="336974" y="429009"/>
                </a:cubicBezTo>
                <a:lnTo>
                  <a:pt x="180513" y="583818"/>
                </a:lnTo>
                <a:cubicBezTo>
                  <a:pt x="151804" y="608186"/>
                  <a:pt x="92952" y="590985"/>
                  <a:pt x="48454" y="545116"/>
                </a:cubicBezTo>
                <a:cubicBezTo>
                  <a:pt x="12568" y="509280"/>
                  <a:pt x="-4657" y="466278"/>
                  <a:pt x="1085" y="434743"/>
                </a:cubicBezTo>
                <a:cubicBezTo>
                  <a:pt x="19745" y="427576"/>
                  <a:pt x="72856" y="413242"/>
                  <a:pt x="125967" y="467711"/>
                </a:cubicBezTo>
                <a:cubicBezTo>
                  <a:pt x="158982" y="500680"/>
                  <a:pt x="167594" y="525048"/>
                  <a:pt x="163288" y="535082"/>
                </a:cubicBezTo>
                <a:cubicBezTo>
                  <a:pt x="163288" y="536515"/>
                  <a:pt x="161852" y="540816"/>
                  <a:pt x="153240" y="542249"/>
                </a:cubicBezTo>
                <a:cubicBezTo>
                  <a:pt x="134579" y="545116"/>
                  <a:pt x="100129" y="527915"/>
                  <a:pt x="71421" y="490646"/>
                </a:cubicBezTo>
                <a:lnTo>
                  <a:pt x="49889" y="506414"/>
                </a:lnTo>
                <a:cubicBezTo>
                  <a:pt x="85775" y="553716"/>
                  <a:pt x="123096" y="569484"/>
                  <a:pt x="148934" y="569484"/>
                </a:cubicBezTo>
                <a:cubicBezTo>
                  <a:pt x="151804" y="569484"/>
                  <a:pt x="154675" y="569484"/>
                  <a:pt x="157546" y="568050"/>
                </a:cubicBezTo>
                <a:cubicBezTo>
                  <a:pt x="173336" y="566617"/>
                  <a:pt x="184819" y="556583"/>
                  <a:pt x="189125" y="543682"/>
                </a:cubicBezTo>
                <a:cubicBezTo>
                  <a:pt x="197738" y="519314"/>
                  <a:pt x="181948" y="484912"/>
                  <a:pt x="146063" y="449077"/>
                </a:cubicBezTo>
                <a:cubicBezTo>
                  <a:pt x="100129" y="403208"/>
                  <a:pt x="54195" y="398908"/>
                  <a:pt x="21181" y="403208"/>
                </a:cubicBezTo>
                <a:cubicBezTo>
                  <a:pt x="21181" y="403208"/>
                  <a:pt x="19745" y="403208"/>
                  <a:pt x="19745" y="403208"/>
                </a:cubicBezTo>
                <a:lnTo>
                  <a:pt x="160417" y="264167"/>
                </a:lnTo>
                <a:cubicBezTo>
                  <a:pt x="171901" y="260225"/>
                  <a:pt x="183743" y="260046"/>
                  <a:pt x="195338" y="262308"/>
                </a:cubicBezTo>
                <a:close/>
                <a:moveTo>
                  <a:pt x="280977" y="145175"/>
                </a:moveTo>
                <a:cubicBezTo>
                  <a:pt x="283849" y="146609"/>
                  <a:pt x="288156" y="146609"/>
                  <a:pt x="291028" y="148043"/>
                </a:cubicBezTo>
                <a:cubicBezTo>
                  <a:pt x="322614" y="160947"/>
                  <a:pt x="355636" y="183888"/>
                  <a:pt x="384351" y="212564"/>
                </a:cubicBezTo>
                <a:cubicBezTo>
                  <a:pt x="417374" y="245541"/>
                  <a:pt x="441781" y="284254"/>
                  <a:pt x="444653" y="324401"/>
                </a:cubicBezTo>
                <a:cubicBezTo>
                  <a:pt x="444653" y="335871"/>
                  <a:pt x="444653" y="347342"/>
                  <a:pt x="440346" y="358812"/>
                </a:cubicBezTo>
                <a:cubicBezTo>
                  <a:pt x="443217" y="358812"/>
                  <a:pt x="453267" y="360246"/>
                  <a:pt x="467625" y="363113"/>
                </a:cubicBezTo>
                <a:cubicBezTo>
                  <a:pt x="503519" y="371716"/>
                  <a:pt x="565256" y="398959"/>
                  <a:pt x="562385" y="482119"/>
                </a:cubicBezTo>
                <a:lnTo>
                  <a:pt x="509262" y="507928"/>
                </a:lnTo>
                <a:cubicBezTo>
                  <a:pt x="509262" y="507928"/>
                  <a:pt x="506390" y="430502"/>
                  <a:pt x="453267" y="393223"/>
                </a:cubicBezTo>
                <a:cubicBezTo>
                  <a:pt x="447524" y="388922"/>
                  <a:pt x="441781" y="386054"/>
                  <a:pt x="434603" y="383187"/>
                </a:cubicBezTo>
                <a:cubicBezTo>
                  <a:pt x="437474" y="387488"/>
                  <a:pt x="441781" y="393223"/>
                  <a:pt x="446089" y="400392"/>
                </a:cubicBezTo>
                <a:cubicBezTo>
                  <a:pt x="463318" y="433370"/>
                  <a:pt x="484854" y="497891"/>
                  <a:pt x="417374" y="550942"/>
                </a:cubicBezTo>
                <a:lnTo>
                  <a:pt x="364251" y="528001"/>
                </a:lnTo>
                <a:cubicBezTo>
                  <a:pt x="364251" y="528001"/>
                  <a:pt x="410195" y="486421"/>
                  <a:pt x="414502" y="430502"/>
                </a:cubicBezTo>
                <a:cubicBezTo>
                  <a:pt x="415938" y="420466"/>
                  <a:pt x="414502" y="410429"/>
                  <a:pt x="413066" y="400392"/>
                </a:cubicBezTo>
                <a:cubicBezTo>
                  <a:pt x="410195" y="400392"/>
                  <a:pt x="408759" y="400392"/>
                  <a:pt x="405888" y="401826"/>
                </a:cubicBezTo>
                <a:lnTo>
                  <a:pt x="355636" y="450576"/>
                </a:lnTo>
                <a:cubicBezTo>
                  <a:pt x="355636" y="450576"/>
                  <a:pt x="371430" y="434804"/>
                  <a:pt x="364251" y="403260"/>
                </a:cubicBezTo>
                <a:cubicBezTo>
                  <a:pt x="362815" y="394657"/>
                  <a:pt x="359944" y="384621"/>
                  <a:pt x="354201" y="374584"/>
                </a:cubicBezTo>
                <a:cubicBezTo>
                  <a:pt x="341279" y="347342"/>
                  <a:pt x="321178" y="318666"/>
                  <a:pt x="296771" y="294291"/>
                </a:cubicBezTo>
                <a:cubicBezTo>
                  <a:pt x="265184" y="262747"/>
                  <a:pt x="227855" y="238372"/>
                  <a:pt x="190525" y="234071"/>
                </a:cubicBezTo>
                <a:close/>
                <a:moveTo>
                  <a:pt x="441820" y="783"/>
                </a:moveTo>
                <a:cubicBezTo>
                  <a:pt x="472505" y="-4056"/>
                  <a:pt x="515301" y="13686"/>
                  <a:pt x="550831" y="49171"/>
                </a:cubicBezTo>
                <a:cubicBezTo>
                  <a:pt x="598203" y="96483"/>
                  <a:pt x="613994" y="158133"/>
                  <a:pt x="585283" y="185374"/>
                </a:cubicBezTo>
                <a:cubicBezTo>
                  <a:pt x="585283" y="185374"/>
                  <a:pt x="467570" y="301505"/>
                  <a:pt x="467570" y="301505"/>
                </a:cubicBezTo>
                <a:cubicBezTo>
                  <a:pt x="460392" y="265662"/>
                  <a:pt x="438859" y="228385"/>
                  <a:pt x="404407" y="193976"/>
                </a:cubicBezTo>
                <a:cubicBezTo>
                  <a:pt x="374261" y="162434"/>
                  <a:pt x="336937" y="138061"/>
                  <a:pt x="302484" y="123724"/>
                </a:cubicBezTo>
                <a:cubicBezTo>
                  <a:pt x="302484" y="123724"/>
                  <a:pt x="414455" y="13328"/>
                  <a:pt x="415891" y="13328"/>
                </a:cubicBezTo>
                <a:cubicBezTo>
                  <a:pt x="422710" y="6517"/>
                  <a:pt x="431592" y="2396"/>
                  <a:pt x="441820" y="7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876300"/>
            <a:ext cx="12192000" cy="9175750"/>
            <a:chOff x="0" y="-876300"/>
            <a:chExt cx="12192000" cy="917575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>
              <a:off x="1892300" y="-876300"/>
              <a:ext cx="1752600" cy="175260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9029700" y="1092200"/>
              <a:ext cx="1073150" cy="10731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02500" y="5765800"/>
              <a:ext cx="2533650" cy="2533650"/>
            </a:xfrm>
            <a:prstGeom prst="ellipse">
              <a:avLst/>
            </a:prstGeom>
            <a:gradFill flip="none" rotWithShape="1">
              <a:gsLst>
                <a:gs pos="0">
                  <a:srgbClr val="6087CE"/>
                </a:gs>
                <a:gs pos="100000">
                  <a:srgbClr val="3864B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90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290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900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900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900" y="925360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7094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7094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094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094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7094" y="804423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221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18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2218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32218" y="683486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1760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1760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1760" y="562549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1302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11302" y="441612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8288" y="320675"/>
              <a:ext cx="33490" cy="3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5599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5599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5599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5599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5599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5599" y="650318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92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923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923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9923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923" y="635698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3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53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05371" y="621077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74071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4071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74071" y="60645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42770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42770" y="5918358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5343" y="5772150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384510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384510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1384510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0800000">
              <a:off x="1384510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0800000">
              <a:off x="1384510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0800000">
              <a:off x="1384510" y="577647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10800000">
              <a:off x="121018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0800000">
              <a:off x="1210186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0800000">
              <a:off x="1210186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0800000">
              <a:off x="1210186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0800000">
              <a:off x="1210186" y="592268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0800000">
              <a:off x="10347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0800000">
              <a:off x="10347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0800000">
              <a:off x="10347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0800000">
              <a:off x="1034738" y="606888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10800000">
              <a:off x="8660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0800000">
              <a:off x="8660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0800000">
              <a:off x="866038" y="62150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697338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697338" y="6361303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10800000">
              <a:off x="531116" y="6507511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192280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177660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1630394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11484186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11337979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1191771" y="172012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1192280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1776601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11630394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11484186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1337979" y="189444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11922809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1776601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5400000">
              <a:off x="11630394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11484186" y="20698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11922809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11776601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11630394" y="2238597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11922809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11776601" y="240729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11922809" y="2579869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6200000">
              <a:off x="11187449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6200000">
              <a:off x="11333656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6200000">
              <a:off x="11479863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6200000">
              <a:off x="11626071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6200000">
              <a:off x="11772278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11918485" y="2749036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11187449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11333656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11479863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6200000">
              <a:off x="11626071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11772278" y="257471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11187449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6200000">
              <a:off x="11333656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6200000">
              <a:off x="11479863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11626071" y="23992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11187449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16200000">
              <a:off x="11333656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11479863" y="2230564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16200000">
              <a:off x="11187449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16200000">
              <a:off x="11333656" y="2061865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 rot="16200000">
              <a:off x="11187449" y="1895642"/>
              <a:ext cx="40487" cy="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014577" y="1041039"/>
            <a:ext cx="10162846" cy="47873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959362" y="2960889"/>
            <a:ext cx="827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校园活动经历</a:t>
            </a:r>
          </a:p>
        </p:txBody>
      </p:sp>
      <p:sp>
        <p:nvSpPr>
          <p:cNvPr id="147" name="矩形 146"/>
          <p:cNvSpPr/>
          <p:nvPr/>
        </p:nvSpPr>
        <p:spPr>
          <a:xfrm>
            <a:off x="2962274" y="4413575"/>
            <a:ext cx="6286500" cy="59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May I be strenuous, energetic and persevering ! May I be patient! May I be able to bear and forbear the wrongs of others! May I ever keep a promise given!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8" name="graduation-hat_2473"/>
          <p:cNvSpPr/>
          <p:nvPr/>
        </p:nvSpPr>
        <p:spPr>
          <a:xfrm>
            <a:off x="5318111" y="1879888"/>
            <a:ext cx="1555774" cy="855169"/>
          </a:xfrm>
          <a:custGeom>
            <a:avLst/>
            <a:gdLst>
              <a:gd name="connsiteX0" fmla="*/ 543428 w 576238"/>
              <a:gd name="connsiteY0" fmla="*/ 274208 h 355968"/>
              <a:gd name="connsiteX1" fmla="*/ 543428 w 576238"/>
              <a:gd name="connsiteY1" fmla="*/ 338693 h 355968"/>
              <a:gd name="connsiteX2" fmla="*/ 541442 w 576238"/>
              <a:gd name="connsiteY2" fmla="*/ 343653 h 355968"/>
              <a:gd name="connsiteX3" fmla="*/ 535484 w 576238"/>
              <a:gd name="connsiteY3" fmla="*/ 345637 h 355968"/>
              <a:gd name="connsiteX4" fmla="*/ 517608 w 576238"/>
              <a:gd name="connsiteY4" fmla="*/ 354566 h 355968"/>
              <a:gd name="connsiteX5" fmla="*/ 512643 w 576238"/>
              <a:gd name="connsiteY5" fmla="*/ 355558 h 355968"/>
              <a:gd name="connsiteX6" fmla="*/ 509663 w 576238"/>
              <a:gd name="connsiteY6" fmla="*/ 350598 h 355968"/>
              <a:gd name="connsiteX7" fmla="*/ 514629 w 576238"/>
              <a:gd name="connsiteY7" fmla="*/ 277184 h 355968"/>
              <a:gd name="connsiteX8" fmla="*/ 543428 w 576238"/>
              <a:gd name="connsiteY8" fmla="*/ 274208 h 355968"/>
              <a:gd name="connsiteX9" fmla="*/ 288119 w 576238"/>
              <a:gd name="connsiteY9" fmla="*/ 251378 h 355968"/>
              <a:gd name="connsiteX10" fmla="*/ 126176 w 576238"/>
              <a:gd name="connsiteY10" fmla="*/ 274185 h 355968"/>
              <a:gd name="connsiteX11" fmla="*/ 288119 w 576238"/>
              <a:gd name="connsiteY11" fmla="*/ 296001 h 355968"/>
              <a:gd name="connsiteX12" fmla="*/ 450062 w 576238"/>
              <a:gd name="connsiteY12" fmla="*/ 274185 h 355968"/>
              <a:gd name="connsiteX13" fmla="*/ 288119 w 576238"/>
              <a:gd name="connsiteY13" fmla="*/ 251378 h 355968"/>
              <a:gd name="connsiteX14" fmla="*/ 288119 w 576238"/>
              <a:gd name="connsiteY14" fmla="*/ 126432 h 355968"/>
              <a:gd name="connsiteX15" fmla="*/ 111273 w 576238"/>
              <a:gd name="connsiteY15" fmla="*/ 178989 h 355968"/>
              <a:gd name="connsiteX16" fmla="*/ 111273 w 576238"/>
              <a:gd name="connsiteY16" fmla="*/ 190888 h 355968"/>
              <a:gd name="connsiteX17" fmla="*/ 288119 w 576238"/>
              <a:gd name="connsiteY17" fmla="*/ 144282 h 355968"/>
              <a:gd name="connsiteX18" fmla="*/ 464964 w 576238"/>
              <a:gd name="connsiteY18" fmla="*/ 190888 h 355968"/>
              <a:gd name="connsiteX19" fmla="*/ 464964 w 576238"/>
              <a:gd name="connsiteY19" fmla="*/ 178989 h 355968"/>
              <a:gd name="connsiteX20" fmla="*/ 288119 w 576238"/>
              <a:gd name="connsiteY20" fmla="*/ 126432 h 355968"/>
              <a:gd name="connsiteX21" fmla="*/ 288119 w 576238"/>
              <a:gd name="connsiteY21" fmla="*/ 0 h 355968"/>
              <a:gd name="connsiteX22" fmla="*/ 306002 w 576238"/>
              <a:gd name="connsiteY22" fmla="*/ 4462 h 355968"/>
              <a:gd name="connsiteX23" fmla="*/ 569284 w 576238"/>
              <a:gd name="connsiteY23" fmla="*/ 144282 h 355968"/>
              <a:gd name="connsiteX24" fmla="*/ 576238 w 576238"/>
              <a:gd name="connsiteY24" fmla="*/ 155190 h 355968"/>
              <a:gd name="connsiteX25" fmla="*/ 569284 w 576238"/>
              <a:gd name="connsiteY25" fmla="*/ 166098 h 355968"/>
              <a:gd name="connsiteX26" fmla="*/ 533517 w 576238"/>
              <a:gd name="connsiteY26" fmla="*/ 185930 h 355968"/>
              <a:gd name="connsiteX27" fmla="*/ 533517 w 576238"/>
              <a:gd name="connsiteY27" fmla="*/ 243445 h 355968"/>
              <a:gd name="connsiteX28" fmla="*/ 543452 w 576238"/>
              <a:gd name="connsiteY28" fmla="*/ 258319 h 355968"/>
              <a:gd name="connsiteX29" fmla="*/ 527556 w 576238"/>
              <a:gd name="connsiteY29" fmla="*/ 274185 h 355968"/>
              <a:gd name="connsiteX30" fmla="*/ 511660 w 576238"/>
              <a:gd name="connsiteY30" fmla="*/ 258319 h 355968"/>
              <a:gd name="connsiteX31" fmla="*/ 521595 w 576238"/>
              <a:gd name="connsiteY31" fmla="*/ 243445 h 355968"/>
              <a:gd name="connsiteX32" fmla="*/ 521595 w 576238"/>
              <a:gd name="connsiteY32" fmla="*/ 192872 h 355968"/>
              <a:gd name="connsiteX33" fmla="*/ 470925 w 576238"/>
              <a:gd name="connsiteY33" fmla="*/ 223612 h 355968"/>
              <a:gd name="connsiteX34" fmla="*/ 470925 w 576238"/>
              <a:gd name="connsiteY34" fmla="*/ 274185 h 355968"/>
              <a:gd name="connsiteX35" fmla="*/ 288119 w 576238"/>
              <a:gd name="connsiteY35" fmla="*/ 309884 h 355968"/>
              <a:gd name="connsiteX36" fmla="*/ 106306 w 576238"/>
              <a:gd name="connsiteY36" fmla="*/ 274185 h 355968"/>
              <a:gd name="connsiteX37" fmla="*/ 105312 w 576238"/>
              <a:gd name="connsiteY37" fmla="*/ 223612 h 355968"/>
              <a:gd name="connsiteX38" fmla="*/ 5961 w 576238"/>
              <a:gd name="connsiteY38" fmla="*/ 166098 h 355968"/>
              <a:gd name="connsiteX39" fmla="*/ 0 w 576238"/>
              <a:gd name="connsiteY39" fmla="*/ 155190 h 355968"/>
              <a:gd name="connsiteX40" fmla="*/ 6954 w 576238"/>
              <a:gd name="connsiteY40" fmla="*/ 144282 h 355968"/>
              <a:gd name="connsiteX41" fmla="*/ 270236 w 576238"/>
              <a:gd name="connsiteY41" fmla="*/ 4462 h 355968"/>
              <a:gd name="connsiteX42" fmla="*/ 288119 w 576238"/>
              <a:gd name="connsiteY42" fmla="*/ 0 h 3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6238" h="355968">
                <a:moveTo>
                  <a:pt x="543428" y="274208"/>
                </a:moveTo>
                <a:lnTo>
                  <a:pt x="543428" y="338693"/>
                </a:lnTo>
                <a:cubicBezTo>
                  <a:pt x="543428" y="340677"/>
                  <a:pt x="542435" y="341669"/>
                  <a:pt x="541442" y="343653"/>
                </a:cubicBezTo>
                <a:cubicBezTo>
                  <a:pt x="539456" y="344645"/>
                  <a:pt x="537470" y="345637"/>
                  <a:pt x="535484" y="345637"/>
                </a:cubicBezTo>
                <a:cubicBezTo>
                  <a:pt x="531511" y="345637"/>
                  <a:pt x="524560" y="347621"/>
                  <a:pt x="517608" y="354566"/>
                </a:cubicBezTo>
                <a:cubicBezTo>
                  <a:pt x="516615" y="355558"/>
                  <a:pt x="513636" y="356550"/>
                  <a:pt x="512643" y="355558"/>
                </a:cubicBezTo>
                <a:cubicBezTo>
                  <a:pt x="510656" y="354566"/>
                  <a:pt x="509663" y="352582"/>
                  <a:pt x="509663" y="350598"/>
                </a:cubicBezTo>
                <a:lnTo>
                  <a:pt x="514629" y="277184"/>
                </a:lnTo>
                <a:cubicBezTo>
                  <a:pt x="514629" y="277184"/>
                  <a:pt x="530518" y="288097"/>
                  <a:pt x="543428" y="274208"/>
                </a:cubicBezTo>
                <a:close/>
                <a:moveTo>
                  <a:pt x="288119" y="251378"/>
                </a:moveTo>
                <a:cubicBezTo>
                  <a:pt x="198703" y="251378"/>
                  <a:pt x="126176" y="261294"/>
                  <a:pt x="126176" y="274185"/>
                </a:cubicBezTo>
                <a:cubicBezTo>
                  <a:pt x="126176" y="286085"/>
                  <a:pt x="198703" y="296001"/>
                  <a:pt x="288119" y="296001"/>
                </a:cubicBezTo>
                <a:cubicBezTo>
                  <a:pt x="377535" y="296001"/>
                  <a:pt x="450062" y="286085"/>
                  <a:pt x="450062" y="274185"/>
                </a:cubicBezTo>
                <a:cubicBezTo>
                  <a:pt x="450062" y="261294"/>
                  <a:pt x="377535" y="251378"/>
                  <a:pt x="288119" y="251378"/>
                </a:cubicBezTo>
                <a:close/>
                <a:moveTo>
                  <a:pt x="288119" y="126432"/>
                </a:moveTo>
                <a:cubicBezTo>
                  <a:pt x="146046" y="126432"/>
                  <a:pt x="111273" y="178989"/>
                  <a:pt x="111273" y="178989"/>
                </a:cubicBezTo>
                <a:lnTo>
                  <a:pt x="111273" y="190888"/>
                </a:lnTo>
                <a:cubicBezTo>
                  <a:pt x="123195" y="177997"/>
                  <a:pt x="165917" y="144282"/>
                  <a:pt x="288119" y="144282"/>
                </a:cubicBezTo>
                <a:cubicBezTo>
                  <a:pt x="410321" y="144282"/>
                  <a:pt x="453042" y="177997"/>
                  <a:pt x="464964" y="190888"/>
                </a:cubicBezTo>
                <a:lnTo>
                  <a:pt x="464964" y="178989"/>
                </a:lnTo>
                <a:cubicBezTo>
                  <a:pt x="464964" y="178989"/>
                  <a:pt x="430191" y="126432"/>
                  <a:pt x="288119" y="126432"/>
                </a:cubicBezTo>
                <a:close/>
                <a:moveTo>
                  <a:pt x="288119" y="0"/>
                </a:moveTo>
                <a:cubicBezTo>
                  <a:pt x="294328" y="0"/>
                  <a:pt x="300538" y="1487"/>
                  <a:pt x="306002" y="4462"/>
                </a:cubicBezTo>
                <a:lnTo>
                  <a:pt x="569284" y="144282"/>
                </a:lnTo>
                <a:cubicBezTo>
                  <a:pt x="573258" y="146265"/>
                  <a:pt x="576238" y="150231"/>
                  <a:pt x="576238" y="155190"/>
                </a:cubicBezTo>
                <a:cubicBezTo>
                  <a:pt x="576238" y="160148"/>
                  <a:pt x="573258" y="164114"/>
                  <a:pt x="569284" y="166098"/>
                </a:cubicBezTo>
                <a:lnTo>
                  <a:pt x="533517" y="185930"/>
                </a:lnTo>
                <a:lnTo>
                  <a:pt x="533517" y="243445"/>
                </a:lnTo>
                <a:cubicBezTo>
                  <a:pt x="539478" y="245428"/>
                  <a:pt x="543452" y="251378"/>
                  <a:pt x="543452" y="258319"/>
                </a:cubicBezTo>
                <a:cubicBezTo>
                  <a:pt x="543452" y="266252"/>
                  <a:pt x="536498" y="274185"/>
                  <a:pt x="527556" y="274185"/>
                </a:cubicBezTo>
                <a:cubicBezTo>
                  <a:pt x="519608" y="274185"/>
                  <a:pt x="511660" y="266252"/>
                  <a:pt x="511660" y="258319"/>
                </a:cubicBezTo>
                <a:cubicBezTo>
                  <a:pt x="511660" y="251378"/>
                  <a:pt x="515634" y="245428"/>
                  <a:pt x="521595" y="243445"/>
                </a:cubicBezTo>
                <a:lnTo>
                  <a:pt x="521595" y="192872"/>
                </a:lnTo>
                <a:lnTo>
                  <a:pt x="470925" y="223612"/>
                </a:lnTo>
                <a:cubicBezTo>
                  <a:pt x="470925" y="223612"/>
                  <a:pt x="470925" y="272202"/>
                  <a:pt x="470925" y="274185"/>
                </a:cubicBezTo>
                <a:cubicBezTo>
                  <a:pt x="470925" y="294018"/>
                  <a:pt x="388464" y="309884"/>
                  <a:pt x="288119" y="309884"/>
                </a:cubicBezTo>
                <a:cubicBezTo>
                  <a:pt x="187774" y="309884"/>
                  <a:pt x="106306" y="294018"/>
                  <a:pt x="106306" y="274185"/>
                </a:cubicBezTo>
                <a:cubicBezTo>
                  <a:pt x="106306" y="272202"/>
                  <a:pt x="105312" y="223612"/>
                  <a:pt x="105312" y="223612"/>
                </a:cubicBezTo>
                <a:lnTo>
                  <a:pt x="5961" y="166098"/>
                </a:lnTo>
                <a:cubicBezTo>
                  <a:pt x="1987" y="164114"/>
                  <a:pt x="0" y="160148"/>
                  <a:pt x="0" y="155190"/>
                </a:cubicBezTo>
                <a:cubicBezTo>
                  <a:pt x="0" y="151223"/>
                  <a:pt x="2980" y="146265"/>
                  <a:pt x="6954" y="144282"/>
                </a:cubicBezTo>
                <a:lnTo>
                  <a:pt x="270236" y="4462"/>
                </a:lnTo>
                <a:cubicBezTo>
                  <a:pt x="275700" y="1487"/>
                  <a:pt x="281909" y="0"/>
                  <a:pt x="288119" y="0"/>
                </a:cubicBezTo>
                <a:close/>
              </a:path>
            </a:pathLst>
          </a:custGeom>
          <a:gradFill>
            <a:gsLst>
              <a:gs pos="0">
                <a:srgbClr val="5E85CC"/>
              </a:gs>
              <a:gs pos="100000">
                <a:srgbClr val="4973B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6ac4a7-c6d0-406c-a0cc-6cce031a5c0f}"/>
  <p:tag name="TABLE_ENDDRAG_ORIGIN_RECT" val="388*268"/>
  <p:tag name="TABLE_ENDDRAG_RECT" val="418*183*388*2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628;#7919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q3ogbjr">
      <a:majorFont>
        <a:latin typeface="Calibri"/>
        <a:ea typeface="华文中宋"/>
        <a:cs typeface=""/>
      </a:majorFont>
      <a:minorFont>
        <a:latin typeface="Calibri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929</Words>
  <Application>Microsoft Office PowerPoint</Application>
  <PresentationFormat>宽屏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汉仪大宋简</vt:lpstr>
      <vt:lpstr>等线</vt:lpstr>
      <vt:lpstr>微软雅黑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AutoBVT</cp:lastModifiedBy>
  <cp:revision>3</cp:revision>
  <dcterms:created xsi:type="dcterms:W3CDTF">2022-03-14T05:41:05Z</dcterms:created>
  <dcterms:modified xsi:type="dcterms:W3CDTF">2022-03-14T07:56:16Z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v1.0_mb_XozQyc1wjIWLnOxjFYfh7A==</vt:lpwstr>
  </property>
  <property fmtid="{D5CDD505-2E9C-101B-9397-08002B2CF9AE}" pid="4" name="ICV">
    <vt:lpwstr>B8012F8DE02F46E0BC1318B000F5FA00</vt:lpwstr>
  </property>
</Properties>
</file>