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4" r:id="rId5"/>
    <p:sldId id="265" r:id="rId6"/>
    <p:sldId id="261" r:id="rId7"/>
    <p:sldId id="266" r:id="rId8"/>
    <p:sldId id="267" r:id="rId9"/>
    <p:sldId id="262" r:id="rId10"/>
    <p:sldId id="268" r:id="rId11"/>
    <p:sldId id="269" r:id="rId12"/>
    <p:sldId id="263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B1B1"/>
    <a:srgbClr val="9CBBBC"/>
    <a:srgbClr val="F7CE81"/>
    <a:srgbClr val="A4B07E"/>
    <a:srgbClr val="DEC29D"/>
    <a:srgbClr val="45546F"/>
    <a:srgbClr val="FCFBFB"/>
    <a:srgbClr val="FFFFFF"/>
    <a:srgbClr val="F5F8FF"/>
    <a:srgbClr val="C396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42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5D51-3D05-4571-A283-B4A35CD20CD1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187E-2E7E-4C60-849C-ECEFA0A1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5D51-3D05-4571-A283-B4A35CD20CD1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187E-2E7E-4C60-849C-ECEFA0A1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5D51-3D05-4571-A283-B4A35CD20CD1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187E-2E7E-4C60-849C-ECEFA0A1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5D51-3D05-4571-A283-B4A35CD20CD1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187E-2E7E-4C60-849C-ECEFA0A1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5D51-3D05-4571-A283-B4A35CD20CD1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187E-2E7E-4C60-849C-ECEFA0A1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5D51-3D05-4571-A283-B4A35CD20CD1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187E-2E7E-4C60-849C-ECEFA0A1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5D51-3D05-4571-A283-B4A35CD20CD1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187E-2E7E-4C60-849C-ECEFA0A1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5D51-3D05-4571-A283-B4A35CD20CD1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187E-2E7E-4C60-849C-ECEFA0A1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5D51-3D05-4571-A283-B4A35CD20CD1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187E-2E7E-4C60-849C-ECEFA0A1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5D51-3D05-4571-A283-B4A35CD20CD1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187E-2E7E-4C60-849C-ECEFA0A1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5D51-3D05-4571-A283-B4A35CD20CD1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187E-2E7E-4C60-849C-ECEFA0A1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85D51-3D05-4571-A283-B4A35CD20CD1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B187E-2E7E-4C60-849C-ECEFA0A1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8FB1B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-76222" y="-703868"/>
            <a:ext cx="2186593" cy="2186593"/>
          </a:xfrm>
          <a:prstGeom prst="ellipse">
            <a:avLst/>
          </a:prstGeom>
          <a:solidFill>
            <a:srgbClr val="9CB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362168" y="1082675"/>
            <a:ext cx="9467664" cy="4692650"/>
          </a:xfrm>
          <a:prstGeom prst="roundRect">
            <a:avLst>
              <a:gd name="adj" fmla="val 712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320266" y="1482725"/>
            <a:ext cx="1171575" cy="1171575"/>
          </a:xfrm>
          <a:prstGeom prst="ellipse">
            <a:avLst/>
          </a:prstGeom>
          <a:solidFill>
            <a:srgbClr val="A4B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圆: 空心 6"/>
          <p:cNvSpPr/>
          <p:nvPr/>
        </p:nvSpPr>
        <p:spPr>
          <a:xfrm>
            <a:off x="1657350" y="5054600"/>
            <a:ext cx="1441450" cy="1441450"/>
          </a:xfrm>
          <a:prstGeom prst="donut">
            <a:avLst>
              <a:gd name="adj" fmla="val 24042"/>
            </a:avLst>
          </a:prstGeom>
          <a:solidFill>
            <a:srgbClr val="F7C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118100" y="6410325"/>
            <a:ext cx="1479550" cy="1479550"/>
          </a:xfrm>
          <a:prstGeom prst="ellipse">
            <a:avLst/>
          </a:prstGeom>
          <a:solidFill>
            <a:srgbClr val="9CB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圆: 空心 9"/>
          <p:cNvSpPr/>
          <p:nvPr/>
        </p:nvSpPr>
        <p:spPr>
          <a:xfrm>
            <a:off x="11571892" y="4239721"/>
            <a:ext cx="1629757" cy="1629757"/>
          </a:xfrm>
          <a:prstGeom prst="donut">
            <a:avLst>
              <a:gd name="adj" fmla="val 16087"/>
            </a:avLst>
          </a:prstGeom>
          <a:solidFill>
            <a:srgbClr val="9CB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96743" y="2542105"/>
            <a:ext cx="77985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研究生复试</a:t>
            </a:r>
            <a:r>
              <a:rPr lang="en-US" altLang="zh-CN" sz="6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PPT</a:t>
            </a:r>
          </a:p>
        </p:txBody>
      </p:sp>
      <p:sp>
        <p:nvSpPr>
          <p:cNvPr id="12" name="矩形 11"/>
          <p:cNvSpPr/>
          <p:nvPr/>
        </p:nvSpPr>
        <p:spPr>
          <a:xfrm>
            <a:off x="3346356" y="3792878"/>
            <a:ext cx="5501205" cy="520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May I be strenuous, energetic and persevering ! May I be patient! May I be able to bear and forbear the wrongs of others! May I ever keep a promise given!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382982" y="4715966"/>
            <a:ext cx="5451434" cy="457200"/>
            <a:chOff x="3562859" y="5378879"/>
            <a:chExt cx="5067124" cy="457200"/>
          </a:xfrm>
        </p:grpSpPr>
        <p:sp>
          <p:nvSpPr>
            <p:cNvPr id="22" name="矩形: 圆角 21"/>
            <p:cNvSpPr/>
            <p:nvPr/>
          </p:nvSpPr>
          <p:spPr>
            <a:xfrm>
              <a:off x="3562859" y="5378879"/>
              <a:ext cx="2209800" cy="457200"/>
            </a:xfrm>
            <a:prstGeom prst="roundRect">
              <a:avLst>
                <a:gd name="adj" fmla="val 50000"/>
              </a:avLst>
            </a:prstGeom>
            <a:solidFill>
              <a:srgbClr val="8F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686856" y="5397359"/>
              <a:ext cx="19805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报考人</a:t>
              </a:r>
              <a:r>
                <a:rPr lang="zh-CN" altLang="en-US" sz="2000" dirty="0" smtClean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" name="矩形: 圆角 23"/>
            <p:cNvSpPr/>
            <p:nvPr/>
          </p:nvSpPr>
          <p:spPr>
            <a:xfrm>
              <a:off x="6419343" y="5378879"/>
              <a:ext cx="2210640" cy="457200"/>
            </a:xfrm>
            <a:prstGeom prst="roundRect">
              <a:avLst>
                <a:gd name="adj" fmla="val 50000"/>
              </a:avLst>
            </a:prstGeom>
            <a:solidFill>
              <a:srgbClr val="8F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525130" y="5397359"/>
              <a:ext cx="19805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报考专业</a:t>
              </a:r>
              <a:r>
                <a:rPr lang="zh-CN" altLang="en-US" sz="2000" dirty="0" smtClean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509" y="1394036"/>
            <a:ext cx="3111111" cy="838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8FB1B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-76222" y="-703868"/>
            <a:ext cx="2186593" cy="2186593"/>
          </a:xfrm>
          <a:prstGeom prst="ellipse">
            <a:avLst/>
          </a:prstGeom>
          <a:solidFill>
            <a:srgbClr val="9CB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118100" y="6410325"/>
            <a:ext cx="1479550" cy="1479550"/>
          </a:xfrm>
          <a:prstGeom prst="ellipse">
            <a:avLst/>
          </a:prstGeom>
          <a:solidFill>
            <a:srgbClr val="9CB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圆: 空心 9"/>
          <p:cNvSpPr/>
          <p:nvPr/>
        </p:nvSpPr>
        <p:spPr>
          <a:xfrm>
            <a:off x="11571892" y="4239721"/>
            <a:ext cx="1629757" cy="1629757"/>
          </a:xfrm>
          <a:prstGeom prst="donut">
            <a:avLst>
              <a:gd name="adj" fmla="val 16087"/>
            </a:avLst>
          </a:prstGeom>
          <a:solidFill>
            <a:srgbClr val="9CB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19879" y="115887"/>
            <a:ext cx="11952242" cy="6626225"/>
          </a:xfrm>
          <a:prstGeom prst="roundRect">
            <a:avLst>
              <a:gd name="adj" fmla="val 369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1513989" y="-89620"/>
            <a:ext cx="468800" cy="468800"/>
          </a:xfrm>
          <a:prstGeom prst="ellipse">
            <a:avLst/>
          </a:prstGeom>
          <a:solidFill>
            <a:srgbClr val="9FB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圆: 空心 13"/>
          <p:cNvSpPr/>
          <p:nvPr/>
        </p:nvSpPr>
        <p:spPr>
          <a:xfrm>
            <a:off x="603080" y="6518016"/>
            <a:ext cx="691600" cy="691600"/>
          </a:xfrm>
          <a:prstGeom prst="donut">
            <a:avLst>
              <a:gd name="adj" fmla="val 19532"/>
            </a:avLst>
          </a:prstGeom>
          <a:solidFill>
            <a:srgbClr val="F9D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0679" y="140518"/>
            <a:ext cx="2709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校园活动经历</a:t>
            </a:r>
          </a:p>
        </p:txBody>
      </p:sp>
      <p:sp>
        <p:nvSpPr>
          <p:cNvPr id="11" name="椭圆 10"/>
          <p:cNvSpPr/>
          <p:nvPr/>
        </p:nvSpPr>
        <p:spPr>
          <a:xfrm>
            <a:off x="5655197" y="1503097"/>
            <a:ext cx="843028" cy="843028"/>
          </a:xfrm>
          <a:prstGeom prst="ellipse">
            <a:avLst/>
          </a:prstGeom>
          <a:solidFill>
            <a:srgbClr val="8F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333508" y="1503097"/>
            <a:ext cx="843028" cy="843028"/>
          </a:xfrm>
          <a:prstGeom prst="ellipse">
            <a:avLst/>
          </a:prstGeom>
          <a:solidFill>
            <a:srgbClr val="8F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9079465" y="1503097"/>
            <a:ext cx="843028" cy="843028"/>
          </a:xfrm>
          <a:prstGeom prst="ellipse">
            <a:avLst/>
          </a:prstGeom>
          <a:solidFill>
            <a:srgbClr val="8F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51388" y="2631839"/>
            <a:ext cx="16333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698267" y="3191930"/>
            <a:ext cx="21640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96519" y="3191930"/>
            <a:ext cx="21640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49640" y="2631839"/>
            <a:ext cx="16333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424273" y="3191930"/>
            <a:ext cx="21640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677394" y="2631839"/>
            <a:ext cx="16333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3" name="Freeform 5"/>
          <p:cNvSpPr>
            <a:spLocks noChangeAspect="1" noEditPoints="1"/>
          </p:cNvSpPr>
          <p:nvPr/>
        </p:nvSpPr>
        <p:spPr bwMode="auto">
          <a:xfrm>
            <a:off x="5868550" y="1729493"/>
            <a:ext cx="401724" cy="432742"/>
          </a:xfrm>
          <a:custGeom>
            <a:avLst/>
            <a:gdLst>
              <a:gd name="T0" fmla="*/ 10712 w 11708"/>
              <a:gd name="T1" fmla="*/ 21 h 12613"/>
              <a:gd name="T2" fmla="*/ 10456 w 11708"/>
              <a:gd name="T3" fmla="*/ 20 h 12613"/>
              <a:gd name="T4" fmla="*/ 10325 w 11708"/>
              <a:gd name="T5" fmla="*/ 47 h 12613"/>
              <a:gd name="T6" fmla="*/ 9395 w 11708"/>
              <a:gd name="T7" fmla="*/ 1216 h 12613"/>
              <a:gd name="T8" fmla="*/ 8433 w 11708"/>
              <a:gd name="T9" fmla="*/ 976 h 12613"/>
              <a:gd name="T10" fmla="*/ 7046 w 11708"/>
              <a:gd name="T11" fmla="*/ 1083 h 12613"/>
              <a:gd name="T12" fmla="*/ 4358 w 11708"/>
              <a:gd name="T13" fmla="*/ 2553 h 12613"/>
              <a:gd name="T14" fmla="*/ 3333 w 11708"/>
              <a:gd name="T15" fmla="*/ 3342 h 12613"/>
              <a:gd name="T16" fmla="*/ 1854 w 11708"/>
              <a:gd name="T17" fmla="*/ 3755 h 12613"/>
              <a:gd name="T18" fmla="*/ 728 w 11708"/>
              <a:gd name="T19" fmla="*/ 4023 h 12613"/>
              <a:gd name="T20" fmla="*/ 53 w 11708"/>
              <a:gd name="T21" fmla="*/ 4850 h 12613"/>
              <a:gd name="T22" fmla="*/ 32 w 11708"/>
              <a:gd name="T23" fmla="*/ 4916 h 12613"/>
              <a:gd name="T24" fmla="*/ 14 w 11708"/>
              <a:gd name="T25" fmla="*/ 4929 h 12613"/>
              <a:gd name="T26" fmla="*/ 0 w 11708"/>
              <a:gd name="T27" fmla="*/ 5056 h 12613"/>
              <a:gd name="T28" fmla="*/ 0 w 11708"/>
              <a:gd name="T29" fmla="*/ 5084 h 12613"/>
              <a:gd name="T30" fmla="*/ 0 w 11708"/>
              <a:gd name="T31" fmla="*/ 5282 h 12613"/>
              <a:gd name="T32" fmla="*/ 0 w 11708"/>
              <a:gd name="T33" fmla="*/ 5311 h 12613"/>
              <a:gd name="T34" fmla="*/ 15 w 11708"/>
              <a:gd name="T35" fmla="*/ 5466 h 12613"/>
              <a:gd name="T36" fmla="*/ 32 w 11708"/>
              <a:gd name="T37" fmla="*/ 5479 h 12613"/>
              <a:gd name="T38" fmla="*/ 320 w 11708"/>
              <a:gd name="T39" fmla="*/ 6494 h 12613"/>
              <a:gd name="T40" fmla="*/ 1657 w 11708"/>
              <a:gd name="T41" fmla="*/ 8578 h 12613"/>
              <a:gd name="T42" fmla="*/ 4450 w 11708"/>
              <a:gd name="T43" fmla="*/ 10985 h 12613"/>
              <a:gd name="T44" fmla="*/ 6401 w 11708"/>
              <a:gd name="T45" fmla="*/ 11632 h 12613"/>
              <a:gd name="T46" fmla="*/ 7491 w 11708"/>
              <a:gd name="T47" fmla="*/ 11224 h 12613"/>
              <a:gd name="T48" fmla="*/ 7750 w 11708"/>
              <a:gd name="T49" fmla="*/ 10617 h 12613"/>
              <a:gd name="T50" fmla="*/ 8144 w 11708"/>
              <a:gd name="T51" fmla="*/ 9057 h 12613"/>
              <a:gd name="T52" fmla="*/ 8945 w 11708"/>
              <a:gd name="T53" fmla="*/ 7679 h 12613"/>
              <a:gd name="T54" fmla="*/ 10341 w 11708"/>
              <a:gd name="T55" fmla="*/ 5606 h 12613"/>
              <a:gd name="T56" fmla="*/ 10610 w 11708"/>
              <a:gd name="T57" fmla="*/ 2746 h 12613"/>
              <a:gd name="T58" fmla="*/ 10473 w 11708"/>
              <a:gd name="T59" fmla="*/ 2318 h 12613"/>
              <a:gd name="T60" fmla="*/ 11658 w 11708"/>
              <a:gd name="T61" fmla="*/ 1351 h 12613"/>
              <a:gd name="T62" fmla="*/ 11683 w 11708"/>
              <a:gd name="T63" fmla="*/ 1246 h 12613"/>
              <a:gd name="T64" fmla="*/ 11683 w 11708"/>
              <a:gd name="T65" fmla="*/ 1001 h 12613"/>
              <a:gd name="T66" fmla="*/ 10712 w 11708"/>
              <a:gd name="T67" fmla="*/ 21 h 12613"/>
              <a:gd name="T68" fmla="*/ 8713 w 11708"/>
              <a:gd name="T69" fmla="*/ 2115 h 12613"/>
              <a:gd name="T70" fmla="*/ 6525 w 11708"/>
              <a:gd name="T71" fmla="*/ 3424 h 12613"/>
              <a:gd name="T72" fmla="*/ 4830 w 11708"/>
              <a:gd name="T73" fmla="*/ 5301 h 12613"/>
              <a:gd name="T74" fmla="*/ 2957 w 11708"/>
              <a:gd name="T75" fmla="*/ 6660 h 12613"/>
              <a:gd name="T76" fmla="*/ 2478 w 11708"/>
              <a:gd name="T77" fmla="*/ 6777 h 12613"/>
              <a:gd name="T78" fmla="*/ 2124 w 11708"/>
              <a:gd name="T79" fmla="*/ 6695 h 12613"/>
              <a:gd name="T80" fmla="*/ 1497 w 11708"/>
              <a:gd name="T81" fmla="*/ 5850 h 12613"/>
              <a:gd name="T82" fmla="*/ 1467 w 11708"/>
              <a:gd name="T83" fmla="*/ 5684 h 12613"/>
              <a:gd name="T84" fmla="*/ 1554 w 11708"/>
              <a:gd name="T85" fmla="*/ 5585 h 12613"/>
              <a:gd name="T86" fmla="*/ 3506 w 11708"/>
              <a:gd name="T87" fmla="*/ 5044 h 12613"/>
              <a:gd name="T88" fmla="*/ 5285 w 11708"/>
              <a:gd name="T89" fmla="*/ 3681 h 12613"/>
              <a:gd name="T90" fmla="*/ 6672 w 11708"/>
              <a:gd name="T91" fmla="*/ 2456 h 12613"/>
              <a:gd name="T92" fmla="*/ 8576 w 11708"/>
              <a:gd name="T93" fmla="*/ 2025 h 12613"/>
              <a:gd name="T94" fmla="*/ 8712 w 11708"/>
              <a:gd name="T95" fmla="*/ 2060 h 12613"/>
              <a:gd name="T96" fmla="*/ 8713 w 11708"/>
              <a:gd name="T97" fmla="*/ 2115 h 12613"/>
              <a:gd name="T98" fmla="*/ 10542 w 11708"/>
              <a:gd name="T99" fmla="*/ 1734 h 12613"/>
              <a:gd name="T100" fmla="*/ 9969 w 11708"/>
              <a:gd name="T101" fmla="*/ 1170 h 12613"/>
              <a:gd name="T102" fmla="*/ 10533 w 11708"/>
              <a:gd name="T103" fmla="*/ 598 h 12613"/>
              <a:gd name="T104" fmla="*/ 11105 w 11708"/>
              <a:gd name="T105" fmla="*/ 1161 h 12613"/>
              <a:gd name="T106" fmla="*/ 10542 w 11708"/>
              <a:gd name="T107" fmla="*/ 1734 h 12613"/>
              <a:gd name="T108" fmla="*/ 4679 w 11708"/>
              <a:gd name="T109" fmla="*/ 11663 h 12613"/>
              <a:gd name="T110" fmla="*/ 3078 w 11708"/>
              <a:gd name="T111" fmla="*/ 10636 h 12613"/>
              <a:gd name="T112" fmla="*/ 2902 w 11708"/>
              <a:gd name="T113" fmla="*/ 10642 h 12613"/>
              <a:gd name="T114" fmla="*/ 2568 w 11708"/>
              <a:gd name="T115" fmla="*/ 11810 h 12613"/>
              <a:gd name="T116" fmla="*/ 3422 w 11708"/>
              <a:gd name="T117" fmla="*/ 12610 h 12613"/>
              <a:gd name="T118" fmla="*/ 3848 w 11708"/>
              <a:gd name="T119" fmla="*/ 12613 h 12613"/>
              <a:gd name="T120" fmla="*/ 4739 w 11708"/>
              <a:gd name="T121" fmla="*/ 11817 h 12613"/>
              <a:gd name="T122" fmla="*/ 4679 w 11708"/>
              <a:gd name="T123" fmla="*/ 11663 h 12613"/>
              <a:gd name="T124" fmla="*/ 4679 w 11708"/>
              <a:gd name="T125" fmla="*/ 11663 h 12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708" h="12613">
                <a:moveTo>
                  <a:pt x="10712" y="21"/>
                </a:moveTo>
                <a:cubicBezTo>
                  <a:pt x="10627" y="18"/>
                  <a:pt x="10542" y="19"/>
                  <a:pt x="10456" y="20"/>
                </a:cubicBezTo>
                <a:cubicBezTo>
                  <a:pt x="10427" y="66"/>
                  <a:pt x="10358" y="9"/>
                  <a:pt x="10325" y="47"/>
                </a:cubicBezTo>
                <a:cubicBezTo>
                  <a:pt x="9728" y="203"/>
                  <a:pt x="9429" y="599"/>
                  <a:pt x="9395" y="1216"/>
                </a:cubicBezTo>
                <a:cubicBezTo>
                  <a:pt x="9078" y="1094"/>
                  <a:pt x="8763" y="1010"/>
                  <a:pt x="8433" y="976"/>
                </a:cubicBezTo>
                <a:cubicBezTo>
                  <a:pt x="7963" y="927"/>
                  <a:pt x="7502" y="974"/>
                  <a:pt x="7046" y="1083"/>
                </a:cubicBezTo>
                <a:cubicBezTo>
                  <a:pt x="6018" y="1331"/>
                  <a:pt x="5143" y="1861"/>
                  <a:pt x="4358" y="2553"/>
                </a:cubicBezTo>
                <a:cubicBezTo>
                  <a:pt x="4034" y="2839"/>
                  <a:pt x="3739" y="3160"/>
                  <a:pt x="3333" y="3342"/>
                </a:cubicBezTo>
                <a:cubicBezTo>
                  <a:pt x="2859" y="3553"/>
                  <a:pt x="2356" y="3651"/>
                  <a:pt x="1854" y="3755"/>
                </a:cubicBezTo>
                <a:cubicBezTo>
                  <a:pt x="1476" y="3833"/>
                  <a:pt x="1095" y="3895"/>
                  <a:pt x="728" y="4023"/>
                </a:cubicBezTo>
                <a:cubicBezTo>
                  <a:pt x="331" y="4162"/>
                  <a:pt x="116" y="4442"/>
                  <a:pt x="53" y="4850"/>
                </a:cubicBezTo>
                <a:cubicBezTo>
                  <a:pt x="50" y="4873"/>
                  <a:pt x="39" y="4894"/>
                  <a:pt x="32" y="4916"/>
                </a:cubicBezTo>
                <a:cubicBezTo>
                  <a:pt x="26" y="4925"/>
                  <a:pt x="20" y="4930"/>
                  <a:pt x="14" y="4929"/>
                </a:cubicBezTo>
                <a:cubicBezTo>
                  <a:pt x="9" y="4971"/>
                  <a:pt x="26" y="5016"/>
                  <a:pt x="0" y="5056"/>
                </a:cubicBezTo>
                <a:lnTo>
                  <a:pt x="0" y="5084"/>
                </a:lnTo>
                <a:cubicBezTo>
                  <a:pt x="22" y="5150"/>
                  <a:pt x="22" y="5216"/>
                  <a:pt x="0" y="5282"/>
                </a:cubicBezTo>
                <a:lnTo>
                  <a:pt x="0" y="5311"/>
                </a:lnTo>
                <a:cubicBezTo>
                  <a:pt x="28" y="5360"/>
                  <a:pt x="8" y="5415"/>
                  <a:pt x="15" y="5466"/>
                </a:cubicBezTo>
                <a:cubicBezTo>
                  <a:pt x="20" y="5466"/>
                  <a:pt x="26" y="5470"/>
                  <a:pt x="32" y="5479"/>
                </a:cubicBezTo>
                <a:cubicBezTo>
                  <a:pt x="100" y="5825"/>
                  <a:pt x="182" y="6167"/>
                  <a:pt x="320" y="6494"/>
                </a:cubicBezTo>
                <a:cubicBezTo>
                  <a:pt x="644" y="7267"/>
                  <a:pt x="1112" y="7948"/>
                  <a:pt x="1657" y="8578"/>
                </a:cubicBezTo>
                <a:cubicBezTo>
                  <a:pt x="2469" y="9518"/>
                  <a:pt x="3370" y="10357"/>
                  <a:pt x="4450" y="10985"/>
                </a:cubicBezTo>
                <a:cubicBezTo>
                  <a:pt x="5053" y="11336"/>
                  <a:pt x="5689" y="11607"/>
                  <a:pt x="6401" y="11632"/>
                </a:cubicBezTo>
                <a:cubicBezTo>
                  <a:pt x="6815" y="11647"/>
                  <a:pt x="7216" y="11591"/>
                  <a:pt x="7491" y="11224"/>
                </a:cubicBezTo>
                <a:cubicBezTo>
                  <a:pt x="7625" y="11045"/>
                  <a:pt x="7691" y="10831"/>
                  <a:pt x="7750" y="10617"/>
                </a:cubicBezTo>
                <a:cubicBezTo>
                  <a:pt x="7892" y="10100"/>
                  <a:pt x="7986" y="9571"/>
                  <a:pt x="8144" y="9057"/>
                </a:cubicBezTo>
                <a:cubicBezTo>
                  <a:pt x="8305" y="8535"/>
                  <a:pt x="8558" y="8071"/>
                  <a:pt x="8945" y="7679"/>
                </a:cubicBezTo>
                <a:cubicBezTo>
                  <a:pt x="9538" y="7075"/>
                  <a:pt x="10019" y="6392"/>
                  <a:pt x="10341" y="5606"/>
                </a:cubicBezTo>
                <a:cubicBezTo>
                  <a:pt x="10720" y="4681"/>
                  <a:pt x="10862" y="3731"/>
                  <a:pt x="10610" y="2746"/>
                </a:cubicBezTo>
                <a:cubicBezTo>
                  <a:pt x="10573" y="2601"/>
                  <a:pt x="10519" y="2460"/>
                  <a:pt x="10473" y="2318"/>
                </a:cubicBezTo>
                <a:cubicBezTo>
                  <a:pt x="11208" y="2202"/>
                  <a:pt x="11536" y="1935"/>
                  <a:pt x="11658" y="1351"/>
                </a:cubicBezTo>
                <a:cubicBezTo>
                  <a:pt x="11687" y="1326"/>
                  <a:pt x="11649" y="1269"/>
                  <a:pt x="11683" y="1246"/>
                </a:cubicBezTo>
                <a:lnTo>
                  <a:pt x="11683" y="1001"/>
                </a:lnTo>
                <a:cubicBezTo>
                  <a:pt x="11708" y="530"/>
                  <a:pt x="11169" y="0"/>
                  <a:pt x="10712" y="21"/>
                </a:cubicBezTo>
                <a:close/>
                <a:moveTo>
                  <a:pt x="8713" y="2115"/>
                </a:moveTo>
                <a:cubicBezTo>
                  <a:pt x="7823" y="2284"/>
                  <a:pt x="7160" y="2834"/>
                  <a:pt x="6525" y="3424"/>
                </a:cubicBezTo>
                <a:cubicBezTo>
                  <a:pt x="5905" y="3999"/>
                  <a:pt x="5362" y="4646"/>
                  <a:pt x="4830" y="5301"/>
                </a:cubicBezTo>
                <a:cubicBezTo>
                  <a:pt x="4327" y="5921"/>
                  <a:pt x="3724" y="6405"/>
                  <a:pt x="2957" y="6660"/>
                </a:cubicBezTo>
                <a:cubicBezTo>
                  <a:pt x="2802" y="6712"/>
                  <a:pt x="2638" y="6740"/>
                  <a:pt x="2478" y="6777"/>
                </a:cubicBezTo>
                <a:cubicBezTo>
                  <a:pt x="2347" y="6807"/>
                  <a:pt x="2235" y="6776"/>
                  <a:pt x="2124" y="6695"/>
                </a:cubicBezTo>
                <a:cubicBezTo>
                  <a:pt x="1826" y="6477"/>
                  <a:pt x="1597" y="6212"/>
                  <a:pt x="1497" y="5850"/>
                </a:cubicBezTo>
                <a:cubicBezTo>
                  <a:pt x="1482" y="5796"/>
                  <a:pt x="1476" y="5739"/>
                  <a:pt x="1467" y="5684"/>
                </a:cubicBezTo>
                <a:cubicBezTo>
                  <a:pt x="1456" y="5615"/>
                  <a:pt x="1473" y="5584"/>
                  <a:pt x="1554" y="5585"/>
                </a:cubicBezTo>
                <a:cubicBezTo>
                  <a:pt x="2257" y="5596"/>
                  <a:pt x="2897" y="5370"/>
                  <a:pt x="3506" y="5044"/>
                </a:cubicBezTo>
                <a:cubicBezTo>
                  <a:pt x="4172" y="4686"/>
                  <a:pt x="4738" y="4197"/>
                  <a:pt x="5285" y="3681"/>
                </a:cubicBezTo>
                <a:cubicBezTo>
                  <a:pt x="5733" y="3257"/>
                  <a:pt x="6159" y="2807"/>
                  <a:pt x="6672" y="2456"/>
                </a:cubicBezTo>
                <a:cubicBezTo>
                  <a:pt x="7250" y="2059"/>
                  <a:pt x="7882" y="1903"/>
                  <a:pt x="8576" y="2025"/>
                </a:cubicBezTo>
                <a:cubicBezTo>
                  <a:pt x="8622" y="2033"/>
                  <a:pt x="8667" y="2048"/>
                  <a:pt x="8712" y="2060"/>
                </a:cubicBezTo>
                <a:cubicBezTo>
                  <a:pt x="8730" y="2078"/>
                  <a:pt x="8729" y="2096"/>
                  <a:pt x="8713" y="2115"/>
                </a:cubicBezTo>
                <a:close/>
                <a:moveTo>
                  <a:pt x="10542" y="1734"/>
                </a:moveTo>
                <a:cubicBezTo>
                  <a:pt x="10236" y="1738"/>
                  <a:pt x="9974" y="1480"/>
                  <a:pt x="9969" y="1170"/>
                </a:cubicBezTo>
                <a:cubicBezTo>
                  <a:pt x="9965" y="863"/>
                  <a:pt x="10223" y="602"/>
                  <a:pt x="10533" y="598"/>
                </a:cubicBezTo>
                <a:cubicBezTo>
                  <a:pt x="10843" y="595"/>
                  <a:pt x="11101" y="849"/>
                  <a:pt x="11105" y="1161"/>
                </a:cubicBezTo>
                <a:cubicBezTo>
                  <a:pt x="11109" y="1469"/>
                  <a:pt x="10852" y="1730"/>
                  <a:pt x="10542" y="1734"/>
                </a:cubicBezTo>
                <a:close/>
                <a:moveTo>
                  <a:pt x="4679" y="11663"/>
                </a:moveTo>
                <a:cubicBezTo>
                  <a:pt x="4101" y="11390"/>
                  <a:pt x="3575" y="11034"/>
                  <a:pt x="3078" y="10636"/>
                </a:cubicBezTo>
                <a:cubicBezTo>
                  <a:pt x="3007" y="10579"/>
                  <a:pt x="2963" y="10583"/>
                  <a:pt x="2902" y="10642"/>
                </a:cubicBezTo>
                <a:cubicBezTo>
                  <a:pt x="2563" y="10967"/>
                  <a:pt x="2436" y="11355"/>
                  <a:pt x="2568" y="11810"/>
                </a:cubicBezTo>
                <a:cubicBezTo>
                  <a:pt x="2693" y="12243"/>
                  <a:pt x="2998" y="12493"/>
                  <a:pt x="3422" y="12610"/>
                </a:cubicBezTo>
                <a:cubicBezTo>
                  <a:pt x="3564" y="12611"/>
                  <a:pt x="3706" y="12612"/>
                  <a:pt x="3848" y="12613"/>
                </a:cubicBezTo>
                <a:cubicBezTo>
                  <a:pt x="4294" y="12515"/>
                  <a:pt x="4594" y="12254"/>
                  <a:pt x="4739" y="11817"/>
                </a:cubicBezTo>
                <a:cubicBezTo>
                  <a:pt x="4763" y="11744"/>
                  <a:pt x="4760" y="11701"/>
                  <a:pt x="4679" y="11663"/>
                </a:cubicBezTo>
                <a:close/>
                <a:moveTo>
                  <a:pt x="4679" y="11663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Freeform 5"/>
          <p:cNvSpPr>
            <a:spLocks noChangeAspect="1" noEditPoints="1"/>
          </p:cNvSpPr>
          <p:nvPr/>
        </p:nvSpPr>
        <p:spPr bwMode="auto">
          <a:xfrm>
            <a:off x="9275656" y="1710440"/>
            <a:ext cx="460643" cy="460643"/>
          </a:xfrm>
          <a:custGeom>
            <a:avLst/>
            <a:gdLst>
              <a:gd name="T0" fmla="*/ 11492 w 12599"/>
              <a:gd name="T1" fmla="*/ 6299 h 12598"/>
              <a:gd name="T2" fmla="*/ 6299 w 12599"/>
              <a:gd name="T3" fmla="*/ 11492 h 12598"/>
              <a:gd name="T4" fmla="*/ 1107 w 12599"/>
              <a:gd name="T5" fmla="*/ 6299 h 12598"/>
              <a:gd name="T6" fmla="*/ 6299 w 12599"/>
              <a:gd name="T7" fmla="*/ 1106 h 12598"/>
              <a:gd name="T8" fmla="*/ 11492 w 12599"/>
              <a:gd name="T9" fmla="*/ 6299 h 12598"/>
              <a:gd name="T10" fmla="*/ 6299 w 12599"/>
              <a:gd name="T11" fmla="*/ 0 h 12598"/>
              <a:gd name="T12" fmla="*/ 0 w 12599"/>
              <a:gd name="T13" fmla="*/ 6299 h 12598"/>
              <a:gd name="T14" fmla="*/ 6299 w 12599"/>
              <a:gd name="T15" fmla="*/ 12598 h 12598"/>
              <a:gd name="T16" fmla="*/ 12599 w 12599"/>
              <a:gd name="T17" fmla="*/ 6299 h 12598"/>
              <a:gd name="T18" fmla="*/ 6299 w 12599"/>
              <a:gd name="T19" fmla="*/ 0 h 12598"/>
              <a:gd name="T20" fmla="*/ 6299 w 12599"/>
              <a:gd name="T21" fmla="*/ 0 h 12598"/>
              <a:gd name="T22" fmla="*/ 6299 w 12599"/>
              <a:gd name="T23" fmla="*/ 1586 h 12598"/>
              <a:gd name="T24" fmla="*/ 6299 w 12599"/>
              <a:gd name="T25" fmla="*/ 11012 h 12598"/>
              <a:gd name="T26" fmla="*/ 11013 w 12599"/>
              <a:gd name="T27" fmla="*/ 6299 h 12598"/>
              <a:gd name="T28" fmla="*/ 6299 w 12599"/>
              <a:gd name="T29" fmla="*/ 1586 h 12598"/>
              <a:gd name="T30" fmla="*/ 6299 w 12599"/>
              <a:gd name="T31" fmla="*/ 1586 h 12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599" h="12598">
                <a:moveTo>
                  <a:pt x="11492" y="6299"/>
                </a:moveTo>
                <a:cubicBezTo>
                  <a:pt x="11492" y="9167"/>
                  <a:pt x="9167" y="11492"/>
                  <a:pt x="6299" y="11492"/>
                </a:cubicBezTo>
                <a:cubicBezTo>
                  <a:pt x="3432" y="11492"/>
                  <a:pt x="1107" y="9167"/>
                  <a:pt x="1107" y="6299"/>
                </a:cubicBezTo>
                <a:cubicBezTo>
                  <a:pt x="1107" y="3431"/>
                  <a:pt x="3432" y="1106"/>
                  <a:pt x="6299" y="1106"/>
                </a:cubicBezTo>
                <a:cubicBezTo>
                  <a:pt x="9167" y="1106"/>
                  <a:pt x="11492" y="3431"/>
                  <a:pt x="11492" y="6299"/>
                </a:cubicBezTo>
                <a:close/>
                <a:moveTo>
                  <a:pt x="6299" y="0"/>
                </a:moveTo>
                <a:cubicBezTo>
                  <a:pt x="2821" y="0"/>
                  <a:pt x="0" y="2820"/>
                  <a:pt x="0" y="6299"/>
                </a:cubicBezTo>
                <a:cubicBezTo>
                  <a:pt x="0" y="9778"/>
                  <a:pt x="2821" y="12598"/>
                  <a:pt x="6299" y="12598"/>
                </a:cubicBezTo>
                <a:cubicBezTo>
                  <a:pt x="9778" y="12598"/>
                  <a:pt x="12599" y="9778"/>
                  <a:pt x="12599" y="6299"/>
                </a:cubicBezTo>
                <a:cubicBezTo>
                  <a:pt x="12599" y="2820"/>
                  <a:pt x="9778" y="0"/>
                  <a:pt x="6299" y="0"/>
                </a:cubicBezTo>
                <a:close/>
                <a:moveTo>
                  <a:pt x="6299" y="0"/>
                </a:moveTo>
                <a:close/>
                <a:moveTo>
                  <a:pt x="6299" y="1586"/>
                </a:moveTo>
                <a:lnTo>
                  <a:pt x="6299" y="11012"/>
                </a:lnTo>
                <a:cubicBezTo>
                  <a:pt x="8902" y="11012"/>
                  <a:pt x="11013" y="8902"/>
                  <a:pt x="11013" y="6299"/>
                </a:cubicBezTo>
                <a:cubicBezTo>
                  <a:pt x="11013" y="3696"/>
                  <a:pt x="8902" y="1586"/>
                  <a:pt x="6299" y="1586"/>
                </a:cubicBezTo>
                <a:close/>
                <a:moveTo>
                  <a:pt x="6299" y="1586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Freeform 5"/>
          <p:cNvSpPr>
            <a:spLocks noChangeAspect="1" noEditPoints="1"/>
          </p:cNvSpPr>
          <p:nvPr/>
        </p:nvSpPr>
        <p:spPr bwMode="auto">
          <a:xfrm>
            <a:off x="2523797" y="1733588"/>
            <a:ext cx="460643" cy="409594"/>
          </a:xfrm>
          <a:custGeom>
            <a:avLst/>
            <a:gdLst>
              <a:gd name="T0" fmla="*/ 9594 w 12802"/>
              <a:gd name="T1" fmla="*/ 6548 h 11382"/>
              <a:gd name="T2" fmla="*/ 12802 w 12802"/>
              <a:gd name="T3" fmla="*/ 4139 h 11382"/>
              <a:gd name="T4" fmla="*/ 8193 w 12802"/>
              <a:gd name="T5" fmla="*/ 4139 h 11382"/>
              <a:gd name="T6" fmla="*/ 6401 w 12802"/>
              <a:gd name="T7" fmla="*/ 0 h 11382"/>
              <a:gd name="T8" fmla="*/ 4811 w 12802"/>
              <a:gd name="T9" fmla="*/ 3672 h 11382"/>
              <a:gd name="T10" fmla="*/ 4814 w 12802"/>
              <a:gd name="T11" fmla="*/ 3672 h 11382"/>
              <a:gd name="T12" fmla="*/ 3882 w 12802"/>
              <a:gd name="T13" fmla="*/ 7054 h 11382"/>
              <a:gd name="T14" fmla="*/ 3887 w 12802"/>
              <a:gd name="T15" fmla="*/ 7057 h 11382"/>
              <a:gd name="T16" fmla="*/ 3848 w 12802"/>
              <a:gd name="T17" fmla="*/ 7179 h 11382"/>
              <a:gd name="T18" fmla="*/ 3810 w 12802"/>
              <a:gd name="T19" fmla="*/ 7315 h 11382"/>
              <a:gd name="T20" fmla="*/ 3805 w 12802"/>
              <a:gd name="T21" fmla="*/ 7313 h 11382"/>
              <a:gd name="T22" fmla="*/ 2515 w 12802"/>
              <a:gd name="T23" fmla="*/ 11382 h 11382"/>
              <a:gd name="T24" fmla="*/ 5676 w 12802"/>
              <a:gd name="T25" fmla="*/ 9346 h 11382"/>
              <a:gd name="T26" fmla="*/ 9594 w 12802"/>
              <a:gd name="T27" fmla="*/ 6548 h 11382"/>
              <a:gd name="T28" fmla="*/ 4196 w 12802"/>
              <a:gd name="T29" fmla="*/ 4139 h 11382"/>
              <a:gd name="T30" fmla="*/ 0 w 12802"/>
              <a:gd name="T31" fmla="*/ 4139 h 11382"/>
              <a:gd name="T32" fmla="*/ 3461 w 12802"/>
              <a:gd name="T33" fmla="*/ 6738 h 11382"/>
              <a:gd name="T34" fmla="*/ 4196 w 12802"/>
              <a:gd name="T35" fmla="*/ 4139 h 11382"/>
              <a:gd name="T36" fmla="*/ 6755 w 12802"/>
              <a:gd name="T37" fmla="*/ 9120 h 11382"/>
              <a:gd name="T38" fmla="*/ 10059 w 12802"/>
              <a:gd name="T39" fmla="*/ 11382 h 11382"/>
              <a:gd name="T40" fmla="*/ 9039 w 12802"/>
              <a:gd name="T41" fmla="*/ 7523 h 11382"/>
              <a:gd name="T42" fmla="*/ 6755 w 12802"/>
              <a:gd name="T43" fmla="*/ 9120 h 11382"/>
              <a:gd name="T44" fmla="*/ 6755 w 12802"/>
              <a:gd name="T45" fmla="*/ 9120 h 11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802" h="11382">
                <a:moveTo>
                  <a:pt x="9594" y="6548"/>
                </a:moveTo>
                <a:lnTo>
                  <a:pt x="12802" y="4139"/>
                </a:lnTo>
                <a:lnTo>
                  <a:pt x="8193" y="4139"/>
                </a:lnTo>
                <a:lnTo>
                  <a:pt x="6401" y="0"/>
                </a:lnTo>
                <a:lnTo>
                  <a:pt x="4811" y="3672"/>
                </a:lnTo>
                <a:lnTo>
                  <a:pt x="4814" y="3672"/>
                </a:lnTo>
                <a:lnTo>
                  <a:pt x="3882" y="7054"/>
                </a:lnTo>
                <a:lnTo>
                  <a:pt x="3887" y="7057"/>
                </a:lnTo>
                <a:lnTo>
                  <a:pt x="3848" y="7179"/>
                </a:lnTo>
                <a:lnTo>
                  <a:pt x="3810" y="7315"/>
                </a:lnTo>
                <a:lnTo>
                  <a:pt x="3805" y="7313"/>
                </a:lnTo>
                <a:lnTo>
                  <a:pt x="2515" y="11382"/>
                </a:lnTo>
                <a:lnTo>
                  <a:pt x="5676" y="9346"/>
                </a:lnTo>
                <a:lnTo>
                  <a:pt x="9594" y="6548"/>
                </a:lnTo>
                <a:close/>
                <a:moveTo>
                  <a:pt x="4196" y="4139"/>
                </a:moveTo>
                <a:lnTo>
                  <a:pt x="0" y="4139"/>
                </a:lnTo>
                <a:lnTo>
                  <a:pt x="3461" y="6738"/>
                </a:lnTo>
                <a:lnTo>
                  <a:pt x="4196" y="4139"/>
                </a:lnTo>
                <a:close/>
                <a:moveTo>
                  <a:pt x="6755" y="9120"/>
                </a:moveTo>
                <a:lnTo>
                  <a:pt x="10059" y="11382"/>
                </a:lnTo>
                <a:lnTo>
                  <a:pt x="9039" y="7523"/>
                </a:lnTo>
                <a:lnTo>
                  <a:pt x="6755" y="9120"/>
                </a:lnTo>
                <a:close/>
                <a:moveTo>
                  <a:pt x="6755" y="9120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1928353" y="5139964"/>
            <a:ext cx="8880324" cy="90853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: 圆角 26"/>
          <p:cNvSpPr/>
          <p:nvPr/>
        </p:nvSpPr>
        <p:spPr>
          <a:xfrm>
            <a:off x="1624053" y="5139964"/>
            <a:ext cx="2315308" cy="908538"/>
          </a:xfrm>
          <a:prstGeom prst="roundRect">
            <a:avLst>
              <a:gd name="adj" fmla="val 0"/>
            </a:avLst>
          </a:prstGeom>
          <a:solidFill>
            <a:srgbClr val="8F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56470" y="5324927"/>
            <a:ext cx="20405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526227" y="5242111"/>
            <a:ext cx="5895179" cy="700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……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8FB1B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-76222" y="-703868"/>
            <a:ext cx="2186593" cy="2186593"/>
          </a:xfrm>
          <a:prstGeom prst="ellipse">
            <a:avLst/>
          </a:prstGeom>
          <a:solidFill>
            <a:srgbClr val="9CB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118100" y="6410325"/>
            <a:ext cx="1479550" cy="1479550"/>
          </a:xfrm>
          <a:prstGeom prst="ellipse">
            <a:avLst/>
          </a:prstGeom>
          <a:solidFill>
            <a:srgbClr val="9CB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圆: 空心 9"/>
          <p:cNvSpPr/>
          <p:nvPr/>
        </p:nvSpPr>
        <p:spPr>
          <a:xfrm>
            <a:off x="11571892" y="4239721"/>
            <a:ext cx="1629757" cy="1629757"/>
          </a:xfrm>
          <a:prstGeom prst="donut">
            <a:avLst>
              <a:gd name="adj" fmla="val 16087"/>
            </a:avLst>
          </a:prstGeom>
          <a:solidFill>
            <a:srgbClr val="9CB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19879" y="115887"/>
            <a:ext cx="11952242" cy="6626225"/>
          </a:xfrm>
          <a:prstGeom prst="roundRect">
            <a:avLst>
              <a:gd name="adj" fmla="val 369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1513989" y="-89620"/>
            <a:ext cx="468800" cy="468800"/>
          </a:xfrm>
          <a:prstGeom prst="ellipse">
            <a:avLst/>
          </a:prstGeom>
          <a:solidFill>
            <a:srgbClr val="9FB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圆: 空心 13"/>
          <p:cNvSpPr/>
          <p:nvPr/>
        </p:nvSpPr>
        <p:spPr>
          <a:xfrm>
            <a:off x="603080" y="6518016"/>
            <a:ext cx="691600" cy="691600"/>
          </a:xfrm>
          <a:prstGeom prst="donut">
            <a:avLst>
              <a:gd name="adj" fmla="val 19532"/>
            </a:avLst>
          </a:prstGeom>
          <a:solidFill>
            <a:srgbClr val="F9D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0679" y="140518"/>
            <a:ext cx="2709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校园活动经历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214280" y="1210123"/>
            <a:ext cx="1782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86116" y="1904543"/>
            <a:ext cx="7476904" cy="700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5336968" y="1778871"/>
            <a:ext cx="1537101" cy="0"/>
          </a:xfrm>
          <a:prstGeom prst="line">
            <a:avLst/>
          </a:prstGeom>
          <a:ln w="19050">
            <a:solidFill>
              <a:srgbClr val="8FB1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991403" y="3209178"/>
            <a:ext cx="3758651" cy="2702673"/>
          </a:xfrm>
          <a:prstGeom prst="rect">
            <a:avLst/>
          </a:prstGeom>
          <a:blipFill>
            <a:blip r:embed="rId2"/>
            <a:stretch>
              <a:fillRect t="-38789" b="-38441"/>
            </a:stretch>
          </a:blipFill>
          <a:ln w="19050">
            <a:solidFill>
              <a:srgbClr val="8FB1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519240" y="3460768"/>
            <a:ext cx="780049" cy="780049"/>
          </a:xfrm>
          <a:prstGeom prst="ellipse">
            <a:avLst/>
          </a:prstGeom>
          <a:solidFill>
            <a:srgbClr val="8F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479353" y="3664788"/>
            <a:ext cx="3660600" cy="700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479354" y="3246653"/>
            <a:ext cx="171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424718" y="3491291"/>
            <a:ext cx="9848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壹</a:t>
            </a:r>
          </a:p>
        </p:txBody>
      </p:sp>
      <p:sp>
        <p:nvSpPr>
          <p:cNvPr id="22" name="椭圆 21"/>
          <p:cNvSpPr/>
          <p:nvPr/>
        </p:nvSpPr>
        <p:spPr>
          <a:xfrm>
            <a:off x="1528766" y="5036195"/>
            <a:ext cx="780048" cy="780048"/>
          </a:xfrm>
          <a:prstGeom prst="ellipse">
            <a:avLst/>
          </a:prstGeom>
          <a:solidFill>
            <a:srgbClr val="8F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479352" y="5240214"/>
            <a:ext cx="3660601" cy="700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479354" y="4822079"/>
            <a:ext cx="171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424718" y="5053568"/>
            <a:ext cx="9848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8FB1B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-76222" y="-703868"/>
            <a:ext cx="2186593" cy="2186593"/>
          </a:xfrm>
          <a:prstGeom prst="ellipse">
            <a:avLst/>
          </a:prstGeom>
          <a:solidFill>
            <a:srgbClr val="9CB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509759" y="1204912"/>
            <a:ext cx="9172482" cy="4448175"/>
          </a:xfrm>
          <a:prstGeom prst="roundRect">
            <a:avLst>
              <a:gd name="adj" fmla="val 712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320266" y="1482725"/>
            <a:ext cx="1171575" cy="1171575"/>
          </a:xfrm>
          <a:prstGeom prst="ellipse">
            <a:avLst/>
          </a:prstGeom>
          <a:solidFill>
            <a:srgbClr val="A4B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圆: 空心 6"/>
          <p:cNvSpPr/>
          <p:nvPr/>
        </p:nvSpPr>
        <p:spPr>
          <a:xfrm>
            <a:off x="1657350" y="5054600"/>
            <a:ext cx="1441450" cy="1441450"/>
          </a:xfrm>
          <a:prstGeom prst="donut">
            <a:avLst>
              <a:gd name="adj" fmla="val 24042"/>
            </a:avLst>
          </a:prstGeom>
          <a:solidFill>
            <a:srgbClr val="F7C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118100" y="6410325"/>
            <a:ext cx="1479550" cy="1479550"/>
          </a:xfrm>
          <a:prstGeom prst="ellipse">
            <a:avLst/>
          </a:prstGeom>
          <a:solidFill>
            <a:srgbClr val="9CB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圆: 空心 9"/>
          <p:cNvSpPr/>
          <p:nvPr/>
        </p:nvSpPr>
        <p:spPr>
          <a:xfrm>
            <a:off x="11571892" y="4239721"/>
            <a:ext cx="1629757" cy="1629757"/>
          </a:xfrm>
          <a:prstGeom prst="donut">
            <a:avLst>
              <a:gd name="adj" fmla="val 16087"/>
            </a:avLst>
          </a:prstGeom>
          <a:solidFill>
            <a:srgbClr val="9CB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19246" y="2809525"/>
            <a:ext cx="7553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社会实践经历</a:t>
            </a:r>
          </a:p>
        </p:txBody>
      </p:sp>
      <p:sp>
        <p:nvSpPr>
          <p:cNvPr id="12" name="矩形 11"/>
          <p:cNvSpPr/>
          <p:nvPr/>
        </p:nvSpPr>
        <p:spPr>
          <a:xfrm>
            <a:off x="3346356" y="4319928"/>
            <a:ext cx="5501205" cy="520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May I be strenuous, energetic and persevering ! May I be patient! May I be able to bear and forbear the wrongs of others! May I ever keep a promise given!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8FB1B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-76222" y="-703868"/>
            <a:ext cx="2186593" cy="2186593"/>
          </a:xfrm>
          <a:prstGeom prst="ellipse">
            <a:avLst/>
          </a:prstGeom>
          <a:solidFill>
            <a:srgbClr val="9CB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118100" y="6410325"/>
            <a:ext cx="1479550" cy="1479550"/>
          </a:xfrm>
          <a:prstGeom prst="ellipse">
            <a:avLst/>
          </a:prstGeom>
          <a:solidFill>
            <a:srgbClr val="9CB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圆: 空心 9"/>
          <p:cNvSpPr/>
          <p:nvPr/>
        </p:nvSpPr>
        <p:spPr>
          <a:xfrm>
            <a:off x="11571892" y="4239721"/>
            <a:ext cx="1629757" cy="1629757"/>
          </a:xfrm>
          <a:prstGeom prst="donut">
            <a:avLst>
              <a:gd name="adj" fmla="val 16087"/>
            </a:avLst>
          </a:prstGeom>
          <a:solidFill>
            <a:srgbClr val="9CB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19879" y="115887"/>
            <a:ext cx="11952242" cy="6626225"/>
          </a:xfrm>
          <a:prstGeom prst="roundRect">
            <a:avLst>
              <a:gd name="adj" fmla="val 369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1513989" y="-89620"/>
            <a:ext cx="468800" cy="468800"/>
          </a:xfrm>
          <a:prstGeom prst="ellipse">
            <a:avLst/>
          </a:prstGeom>
          <a:solidFill>
            <a:srgbClr val="9FB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圆: 空心 13"/>
          <p:cNvSpPr/>
          <p:nvPr/>
        </p:nvSpPr>
        <p:spPr>
          <a:xfrm>
            <a:off x="603080" y="6518016"/>
            <a:ext cx="691600" cy="691600"/>
          </a:xfrm>
          <a:prstGeom prst="donut">
            <a:avLst>
              <a:gd name="adj" fmla="val 19532"/>
            </a:avLst>
          </a:prstGeom>
          <a:solidFill>
            <a:srgbClr val="F9D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0679" y="140518"/>
            <a:ext cx="2709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社会实践经历</a:t>
            </a:r>
          </a:p>
        </p:txBody>
      </p:sp>
      <p:grpSp>
        <p:nvGrpSpPr>
          <p:cNvPr id="33" name="Group 1"/>
          <p:cNvGrpSpPr/>
          <p:nvPr/>
        </p:nvGrpSpPr>
        <p:grpSpPr>
          <a:xfrm>
            <a:off x="1272072" y="1727286"/>
            <a:ext cx="2667631" cy="4118114"/>
            <a:chOff x="1416015" y="1406854"/>
            <a:chExt cx="3043343" cy="4698111"/>
          </a:xfrm>
          <a:solidFill>
            <a:srgbClr val="8D1320"/>
          </a:solidFill>
        </p:grpSpPr>
        <p:sp>
          <p:nvSpPr>
            <p:cNvPr id="34" name="1"/>
            <p:cNvSpPr/>
            <p:nvPr/>
          </p:nvSpPr>
          <p:spPr bwMode="auto">
            <a:xfrm>
              <a:off x="1416015" y="1494141"/>
              <a:ext cx="1181821" cy="1400020"/>
            </a:xfrm>
            <a:custGeom>
              <a:avLst/>
              <a:gdLst>
                <a:gd name="T0" fmla="*/ 134 w 150"/>
                <a:gd name="T1" fmla="*/ 55 h 159"/>
                <a:gd name="T2" fmla="*/ 136 w 150"/>
                <a:gd name="T3" fmla="*/ 55 h 159"/>
                <a:gd name="T4" fmla="*/ 147 w 150"/>
                <a:gd name="T5" fmla="*/ 34 h 159"/>
                <a:gd name="T6" fmla="*/ 127 w 150"/>
                <a:gd name="T7" fmla="*/ 23 h 159"/>
                <a:gd name="T8" fmla="*/ 125 w 150"/>
                <a:gd name="T9" fmla="*/ 23 h 159"/>
                <a:gd name="T10" fmla="*/ 124 w 150"/>
                <a:gd name="T11" fmla="*/ 21 h 159"/>
                <a:gd name="T12" fmla="*/ 118 w 150"/>
                <a:gd name="T13" fmla="*/ 0 h 159"/>
                <a:gd name="T14" fmla="*/ 56 w 150"/>
                <a:gd name="T15" fmla="*/ 36 h 159"/>
                <a:gd name="T16" fmla="*/ 0 w 150"/>
                <a:gd name="T17" fmla="*/ 147 h 159"/>
                <a:gd name="T18" fmla="*/ 95 w 150"/>
                <a:gd name="T19" fmla="*/ 159 h 159"/>
                <a:gd name="T20" fmla="*/ 131 w 150"/>
                <a:gd name="T21" fmla="*/ 91 h 159"/>
                <a:gd name="T22" fmla="*/ 142 w 150"/>
                <a:gd name="T23" fmla="*/ 83 h 159"/>
                <a:gd name="T24" fmla="*/ 134 w 150"/>
                <a:gd name="T25" fmla="*/ 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0" h="159">
                  <a:moveTo>
                    <a:pt x="134" y="55"/>
                  </a:moveTo>
                  <a:cubicBezTo>
                    <a:pt x="136" y="55"/>
                    <a:pt x="136" y="55"/>
                    <a:pt x="136" y="55"/>
                  </a:cubicBezTo>
                  <a:cubicBezTo>
                    <a:pt x="145" y="52"/>
                    <a:pt x="150" y="43"/>
                    <a:pt x="147" y="34"/>
                  </a:cubicBezTo>
                  <a:cubicBezTo>
                    <a:pt x="145" y="25"/>
                    <a:pt x="136" y="20"/>
                    <a:pt x="127" y="23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4" y="21"/>
                    <a:pt x="124" y="21"/>
                    <a:pt x="124" y="21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95" y="8"/>
                    <a:pt x="74" y="20"/>
                    <a:pt x="56" y="36"/>
                  </a:cubicBezTo>
                  <a:cubicBezTo>
                    <a:pt x="21" y="66"/>
                    <a:pt x="2" y="103"/>
                    <a:pt x="0" y="147"/>
                  </a:cubicBezTo>
                  <a:cubicBezTo>
                    <a:pt x="95" y="159"/>
                    <a:pt x="95" y="159"/>
                    <a:pt x="95" y="159"/>
                  </a:cubicBezTo>
                  <a:cubicBezTo>
                    <a:pt x="101" y="128"/>
                    <a:pt x="113" y="106"/>
                    <a:pt x="131" y="91"/>
                  </a:cubicBezTo>
                  <a:cubicBezTo>
                    <a:pt x="134" y="88"/>
                    <a:pt x="138" y="85"/>
                    <a:pt x="142" y="83"/>
                  </a:cubicBezTo>
                  <a:lnTo>
                    <a:pt x="134" y="55"/>
                  </a:lnTo>
                  <a:close/>
                </a:path>
              </a:pathLst>
            </a:custGeom>
            <a:solidFill>
              <a:srgbClr val="8FB1B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id-ID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5" name="2"/>
            <p:cNvSpPr/>
            <p:nvPr/>
          </p:nvSpPr>
          <p:spPr bwMode="auto">
            <a:xfrm>
              <a:off x="2377393" y="1406854"/>
              <a:ext cx="1451252" cy="800990"/>
            </a:xfrm>
            <a:custGeom>
              <a:avLst/>
              <a:gdLst>
                <a:gd name="T0" fmla="*/ 6 w 184"/>
                <a:gd name="T1" fmla="*/ 29 h 91"/>
                <a:gd name="T2" fmla="*/ 29 w 184"/>
                <a:gd name="T3" fmla="*/ 43 h 91"/>
                <a:gd name="T4" fmla="*/ 17 w 184"/>
                <a:gd name="T5" fmla="*/ 68 h 91"/>
                <a:gd name="T6" fmla="*/ 23 w 184"/>
                <a:gd name="T7" fmla="*/ 91 h 91"/>
                <a:gd name="T8" fmla="*/ 75 w 184"/>
                <a:gd name="T9" fmla="*/ 78 h 91"/>
                <a:gd name="T10" fmla="*/ 124 w 184"/>
                <a:gd name="T11" fmla="*/ 89 h 91"/>
                <a:gd name="T12" fmla="*/ 143 w 184"/>
                <a:gd name="T13" fmla="*/ 69 h 91"/>
                <a:gd name="T14" fmla="*/ 145 w 184"/>
                <a:gd name="T15" fmla="*/ 70 h 91"/>
                <a:gd name="T16" fmla="*/ 157 w 184"/>
                <a:gd name="T17" fmla="*/ 75 h 91"/>
                <a:gd name="T18" fmla="*/ 168 w 184"/>
                <a:gd name="T19" fmla="*/ 70 h 91"/>
                <a:gd name="T20" fmla="*/ 173 w 184"/>
                <a:gd name="T21" fmla="*/ 58 h 91"/>
                <a:gd name="T22" fmla="*/ 168 w 184"/>
                <a:gd name="T23" fmla="*/ 46 h 91"/>
                <a:gd name="T24" fmla="*/ 166 w 184"/>
                <a:gd name="T25" fmla="*/ 45 h 91"/>
                <a:gd name="T26" fmla="*/ 168 w 184"/>
                <a:gd name="T27" fmla="*/ 43 h 91"/>
                <a:gd name="T28" fmla="*/ 184 w 184"/>
                <a:gd name="T29" fmla="*/ 26 h 91"/>
                <a:gd name="T30" fmla="*/ 70 w 184"/>
                <a:gd name="T31" fmla="*/ 0 h 91"/>
                <a:gd name="T32" fmla="*/ 0 w 184"/>
                <a:gd name="T33" fmla="*/ 9 h 91"/>
                <a:gd name="T34" fmla="*/ 6 w 184"/>
                <a:gd name="T35" fmla="*/ 2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4" h="91">
                  <a:moveTo>
                    <a:pt x="6" y="29"/>
                  </a:moveTo>
                  <a:cubicBezTo>
                    <a:pt x="16" y="27"/>
                    <a:pt x="26" y="33"/>
                    <a:pt x="29" y="43"/>
                  </a:cubicBezTo>
                  <a:cubicBezTo>
                    <a:pt x="32" y="53"/>
                    <a:pt x="27" y="64"/>
                    <a:pt x="17" y="68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38" y="82"/>
                    <a:pt x="55" y="78"/>
                    <a:pt x="75" y="78"/>
                  </a:cubicBezTo>
                  <a:cubicBezTo>
                    <a:pt x="94" y="78"/>
                    <a:pt x="110" y="82"/>
                    <a:pt x="124" y="89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5" y="70"/>
                    <a:pt x="145" y="70"/>
                    <a:pt x="145" y="70"/>
                  </a:cubicBezTo>
                  <a:cubicBezTo>
                    <a:pt x="148" y="73"/>
                    <a:pt x="152" y="75"/>
                    <a:pt x="157" y="75"/>
                  </a:cubicBezTo>
                  <a:cubicBezTo>
                    <a:pt x="161" y="75"/>
                    <a:pt x="165" y="73"/>
                    <a:pt x="168" y="70"/>
                  </a:cubicBezTo>
                  <a:cubicBezTo>
                    <a:pt x="171" y="67"/>
                    <a:pt x="173" y="62"/>
                    <a:pt x="173" y="58"/>
                  </a:cubicBezTo>
                  <a:cubicBezTo>
                    <a:pt x="173" y="54"/>
                    <a:pt x="171" y="49"/>
                    <a:pt x="168" y="46"/>
                  </a:cubicBezTo>
                  <a:cubicBezTo>
                    <a:pt x="166" y="45"/>
                    <a:pt x="166" y="45"/>
                    <a:pt x="166" y="45"/>
                  </a:cubicBezTo>
                  <a:cubicBezTo>
                    <a:pt x="168" y="43"/>
                    <a:pt x="168" y="43"/>
                    <a:pt x="168" y="43"/>
                  </a:cubicBezTo>
                  <a:cubicBezTo>
                    <a:pt x="184" y="26"/>
                    <a:pt x="184" y="26"/>
                    <a:pt x="184" y="26"/>
                  </a:cubicBezTo>
                  <a:cubicBezTo>
                    <a:pt x="153" y="9"/>
                    <a:pt x="115" y="0"/>
                    <a:pt x="70" y="0"/>
                  </a:cubicBezTo>
                  <a:cubicBezTo>
                    <a:pt x="45" y="0"/>
                    <a:pt x="21" y="3"/>
                    <a:pt x="0" y="9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8FB1B1">
                <a:alpha val="9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id-ID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6" name="3"/>
            <p:cNvSpPr/>
            <p:nvPr/>
          </p:nvSpPr>
          <p:spPr bwMode="auto">
            <a:xfrm>
              <a:off x="3378574" y="1653312"/>
              <a:ext cx="1080784" cy="1574595"/>
            </a:xfrm>
            <a:custGeom>
              <a:avLst/>
              <a:gdLst>
                <a:gd name="T0" fmla="*/ 45 w 137"/>
                <a:gd name="T1" fmla="*/ 17 h 179"/>
                <a:gd name="T2" fmla="*/ 50 w 137"/>
                <a:gd name="T3" fmla="*/ 30 h 179"/>
                <a:gd name="T4" fmla="*/ 44 w 137"/>
                <a:gd name="T5" fmla="*/ 45 h 179"/>
                <a:gd name="T6" fmla="*/ 30 w 137"/>
                <a:gd name="T7" fmla="*/ 51 h 179"/>
                <a:gd name="T8" fmla="*/ 16 w 137"/>
                <a:gd name="T9" fmla="*/ 46 h 179"/>
                <a:gd name="T10" fmla="*/ 0 w 137"/>
                <a:gd name="T11" fmla="*/ 63 h 179"/>
                <a:gd name="T12" fmla="*/ 13 w 137"/>
                <a:gd name="T13" fmla="*/ 72 h 179"/>
                <a:gd name="T14" fmla="*/ 37 w 137"/>
                <a:gd name="T15" fmla="*/ 123 h 179"/>
                <a:gd name="T16" fmla="*/ 32 w 137"/>
                <a:gd name="T17" fmla="*/ 146 h 179"/>
                <a:gd name="T18" fmla="*/ 61 w 137"/>
                <a:gd name="T19" fmla="*/ 155 h 179"/>
                <a:gd name="T20" fmla="*/ 60 w 137"/>
                <a:gd name="T21" fmla="*/ 157 h 179"/>
                <a:gd name="T22" fmla="*/ 62 w 137"/>
                <a:gd name="T23" fmla="*/ 170 h 179"/>
                <a:gd name="T24" fmla="*/ 72 w 137"/>
                <a:gd name="T25" fmla="*/ 178 h 179"/>
                <a:gd name="T26" fmla="*/ 84 w 137"/>
                <a:gd name="T27" fmla="*/ 176 h 179"/>
                <a:gd name="T28" fmla="*/ 92 w 137"/>
                <a:gd name="T29" fmla="*/ 167 h 179"/>
                <a:gd name="T30" fmla="*/ 93 w 137"/>
                <a:gd name="T31" fmla="*/ 165 h 179"/>
                <a:gd name="T32" fmla="*/ 95 w 137"/>
                <a:gd name="T33" fmla="*/ 165 h 179"/>
                <a:gd name="T34" fmla="*/ 127 w 137"/>
                <a:gd name="T35" fmla="*/ 175 h 179"/>
                <a:gd name="T36" fmla="*/ 137 w 137"/>
                <a:gd name="T37" fmla="*/ 126 h 179"/>
                <a:gd name="T38" fmla="*/ 85 w 137"/>
                <a:gd name="T39" fmla="*/ 18 h 179"/>
                <a:gd name="T40" fmla="*/ 61 w 137"/>
                <a:gd name="T41" fmla="*/ 0 h 179"/>
                <a:gd name="T42" fmla="*/ 45 w 137"/>
                <a:gd name="T43" fmla="*/ 17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7" h="179">
                  <a:moveTo>
                    <a:pt x="45" y="17"/>
                  </a:moveTo>
                  <a:cubicBezTo>
                    <a:pt x="48" y="21"/>
                    <a:pt x="50" y="25"/>
                    <a:pt x="50" y="30"/>
                  </a:cubicBezTo>
                  <a:cubicBezTo>
                    <a:pt x="50" y="35"/>
                    <a:pt x="48" y="41"/>
                    <a:pt x="44" y="45"/>
                  </a:cubicBezTo>
                  <a:cubicBezTo>
                    <a:pt x="40" y="49"/>
                    <a:pt x="35" y="51"/>
                    <a:pt x="30" y="51"/>
                  </a:cubicBezTo>
                  <a:cubicBezTo>
                    <a:pt x="25" y="51"/>
                    <a:pt x="20" y="49"/>
                    <a:pt x="16" y="46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5" y="66"/>
                    <a:pt x="9" y="68"/>
                    <a:pt x="13" y="72"/>
                  </a:cubicBezTo>
                  <a:cubicBezTo>
                    <a:pt x="29" y="86"/>
                    <a:pt x="37" y="103"/>
                    <a:pt x="37" y="123"/>
                  </a:cubicBezTo>
                  <a:cubicBezTo>
                    <a:pt x="37" y="132"/>
                    <a:pt x="35" y="139"/>
                    <a:pt x="32" y="146"/>
                  </a:cubicBezTo>
                  <a:cubicBezTo>
                    <a:pt x="61" y="155"/>
                    <a:pt x="61" y="155"/>
                    <a:pt x="61" y="155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59" y="161"/>
                    <a:pt x="60" y="166"/>
                    <a:pt x="62" y="170"/>
                  </a:cubicBezTo>
                  <a:cubicBezTo>
                    <a:pt x="64" y="174"/>
                    <a:pt x="67" y="176"/>
                    <a:pt x="72" y="178"/>
                  </a:cubicBezTo>
                  <a:cubicBezTo>
                    <a:pt x="76" y="179"/>
                    <a:pt x="80" y="179"/>
                    <a:pt x="84" y="176"/>
                  </a:cubicBezTo>
                  <a:cubicBezTo>
                    <a:pt x="88" y="174"/>
                    <a:pt x="91" y="171"/>
                    <a:pt x="92" y="167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5" y="165"/>
                    <a:pt x="95" y="165"/>
                    <a:pt x="95" y="165"/>
                  </a:cubicBezTo>
                  <a:cubicBezTo>
                    <a:pt x="127" y="175"/>
                    <a:pt x="127" y="175"/>
                    <a:pt x="127" y="175"/>
                  </a:cubicBezTo>
                  <a:cubicBezTo>
                    <a:pt x="134" y="159"/>
                    <a:pt x="137" y="143"/>
                    <a:pt x="137" y="126"/>
                  </a:cubicBezTo>
                  <a:cubicBezTo>
                    <a:pt x="137" y="85"/>
                    <a:pt x="120" y="49"/>
                    <a:pt x="85" y="18"/>
                  </a:cubicBezTo>
                  <a:cubicBezTo>
                    <a:pt x="77" y="12"/>
                    <a:pt x="69" y="6"/>
                    <a:pt x="61" y="0"/>
                  </a:cubicBezTo>
                  <a:lnTo>
                    <a:pt x="45" y="17"/>
                  </a:lnTo>
                  <a:close/>
                </a:path>
              </a:pathLst>
            </a:custGeom>
            <a:solidFill>
              <a:srgbClr val="8FB1B1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id-ID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7" name="4"/>
            <p:cNvSpPr/>
            <p:nvPr/>
          </p:nvSpPr>
          <p:spPr bwMode="auto">
            <a:xfrm>
              <a:off x="3008106" y="2972891"/>
              <a:ext cx="1356339" cy="1091947"/>
            </a:xfrm>
            <a:custGeom>
              <a:avLst/>
              <a:gdLst>
                <a:gd name="T0" fmla="*/ 142 w 172"/>
                <a:gd name="T1" fmla="*/ 20 h 124"/>
                <a:gd name="T2" fmla="*/ 133 w 172"/>
                <a:gd name="T3" fmla="*/ 30 h 124"/>
                <a:gd name="T4" fmla="*/ 123 w 172"/>
                <a:gd name="T5" fmla="*/ 32 h 124"/>
                <a:gd name="T6" fmla="*/ 117 w 172"/>
                <a:gd name="T7" fmla="*/ 32 h 124"/>
                <a:gd name="T8" fmla="*/ 105 w 172"/>
                <a:gd name="T9" fmla="*/ 22 h 124"/>
                <a:gd name="T10" fmla="*/ 103 w 172"/>
                <a:gd name="T11" fmla="*/ 8 h 124"/>
                <a:gd name="T12" fmla="*/ 78 w 172"/>
                <a:gd name="T13" fmla="*/ 0 h 124"/>
                <a:gd name="T14" fmla="*/ 70 w 172"/>
                <a:gd name="T15" fmla="*/ 13 h 124"/>
                <a:gd name="T16" fmla="*/ 16 w 172"/>
                <a:gd name="T17" fmla="*/ 61 h 124"/>
                <a:gd name="T18" fmla="*/ 0 w 172"/>
                <a:gd name="T19" fmla="*/ 75 h 124"/>
                <a:gd name="T20" fmla="*/ 26 w 172"/>
                <a:gd name="T21" fmla="*/ 91 h 124"/>
                <a:gd name="T22" fmla="*/ 25 w 172"/>
                <a:gd name="T23" fmla="*/ 92 h 124"/>
                <a:gd name="T24" fmla="*/ 23 w 172"/>
                <a:gd name="T25" fmla="*/ 105 h 124"/>
                <a:gd name="T26" fmla="*/ 31 w 172"/>
                <a:gd name="T27" fmla="*/ 115 h 124"/>
                <a:gd name="T28" fmla="*/ 43 w 172"/>
                <a:gd name="T29" fmla="*/ 117 h 124"/>
                <a:gd name="T30" fmla="*/ 54 w 172"/>
                <a:gd name="T31" fmla="*/ 109 h 124"/>
                <a:gd name="T32" fmla="*/ 55 w 172"/>
                <a:gd name="T33" fmla="*/ 107 h 124"/>
                <a:gd name="T34" fmla="*/ 56 w 172"/>
                <a:gd name="T35" fmla="*/ 108 h 124"/>
                <a:gd name="T36" fmla="*/ 83 w 172"/>
                <a:gd name="T37" fmla="*/ 124 h 124"/>
                <a:gd name="T38" fmla="*/ 165 w 172"/>
                <a:gd name="T39" fmla="*/ 41 h 124"/>
                <a:gd name="T40" fmla="*/ 172 w 172"/>
                <a:gd name="T41" fmla="*/ 28 h 124"/>
                <a:gd name="T42" fmla="*/ 142 w 172"/>
                <a:gd name="T43" fmla="*/ 2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2" h="124">
                  <a:moveTo>
                    <a:pt x="142" y="20"/>
                  </a:moveTo>
                  <a:cubicBezTo>
                    <a:pt x="141" y="24"/>
                    <a:pt x="137" y="28"/>
                    <a:pt x="133" y="30"/>
                  </a:cubicBezTo>
                  <a:cubicBezTo>
                    <a:pt x="130" y="32"/>
                    <a:pt x="127" y="32"/>
                    <a:pt x="123" y="32"/>
                  </a:cubicBezTo>
                  <a:cubicBezTo>
                    <a:pt x="121" y="32"/>
                    <a:pt x="119" y="32"/>
                    <a:pt x="117" y="32"/>
                  </a:cubicBezTo>
                  <a:cubicBezTo>
                    <a:pt x="112" y="30"/>
                    <a:pt x="108" y="26"/>
                    <a:pt x="105" y="22"/>
                  </a:cubicBezTo>
                  <a:cubicBezTo>
                    <a:pt x="103" y="17"/>
                    <a:pt x="102" y="13"/>
                    <a:pt x="103" y="8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6" y="5"/>
                    <a:pt x="73" y="9"/>
                    <a:pt x="70" y="13"/>
                  </a:cubicBezTo>
                  <a:cubicBezTo>
                    <a:pt x="64" y="21"/>
                    <a:pt x="46" y="37"/>
                    <a:pt x="16" y="61"/>
                  </a:cubicBezTo>
                  <a:cubicBezTo>
                    <a:pt x="10" y="66"/>
                    <a:pt x="5" y="71"/>
                    <a:pt x="0" y="75"/>
                  </a:cubicBezTo>
                  <a:cubicBezTo>
                    <a:pt x="26" y="91"/>
                    <a:pt x="26" y="91"/>
                    <a:pt x="26" y="91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3" y="96"/>
                    <a:pt x="22" y="101"/>
                    <a:pt x="23" y="105"/>
                  </a:cubicBezTo>
                  <a:cubicBezTo>
                    <a:pt x="24" y="109"/>
                    <a:pt x="27" y="113"/>
                    <a:pt x="31" y="115"/>
                  </a:cubicBezTo>
                  <a:cubicBezTo>
                    <a:pt x="35" y="117"/>
                    <a:pt x="39" y="118"/>
                    <a:pt x="43" y="117"/>
                  </a:cubicBezTo>
                  <a:cubicBezTo>
                    <a:pt x="48" y="116"/>
                    <a:pt x="51" y="113"/>
                    <a:pt x="54" y="109"/>
                  </a:cubicBezTo>
                  <a:cubicBezTo>
                    <a:pt x="55" y="107"/>
                    <a:pt x="55" y="107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83" y="124"/>
                    <a:pt x="83" y="124"/>
                    <a:pt x="83" y="124"/>
                  </a:cubicBezTo>
                  <a:cubicBezTo>
                    <a:pt x="125" y="89"/>
                    <a:pt x="152" y="61"/>
                    <a:pt x="165" y="41"/>
                  </a:cubicBezTo>
                  <a:cubicBezTo>
                    <a:pt x="168" y="37"/>
                    <a:pt x="170" y="33"/>
                    <a:pt x="172" y="28"/>
                  </a:cubicBezTo>
                  <a:lnTo>
                    <a:pt x="142" y="20"/>
                  </a:lnTo>
                  <a:close/>
                </a:path>
              </a:pathLst>
            </a:custGeom>
            <a:solidFill>
              <a:srgbClr val="8FB1B1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id-ID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8" name="5"/>
            <p:cNvSpPr/>
            <p:nvPr/>
          </p:nvSpPr>
          <p:spPr bwMode="auto">
            <a:xfrm>
              <a:off x="2542726" y="5286860"/>
              <a:ext cx="765428" cy="818105"/>
            </a:xfrm>
            <a:prstGeom prst="rect">
              <a:avLst/>
            </a:prstGeom>
            <a:solidFill>
              <a:srgbClr val="8FB1B1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39" name="6"/>
            <p:cNvSpPr/>
            <p:nvPr/>
          </p:nvSpPr>
          <p:spPr bwMode="auto">
            <a:xfrm>
              <a:off x="2542726" y="3659209"/>
              <a:ext cx="1096094" cy="1311021"/>
            </a:xfrm>
            <a:custGeom>
              <a:avLst/>
              <a:gdLst>
                <a:gd name="T0" fmla="*/ 115 w 139"/>
                <a:gd name="T1" fmla="*/ 35 h 149"/>
                <a:gd name="T2" fmla="*/ 104 w 139"/>
                <a:gd name="T3" fmla="*/ 43 h 149"/>
                <a:gd name="T4" fmla="*/ 88 w 139"/>
                <a:gd name="T5" fmla="*/ 40 h 149"/>
                <a:gd name="T6" fmla="*/ 78 w 139"/>
                <a:gd name="T7" fmla="*/ 28 h 149"/>
                <a:gd name="T8" fmla="*/ 80 w 139"/>
                <a:gd name="T9" fmla="*/ 14 h 149"/>
                <a:gd name="T10" fmla="*/ 56 w 139"/>
                <a:gd name="T11" fmla="*/ 0 h 149"/>
                <a:gd name="T12" fmla="*/ 15 w 139"/>
                <a:gd name="T13" fmla="*/ 49 h 149"/>
                <a:gd name="T14" fmla="*/ 0 w 139"/>
                <a:gd name="T15" fmla="*/ 124 h 149"/>
                <a:gd name="T16" fmla="*/ 0 w 139"/>
                <a:gd name="T17" fmla="*/ 149 h 149"/>
                <a:gd name="T18" fmla="*/ 94 w 139"/>
                <a:gd name="T19" fmla="*/ 149 h 149"/>
                <a:gd name="T20" fmla="*/ 101 w 139"/>
                <a:gd name="T21" fmla="*/ 90 h 149"/>
                <a:gd name="T22" fmla="*/ 139 w 139"/>
                <a:gd name="T23" fmla="*/ 48 h 149"/>
                <a:gd name="T24" fmla="*/ 115 w 139"/>
                <a:gd name="T25" fmla="*/ 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49">
                  <a:moveTo>
                    <a:pt x="115" y="35"/>
                  </a:moveTo>
                  <a:cubicBezTo>
                    <a:pt x="112" y="39"/>
                    <a:pt x="108" y="41"/>
                    <a:pt x="104" y="43"/>
                  </a:cubicBezTo>
                  <a:cubicBezTo>
                    <a:pt x="98" y="44"/>
                    <a:pt x="93" y="43"/>
                    <a:pt x="88" y="40"/>
                  </a:cubicBezTo>
                  <a:cubicBezTo>
                    <a:pt x="83" y="38"/>
                    <a:pt x="80" y="33"/>
                    <a:pt x="78" y="28"/>
                  </a:cubicBezTo>
                  <a:cubicBezTo>
                    <a:pt x="77" y="23"/>
                    <a:pt x="78" y="18"/>
                    <a:pt x="80" y="14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36" y="18"/>
                    <a:pt x="22" y="34"/>
                    <a:pt x="15" y="49"/>
                  </a:cubicBezTo>
                  <a:cubicBezTo>
                    <a:pt x="5" y="69"/>
                    <a:pt x="0" y="94"/>
                    <a:pt x="0" y="124"/>
                  </a:cubicBezTo>
                  <a:cubicBezTo>
                    <a:pt x="0" y="127"/>
                    <a:pt x="0" y="135"/>
                    <a:pt x="0" y="149"/>
                  </a:cubicBezTo>
                  <a:cubicBezTo>
                    <a:pt x="94" y="149"/>
                    <a:pt x="94" y="149"/>
                    <a:pt x="94" y="149"/>
                  </a:cubicBezTo>
                  <a:cubicBezTo>
                    <a:pt x="93" y="120"/>
                    <a:pt x="96" y="101"/>
                    <a:pt x="101" y="90"/>
                  </a:cubicBezTo>
                  <a:cubicBezTo>
                    <a:pt x="106" y="79"/>
                    <a:pt x="119" y="65"/>
                    <a:pt x="139" y="48"/>
                  </a:cubicBezTo>
                  <a:lnTo>
                    <a:pt x="115" y="35"/>
                  </a:lnTo>
                  <a:close/>
                </a:path>
              </a:pathLst>
            </a:custGeom>
            <a:solidFill>
              <a:srgbClr val="8FB1B1">
                <a:alpha val="6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id-ID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0" name="7"/>
            <p:cNvSpPr/>
            <p:nvPr/>
          </p:nvSpPr>
          <p:spPr>
            <a:xfrm>
              <a:off x="2736236" y="5492100"/>
              <a:ext cx="378406" cy="407624"/>
            </a:xfrm>
            <a:custGeom>
              <a:avLst/>
              <a:gdLst>
                <a:gd name="T0" fmla="*/ 10712 w 11708"/>
                <a:gd name="T1" fmla="*/ 21 h 12613"/>
                <a:gd name="T2" fmla="*/ 10456 w 11708"/>
                <a:gd name="T3" fmla="*/ 20 h 12613"/>
                <a:gd name="T4" fmla="*/ 10325 w 11708"/>
                <a:gd name="T5" fmla="*/ 47 h 12613"/>
                <a:gd name="T6" fmla="*/ 9395 w 11708"/>
                <a:gd name="T7" fmla="*/ 1216 h 12613"/>
                <a:gd name="T8" fmla="*/ 8433 w 11708"/>
                <a:gd name="T9" fmla="*/ 976 h 12613"/>
                <a:gd name="T10" fmla="*/ 7046 w 11708"/>
                <a:gd name="T11" fmla="*/ 1083 h 12613"/>
                <a:gd name="T12" fmla="*/ 4358 w 11708"/>
                <a:gd name="T13" fmla="*/ 2553 h 12613"/>
                <a:gd name="T14" fmla="*/ 3333 w 11708"/>
                <a:gd name="T15" fmla="*/ 3342 h 12613"/>
                <a:gd name="T16" fmla="*/ 1854 w 11708"/>
                <a:gd name="T17" fmla="*/ 3755 h 12613"/>
                <a:gd name="T18" fmla="*/ 728 w 11708"/>
                <a:gd name="T19" fmla="*/ 4023 h 12613"/>
                <a:gd name="T20" fmla="*/ 53 w 11708"/>
                <a:gd name="T21" fmla="*/ 4850 h 12613"/>
                <a:gd name="T22" fmla="*/ 32 w 11708"/>
                <a:gd name="T23" fmla="*/ 4916 h 12613"/>
                <a:gd name="T24" fmla="*/ 14 w 11708"/>
                <a:gd name="T25" fmla="*/ 4929 h 12613"/>
                <a:gd name="T26" fmla="*/ 0 w 11708"/>
                <a:gd name="T27" fmla="*/ 5056 h 12613"/>
                <a:gd name="T28" fmla="*/ 0 w 11708"/>
                <a:gd name="T29" fmla="*/ 5084 h 12613"/>
                <a:gd name="T30" fmla="*/ 0 w 11708"/>
                <a:gd name="T31" fmla="*/ 5282 h 12613"/>
                <a:gd name="T32" fmla="*/ 0 w 11708"/>
                <a:gd name="T33" fmla="*/ 5311 h 12613"/>
                <a:gd name="T34" fmla="*/ 15 w 11708"/>
                <a:gd name="T35" fmla="*/ 5466 h 12613"/>
                <a:gd name="T36" fmla="*/ 32 w 11708"/>
                <a:gd name="T37" fmla="*/ 5479 h 12613"/>
                <a:gd name="T38" fmla="*/ 320 w 11708"/>
                <a:gd name="T39" fmla="*/ 6494 h 12613"/>
                <a:gd name="T40" fmla="*/ 1657 w 11708"/>
                <a:gd name="T41" fmla="*/ 8578 h 12613"/>
                <a:gd name="T42" fmla="*/ 4450 w 11708"/>
                <a:gd name="T43" fmla="*/ 10985 h 12613"/>
                <a:gd name="T44" fmla="*/ 6401 w 11708"/>
                <a:gd name="T45" fmla="*/ 11632 h 12613"/>
                <a:gd name="T46" fmla="*/ 7491 w 11708"/>
                <a:gd name="T47" fmla="*/ 11224 h 12613"/>
                <a:gd name="T48" fmla="*/ 7750 w 11708"/>
                <a:gd name="T49" fmla="*/ 10617 h 12613"/>
                <a:gd name="T50" fmla="*/ 8144 w 11708"/>
                <a:gd name="T51" fmla="*/ 9057 h 12613"/>
                <a:gd name="T52" fmla="*/ 8945 w 11708"/>
                <a:gd name="T53" fmla="*/ 7679 h 12613"/>
                <a:gd name="T54" fmla="*/ 10341 w 11708"/>
                <a:gd name="T55" fmla="*/ 5606 h 12613"/>
                <a:gd name="T56" fmla="*/ 10610 w 11708"/>
                <a:gd name="T57" fmla="*/ 2746 h 12613"/>
                <a:gd name="T58" fmla="*/ 10473 w 11708"/>
                <a:gd name="T59" fmla="*/ 2318 h 12613"/>
                <a:gd name="T60" fmla="*/ 11658 w 11708"/>
                <a:gd name="T61" fmla="*/ 1351 h 12613"/>
                <a:gd name="T62" fmla="*/ 11683 w 11708"/>
                <a:gd name="T63" fmla="*/ 1246 h 12613"/>
                <a:gd name="T64" fmla="*/ 11683 w 11708"/>
                <a:gd name="T65" fmla="*/ 1001 h 12613"/>
                <a:gd name="T66" fmla="*/ 10712 w 11708"/>
                <a:gd name="T67" fmla="*/ 21 h 12613"/>
                <a:gd name="T68" fmla="*/ 8713 w 11708"/>
                <a:gd name="T69" fmla="*/ 2115 h 12613"/>
                <a:gd name="T70" fmla="*/ 6525 w 11708"/>
                <a:gd name="T71" fmla="*/ 3424 h 12613"/>
                <a:gd name="T72" fmla="*/ 4830 w 11708"/>
                <a:gd name="T73" fmla="*/ 5301 h 12613"/>
                <a:gd name="T74" fmla="*/ 2957 w 11708"/>
                <a:gd name="T75" fmla="*/ 6660 h 12613"/>
                <a:gd name="T76" fmla="*/ 2478 w 11708"/>
                <a:gd name="T77" fmla="*/ 6777 h 12613"/>
                <a:gd name="T78" fmla="*/ 2124 w 11708"/>
                <a:gd name="T79" fmla="*/ 6695 h 12613"/>
                <a:gd name="T80" fmla="*/ 1497 w 11708"/>
                <a:gd name="T81" fmla="*/ 5850 h 12613"/>
                <a:gd name="T82" fmla="*/ 1467 w 11708"/>
                <a:gd name="T83" fmla="*/ 5684 h 12613"/>
                <a:gd name="T84" fmla="*/ 1554 w 11708"/>
                <a:gd name="T85" fmla="*/ 5585 h 12613"/>
                <a:gd name="T86" fmla="*/ 3506 w 11708"/>
                <a:gd name="T87" fmla="*/ 5044 h 12613"/>
                <a:gd name="T88" fmla="*/ 5285 w 11708"/>
                <a:gd name="T89" fmla="*/ 3681 h 12613"/>
                <a:gd name="T90" fmla="*/ 6672 w 11708"/>
                <a:gd name="T91" fmla="*/ 2456 h 12613"/>
                <a:gd name="T92" fmla="*/ 8576 w 11708"/>
                <a:gd name="T93" fmla="*/ 2025 h 12613"/>
                <a:gd name="T94" fmla="*/ 8712 w 11708"/>
                <a:gd name="T95" fmla="*/ 2060 h 12613"/>
                <a:gd name="T96" fmla="*/ 8713 w 11708"/>
                <a:gd name="T97" fmla="*/ 2115 h 12613"/>
                <a:gd name="T98" fmla="*/ 10542 w 11708"/>
                <a:gd name="T99" fmla="*/ 1734 h 12613"/>
                <a:gd name="T100" fmla="*/ 9969 w 11708"/>
                <a:gd name="T101" fmla="*/ 1170 h 12613"/>
                <a:gd name="T102" fmla="*/ 10533 w 11708"/>
                <a:gd name="T103" fmla="*/ 598 h 12613"/>
                <a:gd name="T104" fmla="*/ 11105 w 11708"/>
                <a:gd name="T105" fmla="*/ 1161 h 12613"/>
                <a:gd name="T106" fmla="*/ 10542 w 11708"/>
                <a:gd name="T107" fmla="*/ 1734 h 12613"/>
                <a:gd name="T108" fmla="*/ 4679 w 11708"/>
                <a:gd name="T109" fmla="*/ 11663 h 12613"/>
                <a:gd name="T110" fmla="*/ 3078 w 11708"/>
                <a:gd name="T111" fmla="*/ 10636 h 12613"/>
                <a:gd name="T112" fmla="*/ 2902 w 11708"/>
                <a:gd name="T113" fmla="*/ 10642 h 12613"/>
                <a:gd name="T114" fmla="*/ 2568 w 11708"/>
                <a:gd name="T115" fmla="*/ 11810 h 12613"/>
                <a:gd name="T116" fmla="*/ 3422 w 11708"/>
                <a:gd name="T117" fmla="*/ 12610 h 12613"/>
                <a:gd name="T118" fmla="*/ 3848 w 11708"/>
                <a:gd name="T119" fmla="*/ 12613 h 12613"/>
                <a:gd name="T120" fmla="*/ 4739 w 11708"/>
                <a:gd name="T121" fmla="*/ 11817 h 12613"/>
                <a:gd name="T122" fmla="*/ 4679 w 11708"/>
                <a:gd name="T123" fmla="*/ 11663 h 12613"/>
                <a:gd name="T124" fmla="*/ 4679 w 11708"/>
                <a:gd name="T125" fmla="*/ 11663 h 1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708" h="12613">
                  <a:moveTo>
                    <a:pt x="10712" y="21"/>
                  </a:moveTo>
                  <a:cubicBezTo>
                    <a:pt x="10627" y="18"/>
                    <a:pt x="10542" y="19"/>
                    <a:pt x="10456" y="20"/>
                  </a:cubicBezTo>
                  <a:cubicBezTo>
                    <a:pt x="10427" y="66"/>
                    <a:pt x="10358" y="9"/>
                    <a:pt x="10325" y="47"/>
                  </a:cubicBezTo>
                  <a:cubicBezTo>
                    <a:pt x="9728" y="203"/>
                    <a:pt x="9429" y="599"/>
                    <a:pt x="9395" y="1216"/>
                  </a:cubicBezTo>
                  <a:cubicBezTo>
                    <a:pt x="9078" y="1094"/>
                    <a:pt x="8763" y="1010"/>
                    <a:pt x="8433" y="976"/>
                  </a:cubicBezTo>
                  <a:cubicBezTo>
                    <a:pt x="7963" y="927"/>
                    <a:pt x="7502" y="974"/>
                    <a:pt x="7046" y="1083"/>
                  </a:cubicBezTo>
                  <a:cubicBezTo>
                    <a:pt x="6018" y="1331"/>
                    <a:pt x="5143" y="1861"/>
                    <a:pt x="4358" y="2553"/>
                  </a:cubicBezTo>
                  <a:cubicBezTo>
                    <a:pt x="4034" y="2839"/>
                    <a:pt x="3739" y="3160"/>
                    <a:pt x="3333" y="3342"/>
                  </a:cubicBezTo>
                  <a:cubicBezTo>
                    <a:pt x="2859" y="3553"/>
                    <a:pt x="2356" y="3651"/>
                    <a:pt x="1854" y="3755"/>
                  </a:cubicBezTo>
                  <a:cubicBezTo>
                    <a:pt x="1476" y="3833"/>
                    <a:pt x="1095" y="3895"/>
                    <a:pt x="728" y="4023"/>
                  </a:cubicBezTo>
                  <a:cubicBezTo>
                    <a:pt x="331" y="4162"/>
                    <a:pt x="116" y="4442"/>
                    <a:pt x="53" y="4850"/>
                  </a:cubicBezTo>
                  <a:cubicBezTo>
                    <a:pt x="50" y="4873"/>
                    <a:pt x="39" y="4894"/>
                    <a:pt x="32" y="4916"/>
                  </a:cubicBezTo>
                  <a:cubicBezTo>
                    <a:pt x="26" y="4925"/>
                    <a:pt x="20" y="4930"/>
                    <a:pt x="14" y="4929"/>
                  </a:cubicBezTo>
                  <a:cubicBezTo>
                    <a:pt x="9" y="4971"/>
                    <a:pt x="26" y="5016"/>
                    <a:pt x="0" y="5056"/>
                  </a:cubicBezTo>
                  <a:lnTo>
                    <a:pt x="0" y="5084"/>
                  </a:lnTo>
                  <a:cubicBezTo>
                    <a:pt x="22" y="5150"/>
                    <a:pt x="22" y="5216"/>
                    <a:pt x="0" y="5282"/>
                  </a:cubicBezTo>
                  <a:lnTo>
                    <a:pt x="0" y="5311"/>
                  </a:lnTo>
                  <a:cubicBezTo>
                    <a:pt x="28" y="5360"/>
                    <a:pt x="8" y="5415"/>
                    <a:pt x="15" y="5466"/>
                  </a:cubicBezTo>
                  <a:cubicBezTo>
                    <a:pt x="20" y="5466"/>
                    <a:pt x="26" y="5470"/>
                    <a:pt x="32" y="5479"/>
                  </a:cubicBezTo>
                  <a:cubicBezTo>
                    <a:pt x="100" y="5825"/>
                    <a:pt x="182" y="6167"/>
                    <a:pt x="320" y="6494"/>
                  </a:cubicBezTo>
                  <a:cubicBezTo>
                    <a:pt x="644" y="7267"/>
                    <a:pt x="1112" y="7948"/>
                    <a:pt x="1657" y="8578"/>
                  </a:cubicBezTo>
                  <a:cubicBezTo>
                    <a:pt x="2469" y="9518"/>
                    <a:pt x="3370" y="10357"/>
                    <a:pt x="4450" y="10985"/>
                  </a:cubicBezTo>
                  <a:cubicBezTo>
                    <a:pt x="5053" y="11336"/>
                    <a:pt x="5689" y="11607"/>
                    <a:pt x="6401" y="11632"/>
                  </a:cubicBezTo>
                  <a:cubicBezTo>
                    <a:pt x="6815" y="11647"/>
                    <a:pt x="7216" y="11591"/>
                    <a:pt x="7491" y="11224"/>
                  </a:cubicBezTo>
                  <a:cubicBezTo>
                    <a:pt x="7625" y="11045"/>
                    <a:pt x="7691" y="10831"/>
                    <a:pt x="7750" y="10617"/>
                  </a:cubicBezTo>
                  <a:cubicBezTo>
                    <a:pt x="7892" y="10100"/>
                    <a:pt x="7986" y="9571"/>
                    <a:pt x="8144" y="9057"/>
                  </a:cubicBezTo>
                  <a:cubicBezTo>
                    <a:pt x="8305" y="8535"/>
                    <a:pt x="8558" y="8071"/>
                    <a:pt x="8945" y="7679"/>
                  </a:cubicBezTo>
                  <a:cubicBezTo>
                    <a:pt x="9538" y="7075"/>
                    <a:pt x="10019" y="6392"/>
                    <a:pt x="10341" y="5606"/>
                  </a:cubicBezTo>
                  <a:cubicBezTo>
                    <a:pt x="10720" y="4681"/>
                    <a:pt x="10862" y="3731"/>
                    <a:pt x="10610" y="2746"/>
                  </a:cubicBezTo>
                  <a:cubicBezTo>
                    <a:pt x="10573" y="2601"/>
                    <a:pt x="10519" y="2460"/>
                    <a:pt x="10473" y="2318"/>
                  </a:cubicBezTo>
                  <a:cubicBezTo>
                    <a:pt x="11208" y="2202"/>
                    <a:pt x="11536" y="1935"/>
                    <a:pt x="11658" y="1351"/>
                  </a:cubicBezTo>
                  <a:cubicBezTo>
                    <a:pt x="11687" y="1326"/>
                    <a:pt x="11649" y="1269"/>
                    <a:pt x="11683" y="1246"/>
                  </a:cubicBezTo>
                  <a:lnTo>
                    <a:pt x="11683" y="1001"/>
                  </a:lnTo>
                  <a:cubicBezTo>
                    <a:pt x="11708" y="530"/>
                    <a:pt x="11169" y="0"/>
                    <a:pt x="10712" y="21"/>
                  </a:cubicBezTo>
                  <a:close/>
                  <a:moveTo>
                    <a:pt x="8713" y="2115"/>
                  </a:moveTo>
                  <a:cubicBezTo>
                    <a:pt x="7823" y="2284"/>
                    <a:pt x="7160" y="2834"/>
                    <a:pt x="6525" y="3424"/>
                  </a:cubicBezTo>
                  <a:cubicBezTo>
                    <a:pt x="5905" y="3999"/>
                    <a:pt x="5362" y="4646"/>
                    <a:pt x="4830" y="5301"/>
                  </a:cubicBezTo>
                  <a:cubicBezTo>
                    <a:pt x="4327" y="5921"/>
                    <a:pt x="3724" y="6405"/>
                    <a:pt x="2957" y="6660"/>
                  </a:cubicBezTo>
                  <a:cubicBezTo>
                    <a:pt x="2802" y="6712"/>
                    <a:pt x="2638" y="6740"/>
                    <a:pt x="2478" y="6777"/>
                  </a:cubicBezTo>
                  <a:cubicBezTo>
                    <a:pt x="2347" y="6807"/>
                    <a:pt x="2235" y="6776"/>
                    <a:pt x="2124" y="6695"/>
                  </a:cubicBezTo>
                  <a:cubicBezTo>
                    <a:pt x="1826" y="6477"/>
                    <a:pt x="1597" y="6212"/>
                    <a:pt x="1497" y="5850"/>
                  </a:cubicBezTo>
                  <a:cubicBezTo>
                    <a:pt x="1482" y="5796"/>
                    <a:pt x="1476" y="5739"/>
                    <a:pt x="1467" y="5684"/>
                  </a:cubicBezTo>
                  <a:cubicBezTo>
                    <a:pt x="1456" y="5615"/>
                    <a:pt x="1473" y="5584"/>
                    <a:pt x="1554" y="5585"/>
                  </a:cubicBezTo>
                  <a:cubicBezTo>
                    <a:pt x="2257" y="5596"/>
                    <a:pt x="2897" y="5370"/>
                    <a:pt x="3506" y="5044"/>
                  </a:cubicBezTo>
                  <a:cubicBezTo>
                    <a:pt x="4172" y="4686"/>
                    <a:pt x="4738" y="4197"/>
                    <a:pt x="5285" y="3681"/>
                  </a:cubicBezTo>
                  <a:cubicBezTo>
                    <a:pt x="5733" y="3257"/>
                    <a:pt x="6159" y="2807"/>
                    <a:pt x="6672" y="2456"/>
                  </a:cubicBezTo>
                  <a:cubicBezTo>
                    <a:pt x="7250" y="2059"/>
                    <a:pt x="7882" y="1903"/>
                    <a:pt x="8576" y="2025"/>
                  </a:cubicBezTo>
                  <a:cubicBezTo>
                    <a:pt x="8622" y="2033"/>
                    <a:pt x="8667" y="2048"/>
                    <a:pt x="8712" y="2060"/>
                  </a:cubicBezTo>
                  <a:cubicBezTo>
                    <a:pt x="8730" y="2078"/>
                    <a:pt x="8729" y="2096"/>
                    <a:pt x="8713" y="2115"/>
                  </a:cubicBezTo>
                  <a:close/>
                  <a:moveTo>
                    <a:pt x="10542" y="1734"/>
                  </a:moveTo>
                  <a:cubicBezTo>
                    <a:pt x="10236" y="1738"/>
                    <a:pt x="9974" y="1480"/>
                    <a:pt x="9969" y="1170"/>
                  </a:cubicBezTo>
                  <a:cubicBezTo>
                    <a:pt x="9965" y="863"/>
                    <a:pt x="10223" y="602"/>
                    <a:pt x="10533" y="598"/>
                  </a:cubicBezTo>
                  <a:cubicBezTo>
                    <a:pt x="10843" y="595"/>
                    <a:pt x="11101" y="849"/>
                    <a:pt x="11105" y="1161"/>
                  </a:cubicBezTo>
                  <a:cubicBezTo>
                    <a:pt x="11109" y="1469"/>
                    <a:pt x="10852" y="1730"/>
                    <a:pt x="10542" y="1734"/>
                  </a:cubicBezTo>
                  <a:close/>
                  <a:moveTo>
                    <a:pt x="4679" y="11663"/>
                  </a:moveTo>
                  <a:cubicBezTo>
                    <a:pt x="4101" y="11390"/>
                    <a:pt x="3575" y="11034"/>
                    <a:pt x="3078" y="10636"/>
                  </a:cubicBezTo>
                  <a:cubicBezTo>
                    <a:pt x="3007" y="10579"/>
                    <a:pt x="2963" y="10583"/>
                    <a:pt x="2902" y="10642"/>
                  </a:cubicBezTo>
                  <a:cubicBezTo>
                    <a:pt x="2563" y="10967"/>
                    <a:pt x="2436" y="11355"/>
                    <a:pt x="2568" y="11810"/>
                  </a:cubicBezTo>
                  <a:cubicBezTo>
                    <a:pt x="2693" y="12243"/>
                    <a:pt x="2998" y="12493"/>
                    <a:pt x="3422" y="12610"/>
                  </a:cubicBezTo>
                  <a:cubicBezTo>
                    <a:pt x="3564" y="12611"/>
                    <a:pt x="3706" y="12612"/>
                    <a:pt x="3848" y="12613"/>
                  </a:cubicBezTo>
                  <a:cubicBezTo>
                    <a:pt x="4294" y="12515"/>
                    <a:pt x="4594" y="12254"/>
                    <a:pt x="4739" y="11817"/>
                  </a:cubicBezTo>
                  <a:cubicBezTo>
                    <a:pt x="4763" y="11744"/>
                    <a:pt x="4760" y="11701"/>
                    <a:pt x="4679" y="11663"/>
                  </a:cubicBezTo>
                  <a:close/>
                  <a:moveTo>
                    <a:pt x="4679" y="11663"/>
                  </a:move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椭圆 40"/>
          <p:cNvSpPr/>
          <p:nvPr/>
        </p:nvSpPr>
        <p:spPr>
          <a:xfrm>
            <a:off x="4869208" y="1840056"/>
            <a:ext cx="780049" cy="780049"/>
          </a:xfrm>
          <a:prstGeom prst="ellipse">
            <a:avLst/>
          </a:prstGeom>
          <a:solidFill>
            <a:srgbClr val="8F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894831" y="2026148"/>
            <a:ext cx="5095873" cy="700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5894833" y="1608013"/>
            <a:ext cx="171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44" name="椭圆 43"/>
          <p:cNvSpPr/>
          <p:nvPr/>
        </p:nvSpPr>
        <p:spPr>
          <a:xfrm>
            <a:off x="4878734" y="3383733"/>
            <a:ext cx="780048" cy="780048"/>
          </a:xfrm>
          <a:prstGeom prst="ellipse">
            <a:avLst/>
          </a:prstGeom>
          <a:solidFill>
            <a:srgbClr val="8F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894831" y="3569824"/>
            <a:ext cx="5095873" cy="700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5894833" y="3151689"/>
            <a:ext cx="171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47" name="椭圆 46"/>
          <p:cNvSpPr/>
          <p:nvPr/>
        </p:nvSpPr>
        <p:spPr>
          <a:xfrm>
            <a:off x="4869209" y="4931929"/>
            <a:ext cx="780048" cy="780048"/>
          </a:xfrm>
          <a:prstGeom prst="ellipse">
            <a:avLst/>
          </a:prstGeom>
          <a:solidFill>
            <a:srgbClr val="8F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894831" y="5118020"/>
            <a:ext cx="5095873" cy="700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5894833" y="4699885"/>
            <a:ext cx="171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4768710" y="1882531"/>
            <a:ext cx="9848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壹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4768710" y="3413058"/>
            <a:ext cx="9848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贰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4768710" y="4960597"/>
            <a:ext cx="9848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8FB1B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-76222" y="-703868"/>
            <a:ext cx="2186593" cy="2186593"/>
          </a:xfrm>
          <a:prstGeom prst="ellipse">
            <a:avLst/>
          </a:prstGeom>
          <a:solidFill>
            <a:srgbClr val="9CB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118100" y="6410325"/>
            <a:ext cx="1479550" cy="1479550"/>
          </a:xfrm>
          <a:prstGeom prst="ellipse">
            <a:avLst/>
          </a:prstGeom>
          <a:solidFill>
            <a:srgbClr val="9CB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圆: 空心 9"/>
          <p:cNvSpPr/>
          <p:nvPr/>
        </p:nvSpPr>
        <p:spPr>
          <a:xfrm>
            <a:off x="11571892" y="4239721"/>
            <a:ext cx="1629757" cy="1629757"/>
          </a:xfrm>
          <a:prstGeom prst="donut">
            <a:avLst>
              <a:gd name="adj" fmla="val 16087"/>
            </a:avLst>
          </a:prstGeom>
          <a:solidFill>
            <a:srgbClr val="9CB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19879" y="115887"/>
            <a:ext cx="11952242" cy="6626225"/>
          </a:xfrm>
          <a:prstGeom prst="roundRect">
            <a:avLst>
              <a:gd name="adj" fmla="val 369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1513989" y="-89620"/>
            <a:ext cx="468800" cy="468800"/>
          </a:xfrm>
          <a:prstGeom prst="ellipse">
            <a:avLst/>
          </a:prstGeom>
          <a:solidFill>
            <a:srgbClr val="9FB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圆: 空心 13"/>
          <p:cNvSpPr/>
          <p:nvPr/>
        </p:nvSpPr>
        <p:spPr>
          <a:xfrm>
            <a:off x="603080" y="6518016"/>
            <a:ext cx="691600" cy="691600"/>
          </a:xfrm>
          <a:prstGeom prst="donut">
            <a:avLst>
              <a:gd name="adj" fmla="val 19532"/>
            </a:avLst>
          </a:prstGeom>
          <a:solidFill>
            <a:srgbClr val="F9D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0679" y="140518"/>
            <a:ext cx="2709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社会实践经历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任意多边形: 形状 10"/>
          <p:cNvSpPr/>
          <p:nvPr/>
        </p:nvSpPr>
        <p:spPr>
          <a:xfrm>
            <a:off x="1608148" y="1759898"/>
            <a:ext cx="3992037" cy="1873456"/>
          </a:xfrm>
          <a:custGeom>
            <a:avLst/>
            <a:gdLst>
              <a:gd name="connsiteX0" fmla="*/ 0 w 4343400"/>
              <a:gd name="connsiteY0" fmla="*/ 0 h 2038350"/>
              <a:gd name="connsiteX1" fmla="*/ 4343400 w 4343400"/>
              <a:gd name="connsiteY1" fmla="*/ 0 h 2038350"/>
              <a:gd name="connsiteX2" fmla="*/ 4343400 w 4343400"/>
              <a:gd name="connsiteY2" fmla="*/ 904984 h 2038350"/>
              <a:gd name="connsiteX3" fmla="*/ 4270031 w 4343400"/>
              <a:gd name="connsiteY3" fmla="*/ 908689 h 2038350"/>
              <a:gd name="connsiteX4" fmla="*/ 3231672 w 4343400"/>
              <a:gd name="connsiteY4" fmla="*/ 1847480 h 2038350"/>
              <a:gd name="connsiteX5" fmla="*/ 3212430 w 4343400"/>
              <a:gd name="connsiteY5" fmla="*/ 2038350 h 2038350"/>
              <a:gd name="connsiteX6" fmla="*/ 0 w 4343400"/>
              <a:gd name="connsiteY6" fmla="*/ 203835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2038350">
                <a:moveTo>
                  <a:pt x="0" y="0"/>
                </a:moveTo>
                <a:lnTo>
                  <a:pt x="4343400" y="0"/>
                </a:lnTo>
                <a:lnTo>
                  <a:pt x="4343400" y="904984"/>
                </a:lnTo>
                <a:lnTo>
                  <a:pt x="4270031" y="908689"/>
                </a:lnTo>
                <a:cubicBezTo>
                  <a:pt x="3752860" y="961210"/>
                  <a:pt x="3334137" y="1346745"/>
                  <a:pt x="3231672" y="1847480"/>
                </a:cubicBezTo>
                <a:lnTo>
                  <a:pt x="3212430" y="2038350"/>
                </a:lnTo>
                <a:lnTo>
                  <a:pt x="0" y="203835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rgbClr val="8FB1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/>
        </p:nvSpPr>
        <p:spPr>
          <a:xfrm>
            <a:off x="6757374" y="1759898"/>
            <a:ext cx="3992037" cy="1873456"/>
          </a:xfrm>
          <a:custGeom>
            <a:avLst/>
            <a:gdLst>
              <a:gd name="connsiteX0" fmla="*/ 0 w 4343400"/>
              <a:gd name="connsiteY0" fmla="*/ 0 h 2038350"/>
              <a:gd name="connsiteX1" fmla="*/ 4343400 w 4343400"/>
              <a:gd name="connsiteY1" fmla="*/ 0 h 2038350"/>
              <a:gd name="connsiteX2" fmla="*/ 4343400 w 4343400"/>
              <a:gd name="connsiteY2" fmla="*/ 2038350 h 2038350"/>
              <a:gd name="connsiteX3" fmla="*/ 1083748 w 4343400"/>
              <a:gd name="connsiteY3" fmla="*/ 2038350 h 2038350"/>
              <a:gd name="connsiteX4" fmla="*/ 1064507 w 4343400"/>
              <a:gd name="connsiteY4" fmla="*/ 1847480 h 2038350"/>
              <a:gd name="connsiteX5" fmla="*/ 26148 w 4343400"/>
              <a:gd name="connsiteY5" fmla="*/ 908689 h 2038350"/>
              <a:gd name="connsiteX6" fmla="*/ 0 w 4343400"/>
              <a:gd name="connsiteY6" fmla="*/ 907369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2038350">
                <a:moveTo>
                  <a:pt x="0" y="0"/>
                </a:moveTo>
                <a:lnTo>
                  <a:pt x="4343400" y="0"/>
                </a:lnTo>
                <a:lnTo>
                  <a:pt x="4343400" y="2038350"/>
                </a:lnTo>
                <a:lnTo>
                  <a:pt x="1083748" y="2038350"/>
                </a:lnTo>
                <a:lnTo>
                  <a:pt x="1064507" y="1847480"/>
                </a:lnTo>
                <a:cubicBezTo>
                  <a:pt x="962041" y="1346745"/>
                  <a:pt x="543318" y="961210"/>
                  <a:pt x="26148" y="908689"/>
                </a:cubicBezTo>
                <a:lnTo>
                  <a:pt x="0" y="907369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rgbClr val="8FB1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/>
        </p:nvSpPr>
        <p:spPr>
          <a:xfrm>
            <a:off x="6757374" y="3958714"/>
            <a:ext cx="3992037" cy="1873456"/>
          </a:xfrm>
          <a:custGeom>
            <a:avLst/>
            <a:gdLst>
              <a:gd name="connsiteX0" fmla="*/ 1077545 w 4343400"/>
              <a:gd name="connsiteY0" fmla="*/ 0 h 2038350"/>
              <a:gd name="connsiteX1" fmla="*/ 4343400 w 4343400"/>
              <a:gd name="connsiteY1" fmla="*/ 0 h 2038350"/>
              <a:gd name="connsiteX2" fmla="*/ 4343400 w 4343400"/>
              <a:gd name="connsiteY2" fmla="*/ 2038350 h 2038350"/>
              <a:gd name="connsiteX3" fmla="*/ 0 w 4343400"/>
              <a:gd name="connsiteY3" fmla="*/ 2038350 h 2038350"/>
              <a:gd name="connsiteX4" fmla="*/ 0 w 4343400"/>
              <a:gd name="connsiteY4" fmla="*/ 1069446 h 2038350"/>
              <a:gd name="connsiteX5" fmla="*/ 26148 w 4343400"/>
              <a:gd name="connsiteY5" fmla="*/ 1068125 h 2038350"/>
              <a:gd name="connsiteX6" fmla="*/ 1064507 w 4343400"/>
              <a:gd name="connsiteY6" fmla="*/ 129334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2038350">
                <a:moveTo>
                  <a:pt x="1077545" y="0"/>
                </a:moveTo>
                <a:lnTo>
                  <a:pt x="4343400" y="0"/>
                </a:lnTo>
                <a:lnTo>
                  <a:pt x="4343400" y="2038350"/>
                </a:lnTo>
                <a:lnTo>
                  <a:pt x="0" y="2038350"/>
                </a:lnTo>
                <a:lnTo>
                  <a:pt x="0" y="1069446"/>
                </a:lnTo>
                <a:lnTo>
                  <a:pt x="26148" y="1068125"/>
                </a:lnTo>
                <a:cubicBezTo>
                  <a:pt x="543318" y="1015604"/>
                  <a:pt x="962041" y="630070"/>
                  <a:pt x="1064507" y="129334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8FB1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任意多边形: 形状 16"/>
          <p:cNvSpPr/>
          <p:nvPr/>
        </p:nvSpPr>
        <p:spPr>
          <a:xfrm>
            <a:off x="1608148" y="3958714"/>
            <a:ext cx="3992037" cy="1873456"/>
          </a:xfrm>
          <a:custGeom>
            <a:avLst/>
            <a:gdLst>
              <a:gd name="connsiteX0" fmla="*/ 0 w 4343400"/>
              <a:gd name="connsiteY0" fmla="*/ 0 h 2038350"/>
              <a:gd name="connsiteX1" fmla="*/ 3218634 w 4343400"/>
              <a:gd name="connsiteY1" fmla="*/ 0 h 2038350"/>
              <a:gd name="connsiteX2" fmla="*/ 3231672 w 4343400"/>
              <a:gd name="connsiteY2" fmla="*/ 129334 h 2038350"/>
              <a:gd name="connsiteX3" fmla="*/ 4270031 w 4343400"/>
              <a:gd name="connsiteY3" fmla="*/ 1068125 h 2038350"/>
              <a:gd name="connsiteX4" fmla="*/ 4343400 w 4343400"/>
              <a:gd name="connsiteY4" fmla="*/ 1071830 h 2038350"/>
              <a:gd name="connsiteX5" fmla="*/ 4343400 w 4343400"/>
              <a:gd name="connsiteY5" fmla="*/ 2038350 h 2038350"/>
              <a:gd name="connsiteX6" fmla="*/ 0 w 4343400"/>
              <a:gd name="connsiteY6" fmla="*/ 203835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2038350">
                <a:moveTo>
                  <a:pt x="0" y="0"/>
                </a:moveTo>
                <a:lnTo>
                  <a:pt x="3218634" y="0"/>
                </a:lnTo>
                <a:lnTo>
                  <a:pt x="3231672" y="129334"/>
                </a:lnTo>
                <a:cubicBezTo>
                  <a:pt x="3334137" y="630070"/>
                  <a:pt x="3752860" y="1015604"/>
                  <a:pt x="4270031" y="1068125"/>
                </a:cubicBezTo>
                <a:lnTo>
                  <a:pt x="4343400" y="1071830"/>
                </a:lnTo>
                <a:lnTo>
                  <a:pt x="4343400" y="2038350"/>
                </a:lnTo>
                <a:lnTo>
                  <a:pt x="0" y="203835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rgbClr val="8FB1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292275" y="1443198"/>
            <a:ext cx="631745" cy="631745"/>
          </a:xfrm>
          <a:prstGeom prst="ellipse">
            <a:avLst/>
          </a:prstGeom>
          <a:solidFill>
            <a:srgbClr val="8FB1B1"/>
          </a:solidFill>
          <a:ln w="19050">
            <a:solidFill>
              <a:srgbClr val="8FB1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cs typeface="+mn-ea"/>
                <a:sym typeface="+mn-lt"/>
              </a:rPr>
              <a:t>1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0446723" y="1443198"/>
            <a:ext cx="631745" cy="631745"/>
          </a:xfrm>
          <a:prstGeom prst="ellipse">
            <a:avLst/>
          </a:prstGeom>
          <a:solidFill>
            <a:srgbClr val="8FB1B1"/>
          </a:solidFill>
          <a:ln w="19050">
            <a:solidFill>
              <a:srgbClr val="8FB1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cs typeface="+mn-ea"/>
                <a:sym typeface="+mn-lt"/>
              </a:rPr>
              <a:t>2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292275" y="5514763"/>
            <a:ext cx="631745" cy="631745"/>
          </a:xfrm>
          <a:prstGeom prst="ellipse">
            <a:avLst/>
          </a:prstGeom>
          <a:solidFill>
            <a:srgbClr val="8FB1B1"/>
          </a:solidFill>
          <a:ln w="19050">
            <a:solidFill>
              <a:srgbClr val="8FB1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cs typeface="+mn-ea"/>
                <a:sym typeface="+mn-lt"/>
              </a:rPr>
              <a:t>3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0446723" y="5514763"/>
            <a:ext cx="631745" cy="631745"/>
          </a:xfrm>
          <a:prstGeom prst="ellipse">
            <a:avLst/>
          </a:prstGeom>
          <a:solidFill>
            <a:srgbClr val="8FB1B1"/>
          </a:solidFill>
          <a:ln w="19050">
            <a:solidFill>
              <a:srgbClr val="8FB1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cs typeface="+mn-ea"/>
                <a:sym typeface="+mn-lt"/>
              </a:rPr>
              <a:t>4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66374" y="1953251"/>
            <a:ext cx="1740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spc="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004474" y="2376393"/>
            <a:ext cx="282101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505934" y="2376393"/>
            <a:ext cx="282101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677083" y="1953251"/>
            <a:ext cx="1740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spc="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6" name="矩形 25"/>
          <p:cNvSpPr/>
          <p:nvPr/>
        </p:nvSpPr>
        <p:spPr>
          <a:xfrm>
            <a:off x="1966374" y="4176816"/>
            <a:ext cx="1740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spc="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004474" y="4599958"/>
            <a:ext cx="282101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505934" y="4599958"/>
            <a:ext cx="282101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677083" y="4176816"/>
            <a:ext cx="1740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spc="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30" name="矩形: 圆角 29"/>
          <p:cNvSpPr/>
          <p:nvPr/>
        </p:nvSpPr>
        <p:spPr>
          <a:xfrm>
            <a:off x="4662547" y="2672367"/>
            <a:ext cx="2993497" cy="2180493"/>
          </a:xfrm>
          <a:prstGeom prst="roundRect">
            <a:avLst>
              <a:gd name="adj" fmla="val 50000"/>
            </a:avLst>
          </a:prstGeom>
          <a:blipFill>
            <a:blip r:embed="rId2"/>
            <a:stretch>
              <a:fillRect l="-4651" r="-4611"/>
            </a:stretch>
          </a:blipFill>
          <a:ln w="19050">
            <a:solidFill>
              <a:srgbClr val="8FB1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8FB1B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-76222" y="-703868"/>
            <a:ext cx="2186593" cy="2186593"/>
          </a:xfrm>
          <a:prstGeom prst="ellipse">
            <a:avLst/>
          </a:prstGeom>
          <a:solidFill>
            <a:srgbClr val="9CB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362168" y="1082675"/>
            <a:ext cx="9467664" cy="4692650"/>
          </a:xfrm>
          <a:prstGeom prst="roundRect">
            <a:avLst>
              <a:gd name="adj" fmla="val 712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320266" y="1482725"/>
            <a:ext cx="1171575" cy="1171575"/>
          </a:xfrm>
          <a:prstGeom prst="ellipse">
            <a:avLst/>
          </a:prstGeom>
          <a:solidFill>
            <a:srgbClr val="A4B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圆: 空心 6"/>
          <p:cNvSpPr/>
          <p:nvPr/>
        </p:nvSpPr>
        <p:spPr>
          <a:xfrm>
            <a:off x="1657350" y="5054600"/>
            <a:ext cx="1441450" cy="1441450"/>
          </a:xfrm>
          <a:prstGeom prst="donut">
            <a:avLst>
              <a:gd name="adj" fmla="val 24042"/>
            </a:avLst>
          </a:prstGeom>
          <a:solidFill>
            <a:srgbClr val="F7C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118100" y="6410325"/>
            <a:ext cx="1479550" cy="1479550"/>
          </a:xfrm>
          <a:prstGeom prst="ellipse">
            <a:avLst/>
          </a:prstGeom>
          <a:solidFill>
            <a:srgbClr val="9CB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圆: 空心 9"/>
          <p:cNvSpPr/>
          <p:nvPr/>
        </p:nvSpPr>
        <p:spPr>
          <a:xfrm>
            <a:off x="11571892" y="4239721"/>
            <a:ext cx="1629757" cy="1629757"/>
          </a:xfrm>
          <a:prstGeom prst="donut">
            <a:avLst>
              <a:gd name="adj" fmla="val 16087"/>
            </a:avLst>
          </a:prstGeom>
          <a:solidFill>
            <a:srgbClr val="9CB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96743" y="2542105"/>
            <a:ext cx="77985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感谢老师的指导</a:t>
            </a:r>
          </a:p>
        </p:txBody>
      </p:sp>
      <p:sp>
        <p:nvSpPr>
          <p:cNvPr id="12" name="矩形 11"/>
          <p:cNvSpPr/>
          <p:nvPr/>
        </p:nvSpPr>
        <p:spPr>
          <a:xfrm>
            <a:off x="3346356" y="3792878"/>
            <a:ext cx="5501205" cy="520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May I be strenuous, energetic and persevering ! May I be patient! May I be able to bear and forbear the wrongs of others! May I ever keep a promise given!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382982" y="4715966"/>
            <a:ext cx="5451434" cy="457200"/>
            <a:chOff x="3562859" y="5378879"/>
            <a:chExt cx="5067124" cy="457200"/>
          </a:xfrm>
        </p:grpSpPr>
        <p:sp>
          <p:nvSpPr>
            <p:cNvPr id="22" name="矩形: 圆角 21"/>
            <p:cNvSpPr/>
            <p:nvPr/>
          </p:nvSpPr>
          <p:spPr>
            <a:xfrm>
              <a:off x="3562859" y="5378879"/>
              <a:ext cx="2209800" cy="457200"/>
            </a:xfrm>
            <a:prstGeom prst="roundRect">
              <a:avLst>
                <a:gd name="adj" fmla="val 50000"/>
              </a:avLst>
            </a:prstGeom>
            <a:solidFill>
              <a:srgbClr val="8F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686856" y="5397359"/>
              <a:ext cx="19805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报考人：稻壳儿</a:t>
              </a:r>
            </a:p>
          </p:txBody>
        </p:sp>
        <p:sp>
          <p:nvSpPr>
            <p:cNvPr id="24" name="矩形: 圆角 23"/>
            <p:cNvSpPr/>
            <p:nvPr/>
          </p:nvSpPr>
          <p:spPr>
            <a:xfrm>
              <a:off x="6419343" y="5378879"/>
              <a:ext cx="2210640" cy="457200"/>
            </a:xfrm>
            <a:prstGeom prst="roundRect">
              <a:avLst>
                <a:gd name="adj" fmla="val 50000"/>
              </a:avLst>
            </a:prstGeom>
            <a:solidFill>
              <a:srgbClr val="8F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525130" y="5397359"/>
              <a:ext cx="19805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报考专业：医学</a:t>
              </a: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509" y="1764779"/>
            <a:ext cx="3111111" cy="838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8FB1B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-829226" y="-284768"/>
            <a:ext cx="2186593" cy="2186593"/>
          </a:xfrm>
          <a:prstGeom prst="ellipse">
            <a:avLst/>
          </a:prstGeom>
          <a:solidFill>
            <a:srgbClr val="9CB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883922" y="1021147"/>
            <a:ext cx="10424156" cy="4871171"/>
          </a:xfrm>
          <a:prstGeom prst="roundRect">
            <a:avLst>
              <a:gd name="adj" fmla="val 712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912861" y="1376965"/>
            <a:ext cx="900041" cy="900041"/>
          </a:xfrm>
          <a:prstGeom prst="ellipse">
            <a:avLst/>
          </a:prstGeom>
          <a:solidFill>
            <a:srgbClr val="A4B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圆: 空心 6"/>
          <p:cNvSpPr/>
          <p:nvPr/>
        </p:nvSpPr>
        <p:spPr>
          <a:xfrm>
            <a:off x="883922" y="5474230"/>
            <a:ext cx="970476" cy="970476"/>
          </a:xfrm>
          <a:prstGeom prst="donut">
            <a:avLst>
              <a:gd name="adj" fmla="val 24042"/>
            </a:avLst>
          </a:prstGeom>
          <a:solidFill>
            <a:srgbClr val="F7C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270724" y="6321047"/>
            <a:ext cx="1479550" cy="1479550"/>
          </a:xfrm>
          <a:prstGeom prst="ellipse">
            <a:avLst/>
          </a:prstGeom>
          <a:solidFill>
            <a:srgbClr val="9CB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圆: 空心 9"/>
          <p:cNvSpPr/>
          <p:nvPr/>
        </p:nvSpPr>
        <p:spPr>
          <a:xfrm>
            <a:off x="11547151" y="3616251"/>
            <a:ext cx="1629757" cy="1629757"/>
          </a:xfrm>
          <a:prstGeom prst="donut">
            <a:avLst>
              <a:gd name="adj" fmla="val 16087"/>
            </a:avLst>
          </a:prstGeom>
          <a:solidFill>
            <a:srgbClr val="9CB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278540" y="1480366"/>
            <a:ext cx="16090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306135" y="2227120"/>
            <a:ext cx="151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rgbClr val="8FB1B1"/>
                </a:solidFill>
                <a:cs typeface="+mn-ea"/>
                <a:sym typeface="+mn-lt"/>
              </a:rPr>
              <a:t>CONTENTS</a:t>
            </a:r>
            <a:endParaRPr lang="zh-CN" altLang="en-US" sz="1600" dirty="0">
              <a:solidFill>
                <a:srgbClr val="8FB1B1"/>
              </a:solidFill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462943" y="3128122"/>
            <a:ext cx="733425" cy="733425"/>
          </a:xfrm>
          <a:prstGeom prst="ellipse">
            <a:avLst/>
          </a:prstGeom>
          <a:solidFill>
            <a:srgbClr val="8F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A1313F"/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523277" y="3183396"/>
            <a:ext cx="628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244494" y="3028789"/>
            <a:ext cx="341263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3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个人信息介绍</a:t>
            </a:r>
          </a:p>
        </p:txBody>
      </p:sp>
      <p:sp>
        <p:nvSpPr>
          <p:cNvPr id="28" name="矩形 27"/>
          <p:cNvSpPr/>
          <p:nvPr/>
        </p:nvSpPr>
        <p:spPr>
          <a:xfrm>
            <a:off x="2244493" y="3604757"/>
            <a:ext cx="34126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Personal information introduction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521712" y="3128122"/>
            <a:ext cx="733425" cy="733425"/>
          </a:xfrm>
          <a:prstGeom prst="ellipse">
            <a:avLst/>
          </a:prstGeom>
          <a:solidFill>
            <a:srgbClr val="8F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A1313F"/>
              </a:solidFill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582046" y="3183396"/>
            <a:ext cx="628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303263" y="3028789"/>
            <a:ext cx="341263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3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教育经历简介</a:t>
            </a:r>
          </a:p>
        </p:txBody>
      </p:sp>
      <p:sp>
        <p:nvSpPr>
          <p:cNvPr id="32" name="矩形 31"/>
          <p:cNvSpPr/>
          <p:nvPr/>
        </p:nvSpPr>
        <p:spPr>
          <a:xfrm>
            <a:off x="7303262" y="3604757"/>
            <a:ext cx="34126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Education experience</a:t>
            </a:r>
          </a:p>
        </p:txBody>
      </p:sp>
      <p:sp>
        <p:nvSpPr>
          <p:cNvPr id="33" name="椭圆 32"/>
          <p:cNvSpPr/>
          <p:nvPr/>
        </p:nvSpPr>
        <p:spPr>
          <a:xfrm>
            <a:off x="1462943" y="4512583"/>
            <a:ext cx="733425" cy="733425"/>
          </a:xfrm>
          <a:prstGeom prst="ellipse">
            <a:avLst/>
          </a:prstGeom>
          <a:solidFill>
            <a:srgbClr val="8F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A1313F"/>
              </a:solidFill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523277" y="4567857"/>
            <a:ext cx="628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244494" y="4413250"/>
            <a:ext cx="341263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3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校园活动经历</a:t>
            </a:r>
          </a:p>
        </p:txBody>
      </p:sp>
      <p:sp>
        <p:nvSpPr>
          <p:cNvPr id="36" name="矩形 35"/>
          <p:cNvSpPr/>
          <p:nvPr/>
        </p:nvSpPr>
        <p:spPr>
          <a:xfrm>
            <a:off x="2244493" y="4989218"/>
            <a:ext cx="34126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Campus activity experience</a:t>
            </a:r>
          </a:p>
        </p:txBody>
      </p:sp>
      <p:sp>
        <p:nvSpPr>
          <p:cNvPr id="37" name="椭圆 36"/>
          <p:cNvSpPr/>
          <p:nvPr/>
        </p:nvSpPr>
        <p:spPr>
          <a:xfrm>
            <a:off x="6521712" y="4512583"/>
            <a:ext cx="733425" cy="733425"/>
          </a:xfrm>
          <a:prstGeom prst="ellipse">
            <a:avLst/>
          </a:prstGeom>
          <a:solidFill>
            <a:srgbClr val="8F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A1313F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582046" y="4567857"/>
            <a:ext cx="628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303263" y="4413250"/>
            <a:ext cx="341263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3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社会实践经历</a:t>
            </a:r>
          </a:p>
        </p:txBody>
      </p:sp>
      <p:sp>
        <p:nvSpPr>
          <p:cNvPr id="40" name="矩形 39"/>
          <p:cNvSpPr/>
          <p:nvPr/>
        </p:nvSpPr>
        <p:spPr>
          <a:xfrm>
            <a:off x="7303262" y="4989218"/>
            <a:ext cx="34126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Social practice experience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8FB1B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-76222" y="-703868"/>
            <a:ext cx="2186593" cy="2186593"/>
          </a:xfrm>
          <a:prstGeom prst="ellipse">
            <a:avLst/>
          </a:prstGeom>
          <a:solidFill>
            <a:srgbClr val="9CB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509759" y="1204912"/>
            <a:ext cx="9172482" cy="4448175"/>
          </a:xfrm>
          <a:prstGeom prst="roundRect">
            <a:avLst>
              <a:gd name="adj" fmla="val 712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320266" y="1482725"/>
            <a:ext cx="1171575" cy="1171575"/>
          </a:xfrm>
          <a:prstGeom prst="ellipse">
            <a:avLst/>
          </a:prstGeom>
          <a:solidFill>
            <a:srgbClr val="A4B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圆: 空心 6"/>
          <p:cNvSpPr/>
          <p:nvPr/>
        </p:nvSpPr>
        <p:spPr>
          <a:xfrm>
            <a:off x="1657350" y="5054600"/>
            <a:ext cx="1441450" cy="1441450"/>
          </a:xfrm>
          <a:prstGeom prst="donut">
            <a:avLst>
              <a:gd name="adj" fmla="val 24042"/>
            </a:avLst>
          </a:prstGeom>
          <a:solidFill>
            <a:srgbClr val="F7C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118100" y="6410325"/>
            <a:ext cx="1479550" cy="1479550"/>
          </a:xfrm>
          <a:prstGeom prst="ellipse">
            <a:avLst/>
          </a:prstGeom>
          <a:solidFill>
            <a:srgbClr val="9CB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圆: 空心 9"/>
          <p:cNvSpPr/>
          <p:nvPr/>
        </p:nvSpPr>
        <p:spPr>
          <a:xfrm>
            <a:off x="11571892" y="4239721"/>
            <a:ext cx="1629757" cy="1629757"/>
          </a:xfrm>
          <a:prstGeom prst="donut">
            <a:avLst>
              <a:gd name="adj" fmla="val 16087"/>
            </a:avLst>
          </a:prstGeom>
          <a:solidFill>
            <a:srgbClr val="9CB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19246" y="2809525"/>
            <a:ext cx="7553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个人信息介绍</a:t>
            </a:r>
          </a:p>
        </p:txBody>
      </p:sp>
      <p:sp>
        <p:nvSpPr>
          <p:cNvPr id="12" name="矩形 11"/>
          <p:cNvSpPr/>
          <p:nvPr/>
        </p:nvSpPr>
        <p:spPr>
          <a:xfrm>
            <a:off x="3346356" y="4319928"/>
            <a:ext cx="5501205" cy="520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May I be strenuous, energetic and persevering ! May I be patient! May I be able to bear and forbear the wrongs of others! May I ever keep a promise given!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8FB1B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-76222" y="-703868"/>
            <a:ext cx="2186593" cy="2186593"/>
          </a:xfrm>
          <a:prstGeom prst="ellipse">
            <a:avLst/>
          </a:prstGeom>
          <a:solidFill>
            <a:srgbClr val="9CB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118100" y="6410325"/>
            <a:ext cx="1479550" cy="1479550"/>
          </a:xfrm>
          <a:prstGeom prst="ellipse">
            <a:avLst/>
          </a:prstGeom>
          <a:solidFill>
            <a:srgbClr val="9CB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圆: 空心 9"/>
          <p:cNvSpPr/>
          <p:nvPr/>
        </p:nvSpPr>
        <p:spPr>
          <a:xfrm>
            <a:off x="11571892" y="4239721"/>
            <a:ext cx="1629757" cy="1629757"/>
          </a:xfrm>
          <a:prstGeom prst="donut">
            <a:avLst>
              <a:gd name="adj" fmla="val 16087"/>
            </a:avLst>
          </a:prstGeom>
          <a:solidFill>
            <a:srgbClr val="9CB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19879" y="115887"/>
            <a:ext cx="11952242" cy="6626225"/>
          </a:xfrm>
          <a:prstGeom prst="roundRect">
            <a:avLst>
              <a:gd name="adj" fmla="val 369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1513989" y="-89620"/>
            <a:ext cx="468800" cy="468800"/>
          </a:xfrm>
          <a:prstGeom prst="ellipse">
            <a:avLst/>
          </a:prstGeom>
          <a:solidFill>
            <a:srgbClr val="9FB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圆: 空心 13"/>
          <p:cNvSpPr/>
          <p:nvPr/>
        </p:nvSpPr>
        <p:spPr>
          <a:xfrm>
            <a:off x="603080" y="6518016"/>
            <a:ext cx="691600" cy="691600"/>
          </a:xfrm>
          <a:prstGeom prst="donut">
            <a:avLst>
              <a:gd name="adj" fmla="val 19532"/>
            </a:avLst>
          </a:prstGeom>
          <a:solidFill>
            <a:srgbClr val="F9D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0679" y="140518"/>
            <a:ext cx="2709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个人信息介绍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074" y="1708068"/>
            <a:ext cx="2714625" cy="3629025"/>
          </a:xfrm>
          <a:prstGeom prst="rect">
            <a:avLst/>
          </a:prstGeom>
        </p:spPr>
      </p:pic>
      <p:graphicFrame>
        <p:nvGraphicFramePr>
          <p:cNvPr id="20" name="表格 1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02660186"/>
              </p:ext>
            </p:extLst>
          </p:nvPr>
        </p:nvGraphicFramePr>
        <p:xfrm>
          <a:off x="4287796" y="1891492"/>
          <a:ext cx="7245985" cy="3693795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15000"/>
                    </a:prstClr>
                  </a:innerShdw>
                </a:effectLst>
              </a:tblPr>
              <a:tblGrid>
                <a:gridCol w="3629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03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姓名：</a:t>
                      </a:r>
                      <a:r>
                        <a:rPr kumimoji="0" lang="en-US" altLang="zh-CN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性别：女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年龄：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岁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民族：汉族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学校：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大学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专业：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xxxx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 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籍贯：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省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市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学历：本科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5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联系方式：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130-0000-0000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电子邮箱：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xxxxxxx@163.com</a:t>
                      </a:r>
                      <a:endParaRPr lang="en-US" altLang="zh-CN" sz="14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2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自我评价：</a:t>
                      </a:r>
                      <a:r>
                        <a:rPr lang="zh-CN" altLang="en-US" sz="14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本人乐观向上，兴趣广泛，适应能力强，勤奋好学，脚踏实地，认真负责，坚韧不拔，吃苦耐劳，勇于迎接新挑战！为人诚实可信，个性随和，有良好的亲和力；充满热情、乐观的心态使我的心理承受能力较强；善于与人沟通，能积极有效地建立沟通渠道，协调内外部关系；能灵活适应不同环境，有良好的团队协作精神。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8FB1B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-76222" y="-703868"/>
            <a:ext cx="2186593" cy="2186593"/>
          </a:xfrm>
          <a:prstGeom prst="ellipse">
            <a:avLst/>
          </a:prstGeom>
          <a:solidFill>
            <a:srgbClr val="9CB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118100" y="6410325"/>
            <a:ext cx="1479550" cy="1479550"/>
          </a:xfrm>
          <a:prstGeom prst="ellipse">
            <a:avLst/>
          </a:prstGeom>
          <a:solidFill>
            <a:srgbClr val="9CB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圆: 空心 9"/>
          <p:cNvSpPr/>
          <p:nvPr/>
        </p:nvSpPr>
        <p:spPr>
          <a:xfrm>
            <a:off x="11571892" y="4239721"/>
            <a:ext cx="1629757" cy="1629757"/>
          </a:xfrm>
          <a:prstGeom prst="donut">
            <a:avLst>
              <a:gd name="adj" fmla="val 16087"/>
            </a:avLst>
          </a:prstGeom>
          <a:solidFill>
            <a:srgbClr val="9CB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19879" y="115887"/>
            <a:ext cx="11952242" cy="6626225"/>
          </a:xfrm>
          <a:prstGeom prst="roundRect">
            <a:avLst>
              <a:gd name="adj" fmla="val 369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1513989" y="-89620"/>
            <a:ext cx="468800" cy="468800"/>
          </a:xfrm>
          <a:prstGeom prst="ellipse">
            <a:avLst/>
          </a:prstGeom>
          <a:solidFill>
            <a:srgbClr val="9FB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圆: 空心 13"/>
          <p:cNvSpPr/>
          <p:nvPr/>
        </p:nvSpPr>
        <p:spPr>
          <a:xfrm>
            <a:off x="603080" y="6518016"/>
            <a:ext cx="691600" cy="691600"/>
          </a:xfrm>
          <a:prstGeom prst="donut">
            <a:avLst>
              <a:gd name="adj" fmla="val 19532"/>
            </a:avLst>
          </a:prstGeom>
          <a:solidFill>
            <a:srgbClr val="F9D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0679" y="140518"/>
            <a:ext cx="2709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个人信息介绍</a:t>
            </a:r>
          </a:p>
        </p:txBody>
      </p:sp>
      <p:graphicFrame>
        <p:nvGraphicFramePr>
          <p:cNvPr id="11" name="表格 4"/>
          <p:cNvGraphicFramePr>
            <a:graphicFrameLocks noGrp="1"/>
          </p:cNvGraphicFramePr>
          <p:nvPr/>
        </p:nvGraphicFramePr>
        <p:xfrm>
          <a:off x="1670050" y="2624666"/>
          <a:ext cx="8909052" cy="1458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8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48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48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9192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初试成绩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数学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外语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政治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专业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总分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19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70</a:t>
                      </a:r>
                      <a:endParaRPr lang="zh-CN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80</a:t>
                      </a:r>
                      <a:endParaRPr lang="zh-CN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80</a:t>
                      </a:r>
                      <a:endParaRPr lang="zh-CN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90</a:t>
                      </a:r>
                      <a:endParaRPr lang="zh-CN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320</a:t>
                      </a:r>
                      <a:endParaRPr lang="zh-CN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650998" y="1573408"/>
            <a:ext cx="8909050" cy="392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2500"/>
              </a:lnSpc>
            </a:pPr>
            <a:r>
              <a:rPr lang="zh-CN" altLang="zh-CN" sz="18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稻壳大学</a:t>
            </a:r>
            <a:r>
              <a:rPr lang="en-US" altLang="zh-CN" sz="18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                              </a:t>
            </a:r>
            <a:r>
              <a:rPr lang="zh-CN" altLang="zh-CN" sz="18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临床医学 </a:t>
            </a:r>
            <a:r>
              <a:rPr lang="en-US" altLang="zh-CN" sz="18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                         </a:t>
            </a:r>
            <a:r>
              <a:rPr lang="en-US" altLang="zh-CN" sz="18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20XX.X-20XX.X</a:t>
            </a:r>
            <a:endParaRPr lang="zh-CN" altLang="zh-CN" sz="18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50998" y="4636112"/>
            <a:ext cx="890905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8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GPA</a:t>
            </a:r>
            <a:r>
              <a:rPr lang="zh-CN" altLang="zh-CN" sz="18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：</a:t>
            </a:r>
            <a:r>
              <a:rPr lang="en-US" altLang="zh-CN" sz="18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3.6/4.0                                                                            </a:t>
            </a:r>
            <a:r>
              <a:rPr lang="en-US" altLang="zh-CN" sz="18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 </a:t>
            </a:r>
            <a:r>
              <a:rPr lang="zh-CN" altLang="zh-CN" sz="18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排名：</a:t>
            </a:r>
            <a:r>
              <a:rPr lang="en-US" altLang="zh-CN" sz="18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2/45 </a:t>
            </a:r>
            <a:endParaRPr lang="zh-CN" altLang="zh-CN" sz="18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cs typeface="+mn-ea"/>
              <a:sym typeface="+mn-lt"/>
            </a:endParaRPr>
          </a:p>
          <a:p>
            <a:pPr algn="dist">
              <a:lnSpc>
                <a:spcPct val="150000"/>
              </a:lnSpc>
            </a:pPr>
            <a:r>
              <a:rPr lang="zh-CN" altLang="zh-CN" sz="18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奖学金：连续</a:t>
            </a:r>
            <a:r>
              <a:rPr lang="en-US" altLang="zh-CN" sz="18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3</a:t>
            </a:r>
            <a:r>
              <a:rPr lang="zh-CN" altLang="zh-CN" sz="18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次获得稻壳大学</a:t>
            </a:r>
            <a:r>
              <a:rPr lang="en-US" altLang="zh-CN" sz="18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“</a:t>
            </a:r>
            <a:r>
              <a:rPr lang="zh-CN" altLang="zh-CN" sz="18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优秀奖学金</a:t>
            </a:r>
            <a:r>
              <a:rPr lang="en-US" altLang="zh-CN" sz="18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”</a:t>
            </a:r>
            <a:r>
              <a:rPr lang="en-US" altLang="zh-CN" sz="18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                           20XX.X-20XX.X</a:t>
            </a:r>
            <a:endParaRPr lang="zh-CN" altLang="zh-CN" sz="18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cs typeface="+mn-ea"/>
              <a:sym typeface="+mn-lt"/>
            </a:endParaRPr>
          </a:p>
          <a:p>
            <a:pPr algn="dist">
              <a:lnSpc>
                <a:spcPct val="150000"/>
              </a:lnSpc>
            </a:pPr>
            <a:r>
              <a:rPr lang="zh-CN" altLang="zh-CN" sz="18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国家助学金</a:t>
            </a:r>
            <a:r>
              <a:rPr lang="en-US" altLang="zh-CN" sz="18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     </a:t>
            </a:r>
            <a:r>
              <a:rPr lang="en-US" altLang="zh-CN" sz="18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                                                         20XX</a:t>
            </a:r>
            <a:endParaRPr lang="zh-CN" altLang="zh-CN" sz="18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8FB1B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-76222" y="-703868"/>
            <a:ext cx="2186593" cy="2186593"/>
          </a:xfrm>
          <a:prstGeom prst="ellipse">
            <a:avLst/>
          </a:prstGeom>
          <a:solidFill>
            <a:srgbClr val="9CB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509759" y="1204912"/>
            <a:ext cx="9172482" cy="4448175"/>
          </a:xfrm>
          <a:prstGeom prst="roundRect">
            <a:avLst>
              <a:gd name="adj" fmla="val 712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320266" y="1482725"/>
            <a:ext cx="1171575" cy="1171575"/>
          </a:xfrm>
          <a:prstGeom prst="ellipse">
            <a:avLst/>
          </a:prstGeom>
          <a:solidFill>
            <a:srgbClr val="A4B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圆: 空心 6"/>
          <p:cNvSpPr/>
          <p:nvPr/>
        </p:nvSpPr>
        <p:spPr>
          <a:xfrm>
            <a:off x="1657350" y="5054600"/>
            <a:ext cx="1441450" cy="1441450"/>
          </a:xfrm>
          <a:prstGeom prst="donut">
            <a:avLst>
              <a:gd name="adj" fmla="val 24042"/>
            </a:avLst>
          </a:prstGeom>
          <a:solidFill>
            <a:srgbClr val="F7C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118100" y="6410325"/>
            <a:ext cx="1479550" cy="1479550"/>
          </a:xfrm>
          <a:prstGeom prst="ellipse">
            <a:avLst/>
          </a:prstGeom>
          <a:solidFill>
            <a:srgbClr val="9CB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圆: 空心 9"/>
          <p:cNvSpPr/>
          <p:nvPr/>
        </p:nvSpPr>
        <p:spPr>
          <a:xfrm>
            <a:off x="11571892" y="4239721"/>
            <a:ext cx="1629757" cy="1629757"/>
          </a:xfrm>
          <a:prstGeom prst="donut">
            <a:avLst>
              <a:gd name="adj" fmla="val 16087"/>
            </a:avLst>
          </a:prstGeom>
          <a:solidFill>
            <a:srgbClr val="9CB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19246" y="2809525"/>
            <a:ext cx="7553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教育经历简介</a:t>
            </a:r>
          </a:p>
        </p:txBody>
      </p:sp>
      <p:sp>
        <p:nvSpPr>
          <p:cNvPr id="12" name="矩形 11"/>
          <p:cNvSpPr/>
          <p:nvPr/>
        </p:nvSpPr>
        <p:spPr>
          <a:xfrm>
            <a:off x="3346356" y="4319928"/>
            <a:ext cx="5501205" cy="520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May I be strenuous, energetic and persevering ! May I be patient! May I be able to bear and forbear the wrongs of others! May I ever keep a promise given!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8FB1B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-76222" y="-703868"/>
            <a:ext cx="2186593" cy="2186593"/>
          </a:xfrm>
          <a:prstGeom prst="ellipse">
            <a:avLst/>
          </a:prstGeom>
          <a:solidFill>
            <a:srgbClr val="9CB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118100" y="6410325"/>
            <a:ext cx="1479550" cy="1479550"/>
          </a:xfrm>
          <a:prstGeom prst="ellipse">
            <a:avLst/>
          </a:prstGeom>
          <a:solidFill>
            <a:srgbClr val="9CB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圆: 空心 9"/>
          <p:cNvSpPr/>
          <p:nvPr/>
        </p:nvSpPr>
        <p:spPr>
          <a:xfrm>
            <a:off x="11571892" y="4239721"/>
            <a:ext cx="1629757" cy="1629757"/>
          </a:xfrm>
          <a:prstGeom prst="donut">
            <a:avLst>
              <a:gd name="adj" fmla="val 16087"/>
            </a:avLst>
          </a:prstGeom>
          <a:solidFill>
            <a:srgbClr val="9CB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19879" y="115887"/>
            <a:ext cx="11952242" cy="6626225"/>
          </a:xfrm>
          <a:prstGeom prst="roundRect">
            <a:avLst>
              <a:gd name="adj" fmla="val 369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1513989" y="-89620"/>
            <a:ext cx="468800" cy="468800"/>
          </a:xfrm>
          <a:prstGeom prst="ellipse">
            <a:avLst/>
          </a:prstGeom>
          <a:solidFill>
            <a:srgbClr val="9FB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圆: 空心 13"/>
          <p:cNvSpPr/>
          <p:nvPr/>
        </p:nvSpPr>
        <p:spPr>
          <a:xfrm>
            <a:off x="603080" y="6518016"/>
            <a:ext cx="691600" cy="691600"/>
          </a:xfrm>
          <a:prstGeom prst="donut">
            <a:avLst>
              <a:gd name="adj" fmla="val 19532"/>
            </a:avLst>
          </a:prstGeom>
          <a:solidFill>
            <a:srgbClr val="F9D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0679" y="140518"/>
            <a:ext cx="2709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教育经历简介</a:t>
            </a:r>
          </a:p>
        </p:txBody>
      </p:sp>
      <p:sp>
        <p:nvSpPr>
          <p:cNvPr id="11" name="矩形 10"/>
          <p:cNvSpPr/>
          <p:nvPr/>
        </p:nvSpPr>
        <p:spPr>
          <a:xfrm>
            <a:off x="1592698" y="1577546"/>
            <a:ext cx="3393784" cy="4381500"/>
          </a:xfrm>
          <a:prstGeom prst="rect">
            <a:avLst/>
          </a:prstGeom>
          <a:blipFill>
            <a:blip r:embed="rId2"/>
            <a:stretch>
              <a:fillRect l="-36085" r="-35815"/>
            </a:stretch>
          </a:blipFill>
          <a:ln w="19050">
            <a:solidFill>
              <a:srgbClr val="87B2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569261" y="1834047"/>
            <a:ext cx="857250" cy="857250"/>
          </a:xfrm>
          <a:prstGeom prst="ellipse">
            <a:avLst/>
          </a:prstGeom>
          <a:solidFill>
            <a:srgbClr val="87B2B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daisy_90033"/>
          <p:cNvSpPr>
            <a:spLocks noChangeAspect="1"/>
          </p:cNvSpPr>
          <p:nvPr/>
        </p:nvSpPr>
        <p:spPr bwMode="auto">
          <a:xfrm>
            <a:off x="4770272" y="2068900"/>
            <a:ext cx="470806" cy="434831"/>
          </a:xfrm>
          <a:custGeom>
            <a:avLst/>
            <a:gdLst>
              <a:gd name="T0" fmla="*/ 493 w 506"/>
              <a:gd name="T1" fmla="*/ 301 h 468"/>
              <a:gd name="T2" fmla="*/ 336 w 506"/>
              <a:gd name="T3" fmla="*/ 458 h 468"/>
              <a:gd name="T4" fmla="*/ 312 w 506"/>
              <a:gd name="T5" fmla="*/ 468 h 468"/>
              <a:gd name="T6" fmla="*/ 304 w 506"/>
              <a:gd name="T7" fmla="*/ 467 h 468"/>
              <a:gd name="T8" fmla="*/ 319 w 506"/>
              <a:gd name="T9" fmla="*/ 458 h 468"/>
              <a:gd name="T10" fmla="*/ 476 w 506"/>
              <a:gd name="T11" fmla="*/ 301 h 468"/>
              <a:gd name="T12" fmla="*/ 476 w 506"/>
              <a:gd name="T13" fmla="*/ 254 h 468"/>
              <a:gd name="T14" fmla="*/ 234 w 506"/>
              <a:gd name="T15" fmla="*/ 12 h 468"/>
              <a:gd name="T16" fmla="*/ 218 w 506"/>
              <a:gd name="T17" fmla="*/ 3 h 468"/>
              <a:gd name="T18" fmla="*/ 221 w 506"/>
              <a:gd name="T19" fmla="*/ 2 h 468"/>
              <a:gd name="T20" fmla="*/ 251 w 506"/>
              <a:gd name="T21" fmla="*/ 12 h 468"/>
              <a:gd name="T22" fmla="*/ 493 w 506"/>
              <a:gd name="T23" fmla="*/ 254 h 468"/>
              <a:gd name="T24" fmla="*/ 493 w 506"/>
              <a:gd name="T25" fmla="*/ 301 h 468"/>
              <a:gd name="T26" fmla="*/ 457 w 506"/>
              <a:gd name="T27" fmla="*/ 301 h 468"/>
              <a:gd name="T28" fmla="*/ 300 w 506"/>
              <a:gd name="T29" fmla="*/ 458 h 468"/>
              <a:gd name="T30" fmla="*/ 276 w 506"/>
              <a:gd name="T31" fmla="*/ 468 h 468"/>
              <a:gd name="T32" fmla="*/ 253 w 506"/>
              <a:gd name="T33" fmla="*/ 458 h 468"/>
              <a:gd name="T34" fmla="*/ 11 w 506"/>
              <a:gd name="T35" fmla="*/ 216 h 468"/>
              <a:gd name="T36" fmla="*/ 2 w 506"/>
              <a:gd name="T37" fmla="*/ 187 h 468"/>
              <a:gd name="T38" fmla="*/ 25 w 506"/>
              <a:gd name="T39" fmla="*/ 53 h 468"/>
              <a:gd name="T40" fmla="*/ 52 w 506"/>
              <a:gd name="T41" fmla="*/ 26 h 468"/>
              <a:gd name="T42" fmla="*/ 186 w 506"/>
              <a:gd name="T43" fmla="*/ 2 h 468"/>
              <a:gd name="T44" fmla="*/ 215 w 506"/>
              <a:gd name="T45" fmla="*/ 12 h 468"/>
              <a:gd name="T46" fmla="*/ 457 w 506"/>
              <a:gd name="T47" fmla="*/ 254 h 468"/>
              <a:gd name="T48" fmla="*/ 457 w 506"/>
              <a:gd name="T49" fmla="*/ 301 h 468"/>
              <a:gd name="T50" fmla="*/ 127 w 506"/>
              <a:gd name="T51" fmla="*/ 80 h 468"/>
              <a:gd name="T52" fmla="*/ 79 w 506"/>
              <a:gd name="T53" fmla="*/ 80 h 468"/>
              <a:gd name="T54" fmla="*/ 79 w 506"/>
              <a:gd name="T55" fmla="*/ 127 h 468"/>
              <a:gd name="T56" fmla="*/ 127 w 506"/>
              <a:gd name="T57" fmla="*/ 128 h 468"/>
              <a:gd name="T58" fmla="*/ 127 w 506"/>
              <a:gd name="T59" fmla="*/ 80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06" h="468">
                <a:moveTo>
                  <a:pt x="493" y="301"/>
                </a:moveTo>
                <a:lnTo>
                  <a:pt x="336" y="458"/>
                </a:lnTo>
                <a:cubicBezTo>
                  <a:pt x="329" y="465"/>
                  <a:pt x="321" y="468"/>
                  <a:pt x="312" y="468"/>
                </a:cubicBezTo>
                <a:cubicBezTo>
                  <a:pt x="309" y="468"/>
                  <a:pt x="306" y="467"/>
                  <a:pt x="304" y="467"/>
                </a:cubicBezTo>
                <a:cubicBezTo>
                  <a:pt x="309" y="465"/>
                  <a:pt x="314" y="463"/>
                  <a:pt x="319" y="458"/>
                </a:cubicBezTo>
                <a:lnTo>
                  <a:pt x="476" y="301"/>
                </a:lnTo>
                <a:cubicBezTo>
                  <a:pt x="489" y="288"/>
                  <a:pt x="489" y="267"/>
                  <a:pt x="476" y="254"/>
                </a:cubicBezTo>
                <a:lnTo>
                  <a:pt x="234" y="12"/>
                </a:lnTo>
                <a:cubicBezTo>
                  <a:pt x="230" y="7"/>
                  <a:pt x="224" y="4"/>
                  <a:pt x="218" y="3"/>
                </a:cubicBezTo>
                <a:lnTo>
                  <a:pt x="221" y="2"/>
                </a:lnTo>
                <a:cubicBezTo>
                  <a:pt x="232" y="0"/>
                  <a:pt x="243" y="4"/>
                  <a:pt x="251" y="12"/>
                </a:cubicBezTo>
                <a:lnTo>
                  <a:pt x="493" y="254"/>
                </a:lnTo>
                <a:cubicBezTo>
                  <a:pt x="506" y="267"/>
                  <a:pt x="506" y="288"/>
                  <a:pt x="493" y="301"/>
                </a:cubicBezTo>
                <a:close/>
                <a:moveTo>
                  <a:pt x="457" y="301"/>
                </a:moveTo>
                <a:lnTo>
                  <a:pt x="300" y="458"/>
                </a:lnTo>
                <a:cubicBezTo>
                  <a:pt x="293" y="465"/>
                  <a:pt x="285" y="468"/>
                  <a:pt x="276" y="468"/>
                </a:cubicBezTo>
                <a:cubicBezTo>
                  <a:pt x="268" y="468"/>
                  <a:pt x="259" y="465"/>
                  <a:pt x="253" y="458"/>
                </a:cubicBezTo>
                <a:lnTo>
                  <a:pt x="11" y="216"/>
                </a:lnTo>
                <a:cubicBezTo>
                  <a:pt x="3" y="208"/>
                  <a:pt x="0" y="197"/>
                  <a:pt x="2" y="187"/>
                </a:cubicBezTo>
                <a:lnTo>
                  <a:pt x="25" y="53"/>
                </a:lnTo>
                <a:cubicBezTo>
                  <a:pt x="28" y="39"/>
                  <a:pt x="39" y="29"/>
                  <a:pt x="52" y="26"/>
                </a:cubicBezTo>
                <a:lnTo>
                  <a:pt x="186" y="2"/>
                </a:lnTo>
                <a:cubicBezTo>
                  <a:pt x="197" y="0"/>
                  <a:pt x="208" y="4"/>
                  <a:pt x="215" y="12"/>
                </a:cubicBezTo>
                <a:lnTo>
                  <a:pt x="457" y="254"/>
                </a:lnTo>
                <a:cubicBezTo>
                  <a:pt x="470" y="267"/>
                  <a:pt x="470" y="288"/>
                  <a:pt x="457" y="301"/>
                </a:cubicBezTo>
                <a:close/>
                <a:moveTo>
                  <a:pt x="127" y="80"/>
                </a:moveTo>
                <a:cubicBezTo>
                  <a:pt x="114" y="67"/>
                  <a:pt x="92" y="66"/>
                  <a:pt x="79" y="80"/>
                </a:cubicBezTo>
                <a:cubicBezTo>
                  <a:pt x="66" y="93"/>
                  <a:pt x="66" y="114"/>
                  <a:pt x="79" y="127"/>
                </a:cubicBezTo>
                <a:cubicBezTo>
                  <a:pt x="92" y="141"/>
                  <a:pt x="113" y="141"/>
                  <a:pt x="127" y="128"/>
                </a:cubicBezTo>
                <a:cubicBezTo>
                  <a:pt x="140" y="115"/>
                  <a:pt x="140" y="93"/>
                  <a:pt x="127" y="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569261" y="3366914"/>
            <a:ext cx="857250" cy="857250"/>
          </a:xfrm>
          <a:prstGeom prst="ellipse">
            <a:avLst/>
          </a:prstGeom>
          <a:solidFill>
            <a:srgbClr val="87B2B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daisy_90033"/>
          <p:cNvSpPr>
            <a:spLocks noChangeAspect="1"/>
          </p:cNvSpPr>
          <p:nvPr/>
        </p:nvSpPr>
        <p:spPr bwMode="auto">
          <a:xfrm>
            <a:off x="4737954" y="3539940"/>
            <a:ext cx="522616" cy="522755"/>
          </a:xfrm>
          <a:custGeom>
            <a:avLst/>
            <a:gdLst>
              <a:gd name="T0" fmla="*/ 4772 w 7922"/>
              <a:gd name="T1" fmla="*/ 5491 h 7922"/>
              <a:gd name="T2" fmla="*/ 3405 w 7922"/>
              <a:gd name="T3" fmla="*/ 4124 h 7922"/>
              <a:gd name="T4" fmla="*/ 6555 w 7922"/>
              <a:gd name="T5" fmla="*/ 973 h 7922"/>
              <a:gd name="T6" fmla="*/ 3961 w 7922"/>
              <a:gd name="T7" fmla="*/ 0 h 7922"/>
              <a:gd name="T8" fmla="*/ 0 w 7922"/>
              <a:gd name="T9" fmla="*/ 3961 h 7922"/>
              <a:gd name="T10" fmla="*/ 3961 w 7922"/>
              <a:gd name="T11" fmla="*/ 7922 h 7922"/>
              <a:gd name="T12" fmla="*/ 7922 w 7922"/>
              <a:gd name="T13" fmla="*/ 3961 h 7922"/>
              <a:gd name="T14" fmla="*/ 7673 w 7922"/>
              <a:gd name="T15" fmla="*/ 2589 h 7922"/>
              <a:gd name="T16" fmla="*/ 4772 w 7922"/>
              <a:gd name="T17" fmla="*/ 5491 h 7922"/>
              <a:gd name="T18" fmla="*/ 2648 w 7922"/>
              <a:gd name="T19" fmla="*/ 6240 h 7922"/>
              <a:gd name="T20" fmla="*/ 3158 w 7922"/>
              <a:gd name="T21" fmla="*/ 4371 h 7922"/>
              <a:gd name="T22" fmla="*/ 4525 w 7922"/>
              <a:gd name="T23" fmla="*/ 5737 h 7922"/>
              <a:gd name="T24" fmla="*/ 2648 w 7922"/>
              <a:gd name="T25" fmla="*/ 6240 h 7922"/>
              <a:gd name="T26" fmla="*/ 2648 w 7922"/>
              <a:gd name="T27" fmla="*/ 6240 h 7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922" h="7922">
                <a:moveTo>
                  <a:pt x="4772" y="5491"/>
                </a:moveTo>
                <a:lnTo>
                  <a:pt x="3405" y="4124"/>
                </a:lnTo>
                <a:lnTo>
                  <a:pt x="6555" y="973"/>
                </a:lnTo>
                <a:cubicBezTo>
                  <a:pt x="5860" y="369"/>
                  <a:pt x="4954" y="0"/>
                  <a:pt x="3961" y="0"/>
                </a:cubicBezTo>
                <a:cubicBezTo>
                  <a:pt x="1773" y="0"/>
                  <a:pt x="0" y="1773"/>
                  <a:pt x="0" y="3961"/>
                </a:cubicBezTo>
                <a:cubicBezTo>
                  <a:pt x="0" y="6148"/>
                  <a:pt x="1773" y="7922"/>
                  <a:pt x="3961" y="7922"/>
                </a:cubicBezTo>
                <a:cubicBezTo>
                  <a:pt x="6148" y="7922"/>
                  <a:pt x="7922" y="6148"/>
                  <a:pt x="7922" y="3961"/>
                </a:cubicBezTo>
                <a:cubicBezTo>
                  <a:pt x="7922" y="3478"/>
                  <a:pt x="7830" y="3017"/>
                  <a:pt x="7673" y="2589"/>
                </a:cubicBezTo>
                <a:lnTo>
                  <a:pt x="4772" y="5491"/>
                </a:lnTo>
                <a:close/>
                <a:moveTo>
                  <a:pt x="2648" y="6240"/>
                </a:moveTo>
                <a:lnTo>
                  <a:pt x="3158" y="4371"/>
                </a:lnTo>
                <a:lnTo>
                  <a:pt x="4525" y="5737"/>
                </a:lnTo>
                <a:lnTo>
                  <a:pt x="2648" y="6240"/>
                </a:lnTo>
                <a:close/>
                <a:moveTo>
                  <a:pt x="2648" y="6240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569261" y="4893459"/>
            <a:ext cx="857250" cy="857250"/>
          </a:xfrm>
          <a:prstGeom prst="ellipse">
            <a:avLst/>
          </a:prstGeom>
          <a:solidFill>
            <a:srgbClr val="87B2B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daisy_90033"/>
          <p:cNvSpPr>
            <a:spLocks noChangeAspect="1"/>
          </p:cNvSpPr>
          <p:nvPr/>
        </p:nvSpPr>
        <p:spPr bwMode="auto">
          <a:xfrm>
            <a:off x="4779795" y="5116013"/>
            <a:ext cx="424012" cy="424012"/>
          </a:xfrm>
          <a:custGeom>
            <a:avLst/>
            <a:gdLst>
              <a:gd name="T0" fmla="*/ 0 w 11200"/>
              <a:gd name="T1" fmla="*/ 0 h 11200"/>
              <a:gd name="T2" fmla="*/ 4800 w 11200"/>
              <a:gd name="T3" fmla="*/ 0 h 11200"/>
              <a:gd name="T4" fmla="*/ 4800 w 11200"/>
              <a:gd name="T5" fmla="*/ 4800 h 11200"/>
              <a:gd name="T6" fmla="*/ 0 w 11200"/>
              <a:gd name="T7" fmla="*/ 4800 h 11200"/>
              <a:gd name="T8" fmla="*/ 0 w 11200"/>
              <a:gd name="T9" fmla="*/ 0 h 11200"/>
              <a:gd name="T10" fmla="*/ 0 w 11200"/>
              <a:gd name="T11" fmla="*/ 6400 h 11200"/>
              <a:gd name="T12" fmla="*/ 4800 w 11200"/>
              <a:gd name="T13" fmla="*/ 6400 h 11200"/>
              <a:gd name="T14" fmla="*/ 4800 w 11200"/>
              <a:gd name="T15" fmla="*/ 11200 h 11200"/>
              <a:gd name="T16" fmla="*/ 0 w 11200"/>
              <a:gd name="T17" fmla="*/ 11200 h 11200"/>
              <a:gd name="T18" fmla="*/ 0 w 11200"/>
              <a:gd name="T19" fmla="*/ 6400 h 11200"/>
              <a:gd name="T20" fmla="*/ 6400 w 11200"/>
              <a:gd name="T21" fmla="*/ 6400 h 11200"/>
              <a:gd name="T22" fmla="*/ 11200 w 11200"/>
              <a:gd name="T23" fmla="*/ 6400 h 11200"/>
              <a:gd name="T24" fmla="*/ 11200 w 11200"/>
              <a:gd name="T25" fmla="*/ 11200 h 11200"/>
              <a:gd name="T26" fmla="*/ 6400 w 11200"/>
              <a:gd name="T27" fmla="*/ 11200 h 11200"/>
              <a:gd name="T28" fmla="*/ 6400 w 11200"/>
              <a:gd name="T29" fmla="*/ 6400 h 11200"/>
              <a:gd name="T30" fmla="*/ 8800 w 11200"/>
              <a:gd name="T31" fmla="*/ 4800 h 11200"/>
              <a:gd name="T32" fmla="*/ 11200 w 11200"/>
              <a:gd name="T33" fmla="*/ 2400 h 11200"/>
              <a:gd name="T34" fmla="*/ 8800 w 11200"/>
              <a:gd name="T35" fmla="*/ 0 h 11200"/>
              <a:gd name="T36" fmla="*/ 6400 w 11200"/>
              <a:gd name="T37" fmla="*/ 2400 h 11200"/>
              <a:gd name="T38" fmla="*/ 8800 w 11200"/>
              <a:gd name="T39" fmla="*/ 4800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200" h="11200">
                <a:moveTo>
                  <a:pt x="0" y="0"/>
                </a:moveTo>
                <a:lnTo>
                  <a:pt x="4800" y="0"/>
                </a:lnTo>
                <a:lnTo>
                  <a:pt x="4800" y="4800"/>
                </a:lnTo>
                <a:lnTo>
                  <a:pt x="0" y="4800"/>
                </a:lnTo>
                <a:lnTo>
                  <a:pt x="0" y="0"/>
                </a:lnTo>
                <a:close/>
                <a:moveTo>
                  <a:pt x="0" y="6400"/>
                </a:moveTo>
                <a:lnTo>
                  <a:pt x="4800" y="6400"/>
                </a:lnTo>
                <a:lnTo>
                  <a:pt x="4800" y="11200"/>
                </a:lnTo>
                <a:lnTo>
                  <a:pt x="0" y="11200"/>
                </a:lnTo>
                <a:lnTo>
                  <a:pt x="0" y="6400"/>
                </a:lnTo>
                <a:close/>
                <a:moveTo>
                  <a:pt x="6400" y="6400"/>
                </a:moveTo>
                <a:lnTo>
                  <a:pt x="11200" y="6400"/>
                </a:lnTo>
                <a:lnTo>
                  <a:pt x="11200" y="11200"/>
                </a:lnTo>
                <a:lnTo>
                  <a:pt x="6400" y="11200"/>
                </a:lnTo>
                <a:lnTo>
                  <a:pt x="6400" y="6400"/>
                </a:lnTo>
                <a:close/>
                <a:moveTo>
                  <a:pt x="8800" y="4800"/>
                </a:moveTo>
                <a:cubicBezTo>
                  <a:pt x="10125" y="4800"/>
                  <a:pt x="11200" y="3725"/>
                  <a:pt x="11200" y="2400"/>
                </a:cubicBezTo>
                <a:cubicBezTo>
                  <a:pt x="11200" y="1075"/>
                  <a:pt x="10125" y="0"/>
                  <a:pt x="8800" y="0"/>
                </a:cubicBezTo>
                <a:cubicBezTo>
                  <a:pt x="7475" y="0"/>
                  <a:pt x="6400" y="1075"/>
                  <a:pt x="6400" y="2400"/>
                </a:cubicBezTo>
                <a:cubicBezTo>
                  <a:pt x="6400" y="3725"/>
                  <a:pt x="7475" y="4800"/>
                  <a:pt x="8800" y="48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1" name="直接连接符 20"/>
          <p:cNvCxnSpPr>
            <a:stCxn id="12" idx="6"/>
          </p:cNvCxnSpPr>
          <p:nvPr/>
        </p:nvCxnSpPr>
        <p:spPr>
          <a:xfrm flipV="1">
            <a:off x="5426511" y="2250601"/>
            <a:ext cx="1274028" cy="1207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5426511" y="3793697"/>
            <a:ext cx="1274028" cy="1207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5426511" y="5327314"/>
            <a:ext cx="1274028" cy="1207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842499" y="1603214"/>
            <a:ext cx="171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861301" y="2019438"/>
            <a:ext cx="3845544" cy="700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861301" y="3574575"/>
            <a:ext cx="3845544" cy="700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842499" y="3158351"/>
            <a:ext cx="171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861301" y="5107598"/>
            <a:ext cx="3845544" cy="700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842499" y="4691374"/>
            <a:ext cx="171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8FB1B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-76222" y="-703868"/>
            <a:ext cx="2186593" cy="2186593"/>
          </a:xfrm>
          <a:prstGeom prst="ellipse">
            <a:avLst/>
          </a:prstGeom>
          <a:solidFill>
            <a:srgbClr val="9CB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118100" y="6410325"/>
            <a:ext cx="1479550" cy="1479550"/>
          </a:xfrm>
          <a:prstGeom prst="ellipse">
            <a:avLst/>
          </a:prstGeom>
          <a:solidFill>
            <a:srgbClr val="9CB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圆: 空心 9"/>
          <p:cNvSpPr/>
          <p:nvPr/>
        </p:nvSpPr>
        <p:spPr>
          <a:xfrm>
            <a:off x="11571892" y="4239721"/>
            <a:ext cx="1629757" cy="1629757"/>
          </a:xfrm>
          <a:prstGeom prst="donut">
            <a:avLst>
              <a:gd name="adj" fmla="val 16087"/>
            </a:avLst>
          </a:prstGeom>
          <a:solidFill>
            <a:srgbClr val="9CB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19879" y="115887"/>
            <a:ext cx="11952242" cy="6626225"/>
          </a:xfrm>
          <a:prstGeom prst="roundRect">
            <a:avLst>
              <a:gd name="adj" fmla="val 369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1513989" y="-89620"/>
            <a:ext cx="468800" cy="468800"/>
          </a:xfrm>
          <a:prstGeom prst="ellipse">
            <a:avLst/>
          </a:prstGeom>
          <a:solidFill>
            <a:srgbClr val="9FB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圆: 空心 13"/>
          <p:cNvSpPr/>
          <p:nvPr/>
        </p:nvSpPr>
        <p:spPr>
          <a:xfrm>
            <a:off x="603080" y="6518016"/>
            <a:ext cx="691600" cy="691600"/>
          </a:xfrm>
          <a:prstGeom prst="donut">
            <a:avLst>
              <a:gd name="adj" fmla="val 19532"/>
            </a:avLst>
          </a:prstGeom>
          <a:solidFill>
            <a:srgbClr val="F9D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0679" y="140518"/>
            <a:ext cx="2709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教育经历简介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17560" y="1691891"/>
            <a:ext cx="4428849" cy="1538159"/>
            <a:chOff x="1405625" y="1628385"/>
            <a:chExt cx="4428849" cy="1538159"/>
          </a:xfrm>
        </p:grpSpPr>
        <p:sp>
          <p:nvSpPr>
            <p:cNvPr id="12" name="文本框 11"/>
            <p:cNvSpPr txBox="1"/>
            <p:nvPr/>
          </p:nvSpPr>
          <p:spPr>
            <a:xfrm>
              <a:off x="1405625" y="1651833"/>
              <a:ext cx="8686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>
                  <a:solidFill>
                    <a:srgbClr val="406D6C">
                      <a:alpha val="40000"/>
                    </a:srgbClr>
                  </a:solidFill>
                  <a:cs typeface="+mn-ea"/>
                  <a:sym typeface="+mn-lt"/>
                </a:rPr>
                <a:t>壹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839950" y="2000872"/>
              <a:ext cx="963916" cy="963916"/>
              <a:chOff x="1874380" y="2036041"/>
              <a:chExt cx="963916" cy="963916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1874380" y="2036041"/>
                <a:ext cx="963916" cy="963916"/>
              </a:xfrm>
              <a:prstGeom prst="ellipse">
                <a:avLst/>
              </a:prstGeom>
              <a:solidFill>
                <a:srgbClr val="8FB1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0" name="certification_125230"/>
              <p:cNvSpPr/>
              <p:nvPr/>
            </p:nvSpPr>
            <p:spPr>
              <a:xfrm>
                <a:off x="2107202" y="2315525"/>
                <a:ext cx="498274" cy="428396"/>
              </a:xfrm>
              <a:custGeom>
                <a:avLst/>
                <a:gdLst>
                  <a:gd name="connsiteX0" fmla="*/ 375479 w 608415"/>
                  <a:gd name="connsiteY0" fmla="*/ 403211 h 523092"/>
                  <a:gd name="connsiteX1" fmla="*/ 418059 w 608415"/>
                  <a:gd name="connsiteY1" fmla="*/ 411495 h 523092"/>
                  <a:gd name="connsiteX2" fmla="*/ 460793 w 608415"/>
                  <a:gd name="connsiteY2" fmla="*/ 403211 h 523092"/>
                  <a:gd name="connsiteX3" fmla="*/ 460793 w 608415"/>
                  <a:gd name="connsiteY3" fmla="*/ 515355 h 523092"/>
                  <a:gd name="connsiteX4" fmla="*/ 449418 w 608415"/>
                  <a:gd name="connsiteY4" fmla="*/ 522258 h 523092"/>
                  <a:gd name="connsiteX5" fmla="*/ 425438 w 608415"/>
                  <a:gd name="connsiteY5" fmla="*/ 510292 h 523092"/>
                  <a:gd name="connsiteX6" fmla="*/ 418059 w 608415"/>
                  <a:gd name="connsiteY6" fmla="*/ 508605 h 523092"/>
                  <a:gd name="connsiteX7" fmla="*/ 410681 w 608415"/>
                  <a:gd name="connsiteY7" fmla="*/ 510292 h 523092"/>
                  <a:gd name="connsiteX8" fmla="*/ 386854 w 608415"/>
                  <a:gd name="connsiteY8" fmla="*/ 522258 h 523092"/>
                  <a:gd name="connsiteX9" fmla="*/ 375479 w 608415"/>
                  <a:gd name="connsiteY9" fmla="*/ 515355 h 523092"/>
                  <a:gd name="connsiteX10" fmla="*/ 91416 w 608415"/>
                  <a:gd name="connsiteY10" fmla="*/ 322801 h 523092"/>
                  <a:gd name="connsiteX11" fmla="*/ 74977 w 608415"/>
                  <a:gd name="connsiteY11" fmla="*/ 339217 h 523092"/>
                  <a:gd name="connsiteX12" fmla="*/ 91416 w 608415"/>
                  <a:gd name="connsiteY12" fmla="*/ 355633 h 523092"/>
                  <a:gd name="connsiteX13" fmla="*/ 197889 w 608415"/>
                  <a:gd name="connsiteY13" fmla="*/ 355633 h 523092"/>
                  <a:gd name="connsiteX14" fmla="*/ 214328 w 608415"/>
                  <a:gd name="connsiteY14" fmla="*/ 339217 h 523092"/>
                  <a:gd name="connsiteX15" fmla="*/ 197889 w 608415"/>
                  <a:gd name="connsiteY15" fmla="*/ 322801 h 523092"/>
                  <a:gd name="connsiteX16" fmla="*/ 91416 w 608415"/>
                  <a:gd name="connsiteY16" fmla="*/ 216633 h 523092"/>
                  <a:gd name="connsiteX17" fmla="*/ 74977 w 608415"/>
                  <a:gd name="connsiteY17" fmla="*/ 233049 h 523092"/>
                  <a:gd name="connsiteX18" fmla="*/ 91416 w 608415"/>
                  <a:gd name="connsiteY18" fmla="*/ 249465 h 523092"/>
                  <a:gd name="connsiteX19" fmla="*/ 233226 w 608415"/>
                  <a:gd name="connsiteY19" fmla="*/ 249465 h 523092"/>
                  <a:gd name="connsiteX20" fmla="*/ 249665 w 608415"/>
                  <a:gd name="connsiteY20" fmla="*/ 233049 h 523092"/>
                  <a:gd name="connsiteX21" fmla="*/ 233226 w 608415"/>
                  <a:gd name="connsiteY21" fmla="*/ 216633 h 523092"/>
                  <a:gd name="connsiteX22" fmla="*/ 418136 w 608415"/>
                  <a:gd name="connsiteY22" fmla="*/ 214025 h 523092"/>
                  <a:gd name="connsiteX23" fmla="*/ 500592 w 608415"/>
                  <a:gd name="connsiteY23" fmla="*/ 296340 h 523092"/>
                  <a:gd name="connsiteX24" fmla="*/ 418136 w 608415"/>
                  <a:gd name="connsiteY24" fmla="*/ 378655 h 523092"/>
                  <a:gd name="connsiteX25" fmla="*/ 335680 w 608415"/>
                  <a:gd name="connsiteY25" fmla="*/ 296340 h 523092"/>
                  <a:gd name="connsiteX26" fmla="*/ 418136 w 608415"/>
                  <a:gd name="connsiteY26" fmla="*/ 214025 h 523092"/>
                  <a:gd name="connsiteX27" fmla="*/ 91416 w 608415"/>
                  <a:gd name="connsiteY27" fmla="*/ 110311 h 523092"/>
                  <a:gd name="connsiteX28" fmla="*/ 74977 w 608415"/>
                  <a:gd name="connsiteY28" fmla="*/ 126881 h 523092"/>
                  <a:gd name="connsiteX29" fmla="*/ 91416 w 608415"/>
                  <a:gd name="connsiteY29" fmla="*/ 143297 h 523092"/>
                  <a:gd name="connsiteX30" fmla="*/ 339699 w 608415"/>
                  <a:gd name="connsiteY30" fmla="*/ 143297 h 523092"/>
                  <a:gd name="connsiteX31" fmla="*/ 356138 w 608415"/>
                  <a:gd name="connsiteY31" fmla="*/ 126881 h 523092"/>
                  <a:gd name="connsiteX32" fmla="*/ 339699 w 608415"/>
                  <a:gd name="connsiteY32" fmla="*/ 110311 h 523092"/>
                  <a:gd name="connsiteX33" fmla="*/ 20588 w 608415"/>
                  <a:gd name="connsiteY33" fmla="*/ 0 h 523092"/>
                  <a:gd name="connsiteX34" fmla="*/ 587827 w 608415"/>
                  <a:gd name="connsiteY34" fmla="*/ 0 h 523092"/>
                  <a:gd name="connsiteX35" fmla="*/ 608415 w 608415"/>
                  <a:gd name="connsiteY35" fmla="*/ 20559 h 523092"/>
                  <a:gd name="connsiteX36" fmla="*/ 608415 w 608415"/>
                  <a:gd name="connsiteY36" fmla="*/ 445539 h 523092"/>
                  <a:gd name="connsiteX37" fmla="*/ 587827 w 608415"/>
                  <a:gd name="connsiteY37" fmla="*/ 465944 h 523092"/>
                  <a:gd name="connsiteX38" fmla="*/ 493646 w 608415"/>
                  <a:gd name="connsiteY38" fmla="*/ 465944 h 523092"/>
                  <a:gd name="connsiteX39" fmla="*/ 493646 w 608415"/>
                  <a:gd name="connsiteY39" fmla="*/ 383250 h 523092"/>
                  <a:gd name="connsiteX40" fmla="*/ 533439 w 608415"/>
                  <a:gd name="connsiteY40" fmla="*/ 296259 h 523092"/>
                  <a:gd name="connsiteX41" fmla="*/ 418055 w 608415"/>
                  <a:gd name="connsiteY41" fmla="*/ 181192 h 523092"/>
                  <a:gd name="connsiteX42" fmla="*/ 302825 w 608415"/>
                  <a:gd name="connsiteY42" fmla="*/ 296259 h 523092"/>
                  <a:gd name="connsiteX43" fmla="*/ 342618 w 608415"/>
                  <a:gd name="connsiteY43" fmla="*/ 383250 h 523092"/>
                  <a:gd name="connsiteX44" fmla="*/ 342618 w 608415"/>
                  <a:gd name="connsiteY44" fmla="*/ 465944 h 523092"/>
                  <a:gd name="connsiteX45" fmla="*/ 20588 w 608415"/>
                  <a:gd name="connsiteY45" fmla="*/ 465944 h 523092"/>
                  <a:gd name="connsiteX46" fmla="*/ 0 w 608415"/>
                  <a:gd name="connsiteY46" fmla="*/ 445539 h 523092"/>
                  <a:gd name="connsiteX47" fmla="*/ 0 w 608415"/>
                  <a:gd name="connsiteY47" fmla="*/ 20559 h 523092"/>
                  <a:gd name="connsiteX48" fmla="*/ 20588 w 608415"/>
                  <a:gd name="connsiteY48" fmla="*/ 0 h 523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08415" h="523092">
                    <a:moveTo>
                      <a:pt x="375479" y="403211"/>
                    </a:moveTo>
                    <a:cubicBezTo>
                      <a:pt x="388699" y="408581"/>
                      <a:pt x="402995" y="411495"/>
                      <a:pt x="418059" y="411495"/>
                    </a:cubicBezTo>
                    <a:cubicBezTo>
                      <a:pt x="433124" y="411495"/>
                      <a:pt x="447573" y="408581"/>
                      <a:pt x="460793" y="403211"/>
                    </a:cubicBezTo>
                    <a:lnTo>
                      <a:pt x="460793" y="515355"/>
                    </a:lnTo>
                    <a:cubicBezTo>
                      <a:pt x="460793" y="521031"/>
                      <a:pt x="454644" y="524866"/>
                      <a:pt x="449418" y="522258"/>
                    </a:cubicBezTo>
                    <a:lnTo>
                      <a:pt x="425438" y="510292"/>
                    </a:lnTo>
                    <a:cubicBezTo>
                      <a:pt x="423132" y="509218"/>
                      <a:pt x="420673" y="508605"/>
                      <a:pt x="418059" y="508605"/>
                    </a:cubicBezTo>
                    <a:cubicBezTo>
                      <a:pt x="415600" y="508605"/>
                      <a:pt x="412987" y="509218"/>
                      <a:pt x="410681" y="510292"/>
                    </a:cubicBezTo>
                    <a:lnTo>
                      <a:pt x="386854" y="522258"/>
                    </a:lnTo>
                    <a:cubicBezTo>
                      <a:pt x="381628" y="524866"/>
                      <a:pt x="375479" y="521031"/>
                      <a:pt x="375479" y="515355"/>
                    </a:cubicBezTo>
                    <a:close/>
                    <a:moveTo>
                      <a:pt x="91416" y="322801"/>
                    </a:moveTo>
                    <a:cubicBezTo>
                      <a:pt x="82351" y="322801"/>
                      <a:pt x="74977" y="330165"/>
                      <a:pt x="74977" y="339217"/>
                    </a:cubicBezTo>
                    <a:cubicBezTo>
                      <a:pt x="74977" y="348269"/>
                      <a:pt x="82351" y="355633"/>
                      <a:pt x="91416" y="355633"/>
                    </a:cubicBezTo>
                    <a:lnTo>
                      <a:pt x="197889" y="355633"/>
                    </a:lnTo>
                    <a:cubicBezTo>
                      <a:pt x="206954" y="355633"/>
                      <a:pt x="214328" y="348269"/>
                      <a:pt x="214328" y="339217"/>
                    </a:cubicBezTo>
                    <a:cubicBezTo>
                      <a:pt x="214328" y="330165"/>
                      <a:pt x="206954" y="322801"/>
                      <a:pt x="197889" y="322801"/>
                    </a:cubicBezTo>
                    <a:close/>
                    <a:moveTo>
                      <a:pt x="91416" y="216633"/>
                    </a:moveTo>
                    <a:cubicBezTo>
                      <a:pt x="82351" y="216633"/>
                      <a:pt x="74977" y="223997"/>
                      <a:pt x="74977" y="233049"/>
                    </a:cubicBezTo>
                    <a:cubicBezTo>
                      <a:pt x="74977" y="242101"/>
                      <a:pt x="82351" y="249465"/>
                      <a:pt x="91416" y="249465"/>
                    </a:cubicBezTo>
                    <a:lnTo>
                      <a:pt x="233226" y="249465"/>
                    </a:lnTo>
                    <a:cubicBezTo>
                      <a:pt x="242444" y="249465"/>
                      <a:pt x="249665" y="242101"/>
                      <a:pt x="249665" y="233049"/>
                    </a:cubicBezTo>
                    <a:cubicBezTo>
                      <a:pt x="249665" y="223997"/>
                      <a:pt x="242444" y="216633"/>
                      <a:pt x="233226" y="216633"/>
                    </a:cubicBezTo>
                    <a:close/>
                    <a:moveTo>
                      <a:pt x="418136" y="214025"/>
                    </a:moveTo>
                    <a:cubicBezTo>
                      <a:pt x="463675" y="214025"/>
                      <a:pt x="500592" y="250879"/>
                      <a:pt x="500592" y="296340"/>
                    </a:cubicBezTo>
                    <a:cubicBezTo>
                      <a:pt x="500592" y="341801"/>
                      <a:pt x="463675" y="378655"/>
                      <a:pt x="418136" y="378655"/>
                    </a:cubicBezTo>
                    <a:cubicBezTo>
                      <a:pt x="372597" y="378655"/>
                      <a:pt x="335680" y="341801"/>
                      <a:pt x="335680" y="296340"/>
                    </a:cubicBezTo>
                    <a:cubicBezTo>
                      <a:pt x="335680" y="250879"/>
                      <a:pt x="372597" y="214025"/>
                      <a:pt x="418136" y="214025"/>
                    </a:cubicBezTo>
                    <a:close/>
                    <a:moveTo>
                      <a:pt x="91416" y="110311"/>
                    </a:moveTo>
                    <a:cubicBezTo>
                      <a:pt x="82351" y="110311"/>
                      <a:pt x="74977" y="117675"/>
                      <a:pt x="74977" y="126881"/>
                    </a:cubicBezTo>
                    <a:cubicBezTo>
                      <a:pt x="74977" y="135933"/>
                      <a:pt x="82351" y="143297"/>
                      <a:pt x="91416" y="143297"/>
                    </a:cubicBezTo>
                    <a:lnTo>
                      <a:pt x="339699" y="143297"/>
                    </a:lnTo>
                    <a:cubicBezTo>
                      <a:pt x="348763" y="143297"/>
                      <a:pt x="356138" y="135933"/>
                      <a:pt x="356138" y="126881"/>
                    </a:cubicBezTo>
                    <a:cubicBezTo>
                      <a:pt x="356138" y="117675"/>
                      <a:pt x="348763" y="110311"/>
                      <a:pt x="339699" y="110311"/>
                    </a:cubicBezTo>
                    <a:close/>
                    <a:moveTo>
                      <a:pt x="20588" y="0"/>
                    </a:moveTo>
                    <a:lnTo>
                      <a:pt x="587827" y="0"/>
                    </a:lnTo>
                    <a:cubicBezTo>
                      <a:pt x="599197" y="0"/>
                      <a:pt x="608415" y="9206"/>
                      <a:pt x="608415" y="20559"/>
                    </a:cubicBezTo>
                    <a:lnTo>
                      <a:pt x="608415" y="445539"/>
                    </a:lnTo>
                    <a:cubicBezTo>
                      <a:pt x="608415" y="456739"/>
                      <a:pt x="599197" y="465944"/>
                      <a:pt x="587827" y="465944"/>
                    </a:cubicBezTo>
                    <a:lnTo>
                      <a:pt x="493646" y="465944"/>
                    </a:lnTo>
                    <a:lnTo>
                      <a:pt x="493646" y="383250"/>
                    </a:lnTo>
                    <a:cubicBezTo>
                      <a:pt x="517921" y="362077"/>
                      <a:pt x="533439" y="330932"/>
                      <a:pt x="533439" y="296259"/>
                    </a:cubicBezTo>
                    <a:cubicBezTo>
                      <a:pt x="533439" y="232896"/>
                      <a:pt x="481662" y="181192"/>
                      <a:pt x="418055" y="181192"/>
                    </a:cubicBezTo>
                    <a:cubicBezTo>
                      <a:pt x="354602" y="181192"/>
                      <a:pt x="302825" y="232896"/>
                      <a:pt x="302825" y="296259"/>
                    </a:cubicBezTo>
                    <a:cubicBezTo>
                      <a:pt x="302825" y="330932"/>
                      <a:pt x="318189" y="362077"/>
                      <a:pt x="342618" y="383250"/>
                    </a:cubicBezTo>
                    <a:lnTo>
                      <a:pt x="342618" y="465944"/>
                    </a:lnTo>
                    <a:lnTo>
                      <a:pt x="20588" y="465944"/>
                    </a:lnTo>
                    <a:cubicBezTo>
                      <a:pt x="9219" y="465944"/>
                      <a:pt x="0" y="456739"/>
                      <a:pt x="0" y="445539"/>
                    </a:cubicBezTo>
                    <a:lnTo>
                      <a:pt x="0" y="20559"/>
                    </a:lnTo>
                    <a:cubicBezTo>
                      <a:pt x="0" y="9206"/>
                      <a:pt x="9219" y="0"/>
                      <a:pt x="2058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126674" y="1628385"/>
              <a:ext cx="1717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125208" y="2104715"/>
              <a:ext cx="2709266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您的内容打在这里，或者通过复制您的文本后，在此框中选择粘贴，并选择只保留文字。</a:t>
              </a:r>
            </a:p>
          </p:txBody>
        </p:sp>
      </p:grpSp>
      <p:grpSp>
        <p:nvGrpSpPr>
          <p:cNvPr id="21" name="Group 15"/>
          <p:cNvGrpSpPr/>
          <p:nvPr/>
        </p:nvGrpSpPr>
        <p:grpSpPr>
          <a:xfrm>
            <a:off x="6498808" y="4319367"/>
            <a:ext cx="4428849" cy="1538159"/>
            <a:chOff x="1405625" y="1628385"/>
            <a:chExt cx="4428849" cy="1538159"/>
          </a:xfrm>
        </p:grpSpPr>
        <p:sp>
          <p:nvSpPr>
            <p:cNvPr id="22" name="文本框 16"/>
            <p:cNvSpPr txBox="1"/>
            <p:nvPr/>
          </p:nvSpPr>
          <p:spPr>
            <a:xfrm>
              <a:off x="1405625" y="1651833"/>
              <a:ext cx="8686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4800" dirty="0">
                  <a:solidFill>
                    <a:srgbClr val="406D6C">
                      <a:alpha val="40000"/>
                    </a:srgbClr>
                  </a:solidFill>
                  <a:cs typeface="+mn-ea"/>
                  <a:sym typeface="+mn-lt"/>
                </a:rPr>
                <a:t>肆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839950" y="2000872"/>
              <a:ext cx="963916" cy="963916"/>
              <a:chOff x="1874380" y="2036041"/>
              <a:chExt cx="963916" cy="963916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874380" y="2036041"/>
                <a:ext cx="963916" cy="963916"/>
              </a:xfrm>
              <a:prstGeom prst="ellipse">
                <a:avLst/>
              </a:prstGeom>
              <a:solidFill>
                <a:srgbClr val="8FB1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7" name="certification_125230"/>
              <p:cNvSpPr/>
              <p:nvPr/>
            </p:nvSpPr>
            <p:spPr>
              <a:xfrm>
                <a:off x="2088823" y="2263638"/>
                <a:ext cx="501516" cy="500874"/>
              </a:xfrm>
              <a:custGeom>
                <a:avLst/>
                <a:gdLst>
                  <a:gd name="connsiteX0" fmla="*/ 21765 w 606210"/>
                  <a:gd name="connsiteY0" fmla="*/ 470458 h 605435"/>
                  <a:gd name="connsiteX1" fmla="*/ 95577 w 606210"/>
                  <a:gd name="connsiteY1" fmla="*/ 510034 h 605435"/>
                  <a:gd name="connsiteX2" fmla="*/ 129195 w 606210"/>
                  <a:gd name="connsiteY2" fmla="*/ 599394 h 605435"/>
                  <a:gd name="connsiteX3" fmla="*/ 39671 w 606210"/>
                  <a:gd name="connsiteY3" fmla="*/ 565837 h 605435"/>
                  <a:gd name="connsiteX4" fmla="*/ 6053 w 606210"/>
                  <a:gd name="connsiteY4" fmla="*/ 476478 h 605435"/>
                  <a:gd name="connsiteX5" fmla="*/ 21765 w 606210"/>
                  <a:gd name="connsiteY5" fmla="*/ 470458 h 605435"/>
                  <a:gd name="connsiteX6" fmla="*/ 467322 w 606210"/>
                  <a:gd name="connsiteY6" fmla="*/ 310009 h 605435"/>
                  <a:gd name="connsiteX7" fmla="*/ 590513 w 606210"/>
                  <a:gd name="connsiteY7" fmla="*/ 432538 h 605435"/>
                  <a:gd name="connsiteX8" fmla="*/ 502971 w 606210"/>
                  <a:gd name="connsiteY8" fmla="*/ 454133 h 605435"/>
                  <a:gd name="connsiteX9" fmla="*/ 481804 w 606210"/>
                  <a:gd name="connsiteY9" fmla="*/ 541534 h 605435"/>
                  <a:gd name="connsiteX10" fmla="*/ 358706 w 606210"/>
                  <a:gd name="connsiteY10" fmla="*/ 418635 h 605435"/>
                  <a:gd name="connsiteX11" fmla="*/ 178700 w 606210"/>
                  <a:gd name="connsiteY11" fmla="*/ 304364 h 605435"/>
                  <a:gd name="connsiteX12" fmla="*/ 301901 w 606210"/>
                  <a:gd name="connsiteY12" fmla="*/ 427359 h 605435"/>
                  <a:gd name="connsiteX13" fmla="*/ 158646 w 606210"/>
                  <a:gd name="connsiteY13" fmla="*/ 570466 h 605435"/>
                  <a:gd name="connsiteX14" fmla="*/ 112968 w 606210"/>
                  <a:gd name="connsiteY14" fmla="*/ 493073 h 605435"/>
                  <a:gd name="connsiteX15" fmla="*/ 35446 w 606210"/>
                  <a:gd name="connsiteY15" fmla="*/ 447472 h 605435"/>
                  <a:gd name="connsiteX16" fmla="*/ 287667 w 606210"/>
                  <a:gd name="connsiteY16" fmla="*/ 195552 h 605435"/>
                  <a:gd name="connsiteX17" fmla="*/ 410783 w 606210"/>
                  <a:gd name="connsiteY17" fmla="*/ 318466 h 605435"/>
                  <a:gd name="connsiteX18" fmla="*/ 318957 w 606210"/>
                  <a:gd name="connsiteY18" fmla="*/ 410141 h 605435"/>
                  <a:gd name="connsiteX19" fmla="*/ 195841 w 606210"/>
                  <a:gd name="connsiteY19" fmla="*/ 287228 h 605435"/>
                  <a:gd name="connsiteX20" fmla="*/ 493182 w 606210"/>
                  <a:gd name="connsiteY20" fmla="*/ 27 h 605435"/>
                  <a:gd name="connsiteX21" fmla="*/ 567034 w 606210"/>
                  <a:gd name="connsiteY21" fmla="*/ 39671 h 605435"/>
                  <a:gd name="connsiteX22" fmla="*/ 600176 w 606210"/>
                  <a:gd name="connsiteY22" fmla="*/ 129410 h 605435"/>
                  <a:gd name="connsiteX23" fmla="*/ 427966 w 606210"/>
                  <a:gd name="connsiteY23" fmla="*/ 301471 h 605435"/>
                  <a:gd name="connsiteX24" fmla="*/ 304865 w 606210"/>
                  <a:gd name="connsiteY24" fmla="*/ 178544 h 605435"/>
                  <a:gd name="connsiteX25" fmla="*/ 477540 w 606210"/>
                  <a:gd name="connsiteY25" fmla="*/ 6112 h 605435"/>
                  <a:gd name="connsiteX26" fmla="*/ 493182 w 606210"/>
                  <a:gd name="connsiteY26" fmla="*/ 27 h 605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06210" h="605435">
                    <a:moveTo>
                      <a:pt x="21765" y="470458"/>
                    </a:moveTo>
                    <a:cubicBezTo>
                      <a:pt x="41145" y="469781"/>
                      <a:pt x="70085" y="484589"/>
                      <a:pt x="95577" y="510034"/>
                    </a:cubicBezTo>
                    <a:cubicBezTo>
                      <a:pt x="129566" y="543961"/>
                      <a:pt x="144611" y="584006"/>
                      <a:pt x="129195" y="599394"/>
                    </a:cubicBezTo>
                    <a:cubicBezTo>
                      <a:pt x="113779" y="614781"/>
                      <a:pt x="73660" y="599764"/>
                      <a:pt x="39671" y="565837"/>
                    </a:cubicBezTo>
                    <a:cubicBezTo>
                      <a:pt x="5681" y="531910"/>
                      <a:pt x="-9363" y="491866"/>
                      <a:pt x="6053" y="476478"/>
                    </a:cubicBezTo>
                    <a:cubicBezTo>
                      <a:pt x="9907" y="472631"/>
                      <a:pt x="15305" y="470684"/>
                      <a:pt x="21765" y="470458"/>
                    </a:cubicBezTo>
                    <a:close/>
                    <a:moveTo>
                      <a:pt x="467322" y="310009"/>
                    </a:moveTo>
                    <a:lnTo>
                      <a:pt x="590513" y="432538"/>
                    </a:lnTo>
                    <a:lnTo>
                      <a:pt x="502971" y="454133"/>
                    </a:lnTo>
                    <a:lnTo>
                      <a:pt x="481804" y="541534"/>
                    </a:lnTo>
                    <a:lnTo>
                      <a:pt x="358706" y="418635"/>
                    </a:lnTo>
                    <a:close/>
                    <a:moveTo>
                      <a:pt x="178700" y="304364"/>
                    </a:moveTo>
                    <a:lnTo>
                      <a:pt x="301901" y="427359"/>
                    </a:lnTo>
                    <a:lnTo>
                      <a:pt x="158646" y="570466"/>
                    </a:lnTo>
                    <a:cubicBezTo>
                      <a:pt x="154283" y="546368"/>
                      <a:pt x="138964" y="519025"/>
                      <a:pt x="112968" y="493073"/>
                    </a:cubicBezTo>
                    <a:cubicBezTo>
                      <a:pt x="87994" y="468141"/>
                      <a:pt x="59956" y="451828"/>
                      <a:pt x="35446" y="447472"/>
                    </a:cubicBezTo>
                    <a:close/>
                    <a:moveTo>
                      <a:pt x="287667" y="195552"/>
                    </a:moveTo>
                    <a:lnTo>
                      <a:pt x="410783" y="318466"/>
                    </a:lnTo>
                    <a:lnTo>
                      <a:pt x="318957" y="410141"/>
                    </a:lnTo>
                    <a:lnTo>
                      <a:pt x="195841" y="287228"/>
                    </a:lnTo>
                    <a:close/>
                    <a:moveTo>
                      <a:pt x="493182" y="27"/>
                    </a:moveTo>
                    <a:cubicBezTo>
                      <a:pt x="512499" y="-708"/>
                      <a:pt x="541411" y="14085"/>
                      <a:pt x="567034" y="39671"/>
                    </a:cubicBezTo>
                    <a:cubicBezTo>
                      <a:pt x="600640" y="73787"/>
                      <a:pt x="615494" y="113650"/>
                      <a:pt x="600176" y="129410"/>
                    </a:cubicBezTo>
                    <a:lnTo>
                      <a:pt x="427966" y="301471"/>
                    </a:lnTo>
                    <a:lnTo>
                      <a:pt x="304865" y="178544"/>
                    </a:lnTo>
                    <a:lnTo>
                      <a:pt x="477540" y="6112"/>
                    </a:lnTo>
                    <a:cubicBezTo>
                      <a:pt x="481370" y="2242"/>
                      <a:pt x="486743" y="272"/>
                      <a:pt x="493182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sp>
          <p:nvSpPr>
            <p:cNvPr id="24" name="文本框 18"/>
            <p:cNvSpPr txBox="1"/>
            <p:nvPr/>
          </p:nvSpPr>
          <p:spPr>
            <a:xfrm>
              <a:off x="3126674" y="1628385"/>
              <a:ext cx="1717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5" name="文本框 19"/>
            <p:cNvSpPr txBox="1"/>
            <p:nvPr/>
          </p:nvSpPr>
          <p:spPr>
            <a:xfrm>
              <a:off x="3125208" y="2104715"/>
              <a:ext cx="2709266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您的内容打在这里，或者通过复制您的文本后，在此框中选择粘贴，并选择只保留文字。</a:t>
              </a:r>
            </a:p>
          </p:txBody>
        </p:sp>
      </p:grpSp>
      <p:grpSp>
        <p:nvGrpSpPr>
          <p:cNvPr id="28" name="Group 29"/>
          <p:cNvGrpSpPr/>
          <p:nvPr/>
        </p:nvGrpSpPr>
        <p:grpSpPr>
          <a:xfrm>
            <a:off x="1217560" y="4319367"/>
            <a:ext cx="4428849" cy="1538159"/>
            <a:chOff x="1405625" y="1628385"/>
            <a:chExt cx="4428849" cy="1538159"/>
          </a:xfrm>
        </p:grpSpPr>
        <p:sp>
          <p:nvSpPr>
            <p:cNvPr id="29" name="文本框 33"/>
            <p:cNvSpPr txBox="1"/>
            <p:nvPr/>
          </p:nvSpPr>
          <p:spPr>
            <a:xfrm>
              <a:off x="1405625" y="1651833"/>
              <a:ext cx="8686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4800" dirty="0">
                  <a:solidFill>
                    <a:srgbClr val="406D6C">
                      <a:alpha val="40000"/>
                    </a:srgbClr>
                  </a:solidFill>
                  <a:cs typeface="+mn-ea"/>
                  <a:sym typeface="+mn-lt"/>
                </a:rPr>
                <a:t>叁</a:t>
              </a: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839950" y="2000872"/>
              <a:ext cx="963916" cy="963916"/>
              <a:chOff x="1874380" y="2036041"/>
              <a:chExt cx="963916" cy="963916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1874380" y="2036041"/>
                <a:ext cx="963916" cy="963916"/>
              </a:xfrm>
              <a:prstGeom prst="ellipse">
                <a:avLst/>
              </a:prstGeom>
              <a:solidFill>
                <a:srgbClr val="8FB1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4" name="certification_125230"/>
              <p:cNvSpPr/>
              <p:nvPr/>
            </p:nvSpPr>
            <p:spPr>
              <a:xfrm>
                <a:off x="2107202" y="2253900"/>
                <a:ext cx="498274" cy="481301"/>
              </a:xfrm>
              <a:custGeom>
                <a:avLst/>
                <a:gdLst>
                  <a:gd name="T0" fmla="*/ 539 w 579"/>
                  <a:gd name="T1" fmla="*/ 131 h 560"/>
                  <a:gd name="T2" fmla="*/ 443 w 579"/>
                  <a:gd name="T3" fmla="*/ 131 h 560"/>
                  <a:gd name="T4" fmla="*/ 289 w 579"/>
                  <a:gd name="T5" fmla="*/ 0 h 560"/>
                  <a:gd name="T6" fmla="*/ 136 w 579"/>
                  <a:gd name="T7" fmla="*/ 131 h 560"/>
                  <a:gd name="T8" fmla="*/ 40 w 579"/>
                  <a:gd name="T9" fmla="*/ 131 h 560"/>
                  <a:gd name="T10" fmla="*/ 0 w 579"/>
                  <a:gd name="T11" fmla="*/ 171 h 560"/>
                  <a:gd name="T12" fmla="*/ 0 w 579"/>
                  <a:gd name="T13" fmla="*/ 520 h 560"/>
                  <a:gd name="T14" fmla="*/ 40 w 579"/>
                  <a:gd name="T15" fmla="*/ 560 h 560"/>
                  <a:gd name="T16" fmla="*/ 539 w 579"/>
                  <a:gd name="T17" fmla="*/ 560 h 560"/>
                  <a:gd name="T18" fmla="*/ 579 w 579"/>
                  <a:gd name="T19" fmla="*/ 520 h 560"/>
                  <a:gd name="T20" fmla="*/ 579 w 579"/>
                  <a:gd name="T21" fmla="*/ 171 h 560"/>
                  <a:gd name="T22" fmla="*/ 539 w 579"/>
                  <a:gd name="T23" fmla="*/ 131 h 560"/>
                  <a:gd name="T24" fmla="*/ 212 w 579"/>
                  <a:gd name="T25" fmla="*/ 306 h 560"/>
                  <a:gd name="T26" fmla="*/ 290 w 579"/>
                  <a:gd name="T27" fmla="*/ 229 h 560"/>
                  <a:gd name="T28" fmla="*/ 367 w 579"/>
                  <a:gd name="T29" fmla="*/ 306 h 560"/>
                  <a:gd name="T30" fmla="*/ 344 w 579"/>
                  <a:gd name="T31" fmla="*/ 361 h 560"/>
                  <a:gd name="T32" fmla="*/ 380 w 579"/>
                  <a:gd name="T33" fmla="*/ 427 h 560"/>
                  <a:gd name="T34" fmla="*/ 382 w 579"/>
                  <a:gd name="T35" fmla="*/ 432 h 560"/>
                  <a:gd name="T36" fmla="*/ 374 w 579"/>
                  <a:gd name="T37" fmla="*/ 439 h 560"/>
                  <a:gd name="T38" fmla="*/ 374 w 579"/>
                  <a:gd name="T39" fmla="*/ 439 h 560"/>
                  <a:gd name="T40" fmla="*/ 371 w 579"/>
                  <a:gd name="T41" fmla="*/ 439 h 560"/>
                  <a:gd name="T42" fmla="*/ 344 w 579"/>
                  <a:gd name="T43" fmla="*/ 428 h 560"/>
                  <a:gd name="T44" fmla="*/ 338 w 579"/>
                  <a:gd name="T45" fmla="*/ 457 h 560"/>
                  <a:gd name="T46" fmla="*/ 332 w 579"/>
                  <a:gd name="T47" fmla="*/ 463 h 560"/>
                  <a:gd name="T48" fmla="*/ 330 w 579"/>
                  <a:gd name="T49" fmla="*/ 463 h 560"/>
                  <a:gd name="T50" fmla="*/ 324 w 579"/>
                  <a:gd name="T51" fmla="*/ 459 h 560"/>
                  <a:gd name="T52" fmla="*/ 289 w 579"/>
                  <a:gd name="T53" fmla="*/ 396 h 560"/>
                  <a:gd name="T54" fmla="*/ 255 w 579"/>
                  <a:gd name="T55" fmla="*/ 459 h 560"/>
                  <a:gd name="T56" fmla="*/ 248 w 579"/>
                  <a:gd name="T57" fmla="*/ 463 h 560"/>
                  <a:gd name="T58" fmla="*/ 247 w 579"/>
                  <a:gd name="T59" fmla="*/ 463 h 560"/>
                  <a:gd name="T60" fmla="*/ 241 w 579"/>
                  <a:gd name="T61" fmla="*/ 457 h 560"/>
                  <a:gd name="T62" fmla="*/ 235 w 579"/>
                  <a:gd name="T63" fmla="*/ 428 h 560"/>
                  <a:gd name="T64" fmla="*/ 208 w 579"/>
                  <a:gd name="T65" fmla="*/ 439 h 560"/>
                  <a:gd name="T66" fmla="*/ 199 w 579"/>
                  <a:gd name="T67" fmla="*/ 437 h 560"/>
                  <a:gd name="T68" fmla="*/ 198 w 579"/>
                  <a:gd name="T69" fmla="*/ 428 h 560"/>
                  <a:gd name="T70" fmla="*/ 235 w 579"/>
                  <a:gd name="T71" fmla="*/ 361 h 560"/>
                  <a:gd name="T72" fmla="*/ 212 w 579"/>
                  <a:gd name="T73" fmla="*/ 306 h 560"/>
                  <a:gd name="T74" fmla="*/ 289 w 579"/>
                  <a:gd name="T75" fmla="*/ 67 h 560"/>
                  <a:gd name="T76" fmla="*/ 359 w 579"/>
                  <a:gd name="T77" fmla="*/ 131 h 560"/>
                  <a:gd name="T78" fmla="*/ 220 w 579"/>
                  <a:gd name="T79" fmla="*/ 131 h 560"/>
                  <a:gd name="T80" fmla="*/ 289 w 579"/>
                  <a:gd name="T81" fmla="*/ 67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79" h="560">
                    <a:moveTo>
                      <a:pt x="539" y="131"/>
                    </a:moveTo>
                    <a:lnTo>
                      <a:pt x="443" y="131"/>
                    </a:lnTo>
                    <a:cubicBezTo>
                      <a:pt x="405" y="77"/>
                      <a:pt x="341" y="0"/>
                      <a:pt x="289" y="0"/>
                    </a:cubicBezTo>
                    <a:cubicBezTo>
                      <a:pt x="237" y="0"/>
                      <a:pt x="174" y="77"/>
                      <a:pt x="136" y="131"/>
                    </a:cubicBezTo>
                    <a:lnTo>
                      <a:pt x="40" y="131"/>
                    </a:lnTo>
                    <a:cubicBezTo>
                      <a:pt x="18" y="131"/>
                      <a:pt x="0" y="149"/>
                      <a:pt x="0" y="171"/>
                    </a:cubicBezTo>
                    <a:lnTo>
                      <a:pt x="0" y="520"/>
                    </a:lnTo>
                    <a:cubicBezTo>
                      <a:pt x="0" y="543"/>
                      <a:pt x="18" y="560"/>
                      <a:pt x="40" y="560"/>
                    </a:cubicBezTo>
                    <a:lnTo>
                      <a:pt x="539" y="560"/>
                    </a:lnTo>
                    <a:cubicBezTo>
                      <a:pt x="561" y="560"/>
                      <a:pt x="579" y="543"/>
                      <a:pt x="579" y="520"/>
                    </a:cubicBezTo>
                    <a:lnTo>
                      <a:pt x="579" y="171"/>
                    </a:lnTo>
                    <a:cubicBezTo>
                      <a:pt x="579" y="149"/>
                      <a:pt x="561" y="131"/>
                      <a:pt x="539" y="131"/>
                    </a:cubicBezTo>
                    <a:close/>
                    <a:moveTo>
                      <a:pt x="212" y="306"/>
                    </a:moveTo>
                    <a:cubicBezTo>
                      <a:pt x="212" y="264"/>
                      <a:pt x="247" y="229"/>
                      <a:pt x="290" y="229"/>
                    </a:cubicBezTo>
                    <a:cubicBezTo>
                      <a:pt x="332" y="229"/>
                      <a:pt x="367" y="264"/>
                      <a:pt x="367" y="306"/>
                    </a:cubicBezTo>
                    <a:cubicBezTo>
                      <a:pt x="367" y="328"/>
                      <a:pt x="358" y="347"/>
                      <a:pt x="344" y="361"/>
                    </a:cubicBezTo>
                    <a:lnTo>
                      <a:pt x="380" y="427"/>
                    </a:lnTo>
                    <a:cubicBezTo>
                      <a:pt x="381" y="428"/>
                      <a:pt x="382" y="430"/>
                      <a:pt x="382" y="432"/>
                    </a:cubicBezTo>
                    <a:cubicBezTo>
                      <a:pt x="382" y="436"/>
                      <a:pt x="378" y="439"/>
                      <a:pt x="374" y="439"/>
                    </a:cubicBezTo>
                    <a:lnTo>
                      <a:pt x="374" y="439"/>
                    </a:lnTo>
                    <a:cubicBezTo>
                      <a:pt x="373" y="439"/>
                      <a:pt x="372" y="439"/>
                      <a:pt x="371" y="439"/>
                    </a:cubicBezTo>
                    <a:lnTo>
                      <a:pt x="344" y="428"/>
                    </a:lnTo>
                    <a:lnTo>
                      <a:pt x="338" y="457"/>
                    </a:lnTo>
                    <a:cubicBezTo>
                      <a:pt x="337" y="460"/>
                      <a:pt x="335" y="462"/>
                      <a:pt x="332" y="463"/>
                    </a:cubicBezTo>
                    <a:cubicBezTo>
                      <a:pt x="331" y="463"/>
                      <a:pt x="331" y="463"/>
                      <a:pt x="330" y="463"/>
                    </a:cubicBezTo>
                    <a:cubicBezTo>
                      <a:pt x="328" y="463"/>
                      <a:pt x="325" y="461"/>
                      <a:pt x="324" y="459"/>
                    </a:cubicBezTo>
                    <a:lnTo>
                      <a:pt x="289" y="396"/>
                    </a:lnTo>
                    <a:lnTo>
                      <a:pt x="255" y="459"/>
                    </a:lnTo>
                    <a:cubicBezTo>
                      <a:pt x="254" y="461"/>
                      <a:pt x="251" y="463"/>
                      <a:pt x="248" y="463"/>
                    </a:cubicBezTo>
                    <a:cubicBezTo>
                      <a:pt x="248" y="463"/>
                      <a:pt x="248" y="463"/>
                      <a:pt x="247" y="463"/>
                    </a:cubicBezTo>
                    <a:cubicBezTo>
                      <a:pt x="244" y="462"/>
                      <a:pt x="241" y="460"/>
                      <a:pt x="241" y="457"/>
                    </a:cubicBezTo>
                    <a:lnTo>
                      <a:pt x="235" y="428"/>
                    </a:lnTo>
                    <a:lnTo>
                      <a:pt x="208" y="439"/>
                    </a:lnTo>
                    <a:cubicBezTo>
                      <a:pt x="205" y="440"/>
                      <a:pt x="201" y="439"/>
                      <a:pt x="199" y="437"/>
                    </a:cubicBezTo>
                    <a:cubicBezTo>
                      <a:pt x="197" y="434"/>
                      <a:pt x="197" y="431"/>
                      <a:pt x="198" y="428"/>
                    </a:cubicBezTo>
                    <a:lnTo>
                      <a:pt x="235" y="361"/>
                    </a:lnTo>
                    <a:cubicBezTo>
                      <a:pt x="221" y="347"/>
                      <a:pt x="212" y="328"/>
                      <a:pt x="212" y="306"/>
                    </a:cubicBezTo>
                    <a:close/>
                    <a:moveTo>
                      <a:pt x="289" y="67"/>
                    </a:moveTo>
                    <a:cubicBezTo>
                      <a:pt x="302" y="69"/>
                      <a:pt x="329" y="95"/>
                      <a:pt x="359" y="131"/>
                    </a:cubicBezTo>
                    <a:lnTo>
                      <a:pt x="220" y="131"/>
                    </a:lnTo>
                    <a:cubicBezTo>
                      <a:pt x="249" y="95"/>
                      <a:pt x="277" y="69"/>
                      <a:pt x="289" y="6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31" name="文本框 35"/>
            <p:cNvSpPr txBox="1"/>
            <p:nvPr/>
          </p:nvSpPr>
          <p:spPr>
            <a:xfrm>
              <a:off x="3126674" y="1628385"/>
              <a:ext cx="1717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32" name="文本框 36"/>
            <p:cNvSpPr txBox="1"/>
            <p:nvPr/>
          </p:nvSpPr>
          <p:spPr>
            <a:xfrm>
              <a:off x="3125208" y="2104715"/>
              <a:ext cx="2709266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您的内容打在这里，或者通过复制您的文本后，在此框中选择粘贴，并选择只保留文字。</a:t>
              </a:r>
            </a:p>
          </p:txBody>
        </p:sp>
      </p:grpSp>
      <p:grpSp>
        <p:nvGrpSpPr>
          <p:cNvPr id="35" name="Group 15"/>
          <p:cNvGrpSpPr/>
          <p:nvPr/>
        </p:nvGrpSpPr>
        <p:grpSpPr>
          <a:xfrm>
            <a:off x="6498808" y="1691891"/>
            <a:ext cx="4428849" cy="1538159"/>
            <a:chOff x="1405625" y="1628385"/>
            <a:chExt cx="4428849" cy="1538159"/>
          </a:xfrm>
        </p:grpSpPr>
        <p:sp>
          <p:nvSpPr>
            <p:cNvPr id="36" name="文本框 16"/>
            <p:cNvSpPr txBox="1"/>
            <p:nvPr/>
          </p:nvSpPr>
          <p:spPr>
            <a:xfrm>
              <a:off x="1405625" y="1651833"/>
              <a:ext cx="8686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4800" dirty="0">
                  <a:solidFill>
                    <a:srgbClr val="406D6C">
                      <a:alpha val="40000"/>
                    </a:srgbClr>
                  </a:solidFill>
                  <a:cs typeface="+mn-ea"/>
                  <a:sym typeface="+mn-lt"/>
                </a:rPr>
                <a:t>贰</a:t>
              </a: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839950" y="2000872"/>
              <a:ext cx="963916" cy="963916"/>
              <a:chOff x="1874380" y="2036041"/>
              <a:chExt cx="963916" cy="963916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1874380" y="2036041"/>
                <a:ext cx="963916" cy="963916"/>
              </a:xfrm>
              <a:prstGeom prst="ellipse">
                <a:avLst/>
              </a:prstGeom>
              <a:solidFill>
                <a:srgbClr val="8FB1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1" name="certification_125230"/>
              <p:cNvSpPr/>
              <p:nvPr/>
            </p:nvSpPr>
            <p:spPr>
              <a:xfrm>
                <a:off x="2059512" y="2338049"/>
                <a:ext cx="588121" cy="371624"/>
              </a:xfrm>
              <a:custGeom>
                <a:avLst/>
                <a:gdLst>
                  <a:gd name="connsiteX0" fmla="*/ 104550 w 604718"/>
                  <a:gd name="connsiteY0" fmla="*/ 208330 h 382112"/>
                  <a:gd name="connsiteX1" fmla="*/ 156180 w 604718"/>
                  <a:gd name="connsiteY1" fmla="*/ 208330 h 382112"/>
                  <a:gd name="connsiteX2" fmla="*/ 261642 w 604718"/>
                  <a:gd name="connsiteY2" fmla="*/ 248878 h 382112"/>
                  <a:gd name="connsiteX3" fmla="*/ 298947 w 604718"/>
                  <a:gd name="connsiteY3" fmla="*/ 255007 h 382112"/>
                  <a:gd name="connsiteX4" fmla="*/ 340187 w 604718"/>
                  <a:gd name="connsiteY4" fmla="*/ 247621 h 382112"/>
                  <a:gd name="connsiteX5" fmla="*/ 433687 w 604718"/>
                  <a:gd name="connsiteY5" fmla="*/ 208330 h 382112"/>
                  <a:gd name="connsiteX6" fmla="*/ 490825 w 604718"/>
                  <a:gd name="connsiteY6" fmla="*/ 208330 h 382112"/>
                  <a:gd name="connsiteX7" fmla="*/ 490825 w 604718"/>
                  <a:gd name="connsiteY7" fmla="*/ 271509 h 382112"/>
                  <a:gd name="connsiteX8" fmla="*/ 458400 w 604718"/>
                  <a:gd name="connsiteY8" fmla="*/ 320701 h 382112"/>
                  <a:gd name="connsiteX9" fmla="*/ 329326 w 604718"/>
                  <a:gd name="connsiteY9" fmla="*/ 376337 h 382112"/>
                  <a:gd name="connsiteX10" fmla="*/ 264632 w 604718"/>
                  <a:gd name="connsiteY10" fmla="*/ 376337 h 382112"/>
                  <a:gd name="connsiteX11" fmla="*/ 136819 w 604718"/>
                  <a:gd name="connsiteY11" fmla="*/ 320701 h 382112"/>
                  <a:gd name="connsiteX12" fmla="*/ 104550 w 604718"/>
                  <a:gd name="connsiteY12" fmla="*/ 271509 h 382112"/>
                  <a:gd name="connsiteX13" fmla="*/ 300973 w 604718"/>
                  <a:gd name="connsiteY13" fmla="*/ 5 h 382112"/>
                  <a:gd name="connsiteX14" fmla="*/ 334162 w 604718"/>
                  <a:gd name="connsiteY14" fmla="*/ 4701 h 382112"/>
                  <a:gd name="connsiteX15" fmla="*/ 581267 w 604718"/>
                  <a:gd name="connsiteY15" fmla="*/ 92552 h 382112"/>
                  <a:gd name="connsiteX16" fmla="*/ 588822 w 604718"/>
                  <a:gd name="connsiteY16" fmla="*/ 114398 h 382112"/>
                  <a:gd name="connsiteX17" fmla="*/ 589136 w 604718"/>
                  <a:gd name="connsiteY17" fmla="*/ 114398 h 382112"/>
                  <a:gd name="connsiteX18" fmla="*/ 589136 w 604718"/>
                  <a:gd name="connsiteY18" fmla="*/ 270771 h 382112"/>
                  <a:gd name="connsiteX19" fmla="*/ 604718 w 604718"/>
                  <a:gd name="connsiteY19" fmla="*/ 321376 h 382112"/>
                  <a:gd name="connsiteX20" fmla="*/ 561278 w 604718"/>
                  <a:gd name="connsiteY20" fmla="*/ 321376 h 382112"/>
                  <a:gd name="connsiteX21" fmla="*/ 576388 w 604718"/>
                  <a:gd name="connsiteY21" fmla="*/ 271242 h 382112"/>
                  <a:gd name="connsiteX22" fmla="*/ 576388 w 604718"/>
                  <a:gd name="connsiteY22" fmla="*/ 120370 h 382112"/>
                  <a:gd name="connsiteX23" fmla="*/ 333376 w 604718"/>
                  <a:gd name="connsiteY23" fmla="*/ 222680 h 382112"/>
                  <a:gd name="connsiteX24" fmla="*/ 268058 w 604718"/>
                  <a:gd name="connsiteY24" fmla="*/ 223780 h 382112"/>
                  <a:gd name="connsiteX25" fmla="*/ 13556 w 604718"/>
                  <a:gd name="connsiteY25" fmla="*/ 125870 h 382112"/>
                  <a:gd name="connsiteX26" fmla="*/ 13714 w 604718"/>
                  <a:gd name="connsiteY26" fmla="*/ 100882 h 382112"/>
                  <a:gd name="connsiteX27" fmla="*/ 267901 w 604718"/>
                  <a:gd name="connsiteY27" fmla="*/ 5329 h 382112"/>
                  <a:gd name="connsiteX28" fmla="*/ 300973 w 604718"/>
                  <a:gd name="connsiteY28" fmla="*/ 5 h 382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604718" h="382112">
                    <a:moveTo>
                      <a:pt x="104550" y="208330"/>
                    </a:moveTo>
                    <a:lnTo>
                      <a:pt x="156180" y="208330"/>
                    </a:lnTo>
                    <a:lnTo>
                      <a:pt x="261642" y="248878"/>
                    </a:lnTo>
                    <a:cubicBezTo>
                      <a:pt x="274864" y="253907"/>
                      <a:pt x="289188" y="255007"/>
                      <a:pt x="298947" y="255007"/>
                    </a:cubicBezTo>
                    <a:cubicBezTo>
                      <a:pt x="314373" y="255007"/>
                      <a:pt x="329012" y="252493"/>
                      <a:pt x="340187" y="247621"/>
                    </a:cubicBezTo>
                    <a:lnTo>
                      <a:pt x="433687" y="208330"/>
                    </a:lnTo>
                    <a:lnTo>
                      <a:pt x="490825" y="208330"/>
                    </a:lnTo>
                    <a:lnTo>
                      <a:pt x="490825" y="271509"/>
                    </a:lnTo>
                    <a:cubicBezTo>
                      <a:pt x="490825" y="290998"/>
                      <a:pt x="476344" y="313000"/>
                      <a:pt x="458400" y="320701"/>
                    </a:cubicBezTo>
                    <a:lnTo>
                      <a:pt x="329326" y="376337"/>
                    </a:lnTo>
                    <a:cubicBezTo>
                      <a:pt x="311382" y="384038"/>
                      <a:pt x="282419" y="384038"/>
                      <a:pt x="264632" y="376337"/>
                    </a:cubicBezTo>
                    <a:lnTo>
                      <a:pt x="136819" y="320701"/>
                    </a:lnTo>
                    <a:cubicBezTo>
                      <a:pt x="119032" y="313000"/>
                      <a:pt x="104550" y="290998"/>
                      <a:pt x="104550" y="271509"/>
                    </a:cubicBezTo>
                    <a:close/>
                    <a:moveTo>
                      <a:pt x="300973" y="5"/>
                    </a:moveTo>
                    <a:cubicBezTo>
                      <a:pt x="312954" y="-93"/>
                      <a:pt x="324955" y="1479"/>
                      <a:pt x="334162" y="4701"/>
                    </a:cubicBezTo>
                    <a:lnTo>
                      <a:pt x="581267" y="92552"/>
                    </a:lnTo>
                    <a:cubicBezTo>
                      <a:pt x="596849" y="98053"/>
                      <a:pt x="599210" y="107168"/>
                      <a:pt x="588822" y="114398"/>
                    </a:cubicBezTo>
                    <a:lnTo>
                      <a:pt x="589136" y="114398"/>
                    </a:lnTo>
                    <a:lnTo>
                      <a:pt x="589136" y="270771"/>
                    </a:lnTo>
                    <a:lnTo>
                      <a:pt x="604718" y="321376"/>
                    </a:lnTo>
                    <a:lnTo>
                      <a:pt x="561278" y="321376"/>
                    </a:lnTo>
                    <a:lnTo>
                      <a:pt x="576388" y="271242"/>
                    </a:lnTo>
                    <a:lnTo>
                      <a:pt x="576388" y="120370"/>
                    </a:lnTo>
                    <a:lnTo>
                      <a:pt x="333376" y="222680"/>
                    </a:lnTo>
                    <a:cubicBezTo>
                      <a:pt x="315433" y="230224"/>
                      <a:pt x="286158" y="230695"/>
                      <a:pt x="268058" y="223780"/>
                    </a:cubicBezTo>
                    <a:lnTo>
                      <a:pt x="13556" y="125870"/>
                    </a:lnTo>
                    <a:cubicBezTo>
                      <a:pt x="-4544" y="118798"/>
                      <a:pt x="-4544" y="107640"/>
                      <a:pt x="13714" y="100882"/>
                    </a:cubicBezTo>
                    <a:lnTo>
                      <a:pt x="267901" y="5329"/>
                    </a:lnTo>
                    <a:cubicBezTo>
                      <a:pt x="277030" y="1872"/>
                      <a:pt x="288991" y="104"/>
                      <a:pt x="300973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sp>
          <p:nvSpPr>
            <p:cNvPr id="38" name="文本框 18"/>
            <p:cNvSpPr txBox="1"/>
            <p:nvPr/>
          </p:nvSpPr>
          <p:spPr>
            <a:xfrm>
              <a:off x="3126674" y="1628385"/>
              <a:ext cx="1717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39" name="文本框 19"/>
            <p:cNvSpPr txBox="1"/>
            <p:nvPr/>
          </p:nvSpPr>
          <p:spPr>
            <a:xfrm>
              <a:off x="3125208" y="2104715"/>
              <a:ext cx="2709266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您的内容打在这里，或者通过复制您的文本后，在此框中选择粘贴，并选择只保留文字。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8FB1B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-76222" y="-703868"/>
            <a:ext cx="2186593" cy="2186593"/>
          </a:xfrm>
          <a:prstGeom prst="ellipse">
            <a:avLst/>
          </a:prstGeom>
          <a:solidFill>
            <a:srgbClr val="9CB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509759" y="1204912"/>
            <a:ext cx="9172482" cy="4448175"/>
          </a:xfrm>
          <a:prstGeom prst="roundRect">
            <a:avLst>
              <a:gd name="adj" fmla="val 712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320266" y="1482725"/>
            <a:ext cx="1171575" cy="1171575"/>
          </a:xfrm>
          <a:prstGeom prst="ellipse">
            <a:avLst/>
          </a:prstGeom>
          <a:solidFill>
            <a:srgbClr val="A4B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圆: 空心 6"/>
          <p:cNvSpPr/>
          <p:nvPr/>
        </p:nvSpPr>
        <p:spPr>
          <a:xfrm>
            <a:off x="1657350" y="5054600"/>
            <a:ext cx="1441450" cy="1441450"/>
          </a:xfrm>
          <a:prstGeom prst="donut">
            <a:avLst>
              <a:gd name="adj" fmla="val 24042"/>
            </a:avLst>
          </a:prstGeom>
          <a:solidFill>
            <a:srgbClr val="F7C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118100" y="6410325"/>
            <a:ext cx="1479550" cy="1479550"/>
          </a:xfrm>
          <a:prstGeom prst="ellipse">
            <a:avLst/>
          </a:prstGeom>
          <a:solidFill>
            <a:srgbClr val="9CB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圆: 空心 9"/>
          <p:cNvSpPr/>
          <p:nvPr/>
        </p:nvSpPr>
        <p:spPr>
          <a:xfrm>
            <a:off x="11571892" y="4239721"/>
            <a:ext cx="1629757" cy="1629757"/>
          </a:xfrm>
          <a:prstGeom prst="donut">
            <a:avLst>
              <a:gd name="adj" fmla="val 16087"/>
            </a:avLst>
          </a:prstGeom>
          <a:solidFill>
            <a:srgbClr val="9CB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19246" y="2809525"/>
            <a:ext cx="7553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校园活动经历</a:t>
            </a:r>
          </a:p>
        </p:txBody>
      </p:sp>
      <p:sp>
        <p:nvSpPr>
          <p:cNvPr id="12" name="矩形 11"/>
          <p:cNvSpPr/>
          <p:nvPr/>
        </p:nvSpPr>
        <p:spPr>
          <a:xfrm>
            <a:off x="3346356" y="4319928"/>
            <a:ext cx="5501205" cy="520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May I be strenuous, energetic and persevering ! May I be patient! May I be able to bear and forbear the wrongs of others! May I ever keep a promise given!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26ac4a7-c6d0-406c-a0cc-6cce031a5c0f}"/>
  <p:tag name="TABLE_ENDDRAG_ORIGIN_RECT" val="388*268"/>
  <p:tag name="TABLE_ENDDRAG_RECT" val="418*183*388*26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fgwk22e">
      <a:majorFont>
        <a:latin typeface="Calibri"/>
        <a:ea typeface="华文中宋"/>
        <a:cs typeface=""/>
      </a:majorFont>
      <a:minorFont>
        <a:latin typeface="Calibri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1116</Words>
  <Application>Microsoft Office PowerPoint</Application>
  <PresentationFormat>宽屏</PresentationFormat>
  <Paragraphs>124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汉仪大宋简</vt:lpstr>
      <vt:lpstr>等线</vt:lpstr>
      <vt:lpstr>微软雅黑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AutoBVT</cp:lastModifiedBy>
  <cp:revision>5</cp:revision>
  <dcterms:created xsi:type="dcterms:W3CDTF">2022-03-14T05:43:35Z</dcterms:created>
  <dcterms:modified xsi:type="dcterms:W3CDTF">2022-03-14T08:11:24Z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TemplateUUID">
    <vt:lpwstr>v1.0_mb_t7ZZ90t2p1n+RPWRB0bDcA==</vt:lpwstr>
  </property>
  <property fmtid="{D5CDD505-2E9C-101B-9397-08002B2CF9AE}" pid="4" name="ICV">
    <vt:lpwstr>2E588D94C71A4C04B469F3FD3A63930C</vt:lpwstr>
  </property>
</Properties>
</file>