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80" r:id="rId4"/>
    <p:sldId id="284" r:id="rId5"/>
    <p:sldId id="293" r:id="rId6"/>
    <p:sldId id="281" r:id="rId7"/>
    <p:sldId id="286" r:id="rId8"/>
    <p:sldId id="287" r:id="rId9"/>
    <p:sldId id="282" r:id="rId10"/>
    <p:sldId id="288" r:id="rId11"/>
    <p:sldId id="289" r:id="rId12"/>
    <p:sldId id="283" r:id="rId13"/>
    <p:sldId id="290" r:id="rId14"/>
    <p:sldId id="291" r:id="rId15"/>
    <p:sldId id="292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2CB"/>
    <a:srgbClr val="94AEDD"/>
    <a:srgbClr val="6389CE"/>
    <a:srgbClr val="335673"/>
    <a:srgbClr val="E3F2FF"/>
    <a:srgbClr val="E9F1FE"/>
    <a:srgbClr val="DEF6FD"/>
    <a:srgbClr val="F9F2E7"/>
    <a:srgbClr val="082555"/>
    <a:srgbClr val="020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692348" y="798910"/>
            <a:ext cx="10807303" cy="5260181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47268"/>
          <a:stretch>
            <a:fillRect/>
          </a:stretch>
        </p:blipFill>
        <p:spPr>
          <a:xfrm>
            <a:off x="-1" y="-1"/>
            <a:ext cx="3514105" cy="4185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4515"/>
          <a:stretch>
            <a:fillRect/>
          </a:stretch>
        </p:blipFill>
        <p:spPr>
          <a:xfrm>
            <a:off x="8585200" y="2662246"/>
            <a:ext cx="3606800" cy="41898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24017" y="2383771"/>
            <a:ext cx="874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研究生面试</a:t>
            </a:r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</a:p>
        </p:txBody>
      </p:sp>
      <p:sp>
        <p:nvSpPr>
          <p:cNvPr id="13" name="矩形 12"/>
          <p:cNvSpPr/>
          <p:nvPr/>
        </p:nvSpPr>
        <p:spPr>
          <a:xfrm>
            <a:off x="3289786" y="377010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14" name="矩形 13"/>
          <p:cNvSpPr/>
          <p:nvPr/>
        </p:nvSpPr>
        <p:spPr>
          <a:xfrm>
            <a:off x="3878866" y="1418435"/>
            <a:ext cx="443425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i="1" dirty="0">
                <a:gradFill>
                  <a:gsLst>
                    <a:gs pos="0">
                      <a:srgbClr val="94AEDD"/>
                    </a:gs>
                    <a:gs pos="100000">
                      <a:srgbClr val="5982CB"/>
                    </a:gs>
                  </a:gsLst>
                  <a:lin ang="0" scaled="0"/>
                </a:gradFill>
                <a:cs typeface="+mn-ea"/>
                <a:sym typeface="+mn-lt"/>
              </a:rPr>
              <a:t>UNIVERSITY LOGO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370275" y="4893465"/>
            <a:ext cx="5451434" cy="457200"/>
            <a:chOff x="3562859" y="5378879"/>
            <a:chExt cx="5067124" cy="457200"/>
          </a:xfr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</p:grpSpPr>
        <p:sp>
          <p:nvSpPr>
            <p:cNvPr id="16" name="矩形: 圆角 15"/>
            <p:cNvSpPr/>
            <p:nvPr/>
          </p:nvSpPr>
          <p:spPr>
            <a:xfrm>
              <a:off x="3562859" y="5378879"/>
              <a:ext cx="220980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5982CB"/>
                </a:gs>
                <a:gs pos="0">
                  <a:srgbClr val="94AED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86856" y="540370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报考人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419343" y="5378879"/>
              <a:ext cx="221064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5982CB"/>
                </a:gs>
                <a:gs pos="0">
                  <a:srgbClr val="94AED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25130" y="540370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报考专业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5118100" y="2225200"/>
            <a:ext cx="1854200" cy="0"/>
          </a:xfrm>
          <a:prstGeom prst="line">
            <a:avLst/>
          </a:prstGeom>
          <a:ln w="12700">
            <a:solidFill>
              <a:srgbClr val="94A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5937" y="118765"/>
            <a:ext cx="11960126" cy="662047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0" y="0"/>
            <a:ext cx="1714500" cy="2041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10335684" y="4701580"/>
            <a:ext cx="1856316" cy="215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8751" y="251186"/>
            <a:ext cx="269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977900" y="1314450"/>
            <a:ext cx="10236200" cy="4914900"/>
          </a:xfrm>
          <a:prstGeom prst="roundRect">
            <a:avLst>
              <a:gd name="adj" fmla="val 3045"/>
            </a:avLst>
          </a:prstGeom>
          <a:solidFill>
            <a:srgbClr val="94AEDD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4041" y="1591002"/>
            <a:ext cx="8566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82CB"/>
                </a:solidFill>
                <a:cs typeface="+mn-ea"/>
                <a:sym typeface="+mn-lt"/>
              </a:rPr>
              <a:t>您的内容打在这里，在此框中粘贴，选择只保留文字。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822316" y="2616200"/>
            <a:ext cx="0" cy="410904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755641" y="2479817"/>
            <a:ext cx="8788534" cy="906014"/>
            <a:chOff x="1755641" y="2562367"/>
            <a:chExt cx="8788534" cy="906014"/>
          </a:xfrm>
        </p:grpSpPr>
        <p:sp>
          <p:nvSpPr>
            <p:cNvPr id="8" name="文本框 7"/>
            <p:cNvSpPr txBox="1"/>
            <p:nvPr/>
          </p:nvSpPr>
          <p:spPr>
            <a:xfrm>
              <a:off x="2274553" y="2562367"/>
              <a:ext cx="2519698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20XX/08-20XX/02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74553" y="2963499"/>
              <a:ext cx="2519698" cy="504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输入活动名称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90803" y="2715775"/>
              <a:ext cx="5253372" cy="587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在此输入您的活动介绍、经历、成果。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755641" y="2947476"/>
              <a:ext cx="142875" cy="142875"/>
            </a:xfrm>
            <a:prstGeom prst="ellipse">
              <a:avLst/>
            </a:prstGeom>
            <a:gradFill>
              <a:gsLst>
                <a:gs pos="100000">
                  <a:srgbClr val="5982CB"/>
                </a:gs>
                <a:gs pos="0">
                  <a:srgbClr val="94AED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55641" y="3756377"/>
            <a:ext cx="8785493" cy="906014"/>
            <a:chOff x="1755641" y="3883377"/>
            <a:chExt cx="8785493" cy="906014"/>
          </a:xfrm>
        </p:grpSpPr>
        <p:sp>
          <p:nvSpPr>
            <p:cNvPr id="12" name="文本框 11"/>
            <p:cNvSpPr txBox="1"/>
            <p:nvPr/>
          </p:nvSpPr>
          <p:spPr>
            <a:xfrm>
              <a:off x="2274553" y="3883377"/>
              <a:ext cx="2519698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20XX/08-20XX/02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74553" y="4284509"/>
              <a:ext cx="2519698" cy="504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输入活动名称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87762" y="4074753"/>
              <a:ext cx="5253372" cy="587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在此输入您的活动介绍、经历、成果。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1755641" y="4268486"/>
              <a:ext cx="142875" cy="142875"/>
            </a:xfrm>
            <a:prstGeom prst="ellipse">
              <a:avLst/>
            </a:prstGeom>
            <a:gradFill>
              <a:gsLst>
                <a:gs pos="100000">
                  <a:srgbClr val="5982CB"/>
                </a:gs>
                <a:gs pos="0">
                  <a:srgbClr val="94AED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55641" y="4994169"/>
            <a:ext cx="8785493" cy="906014"/>
            <a:chOff x="1755641" y="5216419"/>
            <a:chExt cx="8785493" cy="906014"/>
          </a:xfrm>
        </p:grpSpPr>
        <p:sp>
          <p:nvSpPr>
            <p:cNvPr id="15" name="文本框 14"/>
            <p:cNvSpPr txBox="1"/>
            <p:nvPr/>
          </p:nvSpPr>
          <p:spPr>
            <a:xfrm>
              <a:off x="2274553" y="5216419"/>
              <a:ext cx="2519698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20XX/08-20XX/02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74553" y="5617551"/>
              <a:ext cx="2519698" cy="504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输入活动名称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87762" y="5423670"/>
              <a:ext cx="5253372" cy="587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在此输入您的活动介绍、经历、成果。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1755641" y="5601528"/>
              <a:ext cx="142875" cy="142875"/>
            </a:xfrm>
            <a:prstGeom prst="ellipse">
              <a:avLst/>
            </a:prstGeom>
            <a:gradFill>
              <a:gsLst>
                <a:gs pos="100000">
                  <a:srgbClr val="5982CB"/>
                </a:gs>
                <a:gs pos="0">
                  <a:srgbClr val="94AED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5937" y="118765"/>
            <a:ext cx="11960126" cy="662047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0" y="0"/>
            <a:ext cx="1714500" cy="2041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10335684" y="4701580"/>
            <a:ext cx="1856316" cy="215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8751" y="251186"/>
            <a:ext cx="269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16" name="矩形 15"/>
          <p:cNvSpPr/>
          <p:nvPr/>
        </p:nvSpPr>
        <p:spPr>
          <a:xfrm>
            <a:off x="1682326" y="5002435"/>
            <a:ext cx="2494614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1682326" y="5691985"/>
            <a:ext cx="2494614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SHU RU BIAO TI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08157" y="4992074"/>
            <a:ext cx="5813817" cy="10618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285874" y="1450562"/>
            <a:ext cx="9620250" cy="2614215"/>
          </a:xfrm>
          <a:prstGeom prst="roundRect">
            <a:avLst>
              <a:gd name="adj" fmla="val 7530"/>
            </a:avLst>
          </a:prstGeom>
          <a:blipFill>
            <a:blip r:embed="rId4"/>
            <a:srcRect/>
            <a:stretch>
              <a:fillRect t="-73019" b="-7231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831349" y="1893139"/>
            <a:ext cx="3184544" cy="1802387"/>
          </a:xfrm>
          <a:prstGeom prst="roundRect">
            <a:avLst>
              <a:gd name="adj" fmla="val 7046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008634" y="3706092"/>
            <a:ext cx="717370" cy="717370"/>
          </a:xfrm>
          <a:prstGeom prst="ellipse">
            <a:avLst/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81219" y="3706092"/>
            <a:ext cx="717370" cy="717370"/>
          </a:xfrm>
          <a:prstGeom prst="ellipse">
            <a:avLst/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527044" y="3706092"/>
            <a:ext cx="717370" cy="717370"/>
          </a:xfrm>
          <a:prstGeom prst="ellipse">
            <a:avLst/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iconfont-10043-4933178"/>
          <p:cNvSpPr>
            <a:spLocks noChangeAspect="1"/>
          </p:cNvSpPr>
          <p:nvPr/>
        </p:nvSpPr>
        <p:spPr bwMode="auto">
          <a:xfrm>
            <a:off x="7177828" y="3878876"/>
            <a:ext cx="372322" cy="371802"/>
          </a:xfrm>
          <a:custGeom>
            <a:avLst/>
            <a:gdLst>
              <a:gd name="T0" fmla="*/ 1034 w 2069"/>
              <a:gd name="T1" fmla="*/ 0 h 2069"/>
              <a:gd name="T2" fmla="*/ 0 w 2069"/>
              <a:gd name="T3" fmla="*/ 1034 h 2069"/>
              <a:gd name="T4" fmla="*/ 1034 w 2069"/>
              <a:gd name="T5" fmla="*/ 2069 h 2069"/>
              <a:gd name="T6" fmla="*/ 2069 w 2069"/>
              <a:gd name="T7" fmla="*/ 1034 h 2069"/>
              <a:gd name="T8" fmla="*/ 1034 w 2069"/>
              <a:gd name="T9" fmla="*/ 0 h 2069"/>
              <a:gd name="T10" fmla="*/ 1537 w 2069"/>
              <a:gd name="T11" fmla="*/ 776 h 2069"/>
              <a:gd name="T12" fmla="*/ 1537 w 2069"/>
              <a:gd name="T13" fmla="*/ 912 h 2069"/>
              <a:gd name="T14" fmla="*/ 1282 w 2069"/>
              <a:gd name="T15" fmla="*/ 912 h 2069"/>
              <a:gd name="T16" fmla="*/ 1153 w 2069"/>
              <a:gd name="T17" fmla="*/ 1132 h 2069"/>
              <a:gd name="T18" fmla="*/ 1504 w 2069"/>
              <a:gd name="T19" fmla="*/ 1132 h 2069"/>
              <a:gd name="T20" fmla="*/ 1504 w 2069"/>
              <a:gd name="T21" fmla="*/ 1267 h 2069"/>
              <a:gd name="T22" fmla="*/ 1128 w 2069"/>
              <a:gd name="T23" fmla="*/ 1267 h 2069"/>
              <a:gd name="T24" fmla="*/ 1128 w 2069"/>
              <a:gd name="T25" fmla="*/ 1742 h 2069"/>
              <a:gd name="T26" fmla="*/ 938 w 2069"/>
              <a:gd name="T27" fmla="*/ 1742 h 2069"/>
              <a:gd name="T28" fmla="*/ 938 w 2069"/>
              <a:gd name="T29" fmla="*/ 1267 h 2069"/>
              <a:gd name="T30" fmla="*/ 572 w 2069"/>
              <a:gd name="T31" fmla="*/ 1267 h 2069"/>
              <a:gd name="T32" fmla="*/ 572 w 2069"/>
              <a:gd name="T33" fmla="*/ 1132 h 2069"/>
              <a:gd name="T34" fmla="*/ 914 w 2069"/>
              <a:gd name="T35" fmla="*/ 1132 h 2069"/>
              <a:gd name="T36" fmla="*/ 785 w 2069"/>
              <a:gd name="T37" fmla="*/ 912 h 2069"/>
              <a:gd name="T38" fmla="*/ 525 w 2069"/>
              <a:gd name="T39" fmla="*/ 912 h 2069"/>
              <a:gd name="T40" fmla="*/ 525 w 2069"/>
              <a:gd name="T41" fmla="*/ 776 h 2069"/>
              <a:gd name="T42" fmla="*/ 705 w 2069"/>
              <a:gd name="T43" fmla="*/ 776 h 2069"/>
              <a:gd name="T44" fmla="*/ 441 w 2069"/>
              <a:gd name="T45" fmla="*/ 327 h 2069"/>
              <a:gd name="T46" fmla="*/ 665 w 2069"/>
              <a:gd name="T47" fmla="*/ 327 h 2069"/>
              <a:gd name="T48" fmla="*/ 1033 w 2069"/>
              <a:gd name="T49" fmla="*/ 1007 h 2069"/>
              <a:gd name="T50" fmla="*/ 1403 w 2069"/>
              <a:gd name="T51" fmla="*/ 327 h 2069"/>
              <a:gd name="T52" fmla="*/ 1627 w 2069"/>
              <a:gd name="T53" fmla="*/ 327 h 2069"/>
              <a:gd name="T54" fmla="*/ 1362 w 2069"/>
              <a:gd name="T55" fmla="*/ 776 h 2069"/>
              <a:gd name="T56" fmla="*/ 1537 w 2069"/>
              <a:gd name="T57" fmla="*/ 776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9" h="2069">
                <a:moveTo>
                  <a:pt x="1034" y="0"/>
                </a:moveTo>
                <a:cubicBezTo>
                  <a:pt x="463" y="0"/>
                  <a:pt x="0" y="463"/>
                  <a:pt x="0" y="1034"/>
                </a:cubicBezTo>
                <a:cubicBezTo>
                  <a:pt x="0" y="1605"/>
                  <a:pt x="463" y="2069"/>
                  <a:pt x="1034" y="2069"/>
                </a:cubicBezTo>
                <a:cubicBezTo>
                  <a:pt x="1605" y="2069"/>
                  <a:pt x="2069" y="1605"/>
                  <a:pt x="2069" y="1034"/>
                </a:cubicBezTo>
                <a:cubicBezTo>
                  <a:pt x="2069" y="463"/>
                  <a:pt x="1605" y="0"/>
                  <a:pt x="1034" y="0"/>
                </a:cubicBezTo>
                <a:close/>
                <a:moveTo>
                  <a:pt x="1537" y="776"/>
                </a:moveTo>
                <a:lnTo>
                  <a:pt x="1537" y="912"/>
                </a:lnTo>
                <a:lnTo>
                  <a:pt x="1282" y="912"/>
                </a:lnTo>
                <a:lnTo>
                  <a:pt x="1153" y="1132"/>
                </a:lnTo>
                <a:lnTo>
                  <a:pt x="1504" y="1132"/>
                </a:lnTo>
                <a:lnTo>
                  <a:pt x="1504" y="1267"/>
                </a:lnTo>
                <a:lnTo>
                  <a:pt x="1128" y="1267"/>
                </a:lnTo>
                <a:lnTo>
                  <a:pt x="1128" y="1742"/>
                </a:lnTo>
                <a:lnTo>
                  <a:pt x="938" y="1742"/>
                </a:lnTo>
                <a:lnTo>
                  <a:pt x="938" y="1267"/>
                </a:lnTo>
                <a:lnTo>
                  <a:pt x="572" y="1267"/>
                </a:lnTo>
                <a:lnTo>
                  <a:pt x="572" y="1132"/>
                </a:lnTo>
                <a:lnTo>
                  <a:pt x="914" y="1132"/>
                </a:lnTo>
                <a:lnTo>
                  <a:pt x="785" y="912"/>
                </a:lnTo>
                <a:lnTo>
                  <a:pt x="525" y="912"/>
                </a:lnTo>
                <a:lnTo>
                  <a:pt x="525" y="776"/>
                </a:lnTo>
                <a:lnTo>
                  <a:pt x="705" y="776"/>
                </a:lnTo>
                <a:lnTo>
                  <a:pt x="441" y="327"/>
                </a:lnTo>
                <a:lnTo>
                  <a:pt x="665" y="327"/>
                </a:lnTo>
                <a:lnTo>
                  <a:pt x="1033" y="1007"/>
                </a:lnTo>
                <a:lnTo>
                  <a:pt x="1403" y="327"/>
                </a:lnTo>
                <a:lnTo>
                  <a:pt x="1627" y="327"/>
                </a:lnTo>
                <a:lnTo>
                  <a:pt x="1362" y="776"/>
                </a:lnTo>
                <a:lnTo>
                  <a:pt x="1537" y="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76436" y="2035585"/>
            <a:ext cx="1562114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6436" y="2506973"/>
            <a:ext cx="2730229" cy="10618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iconfont-10043-4933178"/>
          <p:cNvSpPr>
            <a:spLocks noChangeAspect="1"/>
          </p:cNvSpPr>
          <p:nvPr/>
        </p:nvSpPr>
        <p:spPr bwMode="auto">
          <a:xfrm>
            <a:off x="8453743" y="3878826"/>
            <a:ext cx="372322" cy="371902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iconfont-10043-4933178"/>
          <p:cNvSpPr>
            <a:spLocks noChangeAspect="1"/>
          </p:cNvSpPr>
          <p:nvPr/>
        </p:nvSpPr>
        <p:spPr bwMode="auto">
          <a:xfrm>
            <a:off x="9699568" y="3878666"/>
            <a:ext cx="372322" cy="372222"/>
          </a:xfrm>
          <a:custGeom>
            <a:avLst/>
            <a:gdLst>
              <a:gd name="T0" fmla="*/ 3884 w 7768"/>
              <a:gd name="T1" fmla="*/ 0 h 7766"/>
              <a:gd name="T2" fmla="*/ 0 w 7768"/>
              <a:gd name="T3" fmla="*/ 3883 h 7766"/>
              <a:gd name="T4" fmla="*/ 3884 w 7768"/>
              <a:gd name="T5" fmla="*/ 7766 h 7766"/>
              <a:gd name="T6" fmla="*/ 7768 w 7768"/>
              <a:gd name="T7" fmla="*/ 3883 h 7766"/>
              <a:gd name="T8" fmla="*/ 3884 w 7768"/>
              <a:gd name="T9" fmla="*/ 0 h 7766"/>
              <a:gd name="T10" fmla="*/ 3884 w 7768"/>
              <a:gd name="T11" fmla="*/ 6041 h 7766"/>
              <a:gd name="T12" fmla="*/ 3453 w 7768"/>
              <a:gd name="T13" fmla="*/ 5609 h 7766"/>
              <a:gd name="T14" fmla="*/ 3884 w 7768"/>
              <a:gd name="T15" fmla="*/ 5178 h 7766"/>
              <a:gd name="T16" fmla="*/ 4315 w 7768"/>
              <a:gd name="T17" fmla="*/ 5609 h 7766"/>
              <a:gd name="T18" fmla="*/ 3884 w 7768"/>
              <a:gd name="T19" fmla="*/ 6041 h 7766"/>
              <a:gd name="T20" fmla="*/ 4295 w 7768"/>
              <a:gd name="T21" fmla="*/ 4313 h 7766"/>
              <a:gd name="T22" fmla="*/ 3888 w 7768"/>
              <a:gd name="T23" fmla="*/ 4737 h 7766"/>
              <a:gd name="T24" fmla="*/ 3933 w 7768"/>
              <a:gd name="T25" fmla="*/ 4746 h 7766"/>
              <a:gd name="T26" fmla="*/ 3843 w 7768"/>
              <a:gd name="T27" fmla="*/ 4746 h 7766"/>
              <a:gd name="T28" fmla="*/ 3888 w 7768"/>
              <a:gd name="T29" fmla="*/ 4737 h 7766"/>
              <a:gd name="T30" fmla="*/ 3485 w 7768"/>
              <a:gd name="T31" fmla="*/ 4313 h 7766"/>
              <a:gd name="T32" fmla="*/ 3386 w 7768"/>
              <a:gd name="T33" fmla="*/ 2158 h 7766"/>
              <a:gd name="T34" fmla="*/ 3800 w 7768"/>
              <a:gd name="T35" fmla="*/ 1725 h 7766"/>
              <a:gd name="T36" fmla="*/ 3999 w 7768"/>
              <a:gd name="T37" fmla="*/ 1725 h 7766"/>
              <a:gd name="T38" fmla="*/ 4410 w 7768"/>
              <a:gd name="T39" fmla="*/ 2158 h 7766"/>
              <a:gd name="T40" fmla="*/ 4295 w 7768"/>
              <a:gd name="T41" fmla="*/ 4313 h 7766"/>
              <a:gd name="T42" fmla="*/ 4295 w 7768"/>
              <a:gd name="T43" fmla="*/ 4313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68" h="7766">
                <a:moveTo>
                  <a:pt x="3884" y="0"/>
                </a:moveTo>
                <a:cubicBezTo>
                  <a:pt x="1739" y="0"/>
                  <a:pt x="0" y="1738"/>
                  <a:pt x="0" y="3883"/>
                </a:cubicBezTo>
                <a:cubicBezTo>
                  <a:pt x="0" y="6028"/>
                  <a:pt x="1739" y="7766"/>
                  <a:pt x="3884" y="7766"/>
                </a:cubicBezTo>
                <a:cubicBezTo>
                  <a:pt x="6029" y="7766"/>
                  <a:pt x="7768" y="6028"/>
                  <a:pt x="7768" y="3883"/>
                </a:cubicBezTo>
                <a:cubicBezTo>
                  <a:pt x="7768" y="1738"/>
                  <a:pt x="6029" y="0"/>
                  <a:pt x="3884" y="0"/>
                </a:cubicBezTo>
                <a:close/>
                <a:moveTo>
                  <a:pt x="3884" y="6041"/>
                </a:moveTo>
                <a:cubicBezTo>
                  <a:pt x="3646" y="6041"/>
                  <a:pt x="3453" y="5847"/>
                  <a:pt x="3453" y="5609"/>
                </a:cubicBezTo>
                <a:cubicBezTo>
                  <a:pt x="3453" y="5371"/>
                  <a:pt x="3646" y="5178"/>
                  <a:pt x="3884" y="5178"/>
                </a:cubicBezTo>
                <a:cubicBezTo>
                  <a:pt x="4122" y="5178"/>
                  <a:pt x="4315" y="5371"/>
                  <a:pt x="4315" y="5609"/>
                </a:cubicBezTo>
                <a:cubicBezTo>
                  <a:pt x="4315" y="5847"/>
                  <a:pt x="4122" y="6041"/>
                  <a:pt x="3884" y="6041"/>
                </a:cubicBezTo>
                <a:close/>
                <a:moveTo>
                  <a:pt x="4295" y="4313"/>
                </a:moveTo>
                <a:cubicBezTo>
                  <a:pt x="4284" y="4537"/>
                  <a:pt x="4103" y="4714"/>
                  <a:pt x="3888" y="4737"/>
                </a:cubicBezTo>
                <a:cubicBezTo>
                  <a:pt x="3904" y="4739"/>
                  <a:pt x="3917" y="4746"/>
                  <a:pt x="3933" y="4746"/>
                </a:cubicBezTo>
                <a:lnTo>
                  <a:pt x="3843" y="4746"/>
                </a:lnTo>
                <a:cubicBezTo>
                  <a:pt x="3859" y="4746"/>
                  <a:pt x="3873" y="4739"/>
                  <a:pt x="3888" y="4737"/>
                </a:cubicBezTo>
                <a:cubicBezTo>
                  <a:pt x="3672" y="4714"/>
                  <a:pt x="3495" y="4541"/>
                  <a:pt x="3485" y="4313"/>
                </a:cubicBezTo>
                <a:lnTo>
                  <a:pt x="3386" y="2158"/>
                </a:lnTo>
                <a:cubicBezTo>
                  <a:pt x="3375" y="1919"/>
                  <a:pt x="3562" y="1725"/>
                  <a:pt x="3800" y="1725"/>
                </a:cubicBezTo>
                <a:lnTo>
                  <a:pt x="3999" y="1725"/>
                </a:lnTo>
                <a:cubicBezTo>
                  <a:pt x="4239" y="1725"/>
                  <a:pt x="4424" y="1914"/>
                  <a:pt x="4410" y="2158"/>
                </a:cubicBezTo>
                <a:lnTo>
                  <a:pt x="4295" y="4313"/>
                </a:lnTo>
                <a:close/>
                <a:moveTo>
                  <a:pt x="4295" y="4313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14524" y="1272580"/>
            <a:ext cx="9962952" cy="431284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1114525" y="1272581"/>
            <a:ext cx="3218354" cy="3832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8051374" y="2070100"/>
            <a:ext cx="3026101" cy="35153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373301" y="2803886"/>
            <a:ext cx="74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22" name="矩形 21"/>
          <p:cNvSpPr/>
          <p:nvPr/>
        </p:nvSpPr>
        <p:spPr>
          <a:xfrm>
            <a:off x="3289786" y="415745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23" name="矩形 22"/>
          <p:cNvSpPr/>
          <p:nvPr/>
        </p:nvSpPr>
        <p:spPr>
          <a:xfrm>
            <a:off x="4682633" y="2007614"/>
            <a:ext cx="2814034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sz="3200" b="1" i="1" dirty="0">
                <a:gradFill>
                  <a:gsLst>
                    <a:gs pos="0">
                      <a:srgbClr val="94AEDD"/>
                    </a:gs>
                    <a:gs pos="100000">
                      <a:srgbClr val="5982CB"/>
                    </a:gs>
                  </a:gsLst>
                  <a:lin ang="0" scaled="0"/>
                </a:gradFill>
                <a:cs typeface="+mn-ea"/>
                <a:sym typeface="+mn-lt"/>
              </a:rPr>
              <a:t>PART-04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168900" y="2701450"/>
            <a:ext cx="1854200" cy="0"/>
          </a:xfrm>
          <a:prstGeom prst="line">
            <a:avLst/>
          </a:prstGeom>
          <a:ln w="12700">
            <a:solidFill>
              <a:srgbClr val="94A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5937" y="118765"/>
            <a:ext cx="11960126" cy="662047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0" y="0"/>
            <a:ext cx="1714500" cy="2041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10335684" y="4701580"/>
            <a:ext cx="1856316" cy="215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8751" y="251186"/>
            <a:ext cx="269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7" name="箭头: 燕尾形 6"/>
          <p:cNvSpPr/>
          <p:nvPr/>
        </p:nvSpPr>
        <p:spPr>
          <a:xfrm>
            <a:off x="1390433" y="1757895"/>
            <a:ext cx="2447925" cy="419100"/>
          </a:xfrm>
          <a:prstGeom prst="notchedRightArrow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箭头: 燕尾形 7"/>
          <p:cNvSpPr/>
          <p:nvPr/>
        </p:nvSpPr>
        <p:spPr>
          <a:xfrm>
            <a:off x="4870307" y="1757895"/>
            <a:ext cx="2447925" cy="419100"/>
          </a:xfrm>
          <a:prstGeom prst="notchedRightArrow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箭头: 燕尾形 8"/>
          <p:cNvSpPr/>
          <p:nvPr/>
        </p:nvSpPr>
        <p:spPr>
          <a:xfrm>
            <a:off x="8353642" y="1757895"/>
            <a:ext cx="2447925" cy="419100"/>
          </a:xfrm>
          <a:prstGeom prst="notchedRightArrow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61537" y="1464898"/>
            <a:ext cx="974240" cy="974240"/>
          </a:xfrm>
          <a:prstGeom prst="ellipse">
            <a:avLst/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76875" y="1464898"/>
            <a:ext cx="974240" cy="974240"/>
          </a:xfrm>
          <a:prstGeom prst="ellipse">
            <a:avLst/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87735" y="1464898"/>
            <a:ext cx="974240" cy="974240"/>
          </a:xfrm>
          <a:prstGeom prst="ellipse">
            <a:avLst/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confont-11899-5651470"/>
          <p:cNvSpPr>
            <a:spLocks noChangeAspect="1"/>
          </p:cNvSpPr>
          <p:nvPr/>
        </p:nvSpPr>
        <p:spPr bwMode="auto">
          <a:xfrm>
            <a:off x="2297852" y="1747830"/>
            <a:ext cx="501610" cy="376207"/>
          </a:xfrm>
          <a:custGeom>
            <a:avLst/>
            <a:gdLst>
              <a:gd name="T0" fmla="*/ 5400 w 10365"/>
              <a:gd name="T1" fmla="*/ 4643 h 7775"/>
              <a:gd name="T2" fmla="*/ 3239 w 10365"/>
              <a:gd name="T3" fmla="*/ 6671 h 7775"/>
              <a:gd name="T4" fmla="*/ 3239 w 10365"/>
              <a:gd name="T5" fmla="*/ 7775 h 7775"/>
              <a:gd name="T6" fmla="*/ 324 w 10365"/>
              <a:gd name="T7" fmla="*/ 7775 h 7775"/>
              <a:gd name="T8" fmla="*/ 0 w 10365"/>
              <a:gd name="T9" fmla="*/ 7451 h 7775"/>
              <a:gd name="T10" fmla="*/ 0 w 10365"/>
              <a:gd name="T11" fmla="*/ 6695 h 7775"/>
              <a:gd name="T12" fmla="*/ 4285 w 10365"/>
              <a:gd name="T13" fmla="*/ 4536 h 7775"/>
              <a:gd name="T14" fmla="*/ 5400 w 10365"/>
              <a:gd name="T15" fmla="*/ 4643 h 7775"/>
              <a:gd name="T16" fmla="*/ 3239 w 10365"/>
              <a:gd name="T17" fmla="*/ 3888 h 7775"/>
              <a:gd name="T18" fmla="*/ 1295 w 10365"/>
              <a:gd name="T19" fmla="*/ 1944 h 7775"/>
              <a:gd name="T20" fmla="*/ 3239 w 10365"/>
              <a:gd name="T21" fmla="*/ 0 h 7775"/>
              <a:gd name="T22" fmla="*/ 5183 w 10365"/>
              <a:gd name="T23" fmla="*/ 1944 h 7775"/>
              <a:gd name="T24" fmla="*/ 3239 w 10365"/>
              <a:gd name="T25" fmla="*/ 3888 h 7775"/>
              <a:gd name="T26" fmla="*/ 7525 w 10365"/>
              <a:gd name="T27" fmla="*/ 4535 h 7775"/>
              <a:gd name="T28" fmla="*/ 9101 w 10365"/>
              <a:gd name="T29" fmla="*/ 2991 h 7775"/>
              <a:gd name="T30" fmla="*/ 7516 w 10365"/>
              <a:gd name="T31" fmla="*/ 1298 h 7775"/>
              <a:gd name="T32" fmla="*/ 7451 w 10365"/>
              <a:gd name="T33" fmla="*/ 1298 h 7775"/>
              <a:gd name="T34" fmla="*/ 5864 w 10365"/>
              <a:gd name="T35" fmla="*/ 2949 h 7775"/>
              <a:gd name="T36" fmla="*/ 7525 w 10365"/>
              <a:gd name="T37" fmla="*/ 4535 h 7775"/>
              <a:gd name="T38" fmla="*/ 7450 w 10365"/>
              <a:gd name="T39" fmla="*/ 5184 h 7775"/>
              <a:gd name="T40" fmla="*/ 4535 w 10365"/>
              <a:gd name="T41" fmla="*/ 6911 h 7775"/>
              <a:gd name="T42" fmla="*/ 4535 w 10365"/>
              <a:gd name="T43" fmla="*/ 7451 h 7775"/>
              <a:gd name="T44" fmla="*/ 4859 w 10365"/>
              <a:gd name="T45" fmla="*/ 7775 h 7775"/>
              <a:gd name="T46" fmla="*/ 10041 w 10365"/>
              <a:gd name="T47" fmla="*/ 7775 h 7775"/>
              <a:gd name="T48" fmla="*/ 10365 w 10365"/>
              <a:gd name="T49" fmla="*/ 7451 h 7775"/>
              <a:gd name="T50" fmla="*/ 10365 w 10365"/>
              <a:gd name="T51" fmla="*/ 6911 h 7775"/>
              <a:gd name="T52" fmla="*/ 7450 w 10365"/>
              <a:gd name="T53" fmla="*/ 5184 h 7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65" h="7775">
                <a:moveTo>
                  <a:pt x="5400" y="4643"/>
                </a:moveTo>
                <a:cubicBezTo>
                  <a:pt x="4367" y="4924"/>
                  <a:pt x="3239" y="5809"/>
                  <a:pt x="3239" y="6671"/>
                </a:cubicBezTo>
                <a:lnTo>
                  <a:pt x="3239" y="7775"/>
                </a:lnTo>
                <a:lnTo>
                  <a:pt x="324" y="7775"/>
                </a:lnTo>
                <a:cubicBezTo>
                  <a:pt x="145" y="7775"/>
                  <a:pt x="0" y="7630"/>
                  <a:pt x="0" y="7451"/>
                </a:cubicBezTo>
                <a:lnTo>
                  <a:pt x="0" y="6695"/>
                </a:lnTo>
                <a:cubicBezTo>
                  <a:pt x="0" y="5260"/>
                  <a:pt x="2855" y="4536"/>
                  <a:pt x="4285" y="4536"/>
                </a:cubicBezTo>
                <a:cubicBezTo>
                  <a:pt x="4603" y="4535"/>
                  <a:pt x="4990" y="4571"/>
                  <a:pt x="5400" y="4643"/>
                </a:cubicBezTo>
                <a:close/>
                <a:moveTo>
                  <a:pt x="3239" y="3888"/>
                </a:moveTo>
                <a:cubicBezTo>
                  <a:pt x="2165" y="3888"/>
                  <a:pt x="1295" y="3018"/>
                  <a:pt x="1295" y="1944"/>
                </a:cubicBezTo>
                <a:cubicBezTo>
                  <a:pt x="1295" y="870"/>
                  <a:pt x="2165" y="0"/>
                  <a:pt x="3239" y="0"/>
                </a:cubicBezTo>
                <a:cubicBezTo>
                  <a:pt x="4313" y="0"/>
                  <a:pt x="5183" y="870"/>
                  <a:pt x="5183" y="1944"/>
                </a:cubicBezTo>
                <a:cubicBezTo>
                  <a:pt x="5183" y="3018"/>
                  <a:pt x="4313" y="3888"/>
                  <a:pt x="3239" y="3888"/>
                </a:cubicBezTo>
                <a:close/>
                <a:moveTo>
                  <a:pt x="7525" y="4535"/>
                </a:moveTo>
                <a:cubicBezTo>
                  <a:pt x="8361" y="4514"/>
                  <a:pt x="9063" y="3826"/>
                  <a:pt x="9101" y="2991"/>
                </a:cubicBezTo>
                <a:cubicBezTo>
                  <a:pt x="9143" y="2079"/>
                  <a:pt x="8425" y="1315"/>
                  <a:pt x="7516" y="1298"/>
                </a:cubicBezTo>
                <a:lnTo>
                  <a:pt x="7451" y="1298"/>
                </a:lnTo>
                <a:cubicBezTo>
                  <a:pt x="6558" y="1315"/>
                  <a:pt x="5846" y="2055"/>
                  <a:pt x="5864" y="2949"/>
                </a:cubicBezTo>
                <a:cubicBezTo>
                  <a:pt x="5881" y="3843"/>
                  <a:pt x="6621" y="4558"/>
                  <a:pt x="7525" y="4535"/>
                </a:cubicBezTo>
                <a:close/>
                <a:moveTo>
                  <a:pt x="7450" y="5184"/>
                </a:moveTo>
                <a:cubicBezTo>
                  <a:pt x="6478" y="5184"/>
                  <a:pt x="4535" y="5763"/>
                  <a:pt x="4535" y="6911"/>
                </a:cubicBezTo>
                <a:lnTo>
                  <a:pt x="4535" y="7451"/>
                </a:lnTo>
                <a:cubicBezTo>
                  <a:pt x="4535" y="7630"/>
                  <a:pt x="4680" y="7775"/>
                  <a:pt x="4859" y="7775"/>
                </a:cubicBezTo>
                <a:lnTo>
                  <a:pt x="10041" y="7775"/>
                </a:lnTo>
                <a:cubicBezTo>
                  <a:pt x="10220" y="7775"/>
                  <a:pt x="10365" y="7630"/>
                  <a:pt x="10365" y="7451"/>
                </a:cubicBezTo>
                <a:lnTo>
                  <a:pt x="10365" y="6911"/>
                </a:lnTo>
                <a:cubicBezTo>
                  <a:pt x="10365" y="5761"/>
                  <a:pt x="8423" y="5184"/>
                  <a:pt x="7450" y="5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iconfont-11899-5651470"/>
          <p:cNvSpPr>
            <a:spLocks noChangeAspect="1"/>
          </p:cNvSpPr>
          <p:nvPr/>
        </p:nvSpPr>
        <p:spPr bwMode="auto">
          <a:xfrm>
            <a:off x="5854487" y="1757895"/>
            <a:ext cx="419016" cy="419100"/>
          </a:xfrm>
          <a:custGeom>
            <a:avLst/>
            <a:gdLst>
              <a:gd name="T0" fmla="*/ 1298 w 10376"/>
              <a:gd name="T1" fmla="*/ 9079 h 10377"/>
              <a:gd name="T2" fmla="*/ 9728 w 10376"/>
              <a:gd name="T3" fmla="*/ 9079 h 10377"/>
              <a:gd name="T4" fmla="*/ 10376 w 10376"/>
              <a:gd name="T5" fmla="*/ 9728 h 10377"/>
              <a:gd name="T6" fmla="*/ 9728 w 10376"/>
              <a:gd name="T7" fmla="*/ 10377 h 10377"/>
              <a:gd name="T8" fmla="*/ 649 w 10376"/>
              <a:gd name="T9" fmla="*/ 10377 h 10377"/>
              <a:gd name="T10" fmla="*/ 0 w 10376"/>
              <a:gd name="T11" fmla="*/ 9728 h 10377"/>
              <a:gd name="T12" fmla="*/ 0 w 10376"/>
              <a:gd name="T13" fmla="*/ 649 h 10377"/>
              <a:gd name="T14" fmla="*/ 649 w 10376"/>
              <a:gd name="T15" fmla="*/ 0 h 10377"/>
              <a:gd name="T16" fmla="*/ 1298 w 10376"/>
              <a:gd name="T17" fmla="*/ 649 h 10377"/>
              <a:gd name="T18" fmla="*/ 1298 w 10376"/>
              <a:gd name="T19" fmla="*/ 9079 h 10377"/>
              <a:gd name="T20" fmla="*/ 3243 w 10376"/>
              <a:gd name="T21" fmla="*/ 3892 h 10377"/>
              <a:gd name="T22" fmla="*/ 3891 w 10376"/>
              <a:gd name="T23" fmla="*/ 3892 h 10377"/>
              <a:gd name="T24" fmla="*/ 4540 w 10376"/>
              <a:gd name="T25" fmla="*/ 4541 h 10377"/>
              <a:gd name="T26" fmla="*/ 4540 w 10376"/>
              <a:gd name="T27" fmla="*/ 7783 h 10377"/>
              <a:gd name="T28" fmla="*/ 3891 w 10376"/>
              <a:gd name="T29" fmla="*/ 8432 h 10377"/>
              <a:gd name="T30" fmla="*/ 3243 w 10376"/>
              <a:gd name="T31" fmla="*/ 8432 h 10377"/>
              <a:gd name="T32" fmla="*/ 2594 w 10376"/>
              <a:gd name="T33" fmla="*/ 7783 h 10377"/>
              <a:gd name="T34" fmla="*/ 2594 w 10376"/>
              <a:gd name="T35" fmla="*/ 4539 h 10377"/>
              <a:gd name="T36" fmla="*/ 3243 w 10376"/>
              <a:gd name="T37" fmla="*/ 3892 h 10377"/>
              <a:gd name="T38" fmla="*/ 5836 w 10376"/>
              <a:gd name="T39" fmla="*/ 1947 h 10377"/>
              <a:gd name="T40" fmla="*/ 6485 w 10376"/>
              <a:gd name="T41" fmla="*/ 1947 h 10377"/>
              <a:gd name="T42" fmla="*/ 7134 w 10376"/>
              <a:gd name="T43" fmla="*/ 2596 h 10377"/>
              <a:gd name="T44" fmla="*/ 7134 w 10376"/>
              <a:gd name="T45" fmla="*/ 7783 h 10377"/>
              <a:gd name="T46" fmla="*/ 6485 w 10376"/>
              <a:gd name="T47" fmla="*/ 8432 h 10377"/>
              <a:gd name="T48" fmla="*/ 5836 w 10376"/>
              <a:gd name="T49" fmla="*/ 8432 h 10377"/>
              <a:gd name="T50" fmla="*/ 5188 w 10376"/>
              <a:gd name="T51" fmla="*/ 7783 h 10377"/>
              <a:gd name="T52" fmla="*/ 5188 w 10376"/>
              <a:gd name="T53" fmla="*/ 2595 h 10377"/>
              <a:gd name="T54" fmla="*/ 5836 w 10376"/>
              <a:gd name="T55" fmla="*/ 1947 h 10377"/>
              <a:gd name="T56" fmla="*/ 8430 w 10376"/>
              <a:gd name="T57" fmla="*/ 1 h 10377"/>
              <a:gd name="T58" fmla="*/ 9079 w 10376"/>
              <a:gd name="T59" fmla="*/ 1 h 10377"/>
              <a:gd name="T60" fmla="*/ 9728 w 10376"/>
              <a:gd name="T61" fmla="*/ 649 h 10377"/>
              <a:gd name="T62" fmla="*/ 9728 w 10376"/>
              <a:gd name="T63" fmla="*/ 7782 h 10377"/>
              <a:gd name="T64" fmla="*/ 9079 w 10376"/>
              <a:gd name="T65" fmla="*/ 8431 h 10377"/>
              <a:gd name="T66" fmla="*/ 8430 w 10376"/>
              <a:gd name="T67" fmla="*/ 8431 h 10377"/>
              <a:gd name="T68" fmla="*/ 7781 w 10376"/>
              <a:gd name="T69" fmla="*/ 7782 h 10377"/>
              <a:gd name="T70" fmla="*/ 7781 w 10376"/>
              <a:gd name="T71" fmla="*/ 649 h 10377"/>
              <a:gd name="T72" fmla="*/ 8430 w 10376"/>
              <a:gd name="T73" fmla="*/ 1 h 10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376" h="10377">
                <a:moveTo>
                  <a:pt x="1298" y="9079"/>
                </a:moveTo>
                <a:lnTo>
                  <a:pt x="9728" y="9079"/>
                </a:lnTo>
                <a:cubicBezTo>
                  <a:pt x="10085" y="9079"/>
                  <a:pt x="10376" y="9369"/>
                  <a:pt x="10376" y="9728"/>
                </a:cubicBezTo>
                <a:cubicBezTo>
                  <a:pt x="10376" y="10087"/>
                  <a:pt x="10086" y="10377"/>
                  <a:pt x="9728" y="10377"/>
                </a:cubicBezTo>
                <a:lnTo>
                  <a:pt x="649" y="10377"/>
                </a:lnTo>
                <a:cubicBezTo>
                  <a:pt x="291" y="10377"/>
                  <a:pt x="0" y="10087"/>
                  <a:pt x="0" y="9728"/>
                </a:cubicBezTo>
                <a:lnTo>
                  <a:pt x="0" y="649"/>
                </a:lnTo>
                <a:cubicBezTo>
                  <a:pt x="0" y="292"/>
                  <a:pt x="290" y="0"/>
                  <a:pt x="649" y="0"/>
                </a:cubicBezTo>
                <a:cubicBezTo>
                  <a:pt x="1008" y="0"/>
                  <a:pt x="1298" y="291"/>
                  <a:pt x="1298" y="649"/>
                </a:cubicBezTo>
                <a:lnTo>
                  <a:pt x="1298" y="9079"/>
                </a:lnTo>
                <a:close/>
                <a:moveTo>
                  <a:pt x="3243" y="3892"/>
                </a:moveTo>
                <a:lnTo>
                  <a:pt x="3891" y="3892"/>
                </a:lnTo>
                <a:cubicBezTo>
                  <a:pt x="4249" y="3892"/>
                  <a:pt x="4540" y="4182"/>
                  <a:pt x="4540" y="4541"/>
                </a:cubicBezTo>
                <a:lnTo>
                  <a:pt x="4540" y="7783"/>
                </a:lnTo>
                <a:cubicBezTo>
                  <a:pt x="4540" y="8141"/>
                  <a:pt x="4250" y="8432"/>
                  <a:pt x="3891" y="8432"/>
                </a:cubicBezTo>
                <a:lnTo>
                  <a:pt x="3243" y="8432"/>
                </a:lnTo>
                <a:cubicBezTo>
                  <a:pt x="2885" y="8432"/>
                  <a:pt x="2594" y="8142"/>
                  <a:pt x="2594" y="7783"/>
                </a:cubicBezTo>
                <a:lnTo>
                  <a:pt x="2594" y="4539"/>
                </a:lnTo>
                <a:cubicBezTo>
                  <a:pt x="2594" y="4182"/>
                  <a:pt x="2884" y="3892"/>
                  <a:pt x="3243" y="3892"/>
                </a:cubicBezTo>
                <a:close/>
                <a:moveTo>
                  <a:pt x="5836" y="1947"/>
                </a:moveTo>
                <a:lnTo>
                  <a:pt x="6485" y="1947"/>
                </a:lnTo>
                <a:cubicBezTo>
                  <a:pt x="6843" y="1947"/>
                  <a:pt x="7134" y="2237"/>
                  <a:pt x="7134" y="2596"/>
                </a:cubicBezTo>
                <a:lnTo>
                  <a:pt x="7134" y="7783"/>
                </a:lnTo>
                <a:cubicBezTo>
                  <a:pt x="7134" y="8141"/>
                  <a:pt x="6844" y="8432"/>
                  <a:pt x="6485" y="8432"/>
                </a:cubicBezTo>
                <a:lnTo>
                  <a:pt x="5836" y="8432"/>
                </a:lnTo>
                <a:cubicBezTo>
                  <a:pt x="5479" y="8432"/>
                  <a:pt x="5188" y="8142"/>
                  <a:pt x="5188" y="7783"/>
                </a:cubicBezTo>
                <a:lnTo>
                  <a:pt x="5188" y="2595"/>
                </a:lnTo>
                <a:cubicBezTo>
                  <a:pt x="5188" y="2237"/>
                  <a:pt x="5478" y="1947"/>
                  <a:pt x="5836" y="1947"/>
                </a:cubicBezTo>
                <a:close/>
                <a:moveTo>
                  <a:pt x="8430" y="1"/>
                </a:moveTo>
                <a:lnTo>
                  <a:pt x="9079" y="1"/>
                </a:lnTo>
                <a:cubicBezTo>
                  <a:pt x="9436" y="1"/>
                  <a:pt x="9728" y="291"/>
                  <a:pt x="9728" y="649"/>
                </a:cubicBezTo>
                <a:lnTo>
                  <a:pt x="9728" y="7782"/>
                </a:lnTo>
                <a:cubicBezTo>
                  <a:pt x="9728" y="8139"/>
                  <a:pt x="9437" y="8431"/>
                  <a:pt x="9079" y="8431"/>
                </a:cubicBezTo>
                <a:lnTo>
                  <a:pt x="8430" y="8431"/>
                </a:lnTo>
                <a:cubicBezTo>
                  <a:pt x="8073" y="8431"/>
                  <a:pt x="7781" y="8141"/>
                  <a:pt x="7781" y="7782"/>
                </a:cubicBezTo>
                <a:lnTo>
                  <a:pt x="7781" y="649"/>
                </a:lnTo>
                <a:cubicBezTo>
                  <a:pt x="7781" y="292"/>
                  <a:pt x="8071" y="0"/>
                  <a:pt x="84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iconfont-11899-5651470"/>
          <p:cNvSpPr>
            <a:spLocks noChangeAspect="1"/>
          </p:cNvSpPr>
          <p:nvPr/>
        </p:nvSpPr>
        <p:spPr bwMode="auto">
          <a:xfrm>
            <a:off x="9343100" y="1702550"/>
            <a:ext cx="458125" cy="458125"/>
          </a:xfrm>
          <a:custGeom>
            <a:avLst/>
            <a:gdLst>
              <a:gd name="T0" fmla="*/ 3208 w 10376"/>
              <a:gd name="T1" fmla="*/ 5447 h 10376"/>
              <a:gd name="T2" fmla="*/ 3208 w 10376"/>
              <a:gd name="T3" fmla="*/ 4149 h 10376"/>
              <a:gd name="T4" fmla="*/ 2074 w 10376"/>
              <a:gd name="T5" fmla="*/ 4798 h 10376"/>
              <a:gd name="T6" fmla="*/ 4942 w 10376"/>
              <a:gd name="T7" fmla="*/ 5447 h 10376"/>
              <a:gd name="T8" fmla="*/ 6077 w 10376"/>
              <a:gd name="T9" fmla="*/ 4798 h 10376"/>
              <a:gd name="T10" fmla="*/ 4942 w 10376"/>
              <a:gd name="T11" fmla="*/ 4149 h 10376"/>
              <a:gd name="T12" fmla="*/ 4942 w 10376"/>
              <a:gd name="T13" fmla="*/ 5447 h 10376"/>
              <a:gd name="T14" fmla="*/ 7650 w 10376"/>
              <a:gd name="T15" fmla="*/ 5447 h 10376"/>
              <a:gd name="T16" fmla="*/ 7650 w 10376"/>
              <a:gd name="T17" fmla="*/ 4149 h 10376"/>
              <a:gd name="T18" fmla="*/ 6515 w 10376"/>
              <a:gd name="T19" fmla="*/ 4798 h 10376"/>
              <a:gd name="T20" fmla="*/ 2722 w 10376"/>
              <a:gd name="T21" fmla="*/ 7933 h 10376"/>
              <a:gd name="T22" fmla="*/ 3857 w 10376"/>
              <a:gd name="T23" fmla="*/ 7284 h 10376"/>
              <a:gd name="T24" fmla="*/ 2722 w 10376"/>
              <a:gd name="T25" fmla="*/ 6636 h 10376"/>
              <a:gd name="T26" fmla="*/ 2722 w 10376"/>
              <a:gd name="T27" fmla="*/ 7933 h 10376"/>
              <a:gd name="T28" fmla="*/ 5429 w 10376"/>
              <a:gd name="T29" fmla="*/ 7933 h 10376"/>
              <a:gd name="T30" fmla="*/ 5429 w 10376"/>
              <a:gd name="T31" fmla="*/ 6636 h 10376"/>
              <a:gd name="T32" fmla="*/ 4294 w 10376"/>
              <a:gd name="T33" fmla="*/ 7284 h 10376"/>
              <a:gd name="T34" fmla="*/ 7164 w 10376"/>
              <a:gd name="T35" fmla="*/ 7933 h 10376"/>
              <a:gd name="T36" fmla="*/ 8299 w 10376"/>
              <a:gd name="T37" fmla="*/ 7284 h 10376"/>
              <a:gd name="T38" fmla="*/ 7164 w 10376"/>
              <a:gd name="T39" fmla="*/ 6636 h 10376"/>
              <a:gd name="T40" fmla="*/ 7164 w 10376"/>
              <a:gd name="T41" fmla="*/ 7933 h 10376"/>
              <a:gd name="T42" fmla="*/ 9077 w 10376"/>
              <a:gd name="T43" fmla="*/ 648 h 10376"/>
              <a:gd name="T44" fmla="*/ 8754 w 10376"/>
              <a:gd name="T45" fmla="*/ 0 h 10376"/>
              <a:gd name="T46" fmla="*/ 7781 w 10376"/>
              <a:gd name="T47" fmla="*/ 324 h 10376"/>
              <a:gd name="T48" fmla="*/ 2594 w 10376"/>
              <a:gd name="T49" fmla="*/ 648 h 10376"/>
              <a:gd name="T50" fmla="*/ 2270 w 10376"/>
              <a:gd name="T51" fmla="*/ 0 h 10376"/>
              <a:gd name="T52" fmla="*/ 1297 w 10376"/>
              <a:gd name="T53" fmla="*/ 324 h 10376"/>
              <a:gd name="T54" fmla="*/ 649 w 10376"/>
              <a:gd name="T55" fmla="*/ 648 h 10376"/>
              <a:gd name="T56" fmla="*/ 0 w 10376"/>
              <a:gd name="T57" fmla="*/ 9727 h 10376"/>
              <a:gd name="T58" fmla="*/ 9727 w 10376"/>
              <a:gd name="T59" fmla="*/ 10376 h 10376"/>
              <a:gd name="T60" fmla="*/ 10376 w 10376"/>
              <a:gd name="T61" fmla="*/ 1297 h 10376"/>
              <a:gd name="T62" fmla="*/ 9177 w 10376"/>
              <a:gd name="T63" fmla="*/ 9167 h 10376"/>
              <a:gd name="T64" fmla="*/ 1170 w 10376"/>
              <a:gd name="T65" fmla="*/ 3117 h 10376"/>
              <a:gd name="T66" fmla="*/ 9177 w 10376"/>
              <a:gd name="T67" fmla="*/ 9167 h 10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76" h="10376">
                <a:moveTo>
                  <a:pt x="2722" y="5447"/>
                </a:moveTo>
                <a:lnTo>
                  <a:pt x="3208" y="5447"/>
                </a:lnTo>
                <a:cubicBezTo>
                  <a:pt x="3567" y="5447"/>
                  <a:pt x="3857" y="5157"/>
                  <a:pt x="3857" y="4798"/>
                </a:cubicBezTo>
                <a:cubicBezTo>
                  <a:pt x="3857" y="4439"/>
                  <a:pt x="3567" y="4149"/>
                  <a:pt x="3208" y="4149"/>
                </a:cubicBezTo>
                <a:lnTo>
                  <a:pt x="2722" y="4149"/>
                </a:lnTo>
                <a:cubicBezTo>
                  <a:pt x="2364" y="4149"/>
                  <a:pt x="2074" y="4439"/>
                  <a:pt x="2074" y="4798"/>
                </a:cubicBezTo>
                <a:cubicBezTo>
                  <a:pt x="2074" y="5157"/>
                  <a:pt x="2364" y="5447"/>
                  <a:pt x="2722" y="5447"/>
                </a:cubicBezTo>
                <a:close/>
                <a:moveTo>
                  <a:pt x="4942" y="5447"/>
                </a:moveTo>
                <a:lnTo>
                  <a:pt x="5429" y="5447"/>
                </a:lnTo>
                <a:cubicBezTo>
                  <a:pt x="5787" y="5447"/>
                  <a:pt x="6077" y="5157"/>
                  <a:pt x="6077" y="4798"/>
                </a:cubicBezTo>
                <a:cubicBezTo>
                  <a:pt x="6077" y="4439"/>
                  <a:pt x="5787" y="4149"/>
                  <a:pt x="5429" y="4149"/>
                </a:cubicBezTo>
                <a:lnTo>
                  <a:pt x="4942" y="4149"/>
                </a:lnTo>
                <a:cubicBezTo>
                  <a:pt x="4584" y="4149"/>
                  <a:pt x="4294" y="4439"/>
                  <a:pt x="4294" y="4798"/>
                </a:cubicBezTo>
                <a:cubicBezTo>
                  <a:pt x="4295" y="5157"/>
                  <a:pt x="4585" y="5447"/>
                  <a:pt x="4942" y="5447"/>
                </a:cubicBezTo>
                <a:close/>
                <a:moveTo>
                  <a:pt x="7164" y="5447"/>
                </a:moveTo>
                <a:lnTo>
                  <a:pt x="7650" y="5447"/>
                </a:lnTo>
                <a:cubicBezTo>
                  <a:pt x="8009" y="5447"/>
                  <a:pt x="8299" y="5157"/>
                  <a:pt x="8299" y="4798"/>
                </a:cubicBezTo>
                <a:cubicBezTo>
                  <a:pt x="8299" y="4439"/>
                  <a:pt x="8009" y="4149"/>
                  <a:pt x="7650" y="4149"/>
                </a:cubicBezTo>
                <a:lnTo>
                  <a:pt x="7164" y="4149"/>
                </a:lnTo>
                <a:cubicBezTo>
                  <a:pt x="6805" y="4149"/>
                  <a:pt x="6515" y="4439"/>
                  <a:pt x="6515" y="4798"/>
                </a:cubicBezTo>
                <a:cubicBezTo>
                  <a:pt x="6516" y="5157"/>
                  <a:pt x="6806" y="5447"/>
                  <a:pt x="7164" y="5447"/>
                </a:cubicBezTo>
                <a:close/>
                <a:moveTo>
                  <a:pt x="2722" y="7933"/>
                </a:moveTo>
                <a:lnTo>
                  <a:pt x="3208" y="7933"/>
                </a:lnTo>
                <a:cubicBezTo>
                  <a:pt x="3567" y="7933"/>
                  <a:pt x="3857" y="7643"/>
                  <a:pt x="3857" y="7284"/>
                </a:cubicBezTo>
                <a:cubicBezTo>
                  <a:pt x="3857" y="6926"/>
                  <a:pt x="3567" y="6636"/>
                  <a:pt x="3209" y="6636"/>
                </a:cubicBezTo>
                <a:lnTo>
                  <a:pt x="2722" y="6636"/>
                </a:lnTo>
                <a:cubicBezTo>
                  <a:pt x="2364" y="6636"/>
                  <a:pt x="2074" y="6926"/>
                  <a:pt x="2074" y="7284"/>
                </a:cubicBezTo>
                <a:cubicBezTo>
                  <a:pt x="2074" y="7643"/>
                  <a:pt x="2364" y="7933"/>
                  <a:pt x="2722" y="7933"/>
                </a:cubicBezTo>
                <a:close/>
                <a:moveTo>
                  <a:pt x="4942" y="7933"/>
                </a:moveTo>
                <a:lnTo>
                  <a:pt x="5429" y="7933"/>
                </a:lnTo>
                <a:cubicBezTo>
                  <a:pt x="5787" y="7933"/>
                  <a:pt x="6077" y="7643"/>
                  <a:pt x="6077" y="7284"/>
                </a:cubicBezTo>
                <a:cubicBezTo>
                  <a:pt x="6077" y="6926"/>
                  <a:pt x="5787" y="6636"/>
                  <a:pt x="5429" y="6636"/>
                </a:cubicBezTo>
                <a:lnTo>
                  <a:pt x="4942" y="6636"/>
                </a:lnTo>
                <a:cubicBezTo>
                  <a:pt x="4584" y="6636"/>
                  <a:pt x="4294" y="6926"/>
                  <a:pt x="4294" y="7284"/>
                </a:cubicBezTo>
                <a:cubicBezTo>
                  <a:pt x="4295" y="7643"/>
                  <a:pt x="4585" y="7933"/>
                  <a:pt x="4942" y="7933"/>
                </a:cubicBezTo>
                <a:close/>
                <a:moveTo>
                  <a:pt x="7164" y="7933"/>
                </a:moveTo>
                <a:lnTo>
                  <a:pt x="7650" y="7933"/>
                </a:lnTo>
                <a:cubicBezTo>
                  <a:pt x="8009" y="7933"/>
                  <a:pt x="8299" y="7643"/>
                  <a:pt x="8299" y="7284"/>
                </a:cubicBezTo>
                <a:cubicBezTo>
                  <a:pt x="8299" y="6926"/>
                  <a:pt x="8009" y="6636"/>
                  <a:pt x="7650" y="6636"/>
                </a:cubicBezTo>
                <a:lnTo>
                  <a:pt x="7164" y="6636"/>
                </a:lnTo>
                <a:cubicBezTo>
                  <a:pt x="6805" y="6636"/>
                  <a:pt x="6515" y="6926"/>
                  <a:pt x="6515" y="7284"/>
                </a:cubicBezTo>
                <a:cubicBezTo>
                  <a:pt x="6516" y="7643"/>
                  <a:pt x="6806" y="7933"/>
                  <a:pt x="7164" y="7933"/>
                </a:cubicBezTo>
                <a:close/>
                <a:moveTo>
                  <a:pt x="9726" y="648"/>
                </a:moveTo>
                <a:lnTo>
                  <a:pt x="9077" y="648"/>
                </a:lnTo>
                <a:lnTo>
                  <a:pt x="9077" y="324"/>
                </a:lnTo>
                <a:cubicBezTo>
                  <a:pt x="9077" y="146"/>
                  <a:pt x="8932" y="0"/>
                  <a:pt x="8754" y="0"/>
                </a:cubicBezTo>
                <a:lnTo>
                  <a:pt x="8105" y="0"/>
                </a:lnTo>
                <a:cubicBezTo>
                  <a:pt x="7926" y="0"/>
                  <a:pt x="7781" y="145"/>
                  <a:pt x="7781" y="324"/>
                </a:cubicBezTo>
                <a:lnTo>
                  <a:pt x="7781" y="648"/>
                </a:lnTo>
                <a:lnTo>
                  <a:pt x="2594" y="648"/>
                </a:lnTo>
                <a:lnTo>
                  <a:pt x="2594" y="324"/>
                </a:lnTo>
                <a:cubicBezTo>
                  <a:pt x="2594" y="146"/>
                  <a:pt x="2449" y="0"/>
                  <a:pt x="2270" y="0"/>
                </a:cubicBezTo>
                <a:lnTo>
                  <a:pt x="1621" y="0"/>
                </a:lnTo>
                <a:cubicBezTo>
                  <a:pt x="1442" y="0"/>
                  <a:pt x="1297" y="145"/>
                  <a:pt x="1297" y="324"/>
                </a:cubicBezTo>
                <a:lnTo>
                  <a:pt x="1297" y="648"/>
                </a:lnTo>
                <a:lnTo>
                  <a:pt x="649" y="648"/>
                </a:lnTo>
                <a:cubicBezTo>
                  <a:pt x="290" y="648"/>
                  <a:pt x="0" y="938"/>
                  <a:pt x="0" y="1297"/>
                </a:cubicBezTo>
                <a:lnTo>
                  <a:pt x="0" y="9727"/>
                </a:lnTo>
                <a:cubicBezTo>
                  <a:pt x="0" y="10086"/>
                  <a:pt x="290" y="10376"/>
                  <a:pt x="649" y="10376"/>
                </a:cubicBezTo>
                <a:lnTo>
                  <a:pt x="9727" y="10376"/>
                </a:lnTo>
                <a:cubicBezTo>
                  <a:pt x="10086" y="10376"/>
                  <a:pt x="10376" y="10085"/>
                  <a:pt x="10376" y="9727"/>
                </a:cubicBezTo>
                <a:lnTo>
                  <a:pt x="10376" y="1297"/>
                </a:lnTo>
                <a:cubicBezTo>
                  <a:pt x="10373" y="939"/>
                  <a:pt x="10084" y="648"/>
                  <a:pt x="9726" y="648"/>
                </a:cubicBezTo>
                <a:close/>
                <a:moveTo>
                  <a:pt x="9177" y="9167"/>
                </a:moveTo>
                <a:lnTo>
                  <a:pt x="1170" y="9167"/>
                </a:lnTo>
                <a:lnTo>
                  <a:pt x="1170" y="3117"/>
                </a:lnTo>
                <a:lnTo>
                  <a:pt x="9177" y="3117"/>
                </a:lnTo>
                <a:lnTo>
                  <a:pt x="9177" y="9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8286751" y="3098800"/>
            <a:ext cx="2647950" cy="2876550"/>
          </a:xfrm>
          <a:prstGeom prst="roundRect">
            <a:avLst>
              <a:gd name="adj" fmla="val 6929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9050" cap="flat" cmpd="sng" algn="ctr">
            <a:solidFill>
              <a:srgbClr val="87A4D9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4772025" y="3098800"/>
            <a:ext cx="2647950" cy="2876550"/>
          </a:xfrm>
          <a:prstGeom prst="roundRect">
            <a:avLst>
              <a:gd name="adj" fmla="val 7442"/>
            </a:avLst>
          </a:prstGeom>
          <a:solidFill>
            <a:srgbClr val="94AEDD">
              <a:alpha val="1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257299" y="3098800"/>
            <a:ext cx="2647950" cy="2876550"/>
          </a:xfrm>
          <a:prstGeom prst="roundRect">
            <a:avLst>
              <a:gd name="adj" fmla="val 7699"/>
            </a:avLst>
          </a:prstGeom>
          <a:solidFill>
            <a:srgbClr val="94AEDD">
              <a:alpha val="1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87030" y="3436928"/>
            <a:ext cx="1616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25193" y="3996423"/>
            <a:ext cx="21451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1756" y="3436928"/>
            <a:ext cx="1616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39919" y="3996423"/>
            <a:ext cx="21451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16482" y="3436928"/>
            <a:ext cx="1616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554645" y="3996423"/>
            <a:ext cx="21451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5937" y="118765"/>
            <a:ext cx="11960126" cy="662047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0" y="0"/>
            <a:ext cx="1714500" cy="2041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10335684" y="4701580"/>
            <a:ext cx="1856316" cy="215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8751" y="251186"/>
            <a:ext cx="269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977900" y="1314450"/>
            <a:ext cx="10236200" cy="4914900"/>
          </a:xfrm>
          <a:prstGeom prst="roundRect">
            <a:avLst>
              <a:gd name="adj" fmla="val 3045"/>
            </a:avLst>
          </a:prstGeom>
          <a:solidFill>
            <a:srgbClr val="94AEDD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2158" y="1677985"/>
            <a:ext cx="160863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13755" y="2344858"/>
            <a:ext cx="2599449" cy="10618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13755" y="3512340"/>
            <a:ext cx="2599449" cy="10618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13755" y="4723695"/>
            <a:ext cx="2599449" cy="10618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56815" y="1677985"/>
            <a:ext cx="160863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48412" y="2344858"/>
            <a:ext cx="2599449" cy="10618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48412" y="3512340"/>
            <a:ext cx="2599449" cy="10618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48412" y="4723695"/>
            <a:ext cx="2599449" cy="10618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457708" y="1397423"/>
            <a:ext cx="3276583" cy="4756463"/>
            <a:chOff x="4348599" y="1256031"/>
            <a:chExt cx="3494802" cy="5073243"/>
          </a:xfrm>
          <a:effectLst/>
        </p:grpSpPr>
        <p:grpSp>
          <p:nvGrpSpPr>
            <p:cNvPr id="17" name="组合 16"/>
            <p:cNvGrpSpPr/>
            <p:nvPr/>
          </p:nvGrpSpPr>
          <p:grpSpPr>
            <a:xfrm>
              <a:off x="4348599" y="1746912"/>
              <a:ext cx="3494802" cy="4108735"/>
              <a:chOff x="3567019" y="1518023"/>
              <a:chExt cx="4430235" cy="5208495"/>
            </a:xfrm>
          </p:grpSpPr>
          <p:sp>
            <p:nvSpPr>
              <p:cNvPr id="24" name="箭头: 上 23"/>
              <p:cNvSpPr/>
              <p:nvPr/>
            </p:nvSpPr>
            <p:spPr>
              <a:xfrm>
                <a:off x="3567019" y="1518023"/>
                <a:ext cx="2551953" cy="3627718"/>
              </a:xfrm>
              <a:prstGeom prst="upArrow">
                <a:avLst/>
              </a:prstGeom>
              <a:solidFill>
                <a:srgbClr val="5982CB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箭头: 上 24"/>
              <p:cNvSpPr/>
              <p:nvPr/>
            </p:nvSpPr>
            <p:spPr>
              <a:xfrm rot="10800000">
                <a:off x="5445301" y="3098800"/>
                <a:ext cx="2551953" cy="3627718"/>
              </a:xfrm>
              <a:prstGeom prst="upArrow">
                <a:avLst/>
              </a:prstGeom>
              <a:solidFill>
                <a:srgbClr val="94AEDD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4946542" y="1256031"/>
              <a:ext cx="857866" cy="42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5982CB"/>
                  </a:solidFill>
                  <a:cs typeface="+mn-ea"/>
                  <a:sym typeface="+mn-lt"/>
                </a:rPr>
                <a:t>50%</a:t>
              </a:r>
              <a:endParaRPr lang="zh-CN" altLang="en-US" sz="2000" dirty="0">
                <a:solidFill>
                  <a:srgbClr val="5982CB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23108" y="5902517"/>
              <a:ext cx="857866" cy="426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5982CB"/>
                  </a:solidFill>
                  <a:cs typeface="+mn-ea"/>
                  <a:sym typeface="+mn-lt"/>
                </a:rPr>
                <a:t>23%</a:t>
              </a:r>
              <a:endParaRPr lang="zh-CN" altLang="en-US" sz="2000" dirty="0">
                <a:solidFill>
                  <a:srgbClr val="5982CB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5046464" y="2242139"/>
              <a:ext cx="605496" cy="605496"/>
            </a:xfrm>
            <a:prstGeom prst="roundRect">
              <a:avLst>
                <a:gd name="adj" fmla="val 50000"/>
              </a:avLst>
            </a:prstGeom>
            <a:solidFill>
              <a:srgbClr val="F4F0ED"/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6533178" y="4763021"/>
              <a:ext cx="605496" cy="6054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iconfont-1187-868487"/>
            <p:cNvSpPr/>
            <p:nvPr/>
          </p:nvSpPr>
          <p:spPr>
            <a:xfrm>
              <a:off x="6660568" y="4930457"/>
              <a:ext cx="359935" cy="347109"/>
            </a:xfrm>
            <a:custGeom>
              <a:avLst/>
              <a:gdLst>
                <a:gd name="T0" fmla="*/ 11888 w 12803"/>
                <a:gd name="T1" fmla="*/ 0 h 12345"/>
                <a:gd name="T2" fmla="*/ 914 w 12803"/>
                <a:gd name="T3" fmla="*/ 0 h 12345"/>
                <a:gd name="T4" fmla="*/ 0 w 12803"/>
                <a:gd name="T5" fmla="*/ 914 h 12345"/>
                <a:gd name="T6" fmla="*/ 0 w 12803"/>
                <a:gd name="T7" fmla="*/ 8687 h 12345"/>
                <a:gd name="T8" fmla="*/ 914 w 12803"/>
                <a:gd name="T9" fmla="*/ 9602 h 12345"/>
                <a:gd name="T10" fmla="*/ 3201 w 12803"/>
                <a:gd name="T11" fmla="*/ 9602 h 12345"/>
                <a:gd name="T12" fmla="*/ 3201 w 12803"/>
                <a:gd name="T13" fmla="*/ 12345 h 12345"/>
                <a:gd name="T14" fmla="*/ 8230 w 12803"/>
                <a:gd name="T15" fmla="*/ 9602 h 12345"/>
                <a:gd name="T16" fmla="*/ 11888 w 12803"/>
                <a:gd name="T17" fmla="*/ 9602 h 12345"/>
                <a:gd name="T18" fmla="*/ 12803 w 12803"/>
                <a:gd name="T19" fmla="*/ 8687 h 12345"/>
                <a:gd name="T20" fmla="*/ 12803 w 12803"/>
                <a:gd name="T21" fmla="*/ 914 h 12345"/>
                <a:gd name="T22" fmla="*/ 11888 w 12803"/>
                <a:gd name="T23" fmla="*/ 0 h 12345"/>
                <a:gd name="T24" fmla="*/ 3201 w 12803"/>
                <a:gd name="T25" fmla="*/ 5487 h 12345"/>
                <a:gd name="T26" fmla="*/ 2286 w 12803"/>
                <a:gd name="T27" fmla="*/ 4572 h 12345"/>
                <a:gd name="T28" fmla="*/ 3201 w 12803"/>
                <a:gd name="T29" fmla="*/ 3658 h 12345"/>
                <a:gd name="T30" fmla="*/ 4115 w 12803"/>
                <a:gd name="T31" fmla="*/ 4572 h 12345"/>
                <a:gd name="T32" fmla="*/ 3201 w 12803"/>
                <a:gd name="T33" fmla="*/ 5487 h 12345"/>
                <a:gd name="T34" fmla="*/ 6401 w 12803"/>
                <a:gd name="T35" fmla="*/ 5487 h 12345"/>
                <a:gd name="T36" fmla="*/ 5487 w 12803"/>
                <a:gd name="T37" fmla="*/ 4572 h 12345"/>
                <a:gd name="T38" fmla="*/ 6401 w 12803"/>
                <a:gd name="T39" fmla="*/ 3658 h 12345"/>
                <a:gd name="T40" fmla="*/ 7316 w 12803"/>
                <a:gd name="T41" fmla="*/ 4572 h 12345"/>
                <a:gd name="T42" fmla="*/ 6401 w 12803"/>
                <a:gd name="T43" fmla="*/ 5487 h 12345"/>
                <a:gd name="T44" fmla="*/ 9602 w 12803"/>
                <a:gd name="T45" fmla="*/ 5487 h 12345"/>
                <a:gd name="T46" fmla="*/ 8687 w 12803"/>
                <a:gd name="T47" fmla="*/ 4572 h 12345"/>
                <a:gd name="T48" fmla="*/ 9602 w 12803"/>
                <a:gd name="T49" fmla="*/ 3658 h 12345"/>
                <a:gd name="T50" fmla="*/ 10516 w 12803"/>
                <a:gd name="T51" fmla="*/ 4572 h 12345"/>
                <a:gd name="T52" fmla="*/ 9602 w 12803"/>
                <a:gd name="T53" fmla="*/ 5487 h 12345"/>
                <a:gd name="T54" fmla="*/ 9602 w 12803"/>
                <a:gd name="T55" fmla="*/ 5487 h 1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03" h="12345">
                  <a:moveTo>
                    <a:pt x="11888" y="0"/>
                  </a:moveTo>
                  <a:lnTo>
                    <a:pt x="914" y="0"/>
                  </a:lnTo>
                  <a:cubicBezTo>
                    <a:pt x="409" y="0"/>
                    <a:pt x="0" y="409"/>
                    <a:pt x="0" y="914"/>
                  </a:cubicBezTo>
                  <a:lnTo>
                    <a:pt x="0" y="8687"/>
                  </a:lnTo>
                  <a:cubicBezTo>
                    <a:pt x="0" y="9193"/>
                    <a:pt x="409" y="9602"/>
                    <a:pt x="914" y="9602"/>
                  </a:cubicBezTo>
                  <a:lnTo>
                    <a:pt x="3201" y="9602"/>
                  </a:lnTo>
                  <a:lnTo>
                    <a:pt x="3201" y="12345"/>
                  </a:lnTo>
                  <a:lnTo>
                    <a:pt x="8230" y="9602"/>
                  </a:lnTo>
                  <a:lnTo>
                    <a:pt x="11888" y="9602"/>
                  </a:lnTo>
                  <a:cubicBezTo>
                    <a:pt x="12393" y="9602"/>
                    <a:pt x="12803" y="9193"/>
                    <a:pt x="12803" y="8687"/>
                  </a:cubicBezTo>
                  <a:lnTo>
                    <a:pt x="12803" y="914"/>
                  </a:lnTo>
                  <a:cubicBezTo>
                    <a:pt x="12803" y="409"/>
                    <a:pt x="12393" y="0"/>
                    <a:pt x="11888" y="0"/>
                  </a:cubicBezTo>
                  <a:close/>
                  <a:moveTo>
                    <a:pt x="3201" y="5487"/>
                  </a:moveTo>
                  <a:cubicBezTo>
                    <a:pt x="2695" y="5487"/>
                    <a:pt x="2286" y="5077"/>
                    <a:pt x="2286" y="4572"/>
                  </a:cubicBezTo>
                  <a:cubicBezTo>
                    <a:pt x="2286" y="4067"/>
                    <a:pt x="2695" y="3658"/>
                    <a:pt x="3201" y="3658"/>
                  </a:cubicBezTo>
                  <a:cubicBezTo>
                    <a:pt x="3706" y="3658"/>
                    <a:pt x="4115" y="4067"/>
                    <a:pt x="4115" y="4572"/>
                  </a:cubicBezTo>
                  <a:cubicBezTo>
                    <a:pt x="4115" y="5077"/>
                    <a:pt x="3706" y="5487"/>
                    <a:pt x="3201" y="5487"/>
                  </a:cubicBezTo>
                  <a:close/>
                  <a:moveTo>
                    <a:pt x="6401" y="5487"/>
                  </a:moveTo>
                  <a:cubicBezTo>
                    <a:pt x="5896" y="5487"/>
                    <a:pt x="5487" y="5077"/>
                    <a:pt x="5487" y="4572"/>
                  </a:cubicBezTo>
                  <a:cubicBezTo>
                    <a:pt x="5487" y="4067"/>
                    <a:pt x="5896" y="3658"/>
                    <a:pt x="6401" y="3658"/>
                  </a:cubicBezTo>
                  <a:cubicBezTo>
                    <a:pt x="6907" y="3658"/>
                    <a:pt x="7316" y="4067"/>
                    <a:pt x="7316" y="4572"/>
                  </a:cubicBezTo>
                  <a:cubicBezTo>
                    <a:pt x="7316" y="5077"/>
                    <a:pt x="6907" y="5487"/>
                    <a:pt x="6401" y="5487"/>
                  </a:cubicBezTo>
                  <a:close/>
                  <a:moveTo>
                    <a:pt x="9602" y="5487"/>
                  </a:moveTo>
                  <a:cubicBezTo>
                    <a:pt x="9097" y="5487"/>
                    <a:pt x="8687" y="5077"/>
                    <a:pt x="8687" y="4572"/>
                  </a:cubicBezTo>
                  <a:cubicBezTo>
                    <a:pt x="8687" y="4067"/>
                    <a:pt x="9097" y="3658"/>
                    <a:pt x="9602" y="3658"/>
                  </a:cubicBezTo>
                  <a:cubicBezTo>
                    <a:pt x="10107" y="3658"/>
                    <a:pt x="10516" y="4067"/>
                    <a:pt x="10516" y="4572"/>
                  </a:cubicBezTo>
                  <a:cubicBezTo>
                    <a:pt x="10516" y="5077"/>
                    <a:pt x="10107" y="5487"/>
                    <a:pt x="9602" y="5487"/>
                  </a:cubicBezTo>
                  <a:close/>
                  <a:moveTo>
                    <a:pt x="9602" y="5487"/>
                  </a:moveTo>
                  <a:close/>
                </a:path>
              </a:pathLst>
            </a:custGeom>
            <a:solidFill>
              <a:srgbClr val="94AE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iconfont-1187-868487"/>
            <p:cNvSpPr/>
            <p:nvPr/>
          </p:nvSpPr>
          <p:spPr>
            <a:xfrm>
              <a:off x="5145835" y="2352708"/>
              <a:ext cx="417979" cy="371658"/>
            </a:xfrm>
            <a:custGeom>
              <a:avLst/>
              <a:gdLst>
                <a:gd name="T0" fmla="*/ 9594 w 12802"/>
                <a:gd name="T1" fmla="*/ 6548 h 11382"/>
                <a:gd name="T2" fmla="*/ 12802 w 12802"/>
                <a:gd name="T3" fmla="*/ 4139 h 11382"/>
                <a:gd name="T4" fmla="*/ 8193 w 12802"/>
                <a:gd name="T5" fmla="*/ 4139 h 11382"/>
                <a:gd name="T6" fmla="*/ 6401 w 12802"/>
                <a:gd name="T7" fmla="*/ 0 h 11382"/>
                <a:gd name="T8" fmla="*/ 4811 w 12802"/>
                <a:gd name="T9" fmla="*/ 3672 h 11382"/>
                <a:gd name="T10" fmla="*/ 4814 w 12802"/>
                <a:gd name="T11" fmla="*/ 3672 h 11382"/>
                <a:gd name="T12" fmla="*/ 3882 w 12802"/>
                <a:gd name="T13" fmla="*/ 7054 h 11382"/>
                <a:gd name="T14" fmla="*/ 3887 w 12802"/>
                <a:gd name="T15" fmla="*/ 7057 h 11382"/>
                <a:gd name="T16" fmla="*/ 3848 w 12802"/>
                <a:gd name="T17" fmla="*/ 7179 h 11382"/>
                <a:gd name="T18" fmla="*/ 3810 w 12802"/>
                <a:gd name="T19" fmla="*/ 7315 h 11382"/>
                <a:gd name="T20" fmla="*/ 3805 w 12802"/>
                <a:gd name="T21" fmla="*/ 7313 h 11382"/>
                <a:gd name="T22" fmla="*/ 2515 w 12802"/>
                <a:gd name="T23" fmla="*/ 11382 h 11382"/>
                <a:gd name="T24" fmla="*/ 5676 w 12802"/>
                <a:gd name="T25" fmla="*/ 9346 h 11382"/>
                <a:gd name="T26" fmla="*/ 9594 w 12802"/>
                <a:gd name="T27" fmla="*/ 6548 h 11382"/>
                <a:gd name="T28" fmla="*/ 4196 w 12802"/>
                <a:gd name="T29" fmla="*/ 4139 h 11382"/>
                <a:gd name="T30" fmla="*/ 0 w 12802"/>
                <a:gd name="T31" fmla="*/ 4139 h 11382"/>
                <a:gd name="T32" fmla="*/ 3461 w 12802"/>
                <a:gd name="T33" fmla="*/ 6738 h 11382"/>
                <a:gd name="T34" fmla="*/ 4196 w 12802"/>
                <a:gd name="T35" fmla="*/ 4139 h 11382"/>
                <a:gd name="T36" fmla="*/ 6755 w 12802"/>
                <a:gd name="T37" fmla="*/ 9120 h 11382"/>
                <a:gd name="T38" fmla="*/ 10059 w 12802"/>
                <a:gd name="T39" fmla="*/ 11382 h 11382"/>
                <a:gd name="T40" fmla="*/ 9039 w 12802"/>
                <a:gd name="T41" fmla="*/ 7523 h 11382"/>
                <a:gd name="T42" fmla="*/ 6755 w 12802"/>
                <a:gd name="T43" fmla="*/ 9120 h 11382"/>
                <a:gd name="T44" fmla="*/ 6755 w 12802"/>
                <a:gd name="T45" fmla="*/ 9120 h 1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02" h="11382">
                  <a:moveTo>
                    <a:pt x="9594" y="6548"/>
                  </a:moveTo>
                  <a:lnTo>
                    <a:pt x="12802" y="4139"/>
                  </a:lnTo>
                  <a:lnTo>
                    <a:pt x="8193" y="4139"/>
                  </a:lnTo>
                  <a:lnTo>
                    <a:pt x="6401" y="0"/>
                  </a:lnTo>
                  <a:lnTo>
                    <a:pt x="4811" y="3672"/>
                  </a:lnTo>
                  <a:lnTo>
                    <a:pt x="4814" y="3672"/>
                  </a:lnTo>
                  <a:lnTo>
                    <a:pt x="3882" y="7054"/>
                  </a:lnTo>
                  <a:lnTo>
                    <a:pt x="3887" y="7057"/>
                  </a:lnTo>
                  <a:lnTo>
                    <a:pt x="3848" y="7179"/>
                  </a:lnTo>
                  <a:lnTo>
                    <a:pt x="3810" y="7315"/>
                  </a:lnTo>
                  <a:lnTo>
                    <a:pt x="3805" y="7313"/>
                  </a:lnTo>
                  <a:lnTo>
                    <a:pt x="2515" y="11382"/>
                  </a:lnTo>
                  <a:lnTo>
                    <a:pt x="5676" y="9346"/>
                  </a:lnTo>
                  <a:lnTo>
                    <a:pt x="9594" y="6548"/>
                  </a:lnTo>
                  <a:close/>
                  <a:moveTo>
                    <a:pt x="4196" y="4139"/>
                  </a:moveTo>
                  <a:lnTo>
                    <a:pt x="0" y="4139"/>
                  </a:lnTo>
                  <a:lnTo>
                    <a:pt x="3461" y="6738"/>
                  </a:lnTo>
                  <a:lnTo>
                    <a:pt x="4196" y="4139"/>
                  </a:lnTo>
                  <a:close/>
                  <a:moveTo>
                    <a:pt x="6755" y="9120"/>
                  </a:moveTo>
                  <a:lnTo>
                    <a:pt x="10059" y="11382"/>
                  </a:lnTo>
                  <a:lnTo>
                    <a:pt x="9039" y="7523"/>
                  </a:lnTo>
                  <a:lnTo>
                    <a:pt x="6755" y="9120"/>
                  </a:lnTo>
                  <a:close/>
                  <a:moveTo>
                    <a:pt x="6755" y="9120"/>
                  </a:moveTo>
                  <a:close/>
                </a:path>
              </a:pathLst>
            </a:custGeom>
            <a:solidFill>
              <a:srgbClr val="59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692348" y="798910"/>
            <a:ext cx="10807303" cy="5260181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47268"/>
          <a:stretch>
            <a:fillRect/>
          </a:stretch>
        </p:blipFill>
        <p:spPr>
          <a:xfrm>
            <a:off x="-1" y="-1"/>
            <a:ext cx="3514105" cy="4185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4515"/>
          <a:stretch>
            <a:fillRect/>
          </a:stretch>
        </p:blipFill>
        <p:spPr>
          <a:xfrm>
            <a:off x="8585200" y="2662246"/>
            <a:ext cx="3606800" cy="41898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24017" y="2383771"/>
            <a:ext cx="874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感谢各位老师指导</a:t>
            </a:r>
          </a:p>
        </p:txBody>
      </p:sp>
      <p:sp>
        <p:nvSpPr>
          <p:cNvPr id="13" name="矩形 12"/>
          <p:cNvSpPr/>
          <p:nvPr/>
        </p:nvSpPr>
        <p:spPr>
          <a:xfrm>
            <a:off x="3289786" y="377010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14" name="矩形 13"/>
          <p:cNvSpPr/>
          <p:nvPr/>
        </p:nvSpPr>
        <p:spPr>
          <a:xfrm>
            <a:off x="4498475" y="1432574"/>
            <a:ext cx="319503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i="1" dirty="0">
                <a:gradFill>
                  <a:gsLst>
                    <a:gs pos="0">
                      <a:srgbClr val="94AEDD"/>
                    </a:gs>
                    <a:gs pos="100000">
                      <a:srgbClr val="5982CB"/>
                    </a:gs>
                  </a:gsLst>
                  <a:lin ang="0" scaled="0"/>
                </a:gradFill>
                <a:cs typeface="+mn-ea"/>
                <a:sym typeface="+mn-lt"/>
              </a:rPr>
              <a:t>THANK YOU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370275" y="4893465"/>
            <a:ext cx="5451434" cy="457200"/>
            <a:chOff x="3562859" y="5378879"/>
            <a:chExt cx="5067124" cy="457200"/>
          </a:xfrm>
          <a:gradFill>
            <a:gsLst>
              <a:gs pos="100000">
                <a:srgbClr val="7ABEBA"/>
              </a:gs>
              <a:gs pos="0">
                <a:srgbClr val="4A81AB"/>
              </a:gs>
            </a:gsLst>
            <a:lin ang="0" scaled="0"/>
          </a:gradFill>
        </p:grpSpPr>
        <p:sp>
          <p:nvSpPr>
            <p:cNvPr id="16" name="矩形: 圆角 15"/>
            <p:cNvSpPr/>
            <p:nvPr/>
          </p:nvSpPr>
          <p:spPr>
            <a:xfrm>
              <a:off x="3562859" y="5378879"/>
              <a:ext cx="220980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5982CB"/>
                </a:gs>
                <a:gs pos="0">
                  <a:srgbClr val="94AED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86856" y="540370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报考人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419343" y="5378879"/>
              <a:ext cx="221064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5982CB"/>
                </a:gs>
                <a:gs pos="0">
                  <a:srgbClr val="94AED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25130" y="540370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报考专业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5118100" y="2225200"/>
            <a:ext cx="1854200" cy="0"/>
          </a:xfrm>
          <a:prstGeom prst="line">
            <a:avLst/>
          </a:prstGeom>
          <a:ln w="12700">
            <a:solidFill>
              <a:srgbClr val="94A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565547" y="2128027"/>
            <a:ext cx="11060906" cy="3853673"/>
          </a:xfrm>
          <a:prstGeom prst="roundRect">
            <a:avLst>
              <a:gd name="adj" fmla="val 3519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565546" y="2121677"/>
            <a:ext cx="2070100" cy="24653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8997949" y="2930590"/>
            <a:ext cx="2628503" cy="305344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090316" y="438336"/>
            <a:ext cx="201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400675" y="1418750"/>
            <a:ext cx="13906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73182" y="1470491"/>
            <a:ext cx="1671034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25" name="椭圆 24"/>
          <p:cNvSpPr/>
          <p:nvPr/>
        </p:nvSpPr>
        <p:spPr>
          <a:xfrm>
            <a:off x="1379274" y="3045839"/>
            <a:ext cx="733425" cy="733425"/>
          </a:xfrm>
          <a:prstGeom prst="ellipse">
            <a:avLst/>
          </a:prstGeom>
          <a:gradFill>
            <a:gsLst>
              <a:gs pos="100000">
                <a:srgbClr val="5982CB"/>
              </a:gs>
              <a:gs pos="0">
                <a:srgbClr val="94AE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gradFill>
                <a:gsLst>
                  <a:gs pos="100000">
                    <a:srgbClr val="4A81AB"/>
                  </a:gs>
                  <a:gs pos="0">
                    <a:srgbClr val="7ABEBA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14208" y="3107463"/>
            <a:ext cx="64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60824" y="2965556"/>
            <a:ext cx="3585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28" name="矩形 27"/>
          <p:cNvSpPr/>
          <p:nvPr/>
        </p:nvSpPr>
        <p:spPr>
          <a:xfrm>
            <a:off x="2160824" y="3598674"/>
            <a:ext cx="3585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Personal information introduction</a:t>
            </a:r>
          </a:p>
        </p:txBody>
      </p:sp>
      <p:sp>
        <p:nvSpPr>
          <p:cNvPr id="29" name="椭圆 28"/>
          <p:cNvSpPr/>
          <p:nvPr/>
        </p:nvSpPr>
        <p:spPr>
          <a:xfrm>
            <a:off x="6387243" y="3045839"/>
            <a:ext cx="733425" cy="733425"/>
          </a:xfrm>
          <a:prstGeom prst="ellipse">
            <a:avLst/>
          </a:prstGeom>
          <a:gradFill>
            <a:gsLst>
              <a:gs pos="100000">
                <a:srgbClr val="5982CB"/>
              </a:gs>
              <a:gs pos="0">
                <a:srgbClr val="94AE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gradFill>
                <a:gsLst>
                  <a:gs pos="100000">
                    <a:srgbClr val="4A81AB"/>
                  </a:gs>
                  <a:gs pos="0">
                    <a:srgbClr val="7ABEBA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22177" y="3107463"/>
            <a:ext cx="64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8793" y="2965556"/>
            <a:ext cx="3585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32" name="矩形 31"/>
          <p:cNvSpPr/>
          <p:nvPr/>
        </p:nvSpPr>
        <p:spPr>
          <a:xfrm>
            <a:off x="7168793" y="3598674"/>
            <a:ext cx="3585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Education experience</a:t>
            </a:r>
          </a:p>
        </p:txBody>
      </p:sp>
      <p:sp>
        <p:nvSpPr>
          <p:cNvPr id="33" name="椭圆 32"/>
          <p:cNvSpPr/>
          <p:nvPr/>
        </p:nvSpPr>
        <p:spPr>
          <a:xfrm>
            <a:off x="1379274" y="4548162"/>
            <a:ext cx="733425" cy="733425"/>
          </a:xfrm>
          <a:prstGeom prst="ellipse">
            <a:avLst/>
          </a:prstGeom>
          <a:gradFill>
            <a:gsLst>
              <a:gs pos="100000">
                <a:srgbClr val="5982CB"/>
              </a:gs>
              <a:gs pos="0">
                <a:srgbClr val="94AE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gradFill>
                <a:gsLst>
                  <a:gs pos="100000">
                    <a:srgbClr val="4A81AB"/>
                  </a:gs>
                  <a:gs pos="0">
                    <a:srgbClr val="7ABEBA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414208" y="4609786"/>
            <a:ext cx="64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60824" y="4467879"/>
            <a:ext cx="3585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36" name="矩形 35"/>
          <p:cNvSpPr/>
          <p:nvPr/>
        </p:nvSpPr>
        <p:spPr>
          <a:xfrm>
            <a:off x="2160824" y="5100997"/>
            <a:ext cx="3585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Campus activity experience</a:t>
            </a:r>
          </a:p>
        </p:txBody>
      </p:sp>
      <p:sp>
        <p:nvSpPr>
          <p:cNvPr id="37" name="椭圆 36"/>
          <p:cNvSpPr/>
          <p:nvPr/>
        </p:nvSpPr>
        <p:spPr>
          <a:xfrm>
            <a:off x="6387243" y="4548162"/>
            <a:ext cx="733425" cy="733425"/>
          </a:xfrm>
          <a:prstGeom prst="ellipse">
            <a:avLst/>
          </a:prstGeom>
          <a:gradFill>
            <a:gsLst>
              <a:gs pos="100000">
                <a:srgbClr val="5982CB"/>
              </a:gs>
              <a:gs pos="0">
                <a:srgbClr val="94AE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gradFill>
                <a:gsLst>
                  <a:gs pos="100000">
                    <a:srgbClr val="4A81AB"/>
                  </a:gs>
                  <a:gs pos="0">
                    <a:srgbClr val="7ABEBA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22177" y="4609786"/>
            <a:ext cx="64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168793" y="4467879"/>
            <a:ext cx="3585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40" name="矩形 39"/>
          <p:cNvSpPr/>
          <p:nvPr/>
        </p:nvSpPr>
        <p:spPr>
          <a:xfrm>
            <a:off x="7168793" y="5100997"/>
            <a:ext cx="3585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Social practice experience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14524" y="1272580"/>
            <a:ext cx="9962952" cy="431284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1114525" y="1272581"/>
            <a:ext cx="3218354" cy="3832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8051374" y="2070100"/>
            <a:ext cx="3026101" cy="35153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373301" y="2803886"/>
            <a:ext cx="74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22" name="矩形 21"/>
          <p:cNvSpPr/>
          <p:nvPr/>
        </p:nvSpPr>
        <p:spPr>
          <a:xfrm>
            <a:off x="3289786" y="415745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23" name="矩形 22"/>
          <p:cNvSpPr/>
          <p:nvPr/>
        </p:nvSpPr>
        <p:spPr>
          <a:xfrm>
            <a:off x="4682633" y="2007614"/>
            <a:ext cx="2814034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sz="3200" b="1" i="1" dirty="0">
                <a:gradFill>
                  <a:gsLst>
                    <a:gs pos="0">
                      <a:srgbClr val="94AEDD"/>
                    </a:gs>
                    <a:gs pos="100000">
                      <a:srgbClr val="5982CB"/>
                    </a:gs>
                  </a:gsLst>
                  <a:lin ang="0" scaled="0"/>
                </a:gradFill>
                <a:cs typeface="+mn-ea"/>
                <a:sym typeface="+mn-lt"/>
              </a:rPr>
              <a:t>PART-01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168900" y="2701450"/>
            <a:ext cx="1854200" cy="0"/>
          </a:xfrm>
          <a:prstGeom prst="line">
            <a:avLst/>
          </a:prstGeom>
          <a:ln w="12700">
            <a:solidFill>
              <a:srgbClr val="94A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5937" y="118765"/>
            <a:ext cx="11960126" cy="662047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0" y="0"/>
            <a:ext cx="1714500" cy="2041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10335684" y="4701580"/>
            <a:ext cx="1856316" cy="215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8751" y="251186"/>
            <a:ext cx="269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977900" y="1377950"/>
            <a:ext cx="10236200" cy="4756150"/>
          </a:xfrm>
          <a:prstGeom prst="roundRect">
            <a:avLst>
              <a:gd name="adj" fmla="val 3045"/>
            </a:avLst>
          </a:prstGeom>
          <a:solidFill>
            <a:srgbClr val="94AEDD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42890" y="1801096"/>
            <a:ext cx="1740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982CB"/>
                </a:solidFill>
                <a:cs typeface="+mn-ea"/>
                <a:sym typeface="+mn-lt"/>
              </a:rPr>
              <a:t>代用名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520560" y="1780955"/>
            <a:ext cx="3178440" cy="3977253"/>
          </a:xfrm>
          <a:prstGeom prst="roundRect">
            <a:avLst>
              <a:gd name="adj" fmla="val 4595"/>
            </a:avLst>
          </a:prstGeom>
          <a:blipFill>
            <a:blip r:embed="rId4"/>
            <a:srcRect/>
            <a:stretch>
              <a:fillRect l="-50055" r="-4965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73674" y="2385871"/>
            <a:ext cx="2682875" cy="294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cs typeface="+mn-ea"/>
                <a:sym typeface="+mn-lt"/>
              </a:rPr>
              <a:t>性别：女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cs typeface="+mn-ea"/>
                <a:sym typeface="+mn-lt"/>
              </a:rPr>
              <a:t>年龄：</a:t>
            </a:r>
            <a:r>
              <a:rPr lang="en-US" altLang="zh-CN" sz="2400" dirty="0">
                <a:cs typeface="+mn-ea"/>
                <a:sym typeface="+mn-lt"/>
              </a:rPr>
              <a:t>22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cs typeface="+mn-ea"/>
                <a:sym typeface="+mn-lt"/>
              </a:rPr>
              <a:t>民族：汉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cs typeface="+mn-ea"/>
                <a:sym typeface="+mn-lt"/>
              </a:rPr>
              <a:t>藉贯：江苏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12063" y="2259424"/>
            <a:ext cx="27374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cs typeface="+mn-ea"/>
                <a:sym typeface="+mn-lt"/>
              </a:rPr>
              <a:t>政治面貌：团员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cs typeface="+mn-ea"/>
                <a:sym typeface="+mn-lt"/>
              </a:rPr>
              <a:t>学历：本科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毕业院校：</a:t>
            </a:r>
            <a:r>
              <a:rPr lang="en-US" altLang="zh-CN" sz="2400" dirty="0" smtClean="0">
                <a:cs typeface="+mn-ea"/>
                <a:sym typeface="+mn-lt"/>
              </a:rPr>
              <a:t>xx</a:t>
            </a:r>
            <a:r>
              <a:rPr lang="zh-CN" altLang="en-US" sz="2400" dirty="0" smtClean="0">
                <a:cs typeface="+mn-ea"/>
                <a:sym typeface="+mn-lt"/>
              </a:rPr>
              <a:t>大学专业</a:t>
            </a:r>
            <a:r>
              <a:rPr lang="zh-CN" altLang="en-US" sz="2400" dirty="0">
                <a:cs typeface="+mn-ea"/>
                <a:sym typeface="+mn-lt"/>
              </a:rPr>
              <a:t>：</a:t>
            </a:r>
            <a:r>
              <a:rPr lang="zh-CN" altLang="en-US" sz="2400" dirty="0" smtClean="0">
                <a:cs typeface="+mn-ea"/>
                <a:sym typeface="+mn-lt"/>
              </a:rPr>
              <a:t>英语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5937" y="118765"/>
            <a:ext cx="11960126" cy="662047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0" y="0"/>
            <a:ext cx="1714500" cy="2041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10335684" y="4701580"/>
            <a:ext cx="1856316" cy="215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8751" y="251186"/>
            <a:ext cx="269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977900" y="1377950"/>
            <a:ext cx="10236200" cy="4756150"/>
          </a:xfrm>
          <a:prstGeom prst="roundRect">
            <a:avLst>
              <a:gd name="adj" fmla="val 3045"/>
            </a:avLst>
          </a:prstGeom>
          <a:solidFill>
            <a:srgbClr val="94AEDD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1670050" y="2599266"/>
          <a:ext cx="8909052" cy="145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919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初试成绩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外语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政治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19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320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650998" y="1719458"/>
            <a:ext cx="890905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2500"/>
              </a:lnSpc>
            </a:pPr>
            <a:r>
              <a:rPr lang="zh-CN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稻壳大学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</a:t>
            </a:r>
            <a:r>
              <a:rPr lang="zh-CN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临床医学 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20XX.X-20XX.X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0998" y="4502762"/>
            <a:ext cx="89090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GPA</a:t>
            </a:r>
            <a:r>
              <a:rPr lang="zh-CN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：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3.6/4.0                                                                          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</a:t>
            </a:r>
            <a:r>
              <a:rPr lang="zh-CN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排名：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2/45 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奖学金：连续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3</a:t>
            </a:r>
            <a:r>
              <a:rPr lang="zh-CN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次获得稻壳大学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“</a:t>
            </a:r>
            <a:r>
              <a:rPr lang="zh-CN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优秀奖学金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”                      20XX.X-20XX.X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国家助学金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                                     20XX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14524" y="1272580"/>
            <a:ext cx="9962952" cy="431284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1114525" y="1272581"/>
            <a:ext cx="3218354" cy="3832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8051374" y="2070100"/>
            <a:ext cx="3026101" cy="35153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373301" y="2803886"/>
            <a:ext cx="74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22" name="矩形 21"/>
          <p:cNvSpPr/>
          <p:nvPr/>
        </p:nvSpPr>
        <p:spPr>
          <a:xfrm>
            <a:off x="3289786" y="415745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23" name="矩形 22"/>
          <p:cNvSpPr/>
          <p:nvPr/>
        </p:nvSpPr>
        <p:spPr>
          <a:xfrm>
            <a:off x="4682633" y="2007614"/>
            <a:ext cx="2814034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sz="3200" b="1" i="1" dirty="0">
                <a:gradFill>
                  <a:gsLst>
                    <a:gs pos="0">
                      <a:srgbClr val="94AEDD"/>
                    </a:gs>
                    <a:gs pos="100000">
                      <a:srgbClr val="5982CB"/>
                    </a:gs>
                  </a:gsLst>
                  <a:lin ang="0" scaled="0"/>
                </a:gradFill>
                <a:cs typeface="+mn-ea"/>
                <a:sym typeface="+mn-lt"/>
              </a:rPr>
              <a:t>PART-02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168900" y="2701450"/>
            <a:ext cx="1854200" cy="0"/>
          </a:xfrm>
          <a:prstGeom prst="line">
            <a:avLst/>
          </a:prstGeom>
          <a:ln w="12700">
            <a:solidFill>
              <a:srgbClr val="94A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5937" y="118765"/>
            <a:ext cx="11960126" cy="662047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0" y="0"/>
            <a:ext cx="1714500" cy="2041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10335684" y="4701580"/>
            <a:ext cx="1856316" cy="215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8751" y="251186"/>
            <a:ext cx="269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222741" y="1495424"/>
            <a:ext cx="2790825" cy="4498975"/>
          </a:xfrm>
          <a:prstGeom prst="roundRect">
            <a:avLst>
              <a:gd name="adj" fmla="val 4778"/>
            </a:avLst>
          </a:prstGeom>
          <a:solidFill>
            <a:srgbClr val="94AEDD">
              <a:alpha val="1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700587" y="1495424"/>
            <a:ext cx="2790826" cy="4498975"/>
          </a:xfrm>
          <a:prstGeom prst="roundRect">
            <a:avLst>
              <a:gd name="adj" fmla="val 4551"/>
            </a:avLst>
          </a:prstGeom>
          <a:solidFill>
            <a:srgbClr val="94AEDD">
              <a:alpha val="1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8182333" y="1495424"/>
            <a:ext cx="2790825" cy="4498975"/>
          </a:xfrm>
          <a:prstGeom prst="roundRect">
            <a:avLst>
              <a:gd name="adj" fmla="val 5006"/>
            </a:avLst>
          </a:prstGeom>
          <a:solidFill>
            <a:srgbClr val="94AEDD">
              <a:alpha val="1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51403" y="1898650"/>
            <a:ext cx="1333500" cy="1333500"/>
          </a:xfrm>
          <a:prstGeom prst="ellipse">
            <a:avLst/>
          </a:prstGeom>
          <a:gradFill>
            <a:gsLst>
              <a:gs pos="100000">
                <a:srgbClr val="5982CB"/>
              </a:gs>
              <a:gs pos="0">
                <a:srgbClr val="94AE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30"/>
          <p:cNvSpPr txBox="1"/>
          <p:nvPr/>
        </p:nvSpPr>
        <p:spPr>
          <a:xfrm>
            <a:off x="1759468" y="364466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31"/>
          <p:cNvSpPr txBox="1"/>
          <p:nvPr/>
        </p:nvSpPr>
        <p:spPr>
          <a:xfrm>
            <a:off x="1612404" y="4275781"/>
            <a:ext cx="2011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iconfont-1187-868386"/>
          <p:cNvSpPr>
            <a:spLocks noChangeAspect="1"/>
          </p:cNvSpPr>
          <p:nvPr/>
        </p:nvSpPr>
        <p:spPr bwMode="auto">
          <a:xfrm>
            <a:off x="2313312" y="2294339"/>
            <a:ext cx="609685" cy="542119"/>
          </a:xfrm>
          <a:custGeom>
            <a:avLst/>
            <a:gdLst>
              <a:gd name="T0" fmla="*/ 9594 w 12802"/>
              <a:gd name="T1" fmla="*/ 6548 h 11382"/>
              <a:gd name="T2" fmla="*/ 12802 w 12802"/>
              <a:gd name="T3" fmla="*/ 4139 h 11382"/>
              <a:gd name="T4" fmla="*/ 8193 w 12802"/>
              <a:gd name="T5" fmla="*/ 4139 h 11382"/>
              <a:gd name="T6" fmla="*/ 6401 w 12802"/>
              <a:gd name="T7" fmla="*/ 0 h 11382"/>
              <a:gd name="T8" fmla="*/ 4811 w 12802"/>
              <a:gd name="T9" fmla="*/ 3672 h 11382"/>
              <a:gd name="T10" fmla="*/ 4814 w 12802"/>
              <a:gd name="T11" fmla="*/ 3672 h 11382"/>
              <a:gd name="T12" fmla="*/ 3882 w 12802"/>
              <a:gd name="T13" fmla="*/ 7054 h 11382"/>
              <a:gd name="T14" fmla="*/ 3887 w 12802"/>
              <a:gd name="T15" fmla="*/ 7057 h 11382"/>
              <a:gd name="T16" fmla="*/ 3848 w 12802"/>
              <a:gd name="T17" fmla="*/ 7179 h 11382"/>
              <a:gd name="T18" fmla="*/ 3810 w 12802"/>
              <a:gd name="T19" fmla="*/ 7315 h 11382"/>
              <a:gd name="T20" fmla="*/ 3805 w 12802"/>
              <a:gd name="T21" fmla="*/ 7313 h 11382"/>
              <a:gd name="T22" fmla="*/ 2515 w 12802"/>
              <a:gd name="T23" fmla="*/ 11382 h 11382"/>
              <a:gd name="T24" fmla="*/ 5676 w 12802"/>
              <a:gd name="T25" fmla="*/ 9346 h 11382"/>
              <a:gd name="T26" fmla="*/ 9594 w 12802"/>
              <a:gd name="T27" fmla="*/ 6548 h 11382"/>
              <a:gd name="T28" fmla="*/ 4196 w 12802"/>
              <a:gd name="T29" fmla="*/ 4139 h 11382"/>
              <a:gd name="T30" fmla="*/ 0 w 12802"/>
              <a:gd name="T31" fmla="*/ 4139 h 11382"/>
              <a:gd name="T32" fmla="*/ 3461 w 12802"/>
              <a:gd name="T33" fmla="*/ 6738 h 11382"/>
              <a:gd name="T34" fmla="*/ 4196 w 12802"/>
              <a:gd name="T35" fmla="*/ 4139 h 11382"/>
              <a:gd name="T36" fmla="*/ 6755 w 12802"/>
              <a:gd name="T37" fmla="*/ 9120 h 11382"/>
              <a:gd name="T38" fmla="*/ 10059 w 12802"/>
              <a:gd name="T39" fmla="*/ 11382 h 11382"/>
              <a:gd name="T40" fmla="*/ 9039 w 12802"/>
              <a:gd name="T41" fmla="*/ 7523 h 11382"/>
              <a:gd name="T42" fmla="*/ 6755 w 12802"/>
              <a:gd name="T43" fmla="*/ 9120 h 11382"/>
              <a:gd name="T44" fmla="*/ 6755 w 12802"/>
              <a:gd name="T45" fmla="*/ 9120 h 1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02" h="11382">
                <a:moveTo>
                  <a:pt x="9594" y="6548"/>
                </a:moveTo>
                <a:lnTo>
                  <a:pt x="12802" y="4139"/>
                </a:lnTo>
                <a:lnTo>
                  <a:pt x="8193" y="4139"/>
                </a:lnTo>
                <a:lnTo>
                  <a:pt x="6401" y="0"/>
                </a:lnTo>
                <a:lnTo>
                  <a:pt x="4811" y="3672"/>
                </a:lnTo>
                <a:lnTo>
                  <a:pt x="4814" y="3672"/>
                </a:lnTo>
                <a:lnTo>
                  <a:pt x="3882" y="7054"/>
                </a:lnTo>
                <a:lnTo>
                  <a:pt x="3887" y="7057"/>
                </a:lnTo>
                <a:lnTo>
                  <a:pt x="3848" y="7179"/>
                </a:lnTo>
                <a:lnTo>
                  <a:pt x="3810" y="7315"/>
                </a:lnTo>
                <a:lnTo>
                  <a:pt x="3805" y="7313"/>
                </a:lnTo>
                <a:lnTo>
                  <a:pt x="2515" y="11382"/>
                </a:lnTo>
                <a:lnTo>
                  <a:pt x="5676" y="9346"/>
                </a:lnTo>
                <a:lnTo>
                  <a:pt x="9594" y="6548"/>
                </a:lnTo>
                <a:close/>
                <a:moveTo>
                  <a:pt x="4196" y="4139"/>
                </a:moveTo>
                <a:lnTo>
                  <a:pt x="0" y="4139"/>
                </a:lnTo>
                <a:lnTo>
                  <a:pt x="3461" y="6738"/>
                </a:lnTo>
                <a:lnTo>
                  <a:pt x="4196" y="4139"/>
                </a:lnTo>
                <a:close/>
                <a:moveTo>
                  <a:pt x="6755" y="9120"/>
                </a:moveTo>
                <a:lnTo>
                  <a:pt x="10059" y="11382"/>
                </a:lnTo>
                <a:lnTo>
                  <a:pt x="9039" y="7523"/>
                </a:lnTo>
                <a:lnTo>
                  <a:pt x="6755" y="9120"/>
                </a:lnTo>
                <a:close/>
                <a:moveTo>
                  <a:pt x="6755" y="912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29249" y="1898650"/>
            <a:ext cx="1333500" cy="1333500"/>
          </a:xfrm>
          <a:prstGeom prst="ellipse">
            <a:avLst/>
          </a:prstGeom>
          <a:blipFill>
            <a:blip r:embed="rId4"/>
            <a:stretch>
              <a:fillRect l="-25268" r="-2479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30"/>
          <p:cNvSpPr txBox="1"/>
          <p:nvPr/>
        </p:nvSpPr>
        <p:spPr>
          <a:xfrm>
            <a:off x="5237314" y="364466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31"/>
          <p:cNvSpPr txBox="1"/>
          <p:nvPr/>
        </p:nvSpPr>
        <p:spPr>
          <a:xfrm>
            <a:off x="5090250" y="4275781"/>
            <a:ext cx="2011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椭圆 18"/>
          <p:cNvSpPr/>
          <p:nvPr/>
        </p:nvSpPr>
        <p:spPr>
          <a:xfrm>
            <a:off x="8910995" y="1898650"/>
            <a:ext cx="1333500" cy="1333500"/>
          </a:xfrm>
          <a:prstGeom prst="ellipse">
            <a:avLst/>
          </a:prstGeom>
          <a:blipFill>
            <a:blip r:embed="rId5"/>
            <a:stretch>
              <a:fillRect l="-25584" r="-251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30"/>
          <p:cNvSpPr txBox="1"/>
          <p:nvPr/>
        </p:nvSpPr>
        <p:spPr>
          <a:xfrm>
            <a:off x="8719060" y="364466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1" name="文本框 31"/>
          <p:cNvSpPr txBox="1"/>
          <p:nvPr/>
        </p:nvSpPr>
        <p:spPr>
          <a:xfrm>
            <a:off x="8571996" y="4275781"/>
            <a:ext cx="2011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5937" y="118765"/>
            <a:ext cx="11960126" cy="662047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r="47268"/>
          <a:stretch>
            <a:fillRect/>
          </a:stretch>
        </p:blipFill>
        <p:spPr>
          <a:xfrm>
            <a:off x="0" y="0"/>
            <a:ext cx="1714500" cy="2041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alphaModFix amt="67000"/>
          </a:blip>
          <a:srcRect l="44515"/>
          <a:stretch>
            <a:fillRect/>
          </a:stretch>
        </p:blipFill>
        <p:spPr>
          <a:xfrm>
            <a:off x="10335684" y="4701580"/>
            <a:ext cx="1856316" cy="215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8751" y="251186"/>
            <a:ext cx="269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904875" y="1352550"/>
            <a:ext cx="10382250" cy="4826000"/>
          </a:xfrm>
          <a:prstGeom prst="roundRect">
            <a:avLst>
              <a:gd name="adj" fmla="val 3045"/>
            </a:avLst>
          </a:prstGeom>
          <a:solidFill>
            <a:srgbClr val="94AEDD"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Group 27"/>
          <p:cNvGrpSpPr/>
          <p:nvPr/>
        </p:nvGrpSpPr>
        <p:grpSpPr>
          <a:xfrm>
            <a:off x="4480229" y="2350675"/>
            <a:ext cx="3041041" cy="2964275"/>
            <a:chOff x="4535228" y="1941092"/>
            <a:chExt cx="2884869" cy="2812045"/>
          </a:xfrm>
        </p:grpSpPr>
        <p:sp>
          <p:nvSpPr>
            <p:cNvPr id="35" name="1"/>
            <p:cNvSpPr/>
            <p:nvPr/>
          </p:nvSpPr>
          <p:spPr>
            <a:xfrm flipV="1">
              <a:off x="4750129" y="3498275"/>
              <a:ext cx="1288471" cy="1254862"/>
            </a:xfrm>
            <a:custGeom>
              <a:avLst/>
              <a:gdLst>
                <a:gd name="connsiteX0" fmla="*/ 699638 w 732975"/>
                <a:gd name="connsiteY0" fmla="*/ 53 h 713856"/>
                <a:gd name="connsiteX1" fmla="*/ 122 w 732975"/>
                <a:gd name="connsiteY1" fmla="*/ 679662 h 713856"/>
                <a:gd name="connsiteX2" fmla="*/ 31650 w 732975"/>
                <a:gd name="connsiteY2" fmla="*/ 713857 h 713856"/>
                <a:gd name="connsiteX3" fmla="*/ 701353 w 732975"/>
                <a:gd name="connsiteY3" fmla="*/ 713857 h 713856"/>
                <a:gd name="connsiteX4" fmla="*/ 732976 w 732975"/>
                <a:gd name="connsiteY4" fmla="*/ 682234 h 713856"/>
                <a:gd name="connsiteX5" fmla="*/ 732976 w 732975"/>
                <a:gd name="connsiteY5" fmla="*/ 31581 h 713856"/>
                <a:gd name="connsiteX6" fmla="*/ 699638 w 732975"/>
                <a:gd name="connsiteY6" fmla="*/ 53 h 71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975" h="713856">
                  <a:moveTo>
                    <a:pt x="699638" y="53"/>
                  </a:moveTo>
                  <a:cubicBezTo>
                    <a:pt x="329497" y="21389"/>
                    <a:pt x="31745" y="312474"/>
                    <a:pt x="122" y="679662"/>
                  </a:cubicBezTo>
                  <a:cubicBezTo>
                    <a:pt x="-1497" y="698046"/>
                    <a:pt x="13172" y="713857"/>
                    <a:pt x="31650" y="713857"/>
                  </a:cubicBezTo>
                  <a:lnTo>
                    <a:pt x="701353" y="713857"/>
                  </a:lnTo>
                  <a:cubicBezTo>
                    <a:pt x="718784" y="713857"/>
                    <a:pt x="732976" y="699760"/>
                    <a:pt x="732976" y="682234"/>
                  </a:cubicBezTo>
                  <a:lnTo>
                    <a:pt x="732976" y="31581"/>
                  </a:lnTo>
                  <a:cubicBezTo>
                    <a:pt x="732976" y="13484"/>
                    <a:pt x="717736" y="-994"/>
                    <a:pt x="699638" y="53"/>
                  </a:cubicBezTo>
                  <a:close/>
                </a:path>
              </a:pathLst>
            </a:custGeom>
            <a:gradFill>
              <a:gsLst>
                <a:gs pos="85000">
                  <a:srgbClr val="6389CE">
                    <a:alpha val="70000"/>
                  </a:srgbClr>
                </a:gs>
                <a:gs pos="0">
                  <a:srgbClr val="95AFDD">
                    <a:alpha val="70000"/>
                  </a:srgbClr>
                </a:gs>
              </a:gsLst>
              <a:lin ang="36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2"/>
            <p:cNvSpPr/>
            <p:nvPr/>
          </p:nvSpPr>
          <p:spPr>
            <a:xfrm flipH="1" flipV="1">
              <a:off x="6131626" y="3498275"/>
              <a:ext cx="1288471" cy="1254862"/>
            </a:xfrm>
            <a:custGeom>
              <a:avLst/>
              <a:gdLst>
                <a:gd name="connsiteX0" fmla="*/ 699638 w 732975"/>
                <a:gd name="connsiteY0" fmla="*/ 53 h 713856"/>
                <a:gd name="connsiteX1" fmla="*/ 122 w 732975"/>
                <a:gd name="connsiteY1" fmla="*/ 679662 h 713856"/>
                <a:gd name="connsiteX2" fmla="*/ 31650 w 732975"/>
                <a:gd name="connsiteY2" fmla="*/ 713857 h 713856"/>
                <a:gd name="connsiteX3" fmla="*/ 701353 w 732975"/>
                <a:gd name="connsiteY3" fmla="*/ 713857 h 713856"/>
                <a:gd name="connsiteX4" fmla="*/ 732976 w 732975"/>
                <a:gd name="connsiteY4" fmla="*/ 682234 h 713856"/>
                <a:gd name="connsiteX5" fmla="*/ 732976 w 732975"/>
                <a:gd name="connsiteY5" fmla="*/ 31581 h 713856"/>
                <a:gd name="connsiteX6" fmla="*/ 699638 w 732975"/>
                <a:gd name="connsiteY6" fmla="*/ 53 h 71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975" h="713856">
                  <a:moveTo>
                    <a:pt x="699638" y="53"/>
                  </a:moveTo>
                  <a:cubicBezTo>
                    <a:pt x="329497" y="21389"/>
                    <a:pt x="31745" y="312474"/>
                    <a:pt x="122" y="679662"/>
                  </a:cubicBezTo>
                  <a:cubicBezTo>
                    <a:pt x="-1497" y="698046"/>
                    <a:pt x="13172" y="713857"/>
                    <a:pt x="31650" y="713857"/>
                  </a:cubicBezTo>
                  <a:lnTo>
                    <a:pt x="701353" y="713857"/>
                  </a:lnTo>
                  <a:cubicBezTo>
                    <a:pt x="718784" y="713857"/>
                    <a:pt x="732976" y="699760"/>
                    <a:pt x="732976" y="682234"/>
                  </a:cubicBezTo>
                  <a:lnTo>
                    <a:pt x="732976" y="31581"/>
                  </a:lnTo>
                  <a:cubicBezTo>
                    <a:pt x="732976" y="13484"/>
                    <a:pt x="717736" y="-994"/>
                    <a:pt x="699638" y="53"/>
                  </a:cubicBezTo>
                  <a:close/>
                </a:path>
              </a:pathLst>
            </a:custGeom>
            <a:gradFill>
              <a:gsLst>
                <a:gs pos="85000">
                  <a:srgbClr val="6389CE">
                    <a:alpha val="70000"/>
                  </a:srgbClr>
                </a:gs>
                <a:gs pos="0">
                  <a:srgbClr val="95AFDD">
                    <a:alpha val="70000"/>
                  </a:srgbClr>
                </a:gs>
              </a:gsLst>
              <a:lin ang="36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3"/>
            <p:cNvSpPr/>
            <p:nvPr/>
          </p:nvSpPr>
          <p:spPr>
            <a:xfrm flipH="1">
              <a:off x="6131626" y="2150388"/>
              <a:ext cx="1288471" cy="1254862"/>
            </a:xfrm>
            <a:custGeom>
              <a:avLst/>
              <a:gdLst>
                <a:gd name="connsiteX0" fmla="*/ 699638 w 732975"/>
                <a:gd name="connsiteY0" fmla="*/ 53 h 713856"/>
                <a:gd name="connsiteX1" fmla="*/ 122 w 732975"/>
                <a:gd name="connsiteY1" fmla="*/ 679662 h 713856"/>
                <a:gd name="connsiteX2" fmla="*/ 31650 w 732975"/>
                <a:gd name="connsiteY2" fmla="*/ 713857 h 713856"/>
                <a:gd name="connsiteX3" fmla="*/ 701353 w 732975"/>
                <a:gd name="connsiteY3" fmla="*/ 713857 h 713856"/>
                <a:gd name="connsiteX4" fmla="*/ 732976 w 732975"/>
                <a:gd name="connsiteY4" fmla="*/ 682234 h 713856"/>
                <a:gd name="connsiteX5" fmla="*/ 732976 w 732975"/>
                <a:gd name="connsiteY5" fmla="*/ 31581 h 713856"/>
                <a:gd name="connsiteX6" fmla="*/ 699638 w 732975"/>
                <a:gd name="connsiteY6" fmla="*/ 53 h 71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975" h="713856">
                  <a:moveTo>
                    <a:pt x="699638" y="53"/>
                  </a:moveTo>
                  <a:cubicBezTo>
                    <a:pt x="329497" y="21389"/>
                    <a:pt x="31745" y="312474"/>
                    <a:pt x="122" y="679662"/>
                  </a:cubicBezTo>
                  <a:cubicBezTo>
                    <a:pt x="-1497" y="698046"/>
                    <a:pt x="13172" y="713857"/>
                    <a:pt x="31650" y="713857"/>
                  </a:cubicBezTo>
                  <a:lnTo>
                    <a:pt x="701353" y="713857"/>
                  </a:lnTo>
                  <a:cubicBezTo>
                    <a:pt x="718784" y="713857"/>
                    <a:pt x="732976" y="699760"/>
                    <a:pt x="732976" y="682234"/>
                  </a:cubicBezTo>
                  <a:lnTo>
                    <a:pt x="732976" y="31581"/>
                  </a:lnTo>
                  <a:cubicBezTo>
                    <a:pt x="732976" y="13484"/>
                    <a:pt x="717736" y="-994"/>
                    <a:pt x="699638" y="53"/>
                  </a:cubicBezTo>
                  <a:close/>
                </a:path>
              </a:pathLst>
            </a:custGeom>
            <a:gradFill>
              <a:gsLst>
                <a:gs pos="85000">
                  <a:srgbClr val="6389CE">
                    <a:alpha val="70000"/>
                  </a:srgbClr>
                </a:gs>
                <a:gs pos="0">
                  <a:srgbClr val="95AFDD">
                    <a:alpha val="70000"/>
                  </a:srgbClr>
                </a:gs>
              </a:gsLst>
              <a:lin ang="36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4"/>
            <p:cNvSpPr/>
            <p:nvPr/>
          </p:nvSpPr>
          <p:spPr>
            <a:xfrm>
              <a:off x="4535228" y="1941092"/>
              <a:ext cx="1503372" cy="1464158"/>
            </a:xfrm>
            <a:custGeom>
              <a:avLst/>
              <a:gdLst>
                <a:gd name="connsiteX0" fmla="*/ 699638 w 732975"/>
                <a:gd name="connsiteY0" fmla="*/ 53 h 713856"/>
                <a:gd name="connsiteX1" fmla="*/ 122 w 732975"/>
                <a:gd name="connsiteY1" fmla="*/ 679662 h 713856"/>
                <a:gd name="connsiteX2" fmla="*/ 31650 w 732975"/>
                <a:gd name="connsiteY2" fmla="*/ 713857 h 713856"/>
                <a:gd name="connsiteX3" fmla="*/ 701353 w 732975"/>
                <a:gd name="connsiteY3" fmla="*/ 713857 h 713856"/>
                <a:gd name="connsiteX4" fmla="*/ 732976 w 732975"/>
                <a:gd name="connsiteY4" fmla="*/ 682234 h 713856"/>
                <a:gd name="connsiteX5" fmla="*/ 732976 w 732975"/>
                <a:gd name="connsiteY5" fmla="*/ 31581 h 713856"/>
                <a:gd name="connsiteX6" fmla="*/ 699638 w 732975"/>
                <a:gd name="connsiteY6" fmla="*/ 53 h 71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975" h="713856">
                  <a:moveTo>
                    <a:pt x="699638" y="53"/>
                  </a:moveTo>
                  <a:cubicBezTo>
                    <a:pt x="329497" y="21389"/>
                    <a:pt x="31745" y="312474"/>
                    <a:pt x="122" y="679662"/>
                  </a:cubicBezTo>
                  <a:cubicBezTo>
                    <a:pt x="-1497" y="698046"/>
                    <a:pt x="13172" y="713857"/>
                    <a:pt x="31650" y="713857"/>
                  </a:cubicBezTo>
                  <a:lnTo>
                    <a:pt x="701353" y="713857"/>
                  </a:lnTo>
                  <a:cubicBezTo>
                    <a:pt x="718784" y="713857"/>
                    <a:pt x="732976" y="699760"/>
                    <a:pt x="732976" y="682234"/>
                  </a:cubicBezTo>
                  <a:lnTo>
                    <a:pt x="732976" y="31581"/>
                  </a:lnTo>
                  <a:cubicBezTo>
                    <a:pt x="732976" y="13484"/>
                    <a:pt x="717736" y="-994"/>
                    <a:pt x="699638" y="53"/>
                  </a:cubicBezTo>
                  <a:close/>
                </a:path>
              </a:pathLst>
            </a:custGeom>
            <a:gradFill>
              <a:gsLst>
                <a:gs pos="85000">
                  <a:srgbClr val="6389CE"/>
                </a:gs>
                <a:gs pos="0">
                  <a:srgbClr val="95AFDD"/>
                </a:gs>
              </a:gsLst>
              <a:lin ang="36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5"/>
            <p:cNvSpPr/>
            <p:nvPr/>
          </p:nvSpPr>
          <p:spPr bwMode="auto">
            <a:xfrm>
              <a:off x="5106923" y="2585564"/>
              <a:ext cx="580505" cy="453536"/>
            </a:xfrm>
            <a:custGeom>
              <a:avLst/>
              <a:gdLst>
                <a:gd name="connsiteX0" fmla="*/ 110880 w 607596"/>
                <a:gd name="connsiteY0" fmla="*/ 307122 h 474702"/>
                <a:gd name="connsiteX1" fmla="*/ 117999 w 607596"/>
                <a:gd name="connsiteY1" fmla="*/ 307388 h 474702"/>
                <a:gd name="connsiteX2" fmla="*/ 270804 w 607596"/>
                <a:gd name="connsiteY2" fmla="*/ 405224 h 474702"/>
                <a:gd name="connsiteX3" fmla="*/ 316102 w 607596"/>
                <a:gd name="connsiteY3" fmla="*/ 405224 h 474702"/>
                <a:gd name="connsiteX4" fmla="*/ 468907 w 607596"/>
                <a:gd name="connsiteY4" fmla="*/ 307388 h 474702"/>
                <a:gd name="connsiteX5" fmla="*/ 479675 w 607596"/>
                <a:gd name="connsiteY5" fmla="*/ 313253 h 474702"/>
                <a:gd name="connsiteX6" fmla="*/ 479675 w 607596"/>
                <a:gd name="connsiteY6" fmla="*/ 404691 h 474702"/>
                <a:gd name="connsiteX7" fmla="*/ 107231 w 607596"/>
                <a:gd name="connsiteY7" fmla="*/ 404691 h 474702"/>
                <a:gd name="connsiteX8" fmla="*/ 107231 w 607596"/>
                <a:gd name="connsiteY8" fmla="*/ 313253 h 474702"/>
                <a:gd name="connsiteX9" fmla="*/ 110880 w 607596"/>
                <a:gd name="connsiteY9" fmla="*/ 307122 h 474702"/>
                <a:gd name="connsiteX10" fmla="*/ 282138 w 607596"/>
                <a:gd name="connsiteY10" fmla="*/ 3333 h 474702"/>
                <a:gd name="connsiteX11" fmla="*/ 304744 w 607596"/>
                <a:gd name="connsiteY11" fmla="*/ 3333 h 474702"/>
                <a:gd name="connsiteX12" fmla="*/ 577358 w 607596"/>
                <a:gd name="connsiteY12" fmla="*/ 177884 h 474702"/>
                <a:gd name="connsiteX13" fmla="*/ 586971 w 607596"/>
                <a:gd name="connsiteY13" fmla="*/ 195482 h 474702"/>
                <a:gd name="connsiteX14" fmla="*/ 586971 w 607596"/>
                <a:gd name="connsiteY14" fmla="*/ 356080 h 474702"/>
                <a:gd name="connsiteX15" fmla="*/ 604593 w 607596"/>
                <a:gd name="connsiteY15" fmla="*/ 383720 h 474702"/>
                <a:gd name="connsiteX16" fmla="*/ 604593 w 607596"/>
                <a:gd name="connsiteY16" fmla="*/ 404339 h 474702"/>
                <a:gd name="connsiteX17" fmla="*/ 582253 w 607596"/>
                <a:gd name="connsiteY17" fmla="*/ 439445 h 474702"/>
                <a:gd name="connsiteX18" fmla="*/ 549768 w 607596"/>
                <a:gd name="connsiteY18" fmla="*/ 439445 h 474702"/>
                <a:gd name="connsiteX19" fmla="*/ 527428 w 607596"/>
                <a:gd name="connsiteY19" fmla="*/ 404339 h 474702"/>
                <a:gd name="connsiteX20" fmla="*/ 527428 w 607596"/>
                <a:gd name="connsiteY20" fmla="*/ 383720 h 474702"/>
                <a:gd name="connsiteX21" fmla="*/ 545050 w 607596"/>
                <a:gd name="connsiteY21" fmla="*/ 356080 h 474702"/>
                <a:gd name="connsiteX22" fmla="*/ 545050 w 607596"/>
                <a:gd name="connsiteY22" fmla="*/ 233698 h 474702"/>
                <a:gd name="connsiteX23" fmla="*/ 304744 w 607596"/>
                <a:gd name="connsiteY23" fmla="*/ 387630 h 474702"/>
                <a:gd name="connsiteX24" fmla="*/ 282138 w 607596"/>
                <a:gd name="connsiteY24" fmla="*/ 387630 h 474702"/>
                <a:gd name="connsiteX25" fmla="*/ 9612 w 607596"/>
                <a:gd name="connsiteY25" fmla="*/ 213079 h 474702"/>
                <a:gd name="connsiteX26" fmla="*/ 9612 w 607596"/>
                <a:gd name="connsiteY26" fmla="*/ 177884 h 47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7596" h="474702">
                  <a:moveTo>
                    <a:pt x="110880" y="307122"/>
                  </a:moveTo>
                  <a:cubicBezTo>
                    <a:pt x="112993" y="305966"/>
                    <a:pt x="115686" y="305877"/>
                    <a:pt x="117999" y="307388"/>
                  </a:cubicBezTo>
                  <a:lnTo>
                    <a:pt x="270804" y="405224"/>
                  </a:lnTo>
                  <a:cubicBezTo>
                    <a:pt x="284598" y="414022"/>
                    <a:pt x="302308" y="414022"/>
                    <a:pt x="316102" y="405224"/>
                  </a:cubicBezTo>
                  <a:lnTo>
                    <a:pt x="468907" y="307388"/>
                  </a:lnTo>
                  <a:cubicBezTo>
                    <a:pt x="473534" y="304367"/>
                    <a:pt x="479675" y="307744"/>
                    <a:pt x="479675" y="313253"/>
                  </a:cubicBezTo>
                  <a:lnTo>
                    <a:pt x="479675" y="404691"/>
                  </a:lnTo>
                  <a:cubicBezTo>
                    <a:pt x="479675" y="498351"/>
                    <a:pt x="107231" y="497729"/>
                    <a:pt x="107231" y="404691"/>
                  </a:cubicBezTo>
                  <a:lnTo>
                    <a:pt x="107231" y="313253"/>
                  </a:lnTo>
                  <a:cubicBezTo>
                    <a:pt x="107231" y="310499"/>
                    <a:pt x="108766" y="308277"/>
                    <a:pt x="110880" y="307122"/>
                  </a:cubicBezTo>
                  <a:close/>
                  <a:moveTo>
                    <a:pt x="282138" y="3333"/>
                  </a:moveTo>
                  <a:cubicBezTo>
                    <a:pt x="289080" y="-1111"/>
                    <a:pt x="297891" y="-1111"/>
                    <a:pt x="304744" y="3333"/>
                  </a:cubicBezTo>
                  <a:lnTo>
                    <a:pt x="577358" y="177884"/>
                  </a:lnTo>
                  <a:cubicBezTo>
                    <a:pt x="583232" y="181617"/>
                    <a:pt x="586971" y="188194"/>
                    <a:pt x="586971" y="195482"/>
                  </a:cubicBezTo>
                  <a:lnTo>
                    <a:pt x="586971" y="356080"/>
                  </a:lnTo>
                  <a:lnTo>
                    <a:pt x="604593" y="383720"/>
                  </a:lnTo>
                  <a:cubicBezTo>
                    <a:pt x="608598" y="390030"/>
                    <a:pt x="608598" y="398029"/>
                    <a:pt x="604593" y="404339"/>
                  </a:cubicBezTo>
                  <a:lnTo>
                    <a:pt x="582253" y="439445"/>
                  </a:lnTo>
                  <a:cubicBezTo>
                    <a:pt x="574688" y="451265"/>
                    <a:pt x="557333" y="451354"/>
                    <a:pt x="549768" y="439445"/>
                  </a:cubicBezTo>
                  <a:lnTo>
                    <a:pt x="527428" y="404339"/>
                  </a:lnTo>
                  <a:cubicBezTo>
                    <a:pt x="523423" y="398029"/>
                    <a:pt x="523423" y="390030"/>
                    <a:pt x="527428" y="383720"/>
                  </a:cubicBezTo>
                  <a:lnTo>
                    <a:pt x="545050" y="356080"/>
                  </a:lnTo>
                  <a:lnTo>
                    <a:pt x="545050" y="233698"/>
                  </a:lnTo>
                  <a:lnTo>
                    <a:pt x="304744" y="387630"/>
                  </a:lnTo>
                  <a:cubicBezTo>
                    <a:pt x="297891" y="391985"/>
                    <a:pt x="289080" y="391985"/>
                    <a:pt x="282138" y="387630"/>
                  </a:cubicBezTo>
                  <a:lnTo>
                    <a:pt x="9612" y="213079"/>
                  </a:lnTo>
                  <a:cubicBezTo>
                    <a:pt x="-3204" y="204902"/>
                    <a:pt x="-3204" y="186061"/>
                    <a:pt x="9612" y="1778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6"/>
            <p:cNvSpPr/>
            <p:nvPr/>
          </p:nvSpPr>
          <p:spPr bwMode="auto">
            <a:xfrm>
              <a:off x="5364730" y="3827386"/>
              <a:ext cx="373985" cy="373985"/>
            </a:xfrm>
            <a:custGeom>
              <a:avLst/>
              <a:gdLst>
                <a:gd name="T0" fmla="*/ 3208 w 10376"/>
                <a:gd name="T1" fmla="*/ 5447 h 10376"/>
                <a:gd name="T2" fmla="*/ 3208 w 10376"/>
                <a:gd name="T3" fmla="*/ 4149 h 10376"/>
                <a:gd name="T4" fmla="*/ 2074 w 10376"/>
                <a:gd name="T5" fmla="*/ 4798 h 10376"/>
                <a:gd name="T6" fmla="*/ 4942 w 10376"/>
                <a:gd name="T7" fmla="*/ 5447 h 10376"/>
                <a:gd name="T8" fmla="*/ 6077 w 10376"/>
                <a:gd name="T9" fmla="*/ 4798 h 10376"/>
                <a:gd name="T10" fmla="*/ 4942 w 10376"/>
                <a:gd name="T11" fmla="*/ 4149 h 10376"/>
                <a:gd name="T12" fmla="*/ 4942 w 10376"/>
                <a:gd name="T13" fmla="*/ 5447 h 10376"/>
                <a:gd name="T14" fmla="*/ 7650 w 10376"/>
                <a:gd name="T15" fmla="*/ 5447 h 10376"/>
                <a:gd name="T16" fmla="*/ 7650 w 10376"/>
                <a:gd name="T17" fmla="*/ 4149 h 10376"/>
                <a:gd name="T18" fmla="*/ 6515 w 10376"/>
                <a:gd name="T19" fmla="*/ 4798 h 10376"/>
                <a:gd name="T20" fmla="*/ 2722 w 10376"/>
                <a:gd name="T21" fmla="*/ 7933 h 10376"/>
                <a:gd name="T22" fmla="*/ 3857 w 10376"/>
                <a:gd name="T23" fmla="*/ 7284 h 10376"/>
                <a:gd name="T24" fmla="*/ 2722 w 10376"/>
                <a:gd name="T25" fmla="*/ 6636 h 10376"/>
                <a:gd name="T26" fmla="*/ 2722 w 10376"/>
                <a:gd name="T27" fmla="*/ 7933 h 10376"/>
                <a:gd name="T28" fmla="*/ 5429 w 10376"/>
                <a:gd name="T29" fmla="*/ 7933 h 10376"/>
                <a:gd name="T30" fmla="*/ 5429 w 10376"/>
                <a:gd name="T31" fmla="*/ 6636 h 10376"/>
                <a:gd name="T32" fmla="*/ 4294 w 10376"/>
                <a:gd name="T33" fmla="*/ 7284 h 10376"/>
                <a:gd name="T34" fmla="*/ 7164 w 10376"/>
                <a:gd name="T35" fmla="*/ 7933 h 10376"/>
                <a:gd name="T36" fmla="*/ 8299 w 10376"/>
                <a:gd name="T37" fmla="*/ 7284 h 10376"/>
                <a:gd name="T38" fmla="*/ 7164 w 10376"/>
                <a:gd name="T39" fmla="*/ 6636 h 10376"/>
                <a:gd name="T40" fmla="*/ 7164 w 10376"/>
                <a:gd name="T41" fmla="*/ 7933 h 10376"/>
                <a:gd name="T42" fmla="*/ 9077 w 10376"/>
                <a:gd name="T43" fmla="*/ 648 h 10376"/>
                <a:gd name="T44" fmla="*/ 8754 w 10376"/>
                <a:gd name="T45" fmla="*/ 0 h 10376"/>
                <a:gd name="T46" fmla="*/ 7781 w 10376"/>
                <a:gd name="T47" fmla="*/ 324 h 10376"/>
                <a:gd name="T48" fmla="*/ 2594 w 10376"/>
                <a:gd name="T49" fmla="*/ 648 h 10376"/>
                <a:gd name="T50" fmla="*/ 2270 w 10376"/>
                <a:gd name="T51" fmla="*/ 0 h 10376"/>
                <a:gd name="T52" fmla="*/ 1297 w 10376"/>
                <a:gd name="T53" fmla="*/ 324 h 10376"/>
                <a:gd name="T54" fmla="*/ 649 w 10376"/>
                <a:gd name="T55" fmla="*/ 648 h 10376"/>
                <a:gd name="T56" fmla="*/ 0 w 10376"/>
                <a:gd name="T57" fmla="*/ 9727 h 10376"/>
                <a:gd name="T58" fmla="*/ 9727 w 10376"/>
                <a:gd name="T59" fmla="*/ 10376 h 10376"/>
                <a:gd name="T60" fmla="*/ 10376 w 10376"/>
                <a:gd name="T61" fmla="*/ 1297 h 10376"/>
                <a:gd name="T62" fmla="*/ 9177 w 10376"/>
                <a:gd name="T63" fmla="*/ 9167 h 10376"/>
                <a:gd name="T64" fmla="*/ 1170 w 10376"/>
                <a:gd name="T65" fmla="*/ 3117 h 10376"/>
                <a:gd name="T66" fmla="*/ 9177 w 10376"/>
                <a:gd name="T67" fmla="*/ 9167 h 10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76" h="10376">
                  <a:moveTo>
                    <a:pt x="2722" y="5447"/>
                  </a:moveTo>
                  <a:lnTo>
                    <a:pt x="3208" y="5447"/>
                  </a:lnTo>
                  <a:cubicBezTo>
                    <a:pt x="3567" y="5447"/>
                    <a:pt x="3857" y="5157"/>
                    <a:pt x="3857" y="4798"/>
                  </a:cubicBezTo>
                  <a:cubicBezTo>
                    <a:pt x="3857" y="4439"/>
                    <a:pt x="3567" y="4149"/>
                    <a:pt x="3208" y="4149"/>
                  </a:cubicBezTo>
                  <a:lnTo>
                    <a:pt x="2722" y="4149"/>
                  </a:lnTo>
                  <a:cubicBezTo>
                    <a:pt x="2364" y="4149"/>
                    <a:pt x="2074" y="4439"/>
                    <a:pt x="2074" y="4798"/>
                  </a:cubicBezTo>
                  <a:cubicBezTo>
                    <a:pt x="2074" y="5157"/>
                    <a:pt x="2364" y="5447"/>
                    <a:pt x="2722" y="5447"/>
                  </a:cubicBezTo>
                  <a:close/>
                  <a:moveTo>
                    <a:pt x="4942" y="5447"/>
                  </a:moveTo>
                  <a:lnTo>
                    <a:pt x="5429" y="5447"/>
                  </a:lnTo>
                  <a:cubicBezTo>
                    <a:pt x="5787" y="5447"/>
                    <a:pt x="6077" y="5157"/>
                    <a:pt x="6077" y="4798"/>
                  </a:cubicBezTo>
                  <a:cubicBezTo>
                    <a:pt x="6077" y="4439"/>
                    <a:pt x="5787" y="4149"/>
                    <a:pt x="5429" y="4149"/>
                  </a:cubicBezTo>
                  <a:lnTo>
                    <a:pt x="4942" y="4149"/>
                  </a:lnTo>
                  <a:cubicBezTo>
                    <a:pt x="4584" y="4149"/>
                    <a:pt x="4294" y="4439"/>
                    <a:pt x="4294" y="4798"/>
                  </a:cubicBezTo>
                  <a:cubicBezTo>
                    <a:pt x="4295" y="5157"/>
                    <a:pt x="4585" y="5447"/>
                    <a:pt x="4942" y="5447"/>
                  </a:cubicBezTo>
                  <a:close/>
                  <a:moveTo>
                    <a:pt x="7164" y="5447"/>
                  </a:moveTo>
                  <a:lnTo>
                    <a:pt x="7650" y="5447"/>
                  </a:lnTo>
                  <a:cubicBezTo>
                    <a:pt x="8009" y="5447"/>
                    <a:pt x="8299" y="5157"/>
                    <a:pt x="8299" y="4798"/>
                  </a:cubicBezTo>
                  <a:cubicBezTo>
                    <a:pt x="8299" y="4439"/>
                    <a:pt x="8009" y="4149"/>
                    <a:pt x="7650" y="4149"/>
                  </a:cubicBezTo>
                  <a:lnTo>
                    <a:pt x="7164" y="4149"/>
                  </a:lnTo>
                  <a:cubicBezTo>
                    <a:pt x="6805" y="4149"/>
                    <a:pt x="6515" y="4439"/>
                    <a:pt x="6515" y="4798"/>
                  </a:cubicBezTo>
                  <a:cubicBezTo>
                    <a:pt x="6516" y="5157"/>
                    <a:pt x="6806" y="5447"/>
                    <a:pt x="7164" y="5447"/>
                  </a:cubicBezTo>
                  <a:close/>
                  <a:moveTo>
                    <a:pt x="2722" y="7933"/>
                  </a:moveTo>
                  <a:lnTo>
                    <a:pt x="3208" y="7933"/>
                  </a:lnTo>
                  <a:cubicBezTo>
                    <a:pt x="3567" y="7933"/>
                    <a:pt x="3857" y="7643"/>
                    <a:pt x="3857" y="7284"/>
                  </a:cubicBezTo>
                  <a:cubicBezTo>
                    <a:pt x="3857" y="6926"/>
                    <a:pt x="3567" y="6636"/>
                    <a:pt x="3209" y="6636"/>
                  </a:cubicBezTo>
                  <a:lnTo>
                    <a:pt x="2722" y="6636"/>
                  </a:lnTo>
                  <a:cubicBezTo>
                    <a:pt x="2364" y="6636"/>
                    <a:pt x="2074" y="6926"/>
                    <a:pt x="2074" y="7284"/>
                  </a:cubicBezTo>
                  <a:cubicBezTo>
                    <a:pt x="2074" y="7643"/>
                    <a:pt x="2364" y="7933"/>
                    <a:pt x="2722" y="7933"/>
                  </a:cubicBezTo>
                  <a:close/>
                  <a:moveTo>
                    <a:pt x="4942" y="7933"/>
                  </a:moveTo>
                  <a:lnTo>
                    <a:pt x="5429" y="7933"/>
                  </a:lnTo>
                  <a:cubicBezTo>
                    <a:pt x="5787" y="7933"/>
                    <a:pt x="6077" y="7643"/>
                    <a:pt x="6077" y="7284"/>
                  </a:cubicBezTo>
                  <a:cubicBezTo>
                    <a:pt x="6077" y="6926"/>
                    <a:pt x="5787" y="6636"/>
                    <a:pt x="5429" y="6636"/>
                  </a:cubicBezTo>
                  <a:lnTo>
                    <a:pt x="4942" y="6636"/>
                  </a:lnTo>
                  <a:cubicBezTo>
                    <a:pt x="4584" y="6636"/>
                    <a:pt x="4294" y="6926"/>
                    <a:pt x="4294" y="7284"/>
                  </a:cubicBezTo>
                  <a:cubicBezTo>
                    <a:pt x="4295" y="7643"/>
                    <a:pt x="4585" y="7933"/>
                    <a:pt x="4942" y="7933"/>
                  </a:cubicBezTo>
                  <a:close/>
                  <a:moveTo>
                    <a:pt x="7164" y="7933"/>
                  </a:moveTo>
                  <a:lnTo>
                    <a:pt x="7650" y="7933"/>
                  </a:lnTo>
                  <a:cubicBezTo>
                    <a:pt x="8009" y="7933"/>
                    <a:pt x="8299" y="7643"/>
                    <a:pt x="8299" y="7284"/>
                  </a:cubicBezTo>
                  <a:cubicBezTo>
                    <a:pt x="8299" y="6926"/>
                    <a:pt x="8009" y="6636"/>
                    <a:pt x="7650" y="6636"/>
                  </a:cubicBezTo>
                  <a:lnTo>
                    <a:pt x="7164" y="6636"/>
                  </a:lnTo>
                  <a:cubicBezTo>
                    <a:pt x="6805" y="6636"/>
                    <a:pt x="6515" y="6926"/>
                    <a:pt x="6515" y="7284"/>
                  </a:cubicBezTo>
                  <a:cubicBezTo>
                    <a:pt x="6516" y="7643"/>
                    <a:pt x="6806" y="7933"/>
                    <a:pt x="7164" y="7933"/>
                  </a:cubicBezTo>
                  <a:close/>
                  <a:moveTo>
                    <a:pt x="9726" y="648"/>
                  </a:moveTo>
                  <a:lnTo>
                    <a:pt x="9077" y="648"/>
                  </a:lnTo>
                  <a:lnTo>
                    <a:pt x="9077" y="324"/>
                  </a:lnTo>
                  <a:cubicBezTo>
                    <a:pt x="9077" y="146"/>
                    <a:pt x="8932" y="0"/>
                    <a:pt x="8754" y="0"/>
                  </a:cubicBezTo>
                  <a:lnTo>
                    <a:pt x="8105" y="0"/>
                  </a:lnTo>
                  <a:cubicBezTo>
                    <a:pt x="7926" y="0"/>
                    <a:pt x="7781" y="145"/>
                    <a:pt x="7781" y="324"/>
                  </a:cubicBezTo>
                  <a:lnTo>
                    <a:pt x="7781" y="648"/>
                  </a:lnTo>
                  <a:lnTo>
                    <a:pt x="2594" y="648"/>
                  </a:lnTo>
                  <a:lnTo>
                    <a:pt x="2594" y="324"/>
                  </a:lnTo>
                  <a:cubicBezTo>
                    <a:pt x="2594" y="146"/>
                    <a:pt x="2449" y="0"/>
                    <a:pt x="2270" y="0"/>
                  </a:cubicBezTo>
                  <a:lnTo>
                    <a:pt x="1621" y="0"/>
                  </a:lnTo>
                  <a:cubicBezTo>
                    <a:pt x="1442" y="0"/>
                    <a:pt x="1297" y="145"/>
                    <a:pt x="1297" y="324"/>
                  </a:cubicBezTo>
                  <a:lnTo>
                    <a:pt x="1297" y="648"/>
                  </a:lnTo>
                  <a:lnTo>
                    <a:pt x="649" y="648"/>
                  </a:lnTo>
                  <a:cubicBezTo>
                    <a:pt x="290" y="648"/>
                    <a:pt x="0" y="938"/>
                    <a:pt x="0" y="1297"/>
                  </a:cubicBezTo>
                  <a:lnTo>
                    <a:pt x="0" y="9727"/>
                  </a:lnTo>
                  <a:cubicBezTo>
                    <a:pt x="0" y="10086"/>
                    <a:pt x="290" y="10376"/>
                    <a:pt x="649" y="10376"/>
                  </a:cubicBezTo>
                  <a:lnTo>
                    <a:pt x="9727" y="10376"/>
                  </a:lnTo>
                  <a:cubicBezTo>
                    <a:pt x="10086" y="10376"/>
                    <a:pt x="10376" y="10085"/>
                    <a:pt x="10376" y="9727"/>
                  </a:cubicBezTo>
                  <a:lnTo>
                    <a:pt x="10376" y="1297"/>
                  </a:lnTo>
                  <a:cubicBezTo>
                    <a:pt x="10373" y="939"/>
                    <a:pt x="10084" y="648"/>
                    <a:pt x="9726" y="648"/>
                  </a:cubicBezTo>
                  <a:close/>
                  <a:moveTo>
                    <a:pt x="9177" y="9167"/>
                  </a:moveTo>
                  <a:lnTo>
                    <a:pt x="1170" y="9167"/>
                  </a:lnTo>
                  <a:lnTo>
                    <a:pt x="1170" y="3117"/>
                  </a:lnTo>
                  <a:lnTo>
                    <a:pt x="9177" y="3117"/>
                  </a:lnTo>
                  <a:lnTo>
                    <a:pt x="9177" y="91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7"/>
            <p:cNvSpPr/>
            <p:nvPr/>
          </p:nvSpPr>
          <p:spPr bwMode="auto">
            <a:xfrm>
              <a:off x="6456938" y="2676096"/>
              <a:ext cx="363078" cy="363005"/>
            </a:xfrm>
            <a:custGeom>
              <a:avLst/>
              <a:gdLst>
                <a:gd name="T0" fmla="*/ 5906 w 10377"/>
                <a:gd name="T1" fmla="*/ 7938 h 10377"/>
                <a:gd name="T2" fmla="*/ 4285 w 10377"/>
                <a:gd name="T3" fmla="*/ 5912 h 10377"/>
                <a:gd name="T4" fmla="*/ 3243 w 10377"/>
                <a:gd name="T5" fmla="*/ 5796 h 10377"/>
                <a:gd name="T6" fmla="*/ 3127 w 10377"/>
                <a:gd name="T7" fmla="*/ 5912 h 10377"/>
                <a:gd name="T8" fmla="*/ 741 w 10377"/>
                <a:gd name="T9" fmla="*/ 8895 h 10377"/>
                <a:gd name="T10" fmla="*/ 9636 w 10377"/>
                <a:gd name="T11" fmla="*/ 8895 h 10377"/>
                <a:gd name="T12" fmla="*/ 8005 w 10377"/>
                <a:gd name="T13" fmla="*/ 6721 h 10377"/>
                <a:gd name="T14" fmla="*/ 6967 w 10377"/>
                <a:gd name="T15" fmla="*/ 6572 h 10377"/>
                <a:gd name="T16" fmla="*/ 6818 w 10377"/>
                <a:gd name="T17" fmla="*/ 6721 h 10377"/>
                <a:gd name="T18" fmla="*/ 5906 w 10377"/>
                <a:gd name="T19" fmla="*/ 7938 h 10377"/>
                <a:gd name="T20" fmla="*/ 741 w 10377"/>
                <a:gd name="T21" fmla="*/ 0 h 10377"/>
                <a:gd name="T22" fmla="*/ 9636 w 10377"/>
                <a:gd name="T23" fmla="*/ 0 h 10377"/>
                <a:gd name="T24" fmla="*/ 10377 w 10377"/>
                <a:gd name="T25" fmla="*/ 741 h 10377"/>
                <a:gd name="T26" fmla="*/ 10377 w 10377"/>
                <a:gd name="T27" fmla="*/ 9636 h 10377"/>
                <a:gd name="T28" fmla="*/ 9636 w 10377"/>
                <a:gd name="T29" fmla="*/ 10377 h 10377"/>
                <a:gd name="T30" fmla="*/ 741 w 10377"/>
                <a:gd name="T31" fmla="*/ 10377 h 10377"/>
                <a:gd name="T32" fmla="*/ 0 w 10377"/>
                <a:gd name="T33" fmla="*/ 9636 h 10377"/>
                <a:gd name="T34" fmla="*/ 0 w 10377"/>
                <a:gd name="T35" fmla="*/ 741 h 10377"/>
                <a:gd name="T36" fmla="*/ 741 w 10377"/>
                <a:gd name="T37" fmla="*/ 0 h 10377"/>
                <a:gd name="T38" fmla="*/ 7412 w 10377"/>
                <a:gd name="T39" fmla="*/ 4447 h 10377"/>
                <a:gd name="T40" fmla="*/ 8895 w 10377"/>
                <a:gd name="T41" fmla="*/ 2965 h 10377"/>
                <a:gd name="T42" fmla="*/ 7412 w 10377"/>
                <a:gd name="T43" fmla="*/ 1482 h 10377"/>
                <a:gd name="T44" fmla="*/ 5930 w 10377"/>
                <a:gd name="T45" fmla="*/ 2965 h 10377"/>
                <a:gd name="T46" fmla="*/ 7412 w 10377"/>
                <a:gd name="T47" fmla="*/ 444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377" h="10377">
                  <a:moveTo>
                    <a:pt x="5906" y="7938"/>
                  </a:moveTo>
                  <a:lnTo>
                    <a:pt x="4285" y="5912"/>
                  </a:lnTo>
                  <a:cubicBezTo>
                    <a:pt x="4028" y="5592"/>
                    <a:pt x="3562" y="5541"/>
                    <a:pt x="3243" y="5796"/>
                  </a:cubicBezTo>
                  <a:cubicBezTo>
                    <a:pt x="3201" y="5830"/>
                    <a:pt x="3162" y="5870"/>
                    <a:pt x="3127" y="5912"/>
                  </a:cubicBezTo>
                  <a:lnTo>
                    <a:pt x="741" y="8895"/>
                  </a:lnTo>
                  <a:lnTo>
                    <a:pt x="9636" y="8895"/>
                  </a:lnTo>
                  <a:lnTo>
                    <a:pt x="8005" y="6721"/>
                  </a:lnTo>
                  <a:cubicBezTo>
                    <a:pt x="7760" y="6393"/>
                    <a:pt x="7295" y="6327"/>
                    <a:pt x="6967" y="6572"/>
                  </a:cubicBezTo>
                  <a:cubicBezTo>
                    <a:pt x="6911" y="6615"/>
                    <a:pt x="6861" y="6665"/>
                    <a:pt x="6818" y="6721"/>
                  </a:cubicBezTo>
                  <a:lnTo>
                    <a:pt x="5906" y="7938"/>
                  </a:lnTo>
                  <a:close/>
                  <a:moveTo>
                    <a:pt x="741" y="0"/>
                  </a:moveTo>
                  <a:lnTo>
                    <a:pt x="9636" y="0"/>
                  </a:lnTo>
                  <a:cubicBezTo>
                    <a:pt x="10045" y="0"/>
                    <a:pt x="10377" y="331"/>
                    <a:pt x="10377" y="741"/>
                  </a:cubicBezTo>
                  <a:lnTo>
                    <a:pt x="10377" y="9636"/>
                  </a:lnTo>
                  <a:cubicBezTo>
                    <a:pt x="10377" y="10045"/>
                    <a:pt x="10046" y="10377"/>
                    <a:pt x="9636" y="10377"/>
                  </a:cubicBezTo>
                  <a:lnTo>
                    <a:pt x="741" y="10377"/>
                  </a:lnTo>
                  <a:cubicBezTo>
                    <a:pt x="332" y="10377"/>
                    <a:pt x="0" y="10046"/>
                    <a:pt x="0" y="9636"/>
                  </a:cubicBezTo>
                  <a:lnTo>
                    <a:pt x="0" y="741"/>
                  </a:lnTo>
                  <a:cubicBezTo>
                    <a:pt x="0" y="332"/>
                    <a:pt x="332" y="0"/>
                    <a:pt x="741" y="0"/>
                  </a:cubicBezTo>
                  <a:close/>
                  <a:moveTo>
                    <a:pt x="7412" y="4447"/>
                  </a:moveTo>
                  <a:cubicBezTo>
                    <a:pt x="8231" y="4447"/>
                    <a:pt x="8895" y="3783"/>
                    <a:pt x="8895" y="2965"/>
                  </a:cubicBezTo>
                  <a:cubicBezTo>
                    <a:pt x="8895" y="2146"/>
                    <a:pt x="8231" y="1482"/>
                    <a:pt x="7412" y="1482"/>
                  </a:cubicBezTo>
                  <a:cubicBezTo>
                    <a:pt x="6593" y="1482"/>
                    <a:pt x="5930" y="2146"/>
                    <a:pt x="5930" y="2965"/>
                  </a:cubicBezTo>
                  <a:cubicBezTo>
                    <a:pt x="5930" y="3783"/>
                    <a:pt x="6593" y="4447"/>
                    <a:pt x="7412" y="44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8"/>
            <p:cNvSpPr/>
            <p:nvPr/>
          </p:nvSpPr>
          <p:spPr bwMode="auto">
            <a:xfrm>
              <a:off x="6450913" y="3862415"/>
              <a:ext cx="363078" cy="328842"/>
            </a:xfrm>
            <a:custGeom>
              <a:avLst/>
              <a:gdLst>
                <a:gd name="connsiteX0" fmla="*/ 282671 w 606933"/>
                <a:gd name="connsiteY0" fmla="*/ 210543 h 549705"/>
                <a:gd name="connsiteX1" fmla="*/ 282671 w 606933"/>
                <a:gd name="connsiteY1" fmla="*/ 249428 h 549705"/>
                <a:gd name="connsiteX2" fmla="*/ 293336 w 606933"/>
                <a:gd name="connsiteY2" fmla="*/ 249652 h 549705"/>
                <a:gd name="connsiteX3" fmla="*/ 326004 w 606933"/>
                <a:gd name="connsiteY3" fmla="*/ 242032 h 549705"/>
                <a:gd name="connsiteX4" fmla="*/ 331954 w 606933"/>
                <a:gd name="connsiteY4" fmla="*/ 227688 h 549705"/>
                <a:gd name="connsiteX5" fmla="*/ 317697 w 606933"/>
                <a:gd name="connsiteY5" fmla="*/ 210543 h 549705"/>
                <a:gd name="connsiteX6" fmla="*/ 184154 w 606933"/>
                <a:gd name="connsiteY6" fmla="*/ 176704 h 549705"/>
                <a:gd name="connsiteX7" fmla="*/ 174059 w 606933"/>
                <a:gd name="connsiteY7" fmla="*/ 201684 h 549705"/>
                <a:gd name="connsiteX8" fmla="*/ 194250 w 606933"/>
                <a:gd name="connsiteY8" fmla="*/ 201684 h 549705"/>
                <a:gd name="connsiteX9" fmla="*/ 297714 w 606933"/>
                <a:gd name="connsiteY9" fmla="*/ 153841 h 549705"/>
                <a:gd name="connsiteX10" fmla="*/ 282671 w 606933"/>
                <a:gd name="connsiteY10" fmla="*/ 154514 h 549705"/>
                <a:gd name="connsiteX11" fmla="*/ 282671 w 606933"/>
                <a:gd name="connsiteY11" fmla="*/ 183649 h 549705"/>
                <a:gd name="connsiteX12" fmla="*/ 317584 w 606933"/>
                <a:gd name="connsiteY12" fmla="*/ 183649 h 549705"/>
                <a:gd name="connsiteX13" fmla="*/ 327463 w 606933"/>
                <a:gd name="connsiteY13" fmla="*/ 170538 h 549705"/>
                <a:gd name="connsiteX14" fmla="*/ 322861 w 606933"/>
                <a:gd name="connsiteY14" fmla="*/ 160005 h 549705"/>
                <a:gd name="connsiteX15" fmla="*/ 322411 w 606933"/>
                <a:gd name="connsiteY15" fmla="*/ 159669 h 549705"/>
                <a:gd name="connsiteX16" fmla="*/ 297714 w 606933"/>
                <a:gd name="connsiteY16" fmla="*/ 153841 h 549705"/>
                <a:gd name="connsiteX17" fmla="*/ 183818 w 606933"/>
                <a:gd name="connsiteY17" fmla="*/ 127865 h 549705"/>
                <a:gd name="connsiteX18" fmla="*/ 184379 w 606933"/>
                <a:gd name="connsiteY18" fmla="*/ 127865 h 549705"/>
                <a:gd name="connsiteX19" fmla="*/ 196830 w 606933"/>
                <a:gd name="connsiteY19" fmla="*/ 136266 h 549705"/>
                <a:gd name="connsiteX20" fmla="*/ 245515 w 606933"/>
                <a:gd name="connsiteY20" fmla="*/ 257019 h 549705"/>
                <a:gd name="connsiteX21" fmla="*/ 238111 w 606933"/>
                <a:gd name="connsiteY21" fmla="*/ 274494 h 549705"/>
                <a:gd name="connsiteX22" fmla="*/ 220612 w 606933"/>
                <a:gd name="connsiteY22" fmla="*/ 266989 h 549705"/>
                <a:gd name="connsiteX23" fmla="*/ 205019 w 606933"/>
                <a:gd name="connsiteY23" fmla="*/ 228567 h 549705"/>
                <a:gd name="connsiteX24" fmla="*/ 163290 w 606933"/>
                <a:gd name="connsiteY24" fmla="*/ 228567 h 549705"/>
                <a:gd name="connsiteX25" fmla="*/ 147809 w 606933"/>
                <a:gd name="connsiteY25" fmla="*/ 266989 h 549705"/>
                <a:gd name="connsiteX26" fmla="*/ 135358 w 606933"/>
                <a:gd name="connsiteY26" fmla="*/ 275390 h 549705"/>
                <a:gd name="connsiteX27" fmla="*/ 130310 w 606933"/>
                <a:gd name="connsiteY27" fmla="*/ 274494 h 549705"/>
                <a:gd name="connsiteX28" fmla="*/ 122906 w 606933"/>
                <a:gd name="connsiteY28" fmla="*/ 257019 h 549705"/>
                <a:gd name="connsiteX29" fmla="*/ 171366 w 606933"/>
                <a:gd name="connsiteY29" fmla="*/ 136378 h 549705"/>
                <a:gd name="connsiteX30" fmla="*/ 183818 w 606933"/>
                <a:gd name="connsiteY30" fmla="*/ 127865 h 549705"/>
                <a:gd name="connsiteX31" fmla="*/ 443541 w 606933"/>
                <a:gd name="connsiteY31" fmla="*/ 127300 h 549705"/>
                <a:gd name="connsiteX32" fmla="*/ 477881 w 606933"/>
                <a:gd name="connsiteY32" fmla="*/ 134022 h 549705"/>
                <a:gd name="connsiteX33" fmla="*/ 483492 w 606933"/>
                <a:gd name="connsiteY33" fmla="*/ 152169 h 549705"/>
                <a:gd name="connsiteX34" fmla="*/ 465424 w 606933"/>
                <a:gd name="connsiteY34" fmla="*/ 157882 h 549705"/>
                <a:gd name="connsiteX35" fmla="*/ 443541 w 606933"/>
                <a:gd name="connsiteY35" fmla="*/ 154073 h 549705"/>
                <a:gd name="connsiteX36" fmla="*/ 395172 w 606933"/>
                <a:gd name="connsiteY36" fmla="*/ 202690 h 549705"/>
                <a:gd name="connsiteX37" fmla="*/ 440174 w 606933"/>
                <a:gd name="connsiteY37" fmla="*/ 248955 h 549705"/>
                <a:gd name="connsiteX38" fmla="*/ 465424 w 606933"/>
                <a:gd name="connsiteY38" fmla="*/ 244810 h 549705"/>
                <a:gd name="connsiteX39" fmla="*/ 483492 w 606933"/>
                <a:gd name="connsiteY39" fmla="*/ 250860 h 549705"/>
                <a:gd name="connsiteX40" fmla="*/ 477432 w 606933"/>
                <a:gd name="connsiteY40" fmla="*/ 268895 h 549705"/>
                <a:gd name="connsiteX41" fmla="*/ 440174 w 606933"/>
                <a:gd name="connsiteY41" fmla="*/ 275840 h 549705"/>
                <a:gd name="connsiteX42" fmla="*/ 368351 w 606933"/>
                <a:gd name="connsiteY42" fmla="*/ 202690 h 549705"/>
                <a:gd name="connsiteX43" fmla="*/ 443541 w 606933"/>
                <a:gd name="connsiteY43" fmla="*/ 127300 h 549705"/>
                <a:gd name="connsiteX44" fmla="*/ 297714 w 606933"/>
                <a:gd name="connsiteY44" fmla="*/ 126947 h 549705"/>
                <a:gd name="connsiteX45" fmla="*/ 339138 w 606933"/>
                <a:gd name="connsiteY45" fmla="*/ 138601 h 549705"/>
                <a:gd name="connsiteX46" fmla="*/ 354406 w 606933"/>
                <a:gd name="connsiteY46" fmla="*/ 170538 h 549705"/>
                <a:gd name="connsiteX47" fmla="*/ 345200 w 606933"/>
                <a:gd name="connsiteY47" fmla="*/ 195864 h 549705"/>
                <a:gd name="connsiteX48" fmla="*/ 358896 w 606933"/>
                <a:gd name="connsiteY48" fmla="*/ 227688 h 549705"/>
                <a:gd name="connsiteX49" fmla="*/ 344527 w 606933"/>
                <a:gd name="connsiteY49" fmla="*/ 261418 h 549705"/>
                <a:gd name="connsiteX50" fmla="*/ 344302 w 606933"/>
                <a:gd name="connsiteY50" fmla="*/ 261754 h 549705"/>
                <a:gd name="connsiteX51" fmla="*/ 293336 w 606933"/>
                <a:gd name="connsiteY51" fmla="*/ 276546 h 549705"/>
                <a:gd name="connsiteX52" fmla="*/ 267292 w 606933"/>
                <a:gd name="connsiteY52" fmla="*/ 274977 h 549705"/>
                <a:gd name="connsiteX53" fmla="*/ 255729 w 606933"/>
                <a:gd name="connsiteY53" fmla="*/ 261642 h 549705"/>
                <a:gd name="connsiteX54" fmla="*/ 255729 w 606933"/>
                <a:gd name="connsiteY54" fmla="*/ 142972 h 549705"/>
                <a:gd name="connsiteX55" fmla="*/ 266394 w 606933"/>
                <a:gd name="connsiteY55" fmla="*/ 129749 h 549705"/>
                <a:gd name="connsiteX56" fmla="*/ 297714 w 606933"/>
                <a:gd name="connsiteY56" fmla="*/ 126947 h 549705"/>
                <a:gd name="connsiteX57" fmla="*/ 45340 w 606933"/>
                <a:gd name="connsiteY57" fmla="*/ 70478 h 549705"/>
                <a:gd name="connsiteX58" fmla="*/ 45340 w 606933"/>
                <a:gd name="connsiteY58" fmla="*/ 333005 h 549705"/>
                <a:gd name="connsiteX59" fmla="*/ 561593 w 606933"/>
                <a:gd name="connsiteY59" fmla="*/ 333005 h 549705"/>
                <a:gd name="connsiteX60" fmla="*/ 561593 w 606933"/>
                <a:gd name="connsiteY60" fmla="*/ 70478 h 549705"/>
                <a:gd name="connsiteX61" fmla="*/ 41749 w 606933"/>
                <a:gd name="connsiteY61" fmla="*/ 0 h 549705"/>
                <a:gd name="connsiteX62" fmla="*/ 565184 w 606933"/>
                <a:gd name="connsiteY62" fmla="*/ 0 h 549705"/>
                <a:gd name="connsiteX63" fmla="*/ 606933 w 606933"/>
                <a:gd name="connsiteY63" fmla="*/ 41569 h 549705"/>
                <a:gd name="connsiteX64" fmla="*/ 606933 w 606933"/>
                <a:gd name="connsiteY64" fmla="*/ 361914 h 549705"/>
                <a:gd name="connsiteX65" fmla="*/ 565184 w 606933"/>
                <a:gd name="connsiteY65" fmla="*/ 403483 h 549705"/>
                <a:gd name="connsiteX66" fmla="*/ 401554 w 606933"/>
                <a:gd name="connsiteY66" fmla="*/ 403483 h 549705"/>
                <a:gd name="connsiteX67" fmla="*/ 456322 w 606933"/>
                <a:gd name="connsiteY67" fmla="*/ 510601 h 549705"/>
                <a:gd name="connsiteX68" fmla="*/ 444650 w 606933"/>
                <a:gd name="connsiteY68" fmla="*/ 546792 h 549705"/>
                <a:gd name="connsiteX69" fmla="*/ 432417 w 606933"/>
                <a:gd name="connsiteY69" fmla="*/ 549705 h 549705"/>
                <a:gd name="connsiteX70" fmla="*/ 408400 w 606933"/>
                <a:gd name="connsiteY70" fmla="*/ 535139 h 549705"/>
                <a:gd name="connsiteX71" fmla="*/ 341063 w 606933"/>
                <a:gd name="connsiteY71" fmla="*/ 403483 h 549705"/>
                <a:gd name="connsiteX72" fmla="*/ 330401 w 606933"/>
                <a:gd name="connsiteY72" fmla="*/ 403483 h 549705"/>
                <a:gd name="connsiteX73" fmla="*/ 330401 w 606933"/>
                <a:gd name="connsiteY73" fmla="*/ 486510 h 549705"/>
                <a:gd name="connsiteX74" fmla="*/ 303466 w 606933"/>
                <a:gd name="connsiteY74" fmla="*/ 513290 h 549705"/>
                <a:gd name="connsiteX75" fmla="*/ 276532 w 606933"/>
                <a:gd name="connsiteY75" fmla="*/ 486510 h 549705"/>
                <a:gd name="connsiteX76" fmla="*/ 276532 w 606933"/>
                <a:gd name="connsiteY76" fmla="*/ 403483 h 549705"/>
                <a:gd name="connsiteX77" fmla="*/ 265870 w 606933"/>
                <a:gd name="connsiteY77" fmla="*/ 403483 h 549705"/>
                <a:gd name="connsiteX78" fmla="*/ 198533 w 606933"/>
                <a:gd name="connsiteY78" fmla="*/ 535139 h 549705"/>
                <a:gd name="connsiteX79" fmla="*/ 174516 w 606933"/>
                <a:gd name="connsiteY79" fmla="*/ 549705 h 549705"/>
                <a:gd name="connsiteX80" fmla="*/ 162283 w 606933"/>
                <a:gd name="connsiteY80" fmla="*/ 546792 h 549705"/>
                <a:gd name="connsiteX81" fmla="*/ 150611 w 606933"/>
                <a:gd name="connsiteY81" fmla="*/ 510601 h 549705"/>
                <a:gd name="connsiteX82" fmla="*/ 205379 w 606933"/>
                <a:gd name="connsiteY82" fmla="*/ 403483 h 549705"/>
                <a:gd name="connsiteX83" fmla="*/ 41749 w 606933"/>
                <a:gd name="connsiteY83" fmla="*/ 403483 h 549705"/>
                <a:gd name="connsiteX84" fmla="*/ 0 w 606933"/>
                <a:gd name="connsiteY84" fmla="*/ 361914 h 549705"/>
                <a:gd name="connsiteX85" fmla="*/ 0 w 606933"/>
                <a:gd name="connsiteY85" fmla="*/ 41569 h 549705"/>
                <a:gd name="connsiteX86" fmla="*/ 41749 w 606933"/>
                <a:gd name="connsiteY86" fmla="*/ 0 h 5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06933" h="549705">
                  <a:moveTo>
                    <a:pt x="282671" y="210543"/>
                  </a:moveTo>
                  <a:lnTo>
                    <a:pt x="282671" y="249428"/>
                  </a:lnTo>
                  <a:cubicBezTo>
                    <a:pt x="285702" y="249540"/>
                    <a:pt x="289295" y="249652"/>
                    <a:pt x="293336" y="249652"/>
                  </a:cubicBezTo>
                  <a:cubicBezTo>
                    <a:pt x="309277" y="249652"/>
                    <a:pt x="320279" y="247075"/>
                    <a:pt x="326004" y="242032"/>
                  </a:cubicBezTo>
                  <a:cubicBezTo>
                    <a:pt x="330045" y="237998"/>
                    <a:pt x="331954" y="233403"/>
                    <a:pt x="331954" y="227688"/>
                  </a:cubicBezTo>
                  <a:cubicBezTo>
                    <a:pt x="331954" y="215586"/>
                    <a:pt x="321626" y="211664"/>
                    <a:pt x="317697" y="210543"/>
                  </a:cubicBezTo>
                  <a:close/>
                  <a:moveTo>
                    <a:pt x="184154" y="176704"/>
                  </a:moveTo>
                  <a:lnTo>
                    <a:pt x="174059" y="201684"/>
                  </a:lnTo>
                  <a:lnTo>
                    <a:pt x="194250" y="201684"/>
                  </a:lnTo>
                  <a:close/>
                  <a:moveTo>
                    <a:pt x="297714" y="153841"/>
                  </a:moveTo>
                  <a:cubicBezTo>
                    <a:pt x="292663" y="153841"/>
                    <a:pt x="287386" y="154066"/>
                    <a:pt x="282671" y="154514"/>
                  </a:cubicBezTo>
                  <a:lnTo>
                    <a:pt x="282671" y="183649"/>
                  </a:lnTo>
                  <a:lnTo>
                    <a:pt x="317584" y="183649"/>
                  </a:lnTo>
                  <a:cubicBezTo>
                    <a:pt x="323759" y="180848"/>
                    <a:pt x="327463" y="176029"/>
                    <a:pt x="327463" y="170538"/>
                  </a:cubicBezTo>
                  <a:cubicBezTo>
                    <a:pt x="327463" y="164151"/>
                    <a:pt x="324881" y="161461"/>
                    <a:pt x="322861" y="160005"/>
                  </a:cubicBezTo>
                  <a:cubicBezTo>
                    <a:pt x="322748" y="159893"/>
                    <a:pt x="322524" y="159781"/>
                    <a:pt x="322411" y="159669"/>
                  </a:cubicBezTo>
                  <a:cubicBezTo>
                    <a:pt x="319044" y="156979"/>
                    <a:pt x="313318" y="153841"/>
                    <a:pt x="297714" y="153841"/>
                  </a:cubicBezTo>
                  <a:close/>
                  <a:moveTo>
                    <a:pt x="183818" y="127865"/>
                  </a:moveTo>
                  <a:lnTo>
                    <a:pt x="184379" y="127865"/>
                  </a:lnTo>
                  <a:cubicBezTo>
                    <a:pt x="189875" y="127865"/>
                    <a:pt x="194811" y="131226"/>
                    <a:pt x="196830" y="136266"/>
                  </a:cubicBezTo>
                  <a:lnTo>
                    <a:pt x="245515" y="257019"/>
                  </a:lnTo>
                  <a:cubicBezTo>
                    <a:pt x="248319" y="263852"/>
                    <a:pt x="244954" y="271693"/>
                    <a:pt x="238111" y="274494"/>
                  </a:cubicBezTo>
                  <a:cubicBezTo>
                    <a:pt x="231156" y="277182"/>
                    <a:pt x="223304" y="273934"/>
                    <a:pt x="220612" y="266989"/>
                  </a:cubicBezTo>
                  <a:lnTo>
                    <a:pt x="205019" y="228567"/>
                  </a:lnTo>
                  <a:lnTo>
                    <a:pt x="163290" y="228567"/>
                  </a:lnTo>
                  <a:lnTo>
                    <a:pt x="147809" y="266989"/>
                  </a:lnTo>
                  <a:cubicBezTo>
                    <a:pt x="145678" y="272254"/>
                    <a:pt x="140630" y="275390"/>
                    <a:pt x="135358" y="275390"/>
                  </a:cubicBezTo>
                  <a:cubicBezTo>
                    <a:pt x="133675" y="275390"/>
                    <a:pt x="131993" y="275054"/>
                    <a:pt x="130310" y="274494"/>
                  </a:cubicBezTo>
                  <a:cubicBezTo>
                    <a:pt x="123467" y="271693"/>
                    <a:pt x="120102" y="263852"/>
                    <a:pt x="122906" y="257019"/>
                  </a:cubicBezTo>
                  <a:lnTo>
                    <a:pt x="171366" y="136378"/>
                  </a:lnTo>
                  <a:cubicBezTo>
                    <a:pt x="173386" y="131226"/>
                    <a:pt x="178321" y="127865"/>
                    <a:pt x="183818" y="127865"/>
                  </a:cubicBezTo>
                  <a:close/>
                  <a:moveTo>
                    <a:pt x="443541" y="127300"/>
                  </a:moveTo>
                  <a:cubicBezTo>
                    <a:pt x="462731" y="127300"/>
                    <a:pt x="473953" y="132005"/>
                    <a:pt x="477881" y="134022"/>
                  </a:cubicBezTo>
                  <a:cubicBezTo>
                    <a:pt x="484390" y="137494"/>
                    <a:pt x="486971" y="145560"/>
                    <a:pt x="483492" y="152169"/>
                  </a:cubicBezTo>
                  <a:cubicBezTo>
                    <a:pt x="480125" y="158778"/>
                    <a:pt x="471933" y="161243"/>
                    <a:pt x="465424" y="157882"/>
                  </a:cubicBezTo>
                  <a:cubicBezTo>
                    <a:pt x="464639" y="157434"/>
                    <a:pt x="457793" y="154073"/>
                    <a:pt x="443541" y="154073"/>
                  </a:cubicBezTo>
                  <a:cubicBezTo>
                    <a:pt x="414138" y="154073"/>
                    <a:pt x="395172" y="173229"/>
                    <a:pt x="395172" y="202690"/>
                  </a:cubicBezTo>
                  <a:cubicBezTo>
                    <a:pt x="395172" y="231704"/>
                    <a:pt x="412006" y="248955"/>
                    <a:pt x="440174" y="248955"/>
                  </a:cubicBezTo>
                  <a:cubicBezTo>
                    <a:pt x="453528" y="248955"/>
                    <a:pt x="462506" y="246267"/>
                    <a:pt x="465424" y="244810"/>
                  </a:cubicBezTo>
                  <a:cubicBezTo>
                    <a:pt x="472045" y="241562"/>
                    <a:pt x="480125" y="244250"/>
                    <a:pt x="483492" y="250860"/>
                  </a:cubicBezTo>
                  <a:cubicBezTo>
                    <a:pt x="486747" y="257469"/>
                    <a:pt x="484053" y="265534"/>
                    <a:pt x="477432" y="268895"/>
                  </a:cubicBezTo>
                  <a:cubicBezTo>
                    <a:pt x="468679" y="273264"/>
                    <a:pt x="454763" y="275840"/>
                    <a:pt x="440174" y="275840"/>
                  </a:cubicBezTo>
                  <a:cubicBezTo>
                    <a:pt x="397192" y="275840"/>
                    <a:pt x="368351" y="246491"/>
                    <a:pt x="368351" y="202690"/>
                  </a:cubicBezTo>
                  <a:cubicBezTo>
                    <a:pt x="368351" y="158330"/>
                    <a:pt x="399212" y="127300"/>
                    <a:pt x="443541" y="127300"/>
                  </a:cubicBezTo>
                  <a:close/>
                  <a:moveTo>
                    <a:pt x="297714" y="126947"/>
                  </a:moveTo>
                  <a:cubicBezTo>
                    <a:pt x="316349" y="126947"/>
                    <a:pt x="329147" y="130533"/>
                    <a:pt x="339138" y="138601"/>
                  </a:cubicBezTo>
                  <a:cubicBezTo>
                    <a:pt x="349017" y="145997"/>
                    <a:pt x="354406" y="157315"/>
                    <a:pt x="354406" y="170538"/>
                  </a:cubicBezTo>
                  <a:cubicBezTo>
                    <a:pt x="354406" y="179951"/>
                    <a:pt x="351150" y="188692"/>
                    <a:pt x="345200" y="195864"/>
                  </a:cubicBezTo>
                  <a:cubicBezTo>
                    <a:pt x="353058" y="203035"/>
                    <a:pt x="358896" y="213569"/>
                    <a:pt x="358896" y="227688"/>
                  </a:cubicBezTo>
                  <a:cubicBezTo>
                    <a:pt x="358896" y="240687"/>
                    <a:pt x="353957" y="252341"/>
                    <a:pt x="344527" y="261418"/>
                  </a:cubicBezTo>
                  <a:cubicBezTo>
                    <a:pt x="344414" y="261530"/>
                    <a:pt x="344414" y="261642"/>
                    <a:pt x="344302" y="261754"/>
                  </a:cubicBezTo>
                  <a:cubicBezTo>
                    <a:pt x="333188" y="271840"/>
                    <a:pt x="317023" y="276546"/>
                    <a:pt x="293336" y="276546"/>
                  </a:cubicBezTo>
                  <a:cubicBezTo>
                    <a:pt x="280538" y="276546"/>
                    <a:pt x="271558" y="275538"/>
                    <a:pt x="267292" y="274977"/>
                  </a:cubicBezTo>
                  <a:cubicBezTo>
                    <a:pt x="260668" y="274081"/>
                    <a:pt x="255729" y="268366"/>
                    <a:pt x="255729" y="261642"/>
                  </a:cubicBezTo>
                  <a:lnTo>
                    <a:pt x="255729" y="142972"/>
                  </a:lnTo>
                  <a:cubicBezTo>
                    <a:pt x="255729" y="136584"/>
                    <a:pt x="260107" y="131093"/>
                    <a:pt x="266394" y="129749"/>
                  </a:cubicBezTo>
                  <a:cubicBezTo>
                    <a:pt x="274701" y="128068"/>
                    <a:pt x="286376" y="126947"/>
                    <a:pt x="297714" y="126947"/>
                  </a:cubicBezTo>
                  <a:close/>
                  <a:moveTo>
                    <a:pt x="45340" y="70478"/>
                  </a:moveTo>
                  <a:lnTo>
                    <a:pt x="45340" y="333005"/>
                  </a:lnTo>
                  <a:lnTo>
                    <a:pt x="561593" y="333005"/>
                  </a:lnTo>
                  <a:lnTo>
                    <a:pt x="561593" y="70478"/>
                  </a:lnTo>
                  <a:close/>
                  <a:moveTo>
                    <a:pt x="41749" y="0"/>
                  </a:moveTo>
                  <a:lnTo>
                    <a:pt x="565184" y="0"/>
                  </a:lnTo>
                  <a:cubicBezTo>
                    <a:pt x="588303" y="0"/>
                    <a:pt x="606933" y="18600"/>
                    <a:pt x="606933" y="41569"/>
                  </a:cubicBezTo>
                  <a:lnTo>
                    <a:pt x="606933" y="361914"/>
                  </a:lnTo>
                  <a:cubicBezTo>
                    <a:pt x="606933" y="384883"/>
                    <a:pt x="588303" y="403483"/>
                    <a:pt x="565184" y="403483"/>
                  </a:cubicBezTo>
                  <a:lnTo>
                    <a:pt x="401554" y="403483"/>
                  </a:lnTo>
                  <a:lnTo>
                    <a:pt x="456322" y="510601"/>
                  </a:lnTo>
                  <a:cubicBezTo>
                    <a:pt x="463056" y="523822"/>
                    <a:pt x="457893" y="540069"/>
                    <a:pt x="444650" y="546792"/>
                  </a:cubicBezTo>
                  <a:cubicBezTo>
                    <a:pt x="440722" y="548809"/>
                    <a:pt x="436458" y="549705"/>
                    <a:pt x="432417" y="549705"/>
                  </a:cubicBezTo>
                  <a:cubicBezTo>
                    <a:pt x="422653" y="549705"/>
                    <a:pt x="413226" y="544327"/>
                    <a:pt x="408400" y="535139"/>
                  </a:cubicBezTo>
                  <a:lnTo>
                    <a:pt x="341063" y="403483"/>
                  </a:lnTo>
                  <a:lnTo>
                    <a:pt x="330401" y="403483"/>
                  </a:lnTo>
                  <a:lnTo>
                    <a:pt x="330401" y="486510"/>
                  </a:lnTo>
                  <a:cubicBezTo>
                    <a:pt x="330401" y="501301"/>
                    <a:pt x="318281" y="513290"/>
                    <a:pt x="303466" y="513290"/>
                  </a:cubicBezTo>
                  <a:cubicBezTo>
                    <a:pt x="288652" y="513290"/>
                    <a:pt x="276532" y="501301"/>
                    <a:pt x="276532" y="486510"/>
                  </a:cubicBezTo>
                  <a:lnTo>
                    <a:pt x="276532" y="403483"/>
                  </a:lnTo>
                  <a:lnTo>
                    <a:pt x="265870" y="403483"/>
                  </a:lnTo>
                  <a:lnTo>
                    <a:pt x="198533" y="535139"/>
                  </a:lnTo>
                  <a:cubicBezTo>
                    <a:pt x="193819" y="544327"/>
                    <a:pt x="184280" y="549705"/>
                    <a:pt x="174516" y="549705"/>
                  </a:cubicBezTo>
                  <a:cubicBezTo>
                    <a:pt x="170475" y="549705"/>
                    <a:pt x="166211" y="548809"/>
                    <a:pt x="162283" y="546792"/>
                  </a:cubicBezTo>
                  <a:cubicBezTo>
                    <a:pt x="149040" y="540069"/>
                    <a:pt x="143877" y="523822"/>
                    <a:pt x="150611" y="510601"/>
                  </a:cubicBezTo>
                  <a:lnTo>
                    <a:pt x="205379" y="403483"/>
                  </a:lnTo>
                  <a:lnTo>
                    <a:pt x="41749" y="403483"/>
                  </a:lnTo>
                  <a:cubicBezTo>
                    <a:pt x="18630" y="403483"/>
                    <a:pt x="0" y="384883"/>
                    <a:pt x="0" y="361914"/>
                  </a:cubicBezTo>
                  <a:lnTo>
                    <a:pt x="0" y="41569"/>
                  </a:lnTo>
                  <a:cubicBezTo>
                    <a:pt x="0" y="18600"/>
                    <a:pt x="18630" y="0"/>
                    <a:pt x="417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44654" y="1578332"/>
            <a:ext cx="160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054179" y="2042516"/>
            <a:ext cx="28145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044654" y="4447135"/>
            <a:ext cx="160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054179" y="4911319"/>
            <a:ext cx="28145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59331" y="1578332"/>
            <a:ext cx="160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68856" y="2042516"/>
            <a:ext cx="28145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59331" y="4447135"/>
            <a:ext cx="160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368856" y="4911319"/>
            <a:ext cx="28145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85000">
                <a:srgbClr val="6389CE"/>
              </a:gs>
              <a:gs pos="0">
                <a:srgbClr val="95AFDD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14524" y="1272580"/>
            <a:ext cx="9962952" cy="4312840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47268"/>
          <a:stretch>
            <a:fillRect/>
          </a:stretch>
        </p:blipFill>
        <p:spPr>
          <a:xfrm>
            <a:off x="1114525" y="1272581"/>
            <a:ext cx="3218354" cy="3832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alphaModFix amt="67000"/>
          </a:blip>
          <a:srcRect l="44515"/>
          <a:stretch>
            <a:fillRect/>
          </a:stretch>
        </p:blipFill>
        <p:spPr>
          <a:xfrm>
            <a:off x="8051374" y="2070100"/>
            <a:ext cx="3026101" cy="35153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373301" y="2803886"/>
            <a:ext cx="74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22" name="矩形 21"/>
          <p:cNvSpPr/>
          <p:nvPr/>
        </p:nvSpPr>
        <p:spPr>
          <a:xfrm>
            <a:off x="3289786" y="4157451"/>
            <a:ext cx="5612415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 work plan is a work plan that is made in advance when a certain period of work is arranged and planned. In fact, there are many different types of work plans. </a:t>
            </a:r>
          </a:p>
        </p:txBody>
      </p:sp>
      <p:sp>
        <p:nvSpPr>
          <p:cNvPr id="23" name="矩形 22"/>
          <p:cNvSpPr/>
          <p:nvPr/>
        </p:nvSpPr>
        <p:spPr>
          <a:xfrm>
            <a:off x="4682633" y="2007614"/>
            <a:ext cx="2814034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sz="3200" b="1" i="1" dirty="0">
                <a:gradFill>
                  <a:gsLst>
                    <a:gs pos="0">
                      <a:srgbClr val="94AEDD"/>
                    </a:gs>
                    <a:gs pos="100000">
                      <a:srgbClr val="5982CB"/>
                    </a:gs>
                  </a:gsLst>
                  <a:lin ang="0" scaled="0"/>
                </a:gradFill>
                <a:cs typeface="+mn-ea"/>
                <a:sym typeface="+mn-lt"/>
              </a:rPr>
              <a:t>PART-03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168900" y="2701450"/>
            <a:ext cx="1854200" cy="0"/>
          </a:xfrm>
          <a:prstGeom prst="line">
            <a:avLst/>
          </a:prstGeom>
          <a:ln w="12700">
            <a:solidFill>
              <a:srgbClr val="94A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dc3d11b-7d28-430f-a7f6-a4376700bbeb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765;#8165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vaipmf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1003</Words>
  <Application>Microsoft Office PowerPoint</Application>
  <PresentationFormat>宽屏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AutoBVT</cp:lastModifiedBy>
  <cp:revision>7</cp:revision>
  <dcterms:created xsi:type="dcterms:W3CDTF">2022-03-14T05:46:00Z</dcterms:created>
  <dcterms:modified xsi:type="dcterms:W3CDTF">2022-03-14T09:49:06Z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v1.0_mb_nHtMfJ4urYzEBh+X+pO0ZQ==</vt:lpwstr>
  </property>
  <property fmtid="{D5CDD505-2E9C-101B-9397-08002B2CF9AE}" pid="4" name="ICV">
    <vt:lpwstr>9DAA57AC02A74C58A5F5618B99CB06AC</vt:lpwstr>
  </property>
</Properties>
</file>