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639" r:id="rId2"/>
    <p:sldId id="664" r:id="rId3"/>
    <p:sldId id="643" r:id="rId4"/>
    <p:sldId id="642" r:id="rId5"/>
    <p:sldId id="669" r:id="rId6"/>
    <p:sldId id="650" r:id="rId7"/>
    <p:sldId id="670" r:id="rId8"/>
    <p:sldId id="666" r:id="rId9"/>
    <p:sldId id="665" r:id="rId10"/>
    <p:sldId id="667" r:id="rId11"/>
    <p:sldId id="671" r:id="rId12"/>
    <p:sldId id="652" r:id="rId13"/>
    <p:sldId id="668" r:id="rId14"/>
    <p:sldId id="672" r:id="rId15"/>
    <p:sldId id="674" r:id="rId16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目录" id="{912B3ED7-30D0-44EE-A0D5-751049F4B74B}">
          <p14:sldIdLst>
            <p14:sldId id="639"/>
            <p14:sldId id="664"/>
          </p14:sldIdLst>
        </p14:section>
        <p14:section name="1" id="{1FEF745F-C575-47AD-BC95-9B93A57EDBF3}">
          <p14:sldIdLst>
            <p14:sldId id="643"/>
            <p14:sldId id="642"/>
            <p14:sldId id="669"/>
          </p14:sldIdLst>
        </p14:section>
        <p14:section name="2" id="{8BC4FFB1-E2C5-45F6-BD96-01F9809A2B26}">
          <p14:sldIdLst>
            <p14:sldId id="650"/>
            <p14:sldId id="670"/>
            <p14:sldId id="666"/>
          </p14:sldIdLst>
        </p14:section>
        <p14:section name="3" id="{5D086D09-ABB3-43F4-89BC-723AF992E6D9}">
          <p14:sldIdLst>
            <p14:sldId id="665"/>
            <p14:sldId id="667"/>
            <p14:sldId id="671"/>
          </p14:sldIdLst>
        </p14:section>
        <p14:section name="4" id="{E1BFEC14-A286-4D88-A561-460A9FF62B6B}">
          <p14:sldIdLst>
            <p14:sldId id="652"/>
            <p14:sldId id="668"/>
            <p14:sldId id="672"/>
            <p14:sldId id="6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3F1"/>
    <a:srgbClr val="022539"/>
    <a:srgbClr val="FB991C"/>
    <a:srgbClr val="1E7590"/>
    <a:srgbClr val="666666"/>
    <a:srgbClr val="DEDAD7"/>
    <a:srgbClr val="72929D"/>
    <a:srgbClr val="8A8A8A"/>
    <a:srgbClr val="535D5F"/>
    <a:srgbClr val="7293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14" name="组合 13"/>
          <p:cNvGrpSpPr/>
          <p:nvPr userDrawn="1"/>
        </p:nvGrpSpPr>
        <p:grpSpPr>
          <a:xfrm>
            <a:off x="0" y="1756239"/>
            <a:ext cx="12192000" cy="3212001"/>
            <a:chOff x="0" y="4337964"/>
            <a:chExt cx="12192000" cy="2520036"/>
          </a:xfrm>
        </p:grpSpPr>
        <p:sp>
          <p:nvSpPr>
            <p:cNvPr id="15" name="矩形: 圆角 14"/>
            <p:cNvSpPr/>
            <p:nvPr/>
          </p:nvSpPr>
          <p:spPr>
            <a:xfrm>
              <a:off x="0" y="4337964"/>
              <a:ext cx="12192000" cy="2520036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4337964"/>
              <a:ext cx="12192000" cy="2520036"/>
            </a:xfrm>
            <a:prstGeom prst="rect">
              <a:avLst/>
            </a:prstGeom>
            <a:blipFill dpi="0" rotWithShape="1">
              <a:blip r:embed="rId3">
                <a:alphaModFix amt="8000"/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rcRect/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 userDrawn="1"/>
        </p:nvGrpSpPr>
        <p:grpSpPr>
          <a:xfrm>
            <a:off x="5461000" y="906744"/>
            <a:ext cx="1270000" cy="1270000"/>
            <a:chOff x="5461000" y="1149680"/>
            <a:chExt cx="1270000" cy="1270000"/>
          </a:xfrm>
          <a:effectLst>
            <a:outerShdw blurRad="127000" dist="635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20" name="椭圆 19"/>
            <p:cNvSpPr/>
            <p:nvPr userDrawn="1"/>
          </p:nvSpPr>
          <p:spPr>
            <a:xfrm>
              <a:off x="5461000" y="1149680"/>
              <a:ext cx="1270000" cy="1270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ounded Rectangle 10"/>
            <p:cNvSpPr/>
            <p:nvPr userDrawn="1"/>
          </p:nvSpPr>
          <p:spPr>
            <a:xfrm>
              <a:off x="5766816" y="1418768"/>
              <a:ext cx="658368" cy="731824"/>
            </a:xfrm>
            <a:custGeom>
              <a:avLst/>
              <a:gdLst>
                <a:gd name="connsiteX0" fmla="*/ 267220 w 545823"/>
                <a:gd name="connsiteY0" fmla="*/ 533785 h 606722"/>
                <a:gd name="connsiteX1" fmla="*/ 298560 w 545823"/>
                <a:gd name="connsiteY1" fmla="*/ 540253 h 606722"/>
                <a:gd name="connsiteX2" fmla="*/ 307684 w 545823"/>
                <a:gd name="connsiteY2" fmla="*/ 570466 h 606722"/>
                <a:gd name="connsiteX3" fmla="*/ 305320 w 545823"/>
                <a:gd name="connsiteY3" fmla="*/ 575234 h 606722"/>
                <a:gd name="connsiteX4" fmla="*/ 303098 w 545823"/>
                <a:gd name="connsiteY4" fmla="*/ 580097 h 606722"/>
                <a:gd name="connsiteX5" fmla="*/ 307116 w 545823"/>
                <a:gd name="connsiteY5" fmla="*/ 583024 h 606722"/>
                <a:gd name="connsiteX6" fmla="*/ 323519 w 545823"/>
                <a:gd name="connsiteY6" fmla="*/ 584298 h 606722"/>
                <a:gd name="connsiteX7" fmla="*/ 498800 w 545823"/>
                <a:gd name="connsiteY7" fmla="*/ 553424 h 606722"/>
                <a:gd name="connsiteX8" fmla="*/ 505229 w 545823"/>
                <a:gd name="connsiteY8" fmla="*/ 552291 h 606722"/>
                <a:gd name="connsiteX9" fmla="*/ 518039 w 545823"/>
                <a:gd name="connsiteY9" fmla="*/ 561213 h 606722"/>
                <a:gd name="connsiteX10" fmla="*/ 509105 w 545823"/>
                <a:gd name="connsiteY10" fmla="*/ 573960 h 606722"/>
                <a:gd name="connsiteX11" fmla="*/ 502676 w 545823"/>
                <a:gd name="connsiteY11" fmla="*/ 575140 h 606722"/>
                <a:gd name="connsiteX12" fmla="*/ 326072 w 545823"/>
                <a:gd name="connsiteY12" fmla="*/ 606203 h 606722"/>
                <a:gd name="connsiteX13" fmla="*/ 317043 w 545823"/>
                <a:gd name="connsiteY13" fmla="*/ 606722 h 606722"/>
                <a:gd name="connsiteX14" fmla="*/ 298229 w 545823"/>
                <a:gd name="connsiteY14" fmla="*/ 603182 h 606722"/>
                <a:gd name="connsiteX15" fmla="*/ 281212 w 545823"/>
                <a:gd name="connsiteY15" fmla="*/ 583260 h 606722"/>
                <a:gd name="connsiteX16" fmla="*/ 285844 w 545823"/>
                <a:gd name="connsiteY16" fmla="*/ 564848 h 606722"/>
                <a:gd name="connsiteX17" fmla="*/ 287499 w 545823"/>
                <a:gd name="connsiteY17" fmla="*/ 561638 h 606722"/>
                <a:gd name="connsiteX18" fmla="*/ 286128 w 545823"/>
                <a:gd name="connsiteY18" fmla="*/ 558475 h 606722"/>
                <a:gd name="connsiteX19" fmla="*/ 269063 w 545823"/>
                <a:gd name="connsiteY19" fmla="*/ 555737 h 606722"/>
                <a:gd name="connsiteX20" fmla="*/ 15313 w 545823"/>
                <a:gd name="connsiteY20" fmla="*/ 597753 h 606722"/>
                <a:gd name="connsiteX21" fmla="*/ 51523 w 545823"/>
                <a:gd name="connsiteY21" fmla="*/ 569286 h 606722"/>
                <a:gd name="connsiteX22" fmla="*/ 267220 w 545823"/>
                <a:gd name="connsiteY22" fmla="*/ 533785 h 606722"/>
                <a:gd name="connsiteX23" fmla="*/ 545823 w 545823"/>
                <a:gd name="connsiteY23" fmla="*/ 0 h 606722"/>
                <a:gd name="connsiteX24" fmla="*/ 503797 w 545823"/>
                <a:gd name="connsiteY24" fmla="*/ 216271 h 606722"/>
                <a:gd name="connsiteX25" fmla="*/ 388354 w 545823"/>
                <a:gd name="connsiteY25" fmla="*/ 241382 h 606722"/>
                <a:gd name="connsiteX26" fmla="*/ 458319 w 545823"/>
                <a:gd name="connsiteY26" fmla="*/ 267861 h 606722"/>
                <a:gd name="connsiteX27" fmla="*/ 484462 w 545823"/>
                <a:gd name="connsiteY27" fmla="*/ 264321 h 606722"/>
                <a:gd name="connsiteX28" fmla="*/ 349920 w 545823"/>
                <a:gd name="connsiteY28" fmla="*/ 450715 h 606722"/>
                <a:gd name="connsiteX29" fmla="*/ 251449 w 545823"/>
                <a:gd name="connsiteY29" fmla="*/ 421309 h 606722"/>
                <a:gd name="connsiteX30" fmla="*/ 299054 w 545823"/>
                <a:gd name="connsiteY30" fmla="*/ 483424 h 606722"/>
                <a:gd name="connsiteX31" fmla="*/ 233485 w 545823"/>
                <a:gd name="connsiteY31" fmla="*/ 501549 h 606722"/>
                <a:gd name="connsiteX32" fmla="*/ 133076 w 545823"/>
                <a:gd name="connsiteY32" fmla="*/ 477241 h 606722"/>
                <a:gd name="connsiteX33" fmla="*/ 0 w 545823"/>
                <a:gd name="connsiteY33" fmla="*/ 581742 h 606722"/>
                <a:gd name="connsiteX34" fmla="*/ 21084 w 545823"/>
                <a:gd name="connsiteY34" fmla="*/ 543132 h 606722"/>
                <a:gd name="connsiteX35" fmla="*/ 114781 w 545823"/>
                <a:gd name="connsiteY35" fmla="*/ 445239 h 606722"/>
                <a:gd name="connsiteX36" fmla="*/ 194862 w 545823"/>
                <a:gd name="connsiteY36" fmla="*/ 311663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45823" h="606722">
                  <a:moveTo>
                    <a:pt x="267220" y="533785"/>
                  </a:moveTo>
                  <a:cubicBezTo>
                    <a:pt x="280077" y="532699"/>
                    <a:pt x="290619" y="534871"/>
                    <a:pt x="298560" y="540253"/>
                  </a:cubicBezTo>
                  <a:cubicBezTo>
                    <a:pt x="309196" y="547476"/>
                    <a:pt x="312694" y="559089"/>
                    <a:pt x="307684" y="570466"/>
                  </a:cubicBezTo>
                  <a:cubicBezTo>
                    <a:pt x="306927" y="572213"/>
                    <a:pt x="306076" y="573818"/>
                    <a:pt x="305320" y="575234"/>
                  </a:cubicBezTo>
                  <a:cubicBezTo>
                    <a:pt x="304516" y="576698"/>
                    <a:pt x="303240" y="579105"/>
                    <a:pt x="303098" y="580097"/>
                  </a:cubicBezTo>
                  <a:cubicBezTo>
                    <a:pt x="303429" y="580663"/>
                    <a:pt x="304753" y="581938"/>
                    <a:pt x="307116" y="583024"/>
                  </a:cubicBezTo>
                  <a:cubicBezTo>
                    <a:pt x="310992" y="584723"/>
                    <a:pt x="316334" y="585148"/>
                    <a:pt x="323519" y="584298"/>
                  </a:cubicBezTo>
                  <a:cubicBezTo>
                    <a:pt x="326497" y="583968"/>
                    <a:pt x="353300" y="579483"/>
                    <a:pt x="498800" y="553424"/>
                  </a:cubicBezTo>
                  <a:cubicBezTo>
                    <a:pt x="502487" y="552763"/>
                    <a:pt x="504756" y="552385"/>
                    <a:pt x="505229" y="552291"/>
                  </a:cubicBezTo>
                  <a:cubicBezTo>
                    <a:pt x="511232" y="551205"/>
                    <a:pt x="516952" y="555218"/>
                    <a:pt x="518039" y="561213"/>
                  </a:cubicBezTo>
                  <a:cubicBezTo>
                    <a:pt x="519079" y="567209"/>
                    <a:pt x="515108" y="572921"/>
                    <a:pt x="509105" y="573960"/>
                  </a:cubicBezTo>
                  <a:cubicBezTo>
                    <a:pt x="508585" y="574054"/>
                    <a:pt x="506363" y="574479"/>
                    <a:pt x="502676" y="575140"/>
                  </a:cubicBezTo>
                  <a:cubicBezTo>
                    <a:pt x="391258" y="595062"/>
                    <a:pt x="331839" y="605495"/>
                    <a:pt x="326072" y="606203"/>
                  </a:cubicBezTo>
                  <a:cubicBezTo>
                    <a:pt x="322905" y="606533"/>
                    <a:pt x="319879" y="606722"/>
                    <a:pt x="317043" y="606722"/>
                  </a:cubicBezTo>
                  <a:cubicBezTo>
                    <a:pt x="309858" y="606722"/>
                    <a:pt x="303666" y="605542"/>
                    <a:pt x="298229" y="603182"/>
                  </a:cubicBezTo>
                  <a:cubicBezTo>
                    <a:pt x="288633" y="598933"/>
                    <a:pt x="282394" y="591710"/>
                    <a:pt x="281212" y="583260"/>
                  </a:cubicBezTo>
                  <a:cubicBezTo>
                    <a:pt x="280125" y="575612"/>
                    <a:pt x="283434" y="569380"/>
                    <a:pt x="285844" y="564848"/>
                  </a:cubicBezTo>
                  <a:cubicBezTo>
                    <a:pt x="286459" y="563715"/>
                    <a:pt x="287073" y="562582"/>
                    <a:pt x="287499" y="561638"/>
                  </a:cubicBezTo>
                  <a:cubicBezTo>
                    <a:pt x="288019" y="560363"/>
                    <a:pt x="288255" y="559891"/>
                    <a:pt x="286128" y="558475"/>
                  </a:cubicBezTo>
                  <a:cubicBezTo>
                    <a:pt x="282535" y="556067"/>
                    <a:pt x="276627" y="555076"/>
                    <a:pt x="269063" y="555737"/>
                  </a:cubicBezTo>
                  <a:cubicBezTo>
                    <a:pt x="260602" y="556540"/>
                    <a:pt x="99739" y="583496"/>
                    <a:pt x="15313" y="597753"/>
                  </a:cubicBezTo>
                  <a:lnTo>
                    <a:pt x="51523" y="569286"/>
                  </a:lnTo>
                  <a:cubicBezTo>
                    <a:pt x="125265" y="556917"/>
                    <a:pt x="259562" y="534399"/>
                    <a:pt x="267220" y="533785"/>
                  </a:cubicBezTo>
                  <a:close/>
                  <a:moveTo>
                    <a:pt x="545823" y="0"/>
                  </a:moveTo>
                  <a:cubicBezTo>
                    <a:pt x="545823" y="0"/>
                    <a:pt x="542136" y="137636"/>
                    <a:pt x="503797" y="216271"/>
                  </a:cubicBezTo>
                  <a:lnTo>
                    <a:pt x="388354" y="241382"/>
                  </a:lnTo>
                  <a:cubicBezTo>
                    <a:pt x="388354" y="241382"/>
                    <a:pt x="416813" y="267861"/>
                    <a:pt x="458319" y="267861"/>
                  </a:cubicBezTo>
                  <a:cubicBezTo>
                    <a:pt x="466545" y="267861"/>
                    <a:pt x="475291" y="266823"/>
                    <a:pt x="484462" y="264321"/>
                  </a:cubicBezTo>
                  <a:cubicBezTo>
                    <a:pt x="484462" y="264321"/>
                    <a:pt x="438275" y="391809"/>
                    <a:pt x="349920" y="450715"/>
                  </a:cubicBezTo>
                  <a:cubicBezTo>
                    <a:pt x="349920" y="450715"/>
                    <a:pt x="283359" y="434808"/>
                    <a:pt x="251449" y="421309"/>
                  </a:cubicBezTo>
                  <a:cubicBezTo>
                    <a:pt x="251449" y="421309"/>
                    <a:pt x="257358" y="461759"/>
                    <a:pt x="299054" y="483424"/>
                  </a:cubicBezTo>
                  <a:cubicBezTo>
                    <a:pt x="299054" y="483424"/>
                    <a:pt x="278301" y="501549"/>
                    <a:pt x="233485" y="501549"/>
                  </a:cubicBezTo>
                  <a:cubicBezTo>
                    <a:pt x="208005" y="501549"/>
                    <a:pt x="174724" y="495696"/>
                    <a:pt x="133076" y="477241"/>
                  </a:cubicBezTo>
                  <a:lnTo>
                    <a:pt x="0" y="581742"/>
                  </a:lnTo>
                  <a:cubicBezTo>
                    <a:pt x="3498" y="567205"/>
                    <a:pt x="10731" y="553894"/>
                    <a:pt x="21084" y="543132"/>
                  </a:cubicBezTo>
                  <a:lnTo>
                    <a:pt x="114781" y="445239"/>
                  </a:lnTo>
                  <a:cubicBezTo>
                    <a:pt x="127166" y="393602"/>
                    <a:pt x="155105" y="346969"/>
                    <a:pt x="194862" y="31166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 userDrawn="1"/>
          </p:nvSpPr>
          <p:spPr>
            <a:xfrm>
              <a:off x="5504688" y="1193368"/>
              <a:ext cx="1182624" cy="1182624"/>
            </a:xfrm>
            <a:prstGeom prst="ellips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5690441" y="2541628"/>
            <a:ext cx="811119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none" lIns="0" tIns="0" rIns="0" bIns="0">
            <a:spAutoFit/>
          </a:bodyPr>
          <a:lstStyle>
            <a:lvl1pPr marL="0" indent="0" algn="ctr">
              <a:buNone/>
              <a:defRPr lang="zh-CN" altLang="en-US" sz="5400" b="0" smtClean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914400" lvl="0" indent="-11430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2608162" y="3431503"/>
            <a:ext cx="697567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4800" b="1" spc="600" smtClean="0">
                <a:solidFill>
                  <a:schemeClr val="accent2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zh-CN" altLang="en-US" dirty="0"/>
              <a:t>输入您的标题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5199063" y="4397796"/>
            <a:ext cx="1790700" cy="2635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spc="3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23" name="组合 22"/>
          <p:cNvGrpSpPr/>
          <p:nvPr userDrawn="1"/>
        </p:nvGrpSpPr>
        <p:grpSpPr>
          <a:xfrm>
            <a:off x="0" y="290498"/>
            <a:ext cx="12192000" cy="634061"/>
            <a:chOff x="0" y="290498"/>
            <a:chExt cx="12192000" cy="634061"/>
          </a:xfrm>
        </p:grpSpPr>
        <p:grpSp>
          <p:nvGrpSpPr>
            <p:cNvPr id="17" name="组合 16"/>
            <p:cNvGrpSpPr/>
            <p:nvPr userDrawn="1"/>
          </p:nvGrpSpPr>
          <p:grpSpPr>
            <a:xfrm>
              <a:off x="0" y="290498"/>
              <a:ext cx="8544560" cy="634061"/>
              <a:chOff x="0" y="4337964"/>
              <a:chExt cx="12192000" cy="2520036"/>
            </a:xfrm>
          </p:grpSpPr>
          <p:sp>
            <p:nvSpPr>
              <p:cNvPr id="18" name="矩形: 圆角 17"/>
              <p:cNvSpPr/>
              <p:nvPr/>
            </p:nvSpPr>
            <p:spPr>
              <a:xfrm>
                <a:off x="0" y="4337964"/>
                <a:ext cx="12192000" cy="2520036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0" y="4337964"/>
                <a:ext cx="12192000" cy="2520036"/>
              </a:xfrm>
              <a:prstGeom prst="rect">
                <a:avLst/>
              </a:prstGeom>
              <a:blipFill dpi="0" rotWithShape="1">
                <a:blip r:embed="rId3">
                  <a:alphaModFix amt="8000"/>
                  <a:extLst>
                    <a:ext uri="{96DAC541-7B7A-43D3-8B79-37D633B846F1}">
                      <asvg:svgBlip xmlns="" xmlns:asvg="http://schemas.microsoft.com/office/drawing/2016/SVG/main" r:embed="rId4"/>
                    </a:ext>
                  </a:extLst>
                </a:blip>
                <a:srcRect/>
                <a:tile tx="0" ty="0" sx="50000" sy="5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 userDrawn="1"/>
          </p:nvGrpSpPr>
          <p:grpSpPr>
            <a:xfrm>
              <a:off x="11643360" y="290498"/>
              <a:ext cx="548640" cy="634061"/>
              <a:chOff x="0" y="4337964"/>
              <a:chExt cx="12192000" cy="2520036"/>
            </a:xfrm>
          </p:grpSpPr>
          <p:sp>
            <p:nvSpPr>
              <p:cNvPr id="21" name="矩形: 圆角 20"/>
              <p:cNvSpPr/>
              <p:nvPr/>
            </p:nvSpPr>
            <p:spPr>
              <a:xfrm>
                <a:off x="0" y="4337964"/>
                <a:ext cx="12192000" cy="2520036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0" y="4337964"/>
                <a:ext cx="12192000" cy="2520036"/>
              </a:xfrm>
              <a:prstGeom prst="rect">
                <a:avLst/>
              </a:prstGeom>
              <a:blipFill dpi="0" rotWithShape="1">
                <a:blip r:embed="rId3">
                  <a:alphaModFix amt="8000"/>
                  <a:extLst>
                    <a:ext uri="{96DAC541-7B7A-43D3-8B79-37D633B846F1}">
                      <asvg:svgBlip xmlns="" xmlns:asvg="http://schemas.microsoft.com/office/drawing/2016/SVG/main" r:embed="rId4"/>
                    </a:ext>
                  </a:extLst>
                </a:blip>
                <a:srcRect/>
                <a:tile tx="0" ty="0" sx="50000" sy="5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标题 1"/>
          <p:cNvSpPr>
            <a:spLocks noGrp="1"/>
          </p:cNvSpPr>
          <p:nvPr userDrawn="1">
            <p:ph type="title"/>
          </p:nvPr>
        </p:nvSpPr>
        <p:spPr>
          <a:xfrm>
            <a:off x="967232" y="386548"/>
            <a:ext cx="5486399" cy="44196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spc="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Rounded Rectangle 10"/>
          <p:cNvSpPr/>
          <p:nvPr userDrawn="1"/>
        </p:nvSpPr>
        <p:spPr>
          <a:xfrm>
            <a:off x="280416" y="404983"/>
            <a:ext cx="364431" cy="405091"/>
          </a:xfrm>
          <a:custGeom>
            <a:avLst/>
            <a:gdLst>
              <a:gd name="connsiteX0" fmla="*/ 267220 w 545823"/>
              <a:gd name="connsiteY0" fmla="*/ 533785 h 606722"/>
              <a:gd name="connsiteX1" fmla="*/ 298560 w 545823"/>
              <a:gd name="connsiteY1" fmla="*/ 540253 h 606722"/>
              <a:gd name="connsiteX2" fmla="*/ 307684 w 545823"/>
              <a:gd name="connsiteY2" fmla="*/ 570466 h 606722"/>
              <a:gd name="connsiteX3" fmla="*/ 305320 w 545823"/>
              <a:gd name="connsiteY3" fmla="*/ 575234 h 606722"/>
              <a:gd name="connsiteX4" fmla="*/ 303098 w 545823"/>
              <a:gd name="connsiteY4" fmla="*/ 580097 h 606722"/>
              <a:gd name="connsiteX5" fmla="*/ 307116 w 545823"/>
              <a:gd name="connsiteY5" fmla="*/ 583024 h 606722"/>
              <a:gd name="connsiteX6" fmla="*/ 323519 w 545823"/>
              <a:gd name="connsiteY6" fmla="*/ 584298 h 606722"/>
              <a:gd name="connsiteX7" fmla="*/ 498800 w 545823"/>
              <a:gd name="connsiteY7" fmla="*/ 553424 h 606722"/>
              <a:gd name="connsiteX8" fmla="*/ 505229 w 545823"/>
              <a:gd name="connsiteY8" fmla="*/ 552291 h 606722"/>
              <a:gd name="connsiteX9" fmla="*/ 518039 w 545823"/>
              <a:gd name="connsiteY9" fmla="*/ 561213 h 606722"/>
              <a:gd name="connsiteX10" fmla="*/ 509105 w 545823"/>
              <a:gd name="connsiteY10" fmla="*/ 573960 h 606722"/>
              <a:gd name="connsiteX11" fmla="*/ 502676 w 545823"/>
              <a:gd name="connsiteY11" fmla="*/ 575140 h 606722"/>
              <a:gd name="connsiteX12" fmla="*/ 326072 w 545823"/>
              <a:gd name="connsiteY12" fmla="*/ 606203 h 606722"/>
              <a:gd name="connsiteX13" fmla="*/ 317043 w 545823"/>
              <a:gd name="connsiteY13" fmla="*/ 606722 h 606722"/>
              <a:gd name="connsiteX14" fmla="*/ 298229 w 545823"/>
              <a:gd name="connsiteY14" fmla="*/ 603182 h 606722"/>
              <a:gd name="connsiteX15" fmla="*/ 281212 w 545823"/>
              <a:gd name="connsiteY15" fmla="*/ 583260 h 606722"/>
              <a:gd name="connsiteX16" fmla="*/ 285844 w 545823"/>
              <a:gd name="connsiteY16" fmla="*/ 564848 h 606722"/>
              <a:gd name="connsiteX17" fmla="*/ 287499 w 545823"/>
              <a:gd name="connsiteY17" fmla="*/ 561638 h 606722"/>
              <a:gd name="connsiteX18" fmla="*/ 286128 w 545823"/>
              <a:gd name="connsiteY18" fmla="*/ 558475 h 606722"/>
              <a:gd name="connsiteX19" fmla="*/ 269063 w 545823"/>
              <a:gd name="connsiteY19" fmla="*/ 555737 h 606722"/>
              <a:gd name="connsiteX20" fmla="*/ 15313 w 545823"/>
              <a:gd name="connsiteY20" fmla="*/ 597753 h 606722"/>
              <a:gd name="connsiteX21" fmla="*/ 51523 w 545823"/>
              <a:gd name="connsiteY21" fmla="*/ 569286 h 606722"/>
              <a:gd name="connsiteX22" fmla="*/ 267220 w 545823"/>
              <a:gd name="connsiteY22" fmla="*/ 533785 h 606722"/>
              <a:gd name="connsiteX23" fmla="*/ 545823 w 545823"/>
              <a:gd name="connsiteY23" fmla="*/ 0 h 606722"/>
              <a:gd name="connsiteX24" fmla="*/ 503797 w 545823"/>
              <a:gd name="connsiteY24" fmla="*/ 216271 h 606722"/>
              <a:gd name="connsiteX25" fmla="*/ 388354 w 545823"/>
              <a:gd name="connsiteY25" fmla="*/ 241382 h 606722"/>
              <a:gd name="connsiteX26" fmla="*/ 458319 w 545823"/>
              <a:gd name="connsiteY26" fmla="*/ 267861 h 606722"/>
              <a:gd name="connsiteX27" fmla="*/ 484462 w 545823"/>
              <a:gd name="connsiteY27" fmla="*/ 264321 h 606722"/>
              <a:gd name="connsiteX28" fmla="*/ 349920 w 545823"/>
              <a:gd name="connsiteY28" fmla="*/ 450715 h 606722"/>
              <a:gd name="connsiteX29" fmla="*/ 251449 w 545823"/>
              <a:gd name="connsiteY29" fmla="*/ 421309 h 606722"/>
              <a:gd name="connsiteX30" fmla="*/ 299054 w 545823"/>
              <a:gd name="connsiteY30" fmla="*/ 483424 h 606722"/>
              <a:gd name="connsiteX31" fmla="*/ 233485 w 545823"/>
              <a:gd name="connsiteY31" fmla="*/ 501549 h 606722"/>
              <a:gd name="connsiteX32" fmla="*/ 133076 w 545823"/>
              <a:gd name="connsiteY32" fmla="*/ 477241 h 606722"/>
              <a:gd name="connsiteX33" fmla="*/ 0 w 545823"/>
              <a:gd name="connsiteY33" fmla="*/ 581742 h 606722"/>
              <a:gd name="connsiteX34" fmla="*/ 21084 w 545823"/>
              <a:gd name="connsiteY34" fmla="*/ 543132 h 606722"/>
              <a:gd name="connsiteX35" fmla="*/ 114781 w 545823"/>
              <a:gd name="connsiteY35" fmla="*/ 445239 h 606722"/>
              <a:gd name="connsiteX36" fmla="*/ 194862 w 545823"/>
              <a:gd name="connsiteY36" fmla="*/ 311663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45823" h="606722">
                <a:moveTo>
                  <a:pt x="267220" y="533785"/>
                </a:moveTo>
                <a:cubicBezTo>
                  <a:pt x="280077" y="532699"/>
                  <a:pt x="290619" y="534871"/>
                  <a:pt x="298560" y="540253"/>
                </a:cubicBezTo>
                <a:cubicBezTo>
                  <a:pt x="309196" y="547476"/>
                  <a:pt x="312694" y="559089"/>
                  <a:pt x="307684" y="570466"/>
                </a:cubicBezTo>
                <a:cubicBezTo>
                  <a:pt x="306927" y="572213"/>
                  <a:pt x="306076" y="573818"/>
                  <a:pt x="305320" y="575234"/>
                </a:cubicBezTo>
                <a:cubicBezTo>
                  <a:pt x="304516" y="576698"/>
                  <a:pt x="303240" y="579105"/>
                  <a:pt x="303098" y="580097"/>
                </a:cubicBezTo>
                <a:cubicBezTo>
                  <a:pt x="303429" y="580663"/>
                  <a:pt x="304753" y="581938"/>
                  <a:pt x="307116" y="583024"/>
                </a:cubicBezTo>
                <a:cubicBezTo>
                  <a:pt x="310992" y="584723"/>
                  <a:pt x="316334" y="585148"/>
                  <a:pt x="323519" y="584298"/>
                </a:cubicBezTo>
                <a:cubicBezTo>
                  <a:pt x="326497" y="583968"/>
                  <a:pt x="353300" y="579483"/>
                  <a:pt x="498800" y="553424"/>
                </a:cubicBezTo>
                <a:cubicBezTo>
                  <a:pt x="502487" y="552763"/>
                  <a:pt x="504756" y="552385"/>
                  <a:pt x="505229" y="552291"/>
                </a:cubicBezTo>
                <a:cubicBezTo>
                  <a:pt x="511232" y="551205"/>
                  <a:pt x="516952" y="555218"/>
                  <a:pt x="518039" y="561213"/>
                </a:cubicBezTo>
                <a:cubicBezTo>
                  <a:pt x="519079" y="567209"/>
                  <a:pt x="515108" y="572921"/>
                  <a:pt x="509105" y="573960"/>
                </a:cubicBezTo>
                <a:cubicBezTo>
                  <a:pt x="508585" y="574054"/>
                  <a:pt x="506363" y="574479"/>
                  <a:pt x="502676" y="575140"/>
                </a:cubicBezTo>
                <a:cubicBezTo>
                  <a:pt x="391258" y="595062"/>
                  <a:pt x="331839" y="605495"/>
                  <a:pt x="326072" y="606203"/>
                </a:cubicBezTo>
                <a:cubicBezTo>
                  <a:pt x="322905" y="606533"/>
                  <a:pt x="319879" y="606722"/>
                  <a:pt x="317043" y="606722"/>
                </a:cubicBezTo>
                <a:cubicBezTo>
                  <a:pt x="309858" y="606722"/>
                  <a:pt x="303666" y="605542"/>
                  <a:pt x="298229" y="603182"/>
                </a:cubicBezTo>
                <a:cubicBezTo>
                  <a:pt x="288633" y="598933"/>
                  <a:pt x="282394" y="591710"/>
                  <a:pt x="281212" y="583260"/>
                </a:cubicBezTo>
                <a:cubicBezTo>
                  <a:pt x="280125" y="575612"/>
                  <a:pt x="283434" y="569380"/>
                  <a:pt x="285844" y="564848"/>
                </a:cubicBezTo>
                <a:cubicBezTo>
                  <a:pt x="286459" y="563715"/>
                  <a:pt x="287073" y="562582"/>
                  <a:pt x="287499" y="561638"/>
                </a:cubicBezTo>
                <a:cubicBezTo>
                  <a:pt x="288019" y="560363"/>
                  <a:pt x="288255" y="559891"/>
                  <a:pt x="286128" y="558475"/>
                </a:cubicBezTo>
                <a:cubicBezTo>
                  <a:pt x="282535" y="556067"/>
                  <a:pt x="276627" y="555076"/>
                  <a:pt x="269063" y="555737"/>
                </a:cubicBezTo>
                <a:cubicBezTo>
                  <a:pt x="260602" y="556540"/>
                  <a:pt x="99739" y="583496"/>
                  <a:pt x="15313" y="597753"/>
                </a:cubicBezTo>
                <a:lnTo>
                  <a:pt x="51523" y="569286"/>
                </a:lnTo>
                <a:cubicBezTo>
                  <a:pt x="125265" y="556917"/>
                  <a:pt x="259562" y="534399"/>
                  <a:pt x="267220" y="533785"/>
                </a:cubicBezTo>
                <a:close/>
                <a:moveTo>
                  <a:pt x="545823" y="0"/>
                </a:moveTo>
                <a:cubicBezTo>
                  <a:pt x="545823" y="0"/>
                  <a:pt x="542136" y="137636"/>
                  <a:pt x="503797" y="216271"/>
                </a:cubicBezTo>
                <a:lnTo>
                  <a:pt x="388354" y="241382"/>
                </a:lnTo>
                <a:cubicBezTo>
                  <a:pt x="388354" y="241382"/>
                  <a:pt x="416813" y="267861"/>
                  <a:pt x="458319" y="267861"/>
                </a:cubicBezTo>
                <a:cubicBezTo>
                  <a:pt x="466545" y="267861"/>
                  <a:pt x="475291" y="266823"/>
                  <a:pt x="484462" y="264321"/>
                </a:cubicBezTo>
                <a:cubicBezTo>
                  <a:pt x="484462" y="264321"/>
                  <a:pt x="438275" y="391809"/>
                  <a:pt x="349920" y="450715"/>
                </a:cubicBezTo>
                <a:cubicBezTo>
                  <a:pt x="349920" y="450715"/>
                  <a:pt x="283359" y="434808"/>
                  <a:pt x="251449" y="421309"/>
                </a:cubicBezTo>
                <a:cubicBezTo>
                  <a:pt x="251449" y="421309"/>
                  <a:pt x="257358" y="461759"/>
                  <a:pt x="299054" y="483424"/>
                </a:cubicBezTo>
                <a:cubicBezTo>
                  <a:pt x="299054" y="483424"/>
                  <a:pt x="278301" y="501549"/>
                  <a:pt x="233485" y="501549"/>
                </a:cubicBezTo>
                <a:cubicBezTo>
                  <a:pt x="208005" y="501549"/>
                  <a:pt x="174724" y="495696"/>
                  <a:pt x="133076" y="477241"/>
                </a:cubicBezTo>
                <a:lnTo>
                  <a:pt x="0" y="581742"/>
                </a:lnTo>
                <a:cubicBezTo>
                  <a:pt x="3498" y="567205"/>
                  <a:pt x="10731" y="553894"/>
                  <a:pt x="21084" y="543132"/>
                </a:cubicBezTo>
                <a:lnTo>
                  <a:pt x="114781" y="445239"/>
                </a:lnTo>
                <a:cubicBezTo>
                  <a:pt x="127166" y="393602"/>
                  <a:pt x="155105" y="346969"/>
                  <a:pt x="194862" y="311663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0" y="6416040"/>
            <a:ext cx="12192000" cy="259080"/>
            <a:chOff x="0" y="4337964"/>
            <a:chExt cx="12192000" cy="2520036"/>
          </a:xfrm>
        </p:grpSpPr>
        <p:sp>
          <p:nvSpPr>
            <p:cNvPr id="15" name="矩形: 圆角 14"/>
            <p:cNvSpPr/>
            <p:nvPr/>
          </p:nvSpPr>
          <p:spPr>
            <a:xfrm>
              <a:off x="0" y="4337964"/>
              <a:ext cx="12192000" cy="2520036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4337964"/>
              <a:ext cx="12192000" cy="2520036"/>
            </a:xfrm>
            <a:prstGeom prst="rect">
              <a:avLst/>
            </a:prstGeom>
            <a:blipFill dpi="0" rotWithShape="1">
              <a:blip r:embed="rId3">
                <a:alphaModFix amt="8000"/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rcRect/>
              <a:tile tx="0" ty="0" sx="50000" sy="5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1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1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0" y="6248988"/>
            <a:ext cx="12192000" cy="609012"/>
            <a:chOff x="0" y="4337964"/>
            <a:chExt cx="12192000" cy="2520036"/>
          </a:xfrm>
        </p:grpSpPr>
        <p:sp>
          <p:nvSpPr>
            <p:cNvPr id="18" name="矩形: 圆角 17"/>
            <p:cNvSpPr/>
            <p:nvPr/>
          </p:nvSpPr>
          <p:spPr>
            <a:xfrm>
              <a:off x="0" y="4337964"/>
              <a:ext cx="12192000" cy="2520036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4337964"/>
              <a:ext cx="12192000" cy="2520036"/>
            </a:xfrm>
            <a:prstGeom prst="rect">
              <a:avLst/>
            </a:prstGeom>
            <a:blipFill dpi="0" rotWithShape="1">
              <a:blip r:embed="rId4">
                <a:alphaModFix amt="8000"/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rcRect/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0" y="0"/>
            <a:ext cx="12192000" cy="609012"/>
            <a:chOff x="0" y="4337964"/>
            <a:chExt cx="12192000" cy="2520036"/>
          </a:xfrm>
        </p:grpSpPr>
        <p:sp>
          <p:nvSpPr>
            <p:cNvPr id="37" name="矩形: 圆角 36"/>
            <p:cNvSpPr/>
            <p:nvPr/>
          </p:nvSpPr>
          <p:spPr>
            <a:xfrm>
              <a:off x="0" y="4337964"/>
              <a:ext cx="12192000" cy="2520036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0" y="4337964"/>
              <a:ext cx="12192000" cy="2520036"/>
            </a:xfrm>
            <a:prstGeom prst="rect">
              <a:avLst/>
            </a:prstGeom>
            <a:blipFill dpi="0" rotWithShape="1">
              <a:blip r:embed="rId4">
                <a:alphaModFix amt="8000"/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rcRect/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9" name="直接连接符 38"/>
          <p:cNvCxnSpPr/>
          <p:nvPr/>
        </p:nvCxnSpPr>
        <p:spPr>
          <a:xfrm>
            <a:off x="5080906" y="3576320"/>
            <a:ext cx="883920" cy="0"/>
          </a:xfrm>
          <a:prstGeom prst="line">
            <a:avLst/>
          </a:prstGeom>
          <a:ln w="539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5065672" y="1982802"/>
            <a:ext cx="6573514" cy="2923559"/>
            <a:chOff x="4953912" y="1982802"/>
            <a:chExt cx="6573514" cy="2923559"/>
          </a:xfrm>
        </p:grpSpPr>
        <p:grpSp>
          <p:nvGrpSpPr>
            <p:cNvPr id="34" name="组合 33"/>
            <p:cNvGrpSpPr/>
            <p:nvPr/>
          </p:nvGrpSpPr>
          <p:grpSpPr>
            <a:xfrm>
              <a:off x="4953918" y="1982802"/>
              <a:ext cx="6573508" cy="2923559"/>
              <a:chOff x="1132852" y="1539900"/>
              <a:chExt cx="6573508" cy="2923559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1132852" y="2068448"/>
                <a:ext cx="6573508" cy="61555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fontAlgn="base"/>
                <a:r>
                  <a:rPr lang="zh-CN" altLang="en-US" sz="4000" b="1" i="0" spc="600" dirty="0">
                    <a:solidFill>
                      <a:schemeClr val="accent1"/>
                    </a:solidFill>
                    <a:effectLst/>
                    <a:latin typeface="+mj-ea"/>
                    <a:ea typeface="+mj-ea"/>
                  </a:rPr>
                  <a:t>考研面试复试</a:t>
                </a:r>
                <a:r>
                  <a:rPr lang="en-US" altLang="zh-CN" sz="4000" b="1" i="0" spc="600" dirty="0">
                    <a:solidFill>
                      <a:schemeClr val="accent1"/>
                    </a:solidFill>
                    <a:effectLst/>
                    <a:latin typeface="+mj-ea"/>
                    <a:ea typeface="+mj-ea"/>
                  </a:rPr>
                  <a:t>PPT</a:t>
                </a:r>
                <a:endParaRPr lang="zh-CN" altLang="en-US" sz="4000" b="1" i="0" spc="600" dirty="0">
                  <a:solidFill>
                    <a:schemeClr val="accent1"/>
                  </a:solidFill>
                  <a:effectLst/>
                  <a:latin typeface="+mj-ea"/>
                  <a:ea typeface="+mj-ea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132852" y="1539900"/>
                <a:ext cx="2926074" cy="49244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fontAlgn="base"/>
                <a:r>
                  <a:rPr lang="zh-CN" altLang="en-US" sz="3200" spc="600" dirty="0">
                    <a:solidFill>
                      <a:schemeClr val="accent2"/>
                    </a:solidFill>
                    <a:latin typeface="+mj-ea"/>
                    <a:ea typeface="+mj-ea"/>
                  </a:rPr>
                  <a:t>简约</a:t>
                </a:r>
                <a:r>
                  <a:rPr lang="zh-CN" altLang="en-US" sz="3200" i="0" spc="600" dirty="0">
                    <a:solidFill>
                      <a:schemeClr val="accent2"/>
                    </a:solidFill>
                    <a:effectLst/>
                    <a:latin typeface="+mj-ea"/>
                    <a:ea typeface="+mj-ea"/>
                  </a:rPr>
                  <a:t>学术风</a:t>
                </a:r>
              </a:p>
            </p:txBody>
          </p:sp>
          <p:sp>
            <p:nvSpPr>
              <p:cNvPr id="32" name="textcount"/>
              <p:cNvSpPr txBox="1"/>
              <p:nvPr/>
            </p:nvSpPr>
            <p:spPr>
              <a:xfrm>
                <a:off x="1132852" y="3503196"/>
                <a:ext cx="5803392" cy="96026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1pPr algn="dist" fontAlgn="base">
                  <a:defRPr sz="1600" b="0" i="0"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+mn-ea"/>
                  </a:defRPr>
                </a:lvl1pPr>
              </a:lstStyle>
              <a:p>
                <a:pPr algn="l">
                  <a:lnSpc>
                    <a:spcPct val="130000"/>
                  </a:lnSpc>
                </a:pPr>
                <a:r>
                  <a:rPr lang="zh-CN" altLang="en-US" spc="300" dirty="0">
                    <a:solidFill>
                      <a:schemeClr val="tx1"/>
                    </a:solidFill>
                    <a:latin typeface="+mj-ea"/>
                    <a:ea typeface="+mj-ea"/>
                  </a:rPr>
                  <a:t>面试人</a:t>
                </a:r>
                <a:r>
                  <a:rPr lang="zh-CN" altLang="en-US" spc="3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：</a:t>
                </a:r>
                <a:endParaRPr lang="en-US" altLang="zh-CN" spc="3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pc="300" dirty="0">
                    <a:solidFill>
                      <a:schemeClr val="tx1"/>
                    </a:solidFill>
                    <a:latin typeface="+mj-ea"/>
                    <a:ea typeface="+mj-ea"/>
                  </a:rPr>
                  <a:t>报考专业</a:t>
                </a:r>
                <a:r>
                  <a:rPr lang="zh-CN" altLang="en-US" spc="3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：</a:t>
                </a:r>
                <a:endParaRPr lang="en-US" altLang="zh-CN" spc="3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pc="3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报考</a:t>
                </a:r>
                <a:r>
                  <a:rPr lang="zh-CN" altLang="en-US" spc="300" dirty="0">
                    <a:solidFill>
                      <a:schemeClr val="tx1"/>
                    </a:solidFill>
                    <a:latin typeface="+mj-ea"/>
                    <a:ea typeface="+mj-ea"/>
                  </a:rPr>
                  <a:t>导师</a:t>
                </a:r>
                <a:r>
                  <a:rPr lang="zh-CN" altLang="en-US" spc="3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：</a:t>
                </a:r>
                <a:endParaRPr lang="zh-CN" altLang="en-US" spc="3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4953912" y="3235963"/>
              <a:ext cx="5948674" cy="1692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dist" fontAlgn="base"/>
              <a:r>
                <a:rPr lang="en-US" altLang="zh-CN" sz="1100" dirty="0">
                  <a:latin typeface="+mj-ea"/>
                  <a:ea typeface="+mj-ea"/>
                </a:rPr>
                <a:t>POSTGRADUATE ENTRANCE EXAMINATION INTERVIEW RETEST PPT</a:t>
              </a:r>
              <a:endParaRPr lang="zh-CN" altLang="en-US" sz="1100" i="0" dirty="0">
                <a:effectLst/>
                <a:latin typeface="+mj-ea"/>
                <a:ea typeface="+mj-ea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155441" y="1737360"/>
            <a:ext cx="3133898" cy="3133898"/>
            <a:chOff x="5461000" y="1149680"/>
            <a:chExt cx="1270000" cy="1270000"/>
          </a:xfrm>
        </p:grpSpPr>
        <p:sp>
          <p:nvSpPr>
            <p:cNvPr id="43" name="椭圆 42"/>
            <p:cNvSpPr/>
            <p:nvPr/>
          </p:nvSpPr>
          <p:spPr>
            <a:xfrm>
              <a:off x="5461000" y="1149680"/>
              <a:ext cx="1270000" cy="1270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图形"/>
            <p:cNvSpPr/>
            <p:nvPr/>
          </p:nvSpPr>
          <p:spPr>
            <a:xfrm>
              <a:off x="5766816" y="1390551"/>
              <a:ext cx="658368" cy="731824"/>
            </a:xfrm>
            <a:custGeom>
              <a:avLst/>
              <a:gdLst>
                <a:gd name="connsiteX0" fmla="*/ 267220 w 545823"/>
                <a:gd name="connsiteY0" fmla="*/ 533785 h 606722"/>
                <a:gd name="connsiteX1" fmla="*/ 298560 w 545823"/>
                <a:gd name="connsiteY1" fmla="*/ 540253 h 606722"/>
                <a:gd name="connsiteX2" fmla="*/ 307684 w 545823"/>
                <a:gd name="connsiteY2" fmla="*/ 570466 h 606722"/>
                <a:gd name="connsiteX3" fmla="*/ 305320 w 545823"/>
                <a:gd name="connsiteY3" fmla="*/ 575234 h 606722"/>
                <a:gd name="connsiteX4" fmla="*/ 303098 w 545823"/>
                <a:gd name="connsiteY4" fmla="*/ 580097 h 606722"/>
                <a:gd name="connsiteX5" fmla="*/ 307116 w 545823"/>
                <a:gd name="connsiteY5" fmla="*/ 583024 h 606722"/>
                <a:gd name="connsiteX6" fmla="*/ 323519 w 545823"/>
                <a:gd name="connsiteY6" fmla="*/ 584298 h 606722"/>
                <a:gd name="connsiteX7" fmla="*/ 498800 w 545823"/>
                <a:gd name="connsiteY7" fmla="*/ 553424 h 606722"/>
                <a:gd name="connsiteX8" fmla="*/ 505229 w 545823"/>
                <a:gd name="connsiteY8" fmla="*/ 552291 h 606722"/>
                <a:gd name="connsiteX9" fmla="*/ 518039 w 545823"/>
                <a:gd name="connsiteY9" fmla="*/ 561213 h 606722"/>
                <a:gd name="connsiteX10" fmla="*/ 509105 w 545823"/>
                <a:gd name="connsiteY10" fmla="*/ 573960 h 606722"/>
                <a:gd name="connsiteX11" fmla="*/ 502676 w 545823"/>
                <a:gd name="connsiteY11" fmla="*/ 575140 h 606722"/>
                <a:gd name="connsiteX12" fmla="*/ 326072 w 545823"/>
                <a:gd name="connsiteY12" fmla="*/ 606203 h 606722"/>
                <a:gd name="connsiteX13" fmla="*/ 317043 w 545823"/>
                <a:gd name="connsiteY13" fmla="*/ 606722 h 606722"/>
                <a:gd name="connsiteX14" fmla="*/ 298229 w 545823"/>
                <a:gd name="connsiteY14" fmla="*/ 603182 h 606722"/>
                <a:gd name="connsiteX15" fmla="*/ 281212 w 545823"/>
                <a:gd name="connsiteY15" fmla="*/ 583260 h 606722"/>
                <a:gd name="connsiteX16" fmla="*/ 285844 w 545823"/>
                <a:gd name="connsiteY16" fmla="*/ 564848 h 606722"/>
                <a:gd name="connsiteX17" fmla="*/ 287499 w 545823"/>
                <a:gd name="connsiteY17" fmla="*/ 561638 h 606722"/>
                <a:gd name="connsiteX18" fmla="*/ 286128 w 545823"/>
                <a:gd name="connsiteY18" fmla="*/ 558475 h 606722"/>
                <a:gd name="connsiteX19" fmla="*/ 269063 w 545823"/>
                <a:gd name="connsiteY19" fmla="*/ 555737 h 606722"/>
                <a:gd name="connsiteX20" fmla="*/ 15313 w 545823"/>
                <a:gd name="connsiteY20" fmla="*/ 597753 h 606722"/>
                <a:gd name="connsiteX21" fmla="*/ 51523 w 545823"/>
                <a:gd name="connsiteY21" fmla="*/ 569286 h 606722"/>
                <a:gd name="connsiteX22" fmla="*/ 267220 w 545823"/>
                <a:gd name="connsiteY22" fmla="*/ 533785 h 606722"/>
                <a:gd name="connsiteX23" fmla="*/ 545823 w 545823"/>
                <a:gd name="connsiteY23" fmla="*/ 0 h 606722"/>
                <a:gd name="connsiteX24" fmla="*/ 503797 w 545823"/>
                <a:gd name="connsiteY24" fmla="*/ 216271 h 606722"/>
                <a:gd name="connsiteX25" fmla="*/ 388354 w 545823"/>
                <a:gd name="connsiteY25" fmla="*/ 241382 h 606722"/>
                <a:gd name="connsiteX26" fmla="*/ 458319 w 545823"/>
                <a:gd name="connsiteY26" fmla="*/ 267861 h 606722"/>
                <a:gd name="connsiteX27" fmla="*/ 484462 w 545823"/>
                <a:gd name="connsiteY27" fmla="*/ 264321 h 606722"/>
                <a:gd name="connsiteX28" fmla="*/ 349920 w 545823"/>
                <a:gd name="connsiteY28" fmla="*/ 450715 h 606722"/>
                <a:gd name="connsiteX29" fmla="*/ 251449 w 545823"/>
                <a:gd name="connsiteY29" fmla="*/ 421309 h 606722"/>
                <a:gd name="connsiteX30" fmla="*/ 299054 w 545823"/>
                <a:gd name="connsiteY30" fmla="*/ 483424 h 606722"/>
                <a:gd name="connsiteX31" fmla="*/ 233485 w 545823"/>
                <a:gd name="connsiteY31" fmla="*/ 501549 h 606722"/>
                <a:gd name="connsiteX32" fmla="*/ 133076 w 545823"/>
                <a:gd name="connsiteY32" fmla="*/ 477241 h 606722"/>
                <a:gd name="connsiteX33" fmla="*/ 0 w 545823"/>
                <a:gd name="connsiteY33" fmla="*/ 581742 h 606722"/>
                <a:gd name="connsiteX34" fmla="*/ 21084 w 545823"/>
                <a:gd name="connsiteY34" fmla="*/ 543132 h 606722"/>
                <a:gd name="connsiteX35" fmla="*/ 114781 w 545823"/>
                <a:gd name="connsiteY35" fmla="*/ 445239 h 606722"/>
                <a:gd name="connsiteX36" fmla="*/ 194862 w 545823"/>
                <a:gd name="connsiteY36" fmla="*/ 311663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45823" h="606722">
                  <a:moveTo>
                    <a:pt x="267220" y="533785"/>
                  </a:moveTo>
                  <a:cubicBezTo>
                    <a:pt x="280077" y="532699"/>
                    <a:pt x="290619" y="534871"/>
                    <a:pt x="298560" y="540253"/>
                  </a:cubicBezTo>
                  <a:cubicBezTo>
                    <a:pt x="309196" y="547476"/>
                    <a:pt x="312694" y="559089"/>
                    <a:pt x="307684" y="570466"/>
                  </a:cubicBezTo>
                  <a:cubicBezTo>
                    <a:pt x="306927" y="572213"/>
                    <a:pt x="306076" y="573818"/>
                    <a:pt x="305320" y="575234"/>
                  </a:cubicBezTo>
                  <a:cubicBezTo>
                    <a:pt x="304516" y="576698"/>
                    <a:pt x="303240" y="579105"/>
                    <a:pt x="303098" y="580097"/>
                  </a:cubicBezTo>
                  <a:cubicBezTo>
                    <a:pt x="303429" y="580663"/>
                    <a:pt x="304753" y="581938"/>
                    <a:pt x="307116" y="583024"/>
                  </a:cubicBezTo>
                  <a:cubicBezTo>
                    <a:pt x="310992" y="584723"/>
                    <a:pt x="316334" y="585148"/>
                    <a:pt x="323519" y="584298"/>
                  </a:cubicBezTo>
                  <a:cubicBezTo>
                    <a:pt x="326497" y="583968"/>
                    <a:pt x="353300" y="579483"/>
                    <a:pt x="498800" y="553424"/>
                  </a:cubicBezTo>
                  <a:cubicBezTo>
                    <a:pt x="502487" y="552763"/>
                    <a:pt x="504756" y="552385"/>
                    <a:pt x="505229" y="552291"/>
                  </a:cubicBezTo>
                  <a:cubicBezTo>
                    <a:pt x="511232" y="551205"/>
                    <a:pt x="516952" y="555218"/>
                    <a:pt x="518039" y="561213"/>
                  </a:cubicBezTo>
                  <a:cubicBezTo>
                    <a:pt x="519079" y="567209"/>
                    <a:pt x="515108" y="572921"/>
                    <a:pt x="509105" y="573960"/>
                  </a:cubicBezTo>
                  <a:cubicBezTo>
                    <a:pt x="508585" y="574054"/>
                    <a:pt x="506363" y="574479"/>
                    <a:pt x="502676" y="575140"/>
                  </a:cubicBezTo>
                  <a:cubicBezTo>
                    <a:pt x="391258" y="595062"/>
                    <a:pt x="331839" y="605495"/>
                    <a:pt x="326072" y="606203"/>
                  </a:cubicBezTo>
                  <a:cubicBezTo>
                    <a:pt x="322905" y="606533"/>
                    <a:pt x="319879" y="606722"/>
                    <a:pt x="317043" y="606722"/>
                  </a:cubicBezTo>
                  <a:cubicBezTo>
                    <a:pt x="309858" y="606722"/>
                    <a:pt x="303666" y="605542"/>
                    <a:pt x="298229" y="603182"/>
                  </a:cubicBezTo>
                  <a:cubicBezTo>
                    <a:pt x="288633" y="598933"/>
                    <a:pt x="282394" y="591710"/>
                    <a:pt x="281212" y="583260"/>
                  </a:cubicBezTo>
                  <a:cubicBezTo>
                    <a:pt x="280125" y="575612"/>
                    <a:pt x="283434" y="569380"/>
                    <a:pt x="285844" y="564848"/>
                  </a:cubicBezTo>
                  <a:cubicBezTo>
                    <a:pt x="286459" y="563715"/>
                    <a:pt x="287073" y="562582"/>
                    <a:pt x="287499" y="561638"/>
                  </a:cubicBezTo>
                  <a:cubicBezTo>
                    <a:pt x="288019" y="560363"/>
                    <a:pt x="288255" y="559891"/>
                    <a:pt x="286128" y="558475"/>
                  </a:cubicBezTo>
                  <a:cubicBezTo>
                    <a:pt x="282535" y="556067"/>
                    <a:pt x="276627" y="555076"/>
                    <a:pt x="269063" y="555737"/>
                  </a:cubicBezTo>
                  <a:cubicBezTo>
                    <a:pt x="260602" y="556540"/>
                    <a:pt x="99739" y="583496"/>
                    <a:pt x="15313" y="597753"/>
                  </a:cubicBezTo>
                  <a:lnTo>
                    <a:pt x="51523" y="569286"/>
                  </a:lnTo>
                  <a:cubicBezTo>
                    <a:pt x="125265" y="556917"/>
                    <a:pt x="259562" y="534399"/>
                    <a:pt x="267220" y="533785"/>
                  </a:cubicBezTo>
                  <a:close/>
                  <a:moveTo>
                    <a:pt x="545823" y="0"/>
                  </a:moveTo>
                  <a:cubicBezTo>
                    <a:pt x="545823" y="0"/>
                    <a:pt x="542136" y="137636"/>
                    <a:pt x="503797" y="216271"/>
                  </a:cubicBezTo>
                  <a:lnTo>
                    <a:pt x="388354" y="241382"/>
                  </a:lnTo>
                  <a:cubicBezTo>
                    <a:pt x="388354" y="241382"/>
                    <a:pt x="416813" y="267861"/>
                    <a:pt x="458319" y="267861"/>
                  </a:cubicBezTo>
                  <a:cubicBezTo>
                    <a:pt x="466545" y="267861"/>
                    <a:pt x="475291" y="266823"/>
                    <a:pt x="484462" y="264321"/>
                  </a:cubicBezTo>
                  <a:cubicBezTo>
                    <a:pt x="484462" y="264321"/>
                    <a:pt x="438275" y="391809"/>
                    <a:pt x="349920" y="450715"/>
                  </a:cubicBezTo>
                  <a:cubicBezTo>
                    <a:pt x="349920" y="450715"/>
                    <a:pt x="283359" y="434808"/>
                    <a:pt x="251449" y="421309"/>
                  </a:cubicBezTo>
                  <a:cubicBezTo>
                    <a:pt x="251449" y="421309"/>
                    <a:pt x="257358" y="461759"/>
                    <a:pt x="299054" y="483424"/>
                  </a:cubicBezTo>
                  <a:cubicBezTo>
                    <a:pt x="299054" y="483424"/>
                    <a:pt x="278301" y="501549"/>
                    <a:pt x="233485" y="501549"/>
                  </a:cubicBezTo>
                  <a:cubicBezTo>
                    <a:pt x="208005" y="501549"/>
                    <a:pt x="174724" y="495696"/>
                    <a:pt x="133076" y="477241"/>
                  </a:cubicBezTo>
                  <a:lnTo>
                    <a:pt x="0" y="581742"/>
                  </a:lnTo>
                  <a:cubicBezTo>
                    <a:pt x="3498" y="567205"/>
                    <a:pt x="10731" y="553894"/>
                    <a:pt x="21084" y="543132"/>
                  </a:cubicBezTo>
                  <a:lnTo>
                    <a:pt x="114781" y="445239"/>
                  </a:lnTo>
                  <a:cubicBezTo>
                    <a:pt x="127166" y="393602"/>
                    <a:pt x="155105" y="346969"/>
                    <a:pt x="194862" y="31166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5504688" y="1193368"/>
              <a:ext cx="1182624" cy="1182624"/>
            </a:xfrm>
            <a:prstGeom prst="ellips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直接连接符 46"/>
          <p:cNvCxnSpPr/>
          <p:nvPr/>
        </p:nvCxnSpPr>
        <p:spPr>
          <a:xfrm>
            <a:off x="4622800" y="1618781"/>
            <a:ext cx="0" cy="3620438"/>
          </a:xfrm>
          <a:prstGeom prst="line">
            <a:avLst/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+mj-ea"/>
              </a:rPr>
              <a:t>01.</a:t>
            </a:r>
            <a:r>
              <a:rPr lang="zh-CN" altLang="en-US" dirty="0">
                <a:latin typeface="+mj-ea"/>
              </a:rPr>
              <a:t>航空学院学生会主席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532973" y="1849120"/>
            <a:ext cx="4490627" cy="3889949"/>
            <a:chOff x="751933" y="1352076"/>
            <a:chExt cx="4363569" cy="4762913"/>
          </a:xfrm>
        </p:grpSpPr>
        <p:sp>
          <p:nvSpPr>
            <p:cNvPr id="21" name="梯形1"/>
            <p:cNvSpPr/>
            <p:nvPr/>
          </p:nvSpPr>
          <p:spPr>
            <a:xfrm>
              <a:off x="751933" y="5129713"/>
              <a:ext cx="2777229" cy="985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5" y="0"/>
                  </a:moveTo>
                  <a:lnTo>
                    <a:pt x="0" y="9515"/>
                  </a:lnTo>
                  <a:lnTo>
                    <a:pt x="21600" y="21600"/>
                  </a:lnTo>
                  <a:lnTo>
                    <a:pt x="21131" y="10863"/>
                  </a:lnTo>
                  <a:cubicBezTo>
                    <a:pt x="21131" y="10863"/>
                    <a:pt x="1715" y="0"/>
                    <a:pt x="1715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Arial Black" panose="020B0A040201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" name="梯形2"/>
            <p:cNvSpPr/>
            <p:nvPr/>
          </p:nvSpPr>
          <p:spPr>
            <a:xfrm>
              <a:off x="3471294" y="5129713"/>
              <a:ext cx="1644208" cy="985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04" y="0"/>
                  </a:moveTo>
                  <a:lnTo>
                    <a:pt x="5" y="10862"/>
                  </a:lnTo>
                  <a:lnTo>
                    <a:pt x="0" y="10861"/>
                  </a:lnTo>
                  <a:lnTo>
                    <a:pt x="793" y="21600"/>
                  </a:lnTo>
                  <a:lnTo>
                    <a:pt x="21600" y="9513"/>
                  </a:lnTo>
                  <a:cubicBezTo>
                    <a:pt x="21600" y="9513"/>
                    <a:pt x="18704" y="0"/>
                    <a:pt x="18704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Arial Black" panose="020B0A040201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" name="梯形3"/>
            <p:cNvSpPr/>
            <p:nvPr/>
          </p:nvSpPr>
          <p:spPr>
            <a:xfrm>
              <a:off x="978547" y="4932657"/>
              <a:ext cx="3920075" cy="698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289"/>
                  </a:moveTo>
                  <a:lnTo>
                    <a:pt x="13755" y="21598"/>
                  </a:lnTo>
                  <a:lnTo>
                    <a:pt x="13757" y="21600"/>
                  </a:lnTo>
                  <a:lnTo>
                    <a:pt x="21600" y="6293"/>
                  </a:lnTo>
                  <a:lnTo>
                    <a:pt x="10800" y="0"/>
                  </a:lnTo>
                  <a:cubicBezTo>
                    <a:pt x="10800" y="0"/>
                    <a:pt x="0" y="6289"/>
                    <a:pt x="0" y="6289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Arial Black" panose="020B0A040201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梯形4"/>
            <p:cNvSpPr/>
            <p:nvPr/>
          </p:nvSpPr>
          <p:spPr>
            <a:xfrm>
              <a:off x="1027813" y="4495631"/>
              <a:ext cx="2425125" cy="1013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598"/>
                  </a:moveTo>
                  <a:lnTo>
                    <a:pt x="20941" y="8800"/>
                  </a:lnTo>
                  <a:lnTo>
                    <a:pt x="2410" y="0"/>
                  </a:lnTo>
                  <a:lnTo>
                    <a:pt x="0" y="11344"/>
                  </a:lnTo>
                  <a:lnTo>
                    <a:pt x="21598" y="21600"/>
                  </a:lnTo>
                  <a:cubicBezTo>
                    <a:pt x="21598" y="21600"/>
                    <a:pt x="21600" y="21598"/>
                    <a:pt x="21600" y="2159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Arial Black" panose="020B0A040201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" name="梯形5"/>
            <p:cNvSpPr/>
            <p:nvPr/>
          </p:nvSpPr>
          <p:spPr>
            <a:xfrm>
              <a:off x="3374775" y="4495631"/>
              <a:ext cx="1457034" cy="1012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96"/>
                  </a:moveTo>
                  <a:lnTo>
                    <a:pt x="1097" y="21600"/>
                  </a:lnTo>
                  <a:lnTo>
                    <a:pt x="21600" y="11339"/>
                  </a:lnTo>
                  <a:lnTo>
                    <a:pt x="17593" y="0"/>
                  </a:lnTo>
                  <a:lnTo>
                    <a:pt x="10" y="8799"/>
                  </a:lnTo>
                  <a:cubicBezTo>
                    <a:pt x="10" y="8799"/>
                    <a:pt x="0" y="8796"/>
                    <a:pt x="0" y="879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Arial Black" panose="020B0A040201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梯形6"/>
            <p:cNvSpPr/>
            <p:nvPr/>
          </p:nvSpPr>
          <p:spPr>
            <a:xfrm>
              <a:off x="1303689" y="4375393"/>
              <a:ext cx="3267284" cy="539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71"/>
                  </a:moveTo>
                  <a:lnTo>
                    <a:pt x="13755" y="21595"/>
                  </a:lnTo>
                  <a:lnTo>
                    <a:pt x="13759" y="21600"/>
                  </a:lnTo>
                  <a:lnTo>
                    <a:pt x="21600" y="5084"/>
                  </a:lnTo>
                  <a:lnTo>
                    <a:pt x="11723" y="0"/>
                  </a:lnTo>
                  <a:cubicBezTo>
                    <a:pt x="11723" y="0"/>
                    <a:pt x="0" y="5071"/>
                    <a:pt x="0" y="507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Arial Black" panose="020B0A040201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梯形7"/>
            <p:cNvSpPr/>
            <p:nvPr/>
          </p:nvSpPr>
          <p:spPr>
            <a:xfrm>
              <a:off x="1362806" y="3859130"/>
              <a:ext cx="2009649" cy="944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84" y="7507"/>
                  </a:moveTo>
                  <a:lnTo>
                    <a:pt x="20774" y="7514"/>
                  </a:lnTo>
                  <a:lnTo>
                    <a:pt x="2980" y="0"/>
                  </a:lnTo>
                  <a:lnTo>
                    <a:pt x="0" y="12478"/>
                  </a:lnTo>
                  <a:lnTo>
                    <a:pt x="21600" y="21600"/>
                  </a:lnTo>
                  <a:cubicBezTo>
                    <a:pt x="21600" y="21600"/>
                    <a:pt x="20784" y="7507"/>
                    <a:pt x="20784" y="7507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Arial Black" panose="020B0A040201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梯形8"/>
            <p:cNvSpPr/>
            <p:nvPr/>
          </p:nvSpPr>
          <p:spPr>
            <a:xfrm>
              <a:off x="3293945" y="3859130"/>
              <a:ext cx="1222608" cy="945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1" y="21590"/>
                  </a:moveTo>
                  <a:lnTo>
                    <a:pt x="1382" y="21600"/>
                  </a:lnTo>
                  <a:lnTo>
                    <a:pt x="21600" y="12501"/>
                  </a:lnTo>
                  <a:lnTo>
                    <a:pt x="16687" y="0"/>
                  </a:lnTo>
                  <a:lnTo>
                    <a:pt x="0" y="7510"/>
                  </a:lnTo>
                  <a:cubicBezTo>
                    <a:pt x="0" y="7510"/>
                    <a:pt x="1341" y="21590"/>
                    <a:pt x="1341" y="2159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Arial Black" panose="020B0A040201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梯形9"/>
            <p:cNvSpPr/>
            <p:nvPr/>
          </p:nvSpPr>
          <p:spPr>
            <a:xfrm>
              <a:off x="1638683" y="3709332"/>
              <a:ext cx="2600954" cy="486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006"/>
                  </a:moveTo>
                  <a:lnTo>
                    <a:pt x="13748" y="21600"/>
                  </a:lnTo>
                  <a:lnTo>
                    <a:pt x="13756" y="21586"/>
                  </a:lnTo>
                  <a:lnTo>
                    <a:pt x="21600" y="6986"/>
                  </a:lnTo>
                  <a:lnTo>
                    <a:pt x="11085" y="0"/>
                  </a:lnTo>
                  <a:cubicBezTo>
                    <a:pt x="11085" y="0"/>
                    <a:pt x="0" y="7006"/>
                    <a:pt x="0" y="700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Arial Black" panose="020B0A040201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梯形10"/>
            <p:cNvSpPr/>
            <p:nvPr/>
          </p:nvSpPr>
          <p:spPr>
            <a:xfrm>
              <a:off x="1697798" y="3098875"/>
              <a:ext cx="1583051" cy="988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586"/>
                  </a:moveTo>
                  <a:lnTo>
                    <a:pt x="20322" y="4972"/>
                  </a:lnTo>
                  <a:lnTo>
                    <a:pt x="4679" y="0"/>
                  </a:lnTo>
                  <a:lnTo>
                    <a:pt x="0" y="14743"/>
                  </a:lnTo>
                  <a:lnTo>
                    <a:pt x="21574" y="21600"/>
                  </a:lnTo>
                  <a:cubicBezTo>
                    <a:pt x="21574" y="21600"/>
                    <a:pt x="21600" y="21586"/>
                    <a:pt x="21600" y="2158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Arial Black" panose="020B0A040201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梯形11"/>
            <p:cNvSpPr/>
            <p:nvPr/>
          </p:nvSpPr>
          <p:spPr>
            <a:xfrm>
              <a:off x="3185565" y="3098875"/>
              <a:ext cx="996255" cy="98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974"/>
                  </a:moveTo>
                  <a:lnTo>
                    <a:pt x="2031" y="21600"/>
                  </a:lnTo>
                  <a:lnTo>
                    <a:pt x="21600" y="14732"/>
                  </a:lnTo>
                  <a:lnTo>
                    <a:pt x="14176" y="0"/>
                  </a:lnTo>
                  <a:lnTo>
                    <a:pt x="3" y="4975"/>
                  </a:lnTo>
                  <a:cubicBezTo>
                    <a:pt x="3" y="4975"/>
                    <a:pt x="0" y="4974"/>
                    <a:pt x="0" y="497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Arial Black" panose="020B0A040201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梯形12"/>
            <p:cNvSpPr/>
            <p:nvPr/>
          </p:nvSpPr>
          <p:spPr>
            <a:xfrm>
              <a:off x="2032792" y="3000349"/>
              <a:ext cx="1800284" cy="324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467"/>
                  </a:moveTo>
                  <a:lnTo>
                    <a:pt x="13755" y="21598"/>
                  </a:lnTo>
                  <a:lnTo>
                    <a:pt x="13757" y="21600"/>
                  </a:lnTo>
                  <a:lnTo>
                    <a:pt x="21600" y="6471"/>
                  </a:lnTo>
                  <a:lnTo>
                    <a:pt x="10798" y="0"/>
                  </a:lnTo>
                  <a:cubicBezTo>
                    <a:pt x="10798" y="0"/>
                    <a:pt x="0" y="6467"/>
                    <a:pt x="0" y="646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Arial Black" panose="020B0A040201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" name="三角形1"/>
            <p:cNvSpPr/>
            <p:nvPr/>
          </p:nvSpPr>
          <p:spPr>
            <a:xfrm>
              <a:off x="2091909" y="1352076"/>
              <a:ext cx="1076485" cy="1876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599"/>
                  </a:moveTo>
                  <a:lnTo>
                    <a:pt x="16960" y="0"/>
                  </a:lnTo>
                  <a:lnTo>
                    <a:pt x="0" y="19142"/>
                  </a:lnTo>
                  <a:lnTo>
                    <a:pt x="21594" y="21600"/>
                  </a:lnTo>
                  <a:cubicBezTo>
                    <a:pt x="21594" y="21600"/>
                    <a:pt x="21600" y="21599"/>
                    <a:pt x="21600" y="21599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Arial Black" panose="020B0A040201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三角形2"/>
            <p:cNvSpPr/>
            <p:nvPr/>
          </p:nvSpPr>
          <p:spPr>
            <a:xfrm>
              <a:off x="2939244" y="1352076"/>
              <a:ext cx="845149" cy="1876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141"/>
                  </a:moveTo>
                  <a:lnTo>
                    <a:pt x="0" y="0"/>
                  </a:lnTo>
                  <a:lnTo>
                    <a:pt x="5911" y="21600"/>
                  </a:lnTo>
                  <a:cubicBezTo>
                    <a:pt x="5911" y="21600"/>
                    <a:pt x="21600" y="19141"/>
                    <a:pt x="21600" y="1914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Arial Black" panose="020B0A040201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67231" y="2088628"/>
            <a:ext cx="7498650" cy="998079"/>
            <a:chOff x="967231" y="1710620"/>
            <a:chExt cx="7498650" cy="998079"/>
          </a:xfrm>
        </p:grpSpPr>
        <p:sp>
          <p:nvSpPr>
            <p:cNvPr id="39" name="矩形 38"/>
            <p:cNvSpPr/>
            <p:nvPr/>
          </p:nvSpPr>
          <p:spPr>
            <a:xfrm>
              <a:off x="967231" y="2174386"/>
              <a:ext cx="5755382" cy="53431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</a:pPr>
              <a:r>
                <a:rPr lang="en-US" altLang="zh-CN" sz="1400" dirty="0">
                  <a:latin typeface="+mn-ea"/>
                </a:rPr>
                <a:t>Lorem ipsum dolor sit </a:t>
              </a:r>
              <a:r>
                <a:rPr lang="en-US" altLang="zh-CN" sz="1400" dirty="0" err="1">
                  <a:latin typeface="+mn-ea"/>
                </a:rPr>
                <a:t>amet</a:t>
              </a:r>
              <a:r>
                <a:rPr lang="en-US" altLang="zh-CN" sz="1400" dirty="0">
                  <a:latin typeface="+mn-ea"/>
                </a:rPr>
                <a:t>, </a:t>
              </a:r>
              <a:r>
                <a:rPr lang="en-US" altLang="zh-CN" sz="1400" dirty="0" err="1">
                  <a:latin typeface="+mn-ea"/>
                </a:rPr>
                <a:t>consectetuer</a:t>
              </a:r>
              <a:r>
                <a:rPr lang="en-US" altLang="zh-CN" sz="1400" dirty="0">
                  <a:latin typeface="+mn-ea"/>
                </a:rPr>
                <a:t> </a:t>
              </a:r>
              <a:r>
                <a:rPr lang="en-US" altLang="zh-CN" sz="1400" dirty="0" err="1">
                  <a:latin typeface="+mn-ea"/>
                </a:rPr>
                <a:t>adipiscing</a:t>
              </a:r>
              <a:r>
                <a:rPr lang="en-US" altLang="zh-CN" sz="1400" dirty="0">
                  <a:latin typeface="+mn-ea"/>
                </a:rPr>
                <a:t> </a:t>
              </a:r>
              <a:r>
                <a:rPr lang="en-US" altLang="zh-CN" sz="1400" dirty="0" err="1">
                  <a:latin typeface="+mn-ea"/>
                </a:rPr>
                <a:t>elit</a:t>
              </a:r>
              <a:r>
                <a:rPr lang="en-US" altLang="zh-CN" sz="1400" dirty="0">
                  <a:latin typeface="+mn-ea"/>
                </a:rPr>
                <a:t>. Maecenas </a:t>
              </a:r>
              <a:r>
                <a:rPr lang="en-US" altLang="zh-CN" sz="1400" dirty="0" err="1">
                  <a:latin typeface="+mn-ea"/>
                </a:rPr>
                <a:t>porttitor</a:t>
              </a:r>
              <a:r>
                <a:rPr lang="en-US" altLang="zh-CN" sz="1400" dirty="0">
                  <a:latin typeface="+mn-ea"/>
                </a:rPr>
                <a:t> </a:t>
              </a:r>
              <a:r>
                <a:rPr lang="en-US" altLang="zh-CN" sz="1400" dirty="0" err="1">
                  <a:latin typeface="+mn-ea"/>
                </a:rPr>
                <a:t>congue</a:t>
              </a:r>
              <a:r>
                <a:rPr lang="en-US" altLang="zh-CN" sz="1400" dirty="0">
                  <a:latin typeface="+mn-ea"/>
                </a:rPr>
                <a:t> </a:t>
              </a:r>
              <a:r>
                <a:rPr lang="en-US" altLang="zh-CN" sz="1400" dirty="0" err="1">
                  <a:latin typeface="+mn-ea"/>
                </a:rPr>
                <a:t>massa</a:t>
              </a:r>
              <a:r>
                <a:rPr lang="en-US" altLang="zh-CN" sz="1400" dirty="0">
                  <a:latin typeface="+mn-ea"/>
                </a:rPr>
                <a:t>. </a:t>
              </a:r>
              <a:r>
                <a:rPr lang="en-US" altLang="zh-CN" sz="1400" dirty="0" err="1">
                  <a:latin typeface="+mn-ea"/>
                </a:rPr>
                <a:t>Fusce</a:t>
              </a:r>
              <a:r>
                <a:rPr lang="en-US" altLang="zh-CN" sz="1400" dirty="0">
                  <a:latin typeface="+mn-ea"/>
                </a:rPr>
                <a:t> </a:t>
              </a:r>
              <a:r>
                <a:rPr lang="en-US" altLang="zh-CN" sz="1400" dirty="0" err="1">
                  <a:latin typeface="+mn-ea"/>
                </a:rPr>
                <a:t>posuere</a:t>
              </a:r>
              <a:r>
                <a:rPr lang="en-US" altLang="zh-CN" sz="1400" dirty="0">
                  <a:latin typeface="+mn-ea"/>
                </a:rPr>
                <a:t>, magna sed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967232" y="1710620"/>
              <a:ext cx="31394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b="1" spc="100" dirty="0">
                  <a:solidFill>
                    <a:schemeClr val="accent1"/>
                  </a:solidFill>
                  <a:latin typeface="+mj-ea"/>
                  <a:ea typeface="+mj-ea"/>
                </a:rPr>
                <a:t>输入标题文字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967231" y="2081002"/>
              <a:ext cx="749865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967231" y="3350470"/>
            <a:ext cx="7498650" cy="998079"/>
            <a:chOff x="967231" y="1710620"/>
            <a:chExt cx="7498650" cy="998079"/>
          </a:xfrm>
        </p:grpSpPr>
        <p:sp>
          <p:nvSpPr>
            <p:cNvPr id="42" name="矩形 41"/>
            <p:cNvSpPr/>
            <p:nvPr/>
          </p:nvSpPr>
          <p:spPr>
            <a:xfrm>
              <a:off x="967231" y="2174386"/>
              <a:ext cx="5755382" cy="53431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</a:pPr>
              <a:r>
                <a:rPr lang="en-US" altLang="zh-CN" sz="1400" dirty="0">
                  <a:latin typeface="+mn-ea"/>
                </a:rPr>
                <a:t>Lorem ipsum dolor sit </a:t>
              </a:r>
              <a:r>
                <a:rPr lang="en-US" altLang="zh-CN" sz="1400" dirty="0" err="1">
                  <a:latin typeface="+mn-ea"/>
                </a:rPr>
                <a:t>amet</a:t>
              </a:r>
              <a:r>
                <a:rPr lang="en-US" altLang="zh-CN" sz="1400" dirty="0">
                  <a:latin typeface="+mn-ea"/>
                </a:rPr>
                <a:t>, </a:t>
              </a:r>
              <a:r>
                <a:rPr lang="en-US" altLang="zh-CN" sz="1400" dirty="0" err="1">
                  <a:latin typeface="+mn-ea"/>
                </a:rPr>
                <a:t>consectetuer</a:t>
              </a:r>
              <a:r>
                <a:rPr lang="en-US" altLang="zh-CN" sz="1400" dirty="0">
                  <a:latin typeface="+mn-ea"/>
                </a:rPr>
                <a:t> </a:t>
              </a:r>
              <a:r>
                <a:rPr lang="en-US" altLang="zh-CN" sz="1400" dirty="0" err="1">
                  <a:latin typeface="+mn-ea"/>
                </a:rPr>
                <a:t>adipiscing</a:t>
              </a:r>
              <a:r>
                <a:rPr lang="en-US" altLang="zh-CN" sz="1400" dirty="0">
                  <a:latin typeface="+mn-ea"/>
                </a:rPr>
                <a:t> </a:t>
              </a:r>
              <a:r>
                <a:rPr lang="en-US" altLang="zh-CN" sz="1400" dirty="0" err="1">
                  <a:latin typeface="+mn-ea"/>
                </a:rPr>
                <a:t>elit</a:t>
              </a:r>
              <a:r>
                <a:rPr lang="en-US" altLang="zh-CN" sz="1400" dirty="0">
                  <a:latin typeface="+mn-ea"/>
                </a:rPr>
                <a:t>. Maecenas </a:t>
              </a:r>
              <a:r>
                <a:rPr lang="en-US" altLang="zh-CN" sz="1400" dirty="0" err="1">
                  <a:latin typeface="+mn-ea"/>
                </a:rPr>
                <a:t>porttitor</a:t>
              </a:r>
              <a:r>
                <a:rPr lang="en-US" altLang="zh-CN" sz="1400" dirty="0">
                  <a:latin typeface="+mn-ea"/>
                </a:rPr>
                <a:t> </a:t>
              </a:r>
              <a:r>
                <a:rPr lang="en-US" altLang="zh-CN" sz="1400" dirty="0" err="1">
                  <a:latin typeface="+mn-ea"/>
                </a:rPr>
                <a:t>congue</a:t>
              </a:r>
              <a:r>
                <a:rPr lang="en-US" altLang="zh-CN" sz="1400" dirty="0">
                  <a:latin typeface="+mn-ea"/>
                </a:rPr>
                <a:t> </a:t>
              </a:r>
              <a:r>
                <a:rPr lang="en-US" altLang="zh-CN" sz="1400" dirty="0" err="1">
                  <a:latin typeface="+mn-ea"/>
                </a:rPr>
                <a:t>massa</a:t>
              </a:r>
              <a:r>
                <a:rPr lang="en-US" altLang="zh-CN" sz="1400" dirty="0">
                  <a:latin typeface="+mn-ea"/>
                </a:rPr>
                <a:t>. </a:t>
              </a:r>
              <a:r>
                <a:rPr lang="en-US" altLang="zh-CN" sz="1400" dirty="0" err="1">
                  <a:latin typeface="+mn-ea"/>
                </a:rPr>
                <a:t>Fusce</a:t>
              </a:r>
              <a:r>
                <a:rPr lang="en-US" altLang="zh-CN" sz="1400" dirty="0">
                  <a:latin typeface="+mn-ea"/>
                </a:rPr>
                <a:t> </a:t>
              </a:r>
              <a:r>
                <a:rPr lang="en-US" altLang="zh-CN" sz="1400" dirty="0" err="1">
                  <a:latin typeface="+mn-ea"/>
                </a:rPr>
                <a:t>posuere</a:t>
              </a:r>
              <a:r>
                <a:rPr lang="en-US" altLang="zh-CN" sz="1400" dirty="0">
                  <a:latin typeface="+mn-ea"/>
                </a:rPr>
                <a:t>, magna sed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967232" y="1710620"/>
              <a:ext cx="31394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b="1" spc="100" dirty="0">
                  <a:solidFill>
                    <a:schemeClr val="accent2"/>
                  </a:solidFill>
                  <a:latin typeface="+mj-ea"/>
                  <a:ea typeface="+mj-ea"/>
                </a:rPr>
                <a:t>输入标题文字</a:t>
              </a: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967231" y="2081002"/>
              <a:ext cx="749865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967231" y="4612312"/>
            <a:ext cx="7498650" cy="998079"/>
            <a:chOff x="967231" y="1710620"/>
            <a:chExt cx="7498650" cy="998079"/>
          </a:xfrm>
        </p:grpSpPr>
        <p:sp>
          <p:nvSpPr>
            <p:cNvPr id="46" name="矩形 45"/>
            <p:cNvSpPr/>
            <p:nvPr/>
          </p:nvSpPr>
          <p:spPr>
            <a:xfrm>
              <a:off x="967231" y="2174386"/>
              <a:ext cx="5755382" cy="53431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</a:pPr>
              <a:r>
                <a:rPr lang="en-US" altLang="zh-CN" sz="1400" dirty="0">
                  <a:latin typeface="+mn-ea"/>
                </a:rPr>
                <a:t>Lorem ipsum dolor sit </a:t>
              </a:r>
              <a:r>
                <a:rPr lang="en-US" altLang="zh-CN" sz="1400" dirty="0" err="1">
                  <a:latin typeface="+mn-ea"/>
                </a:rPr>
                <a:t>amet</a:t>
              </a:r>
              <a:r>
                <a:rPr lang="en-US" altLang="zh-CN" sz="1400" dirty="0">
                  <a:latin typeface="+mn-ea"/>
                </a:rPr>
                <a:t>, </a:t>
              </a:r>
              <a:r>
                <a:rPr lang="en-US" altLang="zh-CN" sz="1400" dirty="0" err="1">
                  <a:latin typeface="+mn-ea"/>
                </a:rPr>
                <a:t>consectetuer</a:t>
              </a:r>
              <a:r>
                <a:rPr lang="en-US" altLang="zh-CN" sz="1400" dirty="0">
                  <a:latin typeface="+mn-ea"/>
                </a:rPr>
                <a:t> </a:t>
              </a:r>
              <a:r>
                <a:rPr lang="en-US" altLang="zh-CN" sz="1400" dirty="0" err="1">
                  <a:latin typeface="+mn-ea"/>
                </a:rPr>
                <a:t>adipiscing</a:t>
              </a:r>
              <a:r>
                <a:rPr lang="en-US" altLang="zh-CN" sz="1400" dirty="0">
                  <a:latin typeface="+mn-ea"/>
                </a:rPr>
                <a:t> </a:t>
              </a:r>
              <a:r>
                <a:rPr lang="en-US" altLang="zh-CN" sz="1400" dirty="0" err="1">
                  <a:latin typeface="+mn-ea"/>
                </a:rPr>
                <a:t>elit</a:t>
              </a:r>
              <a:r>
                <a:rPr lang="en-US" altLang="zh-CN" sz="1400" dirty="0">
                  <a:latin typeface="+mn-ea"/>
                </a:rPr>
                <a:t>. Maecenas </a:t>
              </a:r>
              <a:r>
                <a:rPr lang="en-US" altLang="zh-CN" sz="1400" dirty="0" err="1">
                  <a:latin typeface="+mn-ea"/>
                </a:rPr>
                <a:t>porttitor</a:t>
              </a:r>
              <a:r>
                <a:rPr lang="en-US" altLang="zh-CN" sz="1400" dirty="0">
                  <a:latin typeface="+mn-ea"/>
                </a:rPr>
                <a:t> </a:t>
              </a:r>
              <a:r>
                <a:rPr lang="en-US" altLang="zh-CN" sz="1400" dirty="0" err="1">
                  <a:latin typeface="+mn-ea"/>
                </a:rPr>
                <a:t>congue</a:t>
              </a:r>
              <a:r>
                <a:rPr lang="en-US" altLang="zh-CN" sz="1400" dirty="0">
                  <a:latin typeface="+mn-ea"/>
                </a:rPr>
                <a:t> </a:t>
              </a:r>
              <a:r>
                <a:rPr lang="en-US" altLang="zh-CN" sz="1400" dirty="0" err="1">
                  <a:latin typeface="+mn-ea"/>
                </a:rPr>
                <a:t>massa</a:t>
              </a:r>
              <a:r>
                <a:rPr lang="en-US" altLang="zh-CN" sz="1400" dirty="0">
                  <a:latin typeface="+mn-ea"/>
                </a:rPr>
                <a:t>. </a:t>
              </a:r>
              <a:r>
                <a:rPr lang="en-US" altLang="zh-CN" sz="1400" dirty="0" err="1">
                  <a:latin typeface="+mn-ea"/>
                </a:rPr>
                <a:t>Fusce</a:t>
              </a:r>
              <a:r>
                <a:rPr lang="en-US" altLang="zh-CN" sz="1400" dirty="0">
                  <a:latin typeface="+mn-ea"/>
                </a:rPr>
                <a:t> </a:t>
              </a:r>
              <a:r>
                <a:rPr lang="en-US" altLang="zh-CN" sz="1400" dirty="0" err="1">
                  <a:latin typeface="+mn-ea"/>
                </a:rPr>
                <a:t>posuere</a:t>
              </a:r>
              <a:r>
                <a:rPr lang="en-US" altLang="zh-CN" sz="1400" dirty="0">
                  <a:latin typeface="+mn-ea"/>
                </a:rPr>
                <a:t>, magna sed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67232" y="1710620"/>
              <a:ext cx="31394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b="1" spc="100" dirty="0">
                  <a:solidFill>
                    <a:schemeClr val="accent1"/>
                  </a:solidFill>
                  <a:latin typeface="+mj-ea"/>
                  <a:ea typeface="+mj-ea"/>
                </a:rPr>
                <a:t>输入标题文字</a:t>
              </a: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967231" y="2081002"/>
              <a:ext cx="749865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806" y="220226"/>
            <a:ext cx="2717460" cy="77460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+mj-ea"/>
              </a:rPr>
              <a:t>02.</a:t>
            </a:r>
            <a:r>
              <a:rPr lang="zh-CN" altLang="en-US" dirty="0">
                <a:latin typeface="+mj-ea"/>
              </a:rPr>
              <a:t>无人机社团技术指导</a:t>
            </a:r>
          </a:p>
        </p:txBody>
      </p:sp>
      <p:sp>
        <p:nvSpPr>
          <p:cNvPr id="2" name="矩形 1"/>
          <p:cNvSpPr/>
          <p:nvPr/>
        </p:nvSpPr>
        <p:spPr>
          <a:xfrm>
            <a:off x="967231" y="1550170"/>
            <a:ext cx="3820160" cy="4326620"/>
          </a:xfrm>
          <a:prstGeom prst="rect">
            <a:avLst/>
          </a:prstGeom>
          <a:solidFill>
            <a:schemeClr val="accent1"/>
          </a:solidFill>
          <a:ln w="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307591" y="2125106"/>
            <a:ext cx="31394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spc="100" dirty="0">
                <a:solidFill>
                  <a:schemeClr val="bg1"/>
                </a:solidFill>
                <a:latin typeface="+mj-ea"/>
                <a:ea typeface="+mj-ea"/>
              </a:rPr>
              <a:t>输入标题文字</a:t>
            </a:r>
          </a:p>
        </p:txBody>
      </p:sp>
      <p:sp>
        <p:nvSpPr>
          <p:cNvPr id="45" name="矩形 44"/>
          <p:cNvSpPr/>
          <p:nvPr/>
        </p:nvSpPr>
        <p:spPr>
          <a:xfrm>
            <a:off x="1307590" y="2630233"/>
            <a:ext cx="3223769" cy="2685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Lorem ipsum dolor sit </a:t>
            </a:r>
            <a:r>
              <a:rPr lang="en-US" altLang="zh-CN" sz="1600" dirty="0" err="1">
                <a:solidFill>
                  <a:schemeClr val="bg1"/>
                </a:solidFill>
                <a:latin typeface="+mn-ea"/>
              </a:rPr>
              <a:t>amet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latin typeface="+mn-ea"/>
              </a:rPr>
              <a:t>consectetuer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+mn-ea"/>
              </a:rPr>
              <a:t>adipiscing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+mn-ea"/>
              </a:rPr>
              <a:t>elit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. Maecenas </a:t>
            </a:r>
            <a:r>
              <a:rPr lang="en-US" altLang="zh-CN" sz="1600" dirty="0" err="1">
                <a:solidFill>
                  <a:schemeClr val="bg1"/>
                </a:solidFill>
                <a:latin typeface="+mn-ea"/>
              </a:rPr>
              <a:t>porttitor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+mn-ea"/>
              </a:rPr>
              <a:t>congue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+mn-ea"/>
              </a:rPr>
              <a:t>massa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. 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zh-CN" sz="1600" dirty="0" err="1">
                <a:solidFill>
                  <a:schemeClr val="bg1"/>
                </a:solidFill>
                <a:latin typeface="+mn-ea"/>
              </a:rPr>
              <a:t>Fusce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+mn-ea"/>
              </a:rPr>
              <a:t>posuere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, magna sed pulvinar </a:t>
            </a:r>
            <a:r>
              <a:rPr lang="en-US" altLang="zh-CN" sz="1600" dirty="0" err="1">
                <a:solidFill>
                  <a:schemeClr val="bg1"/>
                </a:solidFill>
                <a:latin typeface="+mn-ea"/>
              </a:rPr>
              <a:t>ultricies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latin typeface="+mn-ea"/>
              </a:rPr>
              <a:t>purus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+mn-ea"/>
              </a:rPr>
              <a:t>lectus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+mn-ea"/>
              </a:rPr>
              <a:t>malesuada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 libero, sit </a:t>
            </a:r>
            <a:r>
              <a:rPr lang="en-US" altLang="zh-CN" sz="1600" dirty="0" err="1">
                <a:solidFill>
                  <a:schemeClr val="bg1"/>
                </a:solidFill>
                <a:latin typeface="+mn-ea"/>
              </a:rPr>
              <a:t>amet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+mn-ea"/>
              </a:rPr>
              <a:t>commodo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 magna</a:t>
            </a:r>
          </a:p>
        </p:txBody>
      </p:sp>
      <p:sp>
        <p:nvSpPr>
          <p:cNvPr id="46" name="矩形 45"/>
          <p:cNvSpPr/>
          <p:nvPr/>
        </p:nvSpPr>
        <p:spPr>
          <a:xfrm>
            <a:off x="1141480" y="1747520"/>
            <a:ext cx="3471662" cy="393192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Group 9"/>
          <p:cNvGrpSpPr/>
          <p:nvPr/>
        </p:nvGrpSpPr>
        <p:grpSpPr>
          <a:xfrm>
            <a:off x="6197499" y="1690427"/>
            <a:ext cx="5027270" cy="1153431"/>
            <a:chOff x="6096000" y="1597829"/>
            <a:chExt cx="5027270" cy="1153431"/>
          </a:xfrm>
        </p:grpSpPr>
        <p:grpSp>
          <p:nvGrpSpPr>
            <p:cNvPr id="64" name="组合 63"/>
            <p:cNvGrpSpPr/>
            <p:nvPr/>
          </p:nvGrpSpPr>
          <p:grpSpPr>
            <a:xfrm>
              <a:off x="7047341" y="1597829"/>
              <a:ext cx="4075929" cy="1153431"/>
              <a:chOff x="609599" y="2422062"/>
              <a:chExt cx="4075929" cy="1153431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609599" y="2761103"/>
                <a:ext cx="4075929" cy="81439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1B3868"/>
                  </a:buClr>
                </a:pPr>
                <a:r>
                  <a:rPr lang="en-US" altLang="zh-CN" sz="1400" dirty="0">
                    <a:latin typeface="+mn-ea"/>
                  </a:rPr>
                  <a:t>Lorem ipsum dolor sit </a:t>
                </a:r>
                <a:r>
                  <a:rPr lang="en-US" altLang="zh-CN" sz="1400" dirty="0" err="1">
                    <a:latin typeface="+mn-ea"/>
                  </a:rPr>
                  <a:t>amet</a:t>
                </a:r>
                <a:r>
                  <a:rPr lang="en-US" altLang="zh-CN" sz="1400" dirty="0">
                    <a:latin typeface="+mn-ea"/>
                  </a:rPr>
                  <a:t>, </a:t>
                </a:r>
                <a:r>
                  <a:rPr lang="en-US" altLang="zh-CN" sz="1400" dirty="0" err="1">
                    <a:latin typeface="+mn-ea"/>
                  </a:rPr>
                  <a:t>consectetuer</a:t>
                </a:r>
                <a:r>
                  <a:rPr lang="en-US" altLang="zh-CN" sz="1400" dirty="0">
                    <a:latin typeface="+mn-ea"/>
                  </a:rPr>
                  <a:t> </a:t>
                </a:r>
                <a:r>
                  <a:rPr lang="en-US" altLang="zh-CN" sz="1400" dirty="0" err="1">
                    <a:latin typeface="+mn-ea"/>
                  </a:rPr>
                  <a:t>adipiscing</a:t>
                </a:r>
                <a:r>
                  <a:rPr lang="en-US" altLang="zh-CN" sz="1400" dirty="0">
                    <a:latin typeface="+mn-ea"/>
                  </a:rPr>
                  <a:t> </a:t>
                </a:r>
                <a:r>
                  <a:rPr lang="en-US" altLang="zh-CN" sz="1400" dirty="0" err="1">
                    <a:latin typeface="+mn-ea"/>
                  </a:rPr>
                  <a:t>elit</a:t>
                </a:r>
                <a:r>
                  <a:rPr lang="en-US" altLang="zh-CN" sz="1400" dirty="0">
                    <a:latin typeface="+mn-ea"/>
                  </a:rPr>
                  <a:t>. Maecenas </a:t>
                </a:r>
                <a:r>
                  <a:rPr lang="en-US" altLang="zh-CN" sz="1400" dirty="0" err="1">
                    <a:latin typeface="+mn-ea"/>
                  </a:rPr>
                  <a:t>porttitor</a:t>
                </a:r>
                <a:r>
                  <a:rPr lang="en-US" altLang="zh-CN" sz="1400" dirty="0">
                    <a:latin typeface="+mn-ea"/>
                  </a:rPr>
                  <a:t> </a:t>
                </a:r>
                <a:r>
                  <a:rPr lang="en-US" altLang="zh-CN" sz="1400" dirty="0" err="1">
                    <a:latin typeface="+mn-ea"/>
                  </a:rPr>
                  <a:t>congue</a:t>
                </a:r>
                <a:r>
                  <a:rPr lang="en-US" altLang="zh-CN" sz="1400" dirty="0">
                    <a:latin typeface="+mn-ea"/>
                  </a:rPr>
                  <a:t> </a:t>
                </a:r>
                <a:r>
                  <a:rPr lang="en-US" altLang="zh-CN" sz="1400" dirty="0" err="1">
                    <a:latin typeface="+mn-ea"/>
                  </a:rPr>
                  <a:t>massa</a:t>
                </a:r>
                <a:r>
                  <a:rPr lang="en-US" altLang="zh-CN" sz="1400" dirty="0">
                    <a:latin typeface="+mn-ea"/>
                  </a:rPr>
                  <a:t>. </a:t>
                </a:r>
                <a:r>
                  <a:rPr lang="en-US" altLang="zh-CN" sz="1400" dirty="0" err="1">
                    <a:latin typeface="+mn-ea"/>
                  </a:rPr>
                  <a:t>Fusce</a:t>
                </a:r>
                <a:r>
                  <a:rPr lang="en-US" altLang="zh-CN" sz="1400" dirty="0">
                    <a:latin typeface="+mn-ea"/>
                  </a:rPr>
                  <a:t> </a:t>
                </a:r>
                <a:r>
                  <a:rPr lang="en-US" altLang="zh-CN" sz="1400" dirty="0" err="1">
                    <a:latin typeface="+mn-ea"/>
                  </a:rPr>
                  <a:t>posuere</a:t>
                </a:r>
                <a:r>
                  <a:rPr lang="en-US" altLang="zh-CN" sz="1400" dirty="0">
                    <a:latin typeface="+mn-ea"/>
                  </a:rPr>
                  <a:t>, magna sed pulvinar </a:t>
                </a:r>
                <a:r>
                  <a:rPr lang="en-US" altLang="zh-CN" sz="1400" dirty="0" err="1">
                    <a:latin typeface="+mn-ea"/>
                  </a:rPr>
                  <a:t>ultricies</a:t>
                </a:r>
                <a:endParaRPr lang="en-US" altLang="zh-CN" sz="1400" dirty="0">
                  <a:latin typeface="+mn-ea"/>
                </a:endParaRPr>
              </a:p>
            </p:txBody>
          </p:sp>
          <p:sp>
            <p:nvSpPr>
              <p:cNvPr id="69" name="文本框 25"/>
              <p:cNvSpPr txBox="1"/>
              <p:nvPr/>
            </p:nvSpPr>
            <p:spPr>
              <a:xfrm>
                <a:off x="609600" y="2422062"/>
                <a:ext cx="313944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b="1" spc="100" dirty="0">
                    <a:latin typeface="+mj-ea"/>
                    <a:ea typeface="+mj-ea"/>
                  </a:rPr>
                  <a:t>输入标题文字</a:t>
                </a: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6096000" y="1766007"/>
              <a:ext cx="739533" cy="817074"/>
              <a:chOff x="3815081" y="1469372"/>
              <a:chExt cx="528319" cy="583714"/>
            </a:xfrm>
          </p:grpSpPr>
          <p:sp>
            <p:nvSpPr>
              <p:cNvPr id="66" name="任意多边形: 形状 65"/>
              <p:cNvSpPr>
                <a:spLocks noChangeAspect="1"/>
              </p:cNvSpPr>
              <p:nvPr/>
            </p:nvSpPr>
            <p:spPr bwMode="auto">
              <a:xfrm>
                <a:off x="3815081" y="1469372"/>
                <a:ext cx="528319" cy="583714"/>
              </a:xfrm>
              <a:custGeom>
                <a:avLst/>
                <a:gdLst>
                  <a:gd name="connsiteX0" fmla="*/ 529332 w 1058664"/>
                  <a:gd name="connsiteY0" fmla="*/ 0 h 1169667"/>
                  <a:gd name="connsiteX1" fmla="*/ 614635 w 1058664"/>
                  <a:gd name="connsiteY1" fmla="*/ 22864 h 1169667"/>
                  <a:gd name="connsiteX2" fmla="*/ 973361 w 1058664"/>
                  <a:gd name="connsiteY2" fmla="*/ 229974 h 1169667"/>
                  <a:gd name="connsiteX3" fmla="*/ 1058664 w 1058664"/>
                  <a:gd name="connsiteY3" fmla="*/ 377723 h 1169667"/>
                  <a:gd name="connsiteX4" fmla="*/ 1058664 w 1058664"/>
                  <a:gd name="connsiteY4" fmla="*/ 791945 h 1169667"/>
                  <a:gd name="connsiteX5" fmla="*/ 973361 w 1058664"/>
                  <a:gd name="connsiteY5" fmla="*/ 939694 h 1169667"/>
                  <a:gd name="connsiteX6" fmla="*/ 614635 w 1058664"/>
                  <a:gd name="connsiteY6" fmla="*/ 1146804 h 1169667"/>
                  <a:gd name="connsiteX7" fmla="*/ 444029 w 1058664"/>
                  <a:gd name="connsiteY7" fmla="*/ 1146804 h 1169667"/>
                  <a:gd name="connsiteX8" fmla="*/ 85303 w 1058664"/>
                  <a:gd name="connsiteY8" fmla="*/ 939694 h 1169667"/>
                  <a:gd name="connsiteX9" fmla="*/ 0 w 1058664"/>
                  <a:gd name="connsiteY9" fmla="*/ 791945 h 1169667"/>
                  <a:gd name="connsiteX10" fmla="*/ 0 w 1058664"/>
                  <a:gd name="connsiteY10" fmla="*/ 377723 h 1169667"/>
                  <a:gd name="connsiteX11" fmla="*/ 85303 w 1058664"/>
                  <a:gd name="connsiteY11" fmla="*/ 229974 h 1169667"/>
                  <a:gd name="connsiteX12" fmla="*/ 444029 w 1058664"/>
                  <a:gd name="connsiteY12" fmla="*/ 22864 h 1169667"/>
                  <a:gd name="connsiteX13" fmla="*/ 529332 w 1058664"/>
                  <a:gd name="connsiteY13" fmla="*/ 0 h 1169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58664" h="1169667">
                    <a:moveTo>
                      <a:pt x="529332" y="0"/>
                    </a:moveTo>
                    <a:cubicBezTo>
                      <a:pt x="558783" y="0"/>
                      <a:pt x="588234" y="7621"/>
                      <a:pt x="614635" y="22864"/>
                    </a:cubicBezTo>
                    <a:lnTo>
                      <a:pt x="973361" y="229974"/>
                    </a:lnTo>
                    <a:cubicBezTo>
                      <a:pt x="1026164" y="260459"/>
                      <a:pt x="1058664" y="316752"/>
                      <a:pt x="1058664" y="377723"/>
                    </a:cubicBezTo>
                    <a:lnTo>
                      <a:pt x="1058664" y="791945"/>
                    </a:lnTo>
                    <a:cubicBezTo>
                      <a:pt x="1058664" y="852915"/>
                      <a:pt x="1026164" y="909208"/>
                      <a:pt x="973361" y="939694"/>
                    </a:cubicBezTo>
                    <a:lnTo>
                      <a:pt x="614635" y="1146804"/>
                    </a:lnTo>
                    <a:cubicBezTo>
                      <a:pt x="561832" y="1177289"/>
                      <a:pt x="496832" y="1177289"/>
                      <a:pt x="444029" y="1146804"/>
                    </a:cubicBezTo>
                    <a:lnTo>
                      <a:pt x="85303" y="939694"/>
                    </a:lnTo>
                    <a:cubicBezTo>
                      <a:pt x="32501" y="909208"/>
                      <a:pt x="0" y="852915"/>
                      <a:pt x="0" y="791945"/>
                    </a:cubicBezTo>
                    <a:lnTo>
                      <a:pt x="0" y="377723"/>
                    </a:lnTo>
                    <a:cubicBezTo>
                      <a:pt x="0" y="316752"/>
                      <a:pt x="32501" y="260459"/>
                      <a:pt x="85303" y="229974"/>
                    </a:cubicBezTo>
                    <a:lnTo>
                      <a:pt x="444029" y="22864"/>
                    </a:lnTo>
                    <a:cubicBezTo>
                      <a:pt x="470431" y="7621"/>
                      <a:pt x="499881" y="0"/>
                      <a:pt x="529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7" name="图形"/>
              <p:cNvSpPr>
                <a:spLocks noChangeAspect="1"/>
              </p:cNvSpPr>
              <p:nvPr/>
            </p:nvSpPr>
            <p:spPr bwMode="auto">
              <a:xfrm>
                <a:off x="3921539" y="1642971"/>
                <a:ext cx="315404" cy="236514"/>
              </a:xfrm>
              <a:custGeom>
                <a:avLst/>
                <a:gdLst>
                  <a:gd name="connsiteX0" fmla="*/ 502847 w 609586"/>
                  <a:gd name="connsiteY0" fmla="*/ 365700 h 457115"/>
                  <a:gd name="connsiteX1" fmla="*/ 518077 w 609586"/>
                  <a:gd name="connsiteY1" fmla="*/ 380929 h 457115"/>
                  <a:gd name="connsiteX2" fmla="*/ 502847 w 609586"/>
                  <a:gd name="connsiteY2" fmla="*/ 396159 h 457115"/>
                  <a:gd name="connsiteX3" fmla="*/ 487618 w 609586"/>
                  <a:gd name="connsiteY3" fmla="*/ 380929 h 457115"/>
                  <a:gd name="connsiteX4" fmla="*/ 502847 w 609586"/>
                  <a:gd name="connsiteY4" fmla="*/ 365700 h 457115"/>
                  <a:gd name="connsiteX5" fmla="*/ 15238 w 609586"/>
                  <a:gd name="connsiteY5" fmla="*/ 365692 h 457115"/>
                  <a:gd name="connsiteX6" fmla="*/ 350480 w 609586"/>
                  <a:gd name="connsiteY6" fmla="*/ 365692 h 457115"/>
                  <a:gd name="connsiteX7" fmla="*/ 365719 w 609586"/>
                  <a:gd name="connsiteY7" fmla="*/ 380929 h 457115"/>
                  <a:gd name="connsiteX8" fmla="*/ 350480 w 609586"/>
                  <a:gd name="connsiteY8" fmla="*/ 396167 h 457115"/>
                  <a:gd name="connsiteX9" fmla="*/ 30476 w 609586"/>
                  <a:gd name="connsiteY9" fmla="*/ 396167 h 457115"/>
                  <a:gd name="connsiteX10" fmla="*/ 30476 w 609586"/>
                  <a:gd name="connsiteY10" fmla="*/ 411404 h 457115"/>
                  <a:gd name="connsiteX11" fmla="*/ 45715 w 609586"/>
                  <a:gd name="connsiteY11" fmla="*/ 426641 h 457115"/>
                  <a:gd name="connsiteX12" fmla="*/ 350480 w 609586"/>
                  <a:gd name="connsiteY12" fmla="*/ 426641 h 457115"/>
                  <a:gd name="connsiteX13" fmla="*/ 365719 w 609586"/>
                  <a:gd name="connsiteY13" fmla="*/ 441878 h 457115"/>
                  <a:gd name="connsiteX14" fmla="*/ 350480 w 609586"/>
                  <a:gd name="connsiteY14" fmla="*/ 457115 h 457115"/>
                  <a:gd name="connsiteX15" fmla="*/ 45715 w 609586"/>
                  <a:gd name="connsiteY15" fmla="*/ 457115 h 457115"/>
                  <a:gd name="connsiteX16" fmla="*/ 0 w 609586"/>
                  <a:gd name="connsiteY16" fmla="*/ 411404 h 457115"/>
                  <a:gd name="connsiteX17" fmla="*/ 0 w 609586"/>
                  <a:gd name="connsiteY17" fmla="*/ 380929 h 457115"/>
                  <a:gd name="connsiteX18" fmla="*/ 15238 w 609586"/>
                  <a:gd name="connsiteY18" fmla="*/ 365692 h 457115"/>
                  <a:gd name="connsiteX19" fmla="*/ 441930 w 609586"/>
                  <a:gd name="connsiteY19" fmla="*/ 152389 h 457115"/>
                  <a:gd name="connsiteX20" fmla="*/ 426689 w 609586"/>
                  <a:gd name="connsiteY20" fmla="*/ 167626 h 457115"/>
                  <a:gd name="connsiteX21" fmla="*/ 426689 w 609586"/>
                  <a:gd name="connsiteY21" fmla="*/ 411406 h 457115"/>
                  <a:gd name="connsiteX22" fmla="*/ 441930 w 609586"/>
                  <a:gd name="connsiteY22" fmla="*/ 426643 h 457115"/>
                  <a:gd name="connsiteX23" fmla="*/ 563862 w 609586"/>
                  <a:gd name="connsiteY23" fmla="*/ 426643 h 457115"/>
                  <a:gd name="connsiteX24" fmla="*/ 579103 w 609586"/>
                  <a:gd name="connsiteY24" fmla="*/ 411406 h 457115"/>
                  <a:gd name="connsiteX25" fmla="*/ 579103 w 609586"/>
                  <a:gd name="connsiteY25" fmla="*/ 167626 h 457115"/>
                  <a:gd name="connsiteX26" fmla="*/ 563862 w 609586"/>
                  <a:gd name="connsiteY26" fmla="*/ 152389 h 457115"/>
                  <a:gd name="connsiteX27" fmla="*/ 441930 w 609586"/>
                  <a:gd name="connsiteY27" fmla="*/ 121917 h 457115"/>
                  <a:gd name="connsiteX28" fmla="*/ 563862 w 609586"/>
                  <a:gd name="connsiteY28" fmla="*/ 121917 h 457115"/>
                  <a:gd name="connsiteX29" fmla="*/ 609586 w 609586"/>
                  <a:gd name="connsiteY29" fmla="*/ 167626 h 457115"/>
                  <a:gd name="connsiteX30" fmla="*/ 609586 w 609586"/>
                  <a:gd name="connsiteY30" fmla="*/ 411406 h 457115"/>
                  <a:gd name="connsiteX31" fmla="*/ 563862 w 609586"/>
                  <a:gd name="connsiteY31" fmla="*/ 457115 h 457115"/>
                  <a:gd name="connsiteX32" fmla="*/ 441930 w 609586"/>
                  <a:gd name="connsiteY32" fmla="*/ 457115 h 457115"/>
                  <a:gd name="connsiteX33" fmla="*/ 396206 w 609586"/>
                  <a:gd name="connsiteY33" fmla="*/ 411406 h 457115"/>
                  <a:gd name="connsiteX34" fmla="*/ 396206 w 609586"/>
                  <a:gd name="connsiteY34" fmla="*/ 167626 h 457115"/>
                  <a:gd name="connsiteX35" fmla="*/ 441930 w 609586"/>
                  <a:gd name="connsiteY35" fmla="*/ 121917 h 457115"/>
                  <a:gd name="connsiteX36" fmla="*/ 106668 w 609586"/>
                  <a:gd name="connsiteY36" fmla="*/ 0 h 457115"/>
                  <a:gd name="connsiteX37" fmla="*/ 502863 w 609586"/>
                  <a:gd name="connsiteY37" fmla="*/ 0 h 457115"/>
                  <a:gd name="connsiteX38" fmla="*/ 548578 w 609586"/>
                  <a:gd name="connsiteY38" fmla="*/ 45711 h 457115"/>
                  <a:gd name="connsiteX39" fmla="*/ 548578 w 609586"/>
                  <a:gd name="connsiteY39" fmla="*/ 76186 h 457115"/>
                  <a:gd name="connsiteX40" fmla="*/ 533340 w 609586"/>
                  <a:gd name="connsiteY40" fmla="*/ 91423 h 457115"/>
                  <a:gd name="connsiteX41" fmla="*/ 518102 w 609586"/>
                  <a:gd name="connsiteY41" fmla="*/ 76186 h 457115"/>
                  <a:gd name="connsiteX42" fmla="*/ 518102 w 609586"/>
                  <a:gd name="connsiteY42" fmla="*/ 45711 h 457115"/>
                  <a:gd name="connsiteX43" fmla="*/ 502863 w 609586"/>
                  <a:gd name="connsiteY43" fmla="*/ 30474 h 457115"/>
                  <a:gd name="connsiteX44" fmla="*/ 106668 w 609586"/>
                  <a:gd name="connsiteY44" fmla="*/ 30474 h 457115"/>
                  <a:gd name="connsiteX45" fmla="*/ 91430 w 609586"/>
                  <a:gd name="connsiteY45" fmla="*/ 45711 h 457115"/>
                  <a:gd name="connsiteX46" fmla="*/ 91430 w 609586"/>
                  <a:gd name="connsiteY46" fmla="*/ 289506 h 457115"/>
                  <a:gd name="connsiteX47" fmla="*/ 106668 w 609586"/>
                  <a:gd name="connsiteY47" fmla="*/ 304743 h 457115"/>
                  <a:gd name="connsiteX48" fmla="*/ 350480 w 609586"/>
                  <a:gd name="connsiteY48" fmla="*/ 304743 h 457115"/>
                  <a:gd name="connsiteX49" fmla="*/ 365719 w 609586"/>
                  <a:gd name="connsiteY49" fmla="*/ 319980 h 457115"/>
                  <a:gd name="connsiteX50" fmla="*/ 350480 w 609586"/>
                  <a:gd name="connsiteY50" fmla="*/ 335217 h 457115"/>
                  <a:gd name="connsiteX51" fmla="*/ 106668 w 609586"/>
                  <a:gd name="connsiteY51" fmla="*/ 335217 h 457115"/>
                  <a:gd name="connsiteX52" fmla="*/ 60953 w 609586"/>
                  <a:gd name="connsiteY52" fmla="*/ 289506 h 457115"/>
                  <a:gd name="connsiteX53" fmla="*/ 60953 w 609586"/>
                  <a:gd name="connsiteY53" fmla="*/ 45711 h 457115"/>
                  <a:gd name="connsiteX54" fmla="*/ 106668 w 609586"/>
                  <a:gd name="connsiteY54" fmla="*/ 0 h 45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609586" h="457115">
                    <a:moveTo>
                      <a:pt x="502847" y="365700"/>
                    </a:moveTo>
                    <a:cubicBezTo>
                      <a:pt x="511271" y="365652"/>
                      <a:pt x="518124" y="372505"/>
                      <a:pt x="518077" y="380929"/>
                    </a:cubicBezTo>
                    <a:cubicBezTo>
                      <a:pt x="518124" y="389353"/>
                      <a:pt x="511271" y="396206"/>
                      <a:pt x="502847" y="396159"/>
                    </a:cubicBezTo>
                    <a:cubicBezTo>
                      <a:pt x="494423" y="396206"/>
                      <a:pt x="487570" y="389353"/>
                      <a:pt x="487618" y="380929"/>
                    </a:cubicBezTo>
                    <a:cubicBezTo>
                      <a:pt x="487570" y="372505"/>
                      <a:pt x="494423" y="365652"/>
                      <a:pt x="502847" y="365700"/>
                    </a:cubicBezTo>
                    <a:close/>
                    <a:moveTo>
                      <a:pt x="15238" y="365692"/>
                    </a:moveTo>
                    <a:lnTo>
                      <a:pt x="350480" y="365692"/>
                    </a:lnTo>
                    <a:cubicBezTo>
                      <a:pt x="358909" y="365692"/>
                      <a:pt x="365719" y="372501"/>
                      <a:pt x="365719" y="380929"/>
                    </a:cubicBezTo>
                    <a:cubicBezTo>
                      <a:pt x="365719" y="389357"/>
                      <a:pt x="358909" y="396167"/>
                      <a:pt x="350480" y="396167"/>
                    </a:cubicBezTo>
                    <a:lnTo>
                      <a:pt x="30476" y="396167"/>
                    </a:lnTo>
                    <a:lnTo>
                      <a:pt x="30476" y="411404"/>
                    </a:lnTo>
                    <a:cubicBezTo>
                      <a:pt x="30476" y="419832"/>
                      <a:pt x="37286" y="426641"/>
                      <a:pt x="45715" y="426641"/>
                    </a:cubicBezTo>
                    <a:lnTo>
                      <a:pt x="350480" y="426641"/>
                    </a:lnTo>
                    <a:cubicBezTo>
                      <a:pt x="358909" y="426641"/>
                      <a:pt x="365719" y="433450"/>
                      <a:pt x="365719" y="441878"/>
                    </a:cubicBezTo>
                    <a:cubicBezTo>
                      <a:pt x="365719" y="450306"/>
                      <a:pt x="358909" y="457115"/>
                      <a:pt x="350480" y="457115"/>
                    </a:cubicBezTo>
                    <a:lnTo>
                      <a:pt x="45715" y="457115"/>
                    </a:lnTo>
                    <a:cubicBezTo>
                      <a:pt x="20524" y="457115"/>
                      <a:pt x="0" y="436593"/>
                      <a:pt x="0" y="411404"/>
                    </a:cubicBezTo>
                    <a:lnTo>
                      <a:pt x="0" y="380929"/>
                    </a:lnTo>
                    <a:cubicBezTo>
                      <a:pt x="0" y="372501"/>
                      <a:pt x="6809" y="365692"/>
                      <a:pt x="15238" y="365692"/>
                    </a:cubicBezTo>
                    <a:close/>
                    <a:moveTo>
                      <a:pt x="441930" y="152389"/>
                    </a:moveTo>
                    <a:cubicBezTo>
                      <a:pt x="433500" y="152389"/>
                      <a:pt x="426689" y="159198"/>
                      <a:pt x="426689" y="167626"/>
                    </a:cubicBezTo>
                    <a:lnTo>
                      <a:pt x="426689" y="411406"/>
                    </a:lnTo>
                    <a:cubicBezTo>
                      <a:pt x="426689" y="419834"/>
                      <a:pt x="433500" y="426643"/>
                      <a:pt x="441930" y="426643"/>
                    </a:cubicBezTo>
                    <a:lnTo>
                      <a:pt x="563862" y="426643"/>
                    </a:lnTo>
                    <a:cubicBezTo>
                      <a:pt x="572292" y="426643"/>
                      <a:pt x="579103" y="419834"/>
                      <a:pt x="579103" y="411406"/>
                    </a:cubicBezTo>
                    <a:lnTo>
                      <a:pt x="579103" y="167626"/>
                    </a:lnTo>
                    <a:cubicBezTo>
                      <a:pt x="579103" y="159198"/>
                      <a:pt x="572292" y="152389"/>
                      <a:pt x="563862" y="152389"/>
                    </a:cubicBezTo>
                    <a:close/>
                    <a:moveTo>
                      <a:pt x="441930" y="121917"/>
                    </a:moveTo>
                    <a:lnTo>
                      <a:pt x="563862" y="121917"/>
                    </a:lnTo>
                    <a:cubicBezTo>
                      <a:pt x="589058" y="121917"/>
                      <a:pt x="609586" y="142438"/>
                      <a:pt x="609586" y="167626"/>
                    </a:cubicBezTo>
                    <a:lnTo>
                      <a:pt x="609586" y="411406"/>
                    </a:lnTo>
                    <a:cubicBezTo>
                      <a:pt x="609586" y="436594"/>
                      <a:pt x="589058" y="457115"/>
                      <a:pt x="563862" y="457115"/>
                    </a:cubicBezTo>
                    <a:lnTo>
                      <a:pt x="441930" y="457115"/>
                    </a:lnTo>
                    <a:cubicBezTo>
                      <a:pt x="416734" y="457115"/>
                      <a:pt x="396206" y="436594"/>
                      <a:pt x="396206" y="411406"/>
                    </a:cubicBezTo>
                    <a:lnTo>
                      <a:pt x="396206" y="167626"/>
                    </a:lnTo>
                    <a:cubicBezTo>
                      <a:pt x="396206" y="142438"/>
                      <a:pt x="416734" y="121917"/>
                      <a:pt x="441930" y="121917"/>
                    </a:cubicBezTo>
                    <a:close/>
                    <a:moveTo>
                      <a:pt x="106668" y="0"/>
                    </a:moveTo>
                    <a:lnTo>
                      <a:pt x="502863" y="0"/>
                    </a:lnTo>
                    <a:cubicBezTo>
                      <a:pt x="528054" y="0"/>
                      <a:pt x="548578" y="20522"/>
                      <a:pt x="548578" y="45711"/>
                    </a:cubicBezTo>
                    <a:lnTo>
                      <a:pt x="548578" y="76186"/>
                    </a:lnTo>
                    <a:cubicBezTo>
                      <a:pt x="548578" y="84614"/>
                      <a:pt x="541769" y="91423"/>
                      <a:pt x="533340" y="91423"/>
                    </a:cubicBezTo>
                    <a:cubicBezTo>
                      <a:pt x="524911" y="91423"/>
                      <a:pt x="518102" y="84614"/>
                      <a:pt x="518102" y="76186"/>
                    </a:cubicBezTo>
                    <a:lnTo>
                      <a:pt x="518102" y="45711"/>
                    </a:lnTo>
                    <a:cubicBezTo>
                      <a:pt x="518102" y="37283"/>
                      <a:pt x="511292" y="30474"/>
                      <a:pt x="502863" y="30474"/>
                    </a:cubicBezTo>
                    <a:lnTo>
                      <a:pt x="106668" y="30474"/>
                    </a:lnTo>
                    <a:cubicBezTo>
                      <a:pt x="98239" y="30474"/>
                      <a:pt x="91430" y="37283"/>
                      <a:pt x="91430" y="45711"/>
                    </a:cubicBezTo>
                    <a:lnTo>
                      <a:pt x="91430" y="289506"/>
                    </a:lnTo>
                    <a:cubicBezTo>
                      <a:pt x="91430" y="297934"/>
                      <a:pt x="98239" y="304743"/>
                      <a:pt x="106668" y="304743"/>
                    </a:cubicBezTo>
                    <a:lnTo>
                      <a:pt x="350480" y="304743"/>
                    </a:lnTo>
                    <a:cubicBezTo>
                      <a:pt x="358909" y="304743"/>
                      <a:pt x="365719" y="311552"/>
                      <a:pt x="365719" y="319980"/>
                    </a:cubicBezTo>
                    <a:cubicBezTo>
                      <a:pt x="365719" y="328408"/>
                      <a:pt x="358909" y="335217"/>
                      <a:pt x="350480" y="335217"/>
                    </a:cubicBezTo>
                    <a:lnTo>
                      <a:pt x="106668" y="335217"/>
                    </a:lnTo>
                    <a:cubicBezTo>
                      <a:pt x="81477" y="335217"/>
                      <a:pt x="60953" y="314695"/>
                      <a:pt x="60953" y="289506"/>
                    </a:cubicBezTo>
                    <a:lnTo>
                      <a:pt x="60953" y="45711"/>
                    </a:lnTo>
                    <a:cubicBezTo>
                      <a:pt x="60953" y="20522"/>
                      <a:pt x="81477" y="0"/>
                      <a:pt x="10666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pSp>
        <p:nvGrpSpPr>
          <p:cNvPr id="50" name="Group 52"/>
          <p:cNvGrpSpPr/>
          <p:nvPr/>
        </p:nvGrpSpPr>
        <p:grpSpPr>
          <a:xfrm>
            <a:off x="6197499" y="3144706"/>
            <a:ext cx="5027270" cy="1153431"/>
            <a:chOff x="6096000" y="1597829"/>
            <a:chExt cx="5027270" cy="1153431"/>
          </a:xfrm>
        </p:grpSpPr>
        <p:grpSp>
          <p:nvGrpSpPr>
            <p:cNvPr id="58" name="组合 57"/>
            <p:cNvGrpSpPr/>
            <p:nvPr/>
          </p:nvGrpSpPr>
          <p:grpSpPr>
            <a:xfrm>
              <a:off x="7047341" y="1597829"/>
              <a:ext cx="4075929" cy="1153431"/>
              <a:chOff x="609599" y="2422062"/>
              <a:chExt cx="4075929" cy="1153431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609599" y="2761103"/>
                <a:ext cx="4075929" cy="81439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1B3868"/>
                  </a:buClr>
                </a:pPr>
                <a:r>
                  <a:rPr lang="en-US" altLang="zh-CN" sz="1400">
                    <a:latin typeface="+mn-ea"/>
                  </a:rPr>
                  <a:t>Lorem ipsum dolor sit amet, consectetuer adipiscing elit. Maecenas porttitor congue massa. Fusce posuere, magna sed pulvinar ultricies</a:t>
                </a:r>
              </a:p>
            </p:txBody>
          </p:sp>
          <p:sp>
            <p:nvSpPr>
              <p:cNvPr id="63" name="文本框 58"/>
              <p:cNvSpPr txBox="1"/>
              <p:nvPr/>
            </p:nvSpPr>
            <p:spPr>
              <a:xfrm>
                <a:off x="609600" y="2422062"/>
                <a:ext cx="313944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b="1" spc="100">
                    <a:latin typeface="+mj-ea"/>
                    <a:ea typeface="+mj-ea"/>
                  </a:rPr>
                  <a:t>输入标题文字</a:t>
                </a:r>
                <a:endParaRPr lang="zh-CN" altLang="en-US" sz="2000" b="1" spc="1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6096000" y="1766007"/>
              <a:ext cx="739533" cy="817074"/>
              <a:chOff x="3815081" y="1469372"/>
              <a:chExt cx="528319" cy="583714"/>
            </a:xfrm>
          </p:grpSpPr>
          <p:sp>
            <p:nvSpPr>
              <p:cNvPr id="60" name="任意多边形: 形状 59"/>
              <p:cNvSpPr>
                <a:spLocks noChangeAspect="1"/>
              </p:cNvSpPr>
              <p:nvPr/>
            </p:nvSpPr>
            <p:spPr bwMode="auto">
              <a:xfrm>
                <a:off x="3815081" y="1469372"/>
                <a:ext cx="528319" cy="583714"/>
              </a:xfrm>
              <a:custGeom>
                <a:avLst/>
                <a:gdLst>
                  <a:gd name="connsiteX0" fmla="*/ 529332 w 1058664"/>
                  <a:gd name="connsiteY0" fmla="*/ 0 h 1169667"/>
                  <a:gd name="connsiteX1" fmla="*/ 614635 w 1058664"/>
                  <a:gd name="connsiteY1" fmla="*/ 22864 h 1169667"/>
                  <a:gd name="connsiteX2" fmla="*/ 973361 w 1058664"/>
                  <a:gd name="connsiteY2" fmla="*/ 229974 h 1169667"/>
                  <a:gd name="connsiteX3" fmla="*/ 1058664 w 1058664"/>
                  <a:gd name="connsiteY3" fmla="*/ 377723 h 1169667"/>
                  <a:gd name="connsiteX4" fmla="*/ 1058664 w 1058664"/>
                  <a:gd name="connsiteY4" fmla="*/ 791945 h 1169667"/>
                  <a:gd name="connsiteX5" fmla="*/ 973361 w 1058664"/>
                  <a:gd name="connsiteY5" fmla="*/ 939694 h 1169667"/>
                  <a:gd name="connsiteX6" fmla="*/ 614635 w 1058664"/>
                  <a:gd name="connsiteY6" fmla="*/ 1146804 h 1169667"/>
                  <a:gd name="connsiteX7" fmla="*/ 444029 w 1058664"/>
                  <a:gd name="connsiteY7" fmla="*/ 1146804 h 1169667"/>
                  <a:gd name="connsiteX8" fmla="*/ 85303 w 1058664"/>
                  <a:gd name="connsiteY8" fmla="*/ 939694 h 1169667"/>
                  <a:gd name="connsiteX9" fmla="*/ 0 w 1058664"/>
                  <a:gd name="connsiteY9" fmla="*/ 791945 h 1169667"/>
                  <a:gd name="connsiteX10" fmla="*/ 0 w 1058664"/>
                  <a:gd name="connsiteY10" fmla="*/ 377723 h 1169667"/>
                  <a:gd name="connsiteX11" fmla="*/ 85303 w 1058664"/>
                  <a:gd name="connsiteY11" fmla="*/ 229974 h 1169667"/>
                  <a:gd name="connsiteX12" fmla="*/ 444029 w 1058664"/>
                  <a:gd name="connsiteY12" fmla="*/ 22864 h 1169667"/>
                  <a:gd name="connsiteX13" fmla="*/ 529332 w 1058664"/>
                  <a:gd name="connsiteY13" fmla="*/ 0 h 1169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58664" h="1169667">
                    <a:moveTo>
                      <a:pt x="529332" y="0"/>
                    </a:moveTo>
                    <a:cubicBezTo>
                      <a:pt x="558783" y="0"/>
                      <a:pt x="588234" y="7621"/>
                      <a:pt x="614635" y="22864"/>
                    </a:cubicBezTo>
                    <a:lnTo>
                      <a:pt x="973361" y="229974"/>
                    </a:lnTo>
                    <a:cubicBezTo>
                      <a:pt x="1026164" y="260459"/>
                      <a:pt x="1058664" y="316752"/>
                      <a:pt x="1058664" y="377723"/>
                    </a:cubicBezTo>
                    <a:lnTo>
                      <a:pt x="1058664" y="791945"/>
                    </a:lnTo>
                    <a:cubicBezTo>
                      <a:pt x="1058664" y="852915"/>
                      <a:pt x="1026164" y="909208"/>
                      <a:pt x="973361" y="939694"/>
                    </a:cubicBezTo>
                    <a:lnTo>
                      <a:pt x="614635" y="1146804"/>
                    </a:lnTo>
                    <a:cubicBezTo>
                      <a:pt x="561832" y="1177289"/>
                      <a:pt x="496832" y="1177289"/>
                      <a:pt x="444029" y="1146804"/>
                    </a:cubicBezTo>
                    <a:lnTo>
                      <a:pt x="85303" y="939694"/>
                    </a:lnTo>
                    <a:cubicBezTo>
                      <a:pt x="32501" y="909208"/>
                      <a:pt x="0" y="852915"/>
                      <a:pt x="0" y="791945"/>
                    </a:cubicBezTo>
                    <a:lnTo>
                      <a:pt x="0" y="377723"/>
                    </a:lnTo>
                    <a:cubicBezTo>
                      <a:pt x="0" y="316752"/>
                      <a:pt x="32501" y="260459"/>
                      <a:pt x="85303" y="229974"/>
                    </a:cubicBezTo>
                    <a:lnTo>
                      <a:pt x="444029" y="22864"/>
                    </a:lnTo>
                    <a:cubicBezTo>
                      <a:pt x="470431" y="7621"/>
                      <a:pt x="499881" y="0"/>
                      <a:pt x="5293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1" name="图形"/>
              <p:cNvSpPr>
                <a:spLocks noChangeAspect="1"/>
              </p:cNvSpPr>
              <p:nvPr/>
            </p:nvSpPr>
            <p:spPr bwMode="auto">
              <a:xfrm>
                <a:off x="3921539" y="1603527"/>
                <a:ext cx="315404" cy="315404"/>
              </a:xfrm>
              <a:custGeom>
                <a:avLst/>
                <a:gdLst>
                  <a:gd name="T0" fmla="*/ 0 w 10375"/>
                  <a:gd name="T1" fmla="*/ 2108 h 10377"/>
                  <a:gd name="T2" fmla="*/ 2108 w 10375"/>
                  <a:gd name="T3" fmla="*/ 2270 h 10377"/>
                  <a:gd name="T4" fmla="*/ 2270 w 10375"/>
                  <a:gd name="T5" fmla="*/ 163 h 10377"/>
                  <a:gd name="T6" fmla="*/ 163 w 10375"/>
                  <a:gd name="T7" fmla="*/ 0 h 10377"/>
                  <a:gd name="T8" fmla="*/ 1784 w 10375"/>
                  <a:gd name="T9" fmla="*/ 1784 h 10377"/>
                  <a:gd name="T10" fmla="*/ 486 w 10375"/>
                  <a:gd name="T11" fmla="*/ 488 h 10377"/>
                  <a:gd name="T12" fmla="*/ 1783 w 10375"/>
                  <a:gd name="T13" fmla="*/ 1784 h 10377"/>
                  <a:gd name="T14" fmla="*/ 8105 w 10375"/>
                  <a:gd name="T15" fmla="*/ 163 h 10377"/>
                  <a:gd name="T16" fmla="*/ 8268 w 10375"/>
                  <a:gd name="T17" fmla="*/ 2270 h 10377"/>
                  <a:gd name="T18" fmla="*/ 10375 w 10375"/>
                  <a:gd name="T19" fmla="*/ 2108 h 10377"/>
                  <a:gd name="T20" fmla="*/ 10213 w 10375"/>
                  <a:gd name="T21" fmla="*/ 0 h 10377"/>
                  <a:gd name="T22" fmla="*/ 8105 w 10375"/>
                  <a:gd name="T23" fmla="*/ 163 h 10377"/>
                  <a:gd name="T24" fmla="*/ 8591 w 10375"/>
                  <a:gd name="T25" fmla="*/ 1784 h 10377"/>
                  <a:gd name="T26" fmla="*/ 9888 w 10375"/>
                  <a:gd name="T27" fmla="*/ 488 h 10377"/>
                  <a:gd name="T28" fmla="*/ 9889 w 10375"/>
                  <a:gd name="T29" fmla="*/ 1784 h 10377"/>
                  <a:gd name="T30" fmla="*/ 8105 w 10375"/>
                  <a:gd name="T31" fmla="*/ 10214 h 10377"/>
                  <a:gd name="T32" fmla="*/ 10213 w 10375"/>
                  <a:gd name="T33" fmla="*/ 10377 h 10377"/>
                  <a:gd name="T34" fmla="*/ 10375 w 10375"/>
                  <a:gd name="T35" fmla="*/ 8269 h 10377"/>
                  <a:gd name="T36" fmla="*/ 8268 w 10375"/>
                  <a:gd name="T37" fmla="*/ 8107 h 10377"/>
                  <a:gd name="T38" fmla="*/ 9889 w 10375"/>
                  <a:gd name="T39" fmla="*/ 9889 h 10377"/>
                  <a:gd name="T40" fmla="*/ 8591 w 10375"/>
                  <a:gd name="T41" fmla="*/ 8593 h 10377"/>
                  <a:gd name="T42" fmla="*/ 9888 w 10375"/>
                  <a:gd name="T43" fmla="*/ 9889 h 10377"/>
                  <a:gd name="T44" fmla="*/ 0 w 10375"/>
                  <a:gd name="T45" fmla="*/ 8269 h 10377"/>
                  <a:gd name="T46" fmla="*/ 163 w 10375"/>
                  <a:gd name="T47" fmla="*/ 10377 h 10377"/>
                  <a:gd name="T48" fmla="*/ 2270 w 10375"/>
                  <a:gd name="T49" fmla="*/ 10214 h 10377"/>
                  <a:gd name="T50" fmla="*/ 2108 w 10375"/>
                  <a:gd name="T51" fmla="*/ 8107 h 10377"/>
                  <a:gd name="T52" fmla="*/ 0 w 10375"/>
                  <a:gd name="T53" fmla="*/ 8269 h 10377"/>
                  <a:gd name="T54" fmla="*/ 486 w 10375"/>
                  <a:gd name="T55" fmla="*/ 9889 h 10377"/>
                  <a:gd name="T56" fmla="*/ 1783 w 10375"/>
                  <a:gd name="T57" fmla="*/ 8593 h 10377"/>
                  <a:gd name="T58" fmla="*/ 1784 w 10375"/>
                  <a:gd name="T59" fmla="*/ 9889 h 10377"/>
                  <a:gd name="T60" fmla="*/ 2530 w 10375"/>
                  <a:gd name="T61" fmla="*/ 3003 h 10377"/>
                  <a:gd name="T62" fmla="*/ 2989 w 10375"/>
                  <a:gd name="T63" fmla="*/ 2544 h 10377"/>
                  <a:gd name="T64" fmla="*/ 7804 w 10375"/>
                  <a:gd name="T65" fmla="*/ 7818 h 10377"/>
                  <a:gd name="T66" fmla="*/ 735 w 10375"/>
                  <a:gd name="T67" fmla="*/ 2270 h 10377"/>
                  <a:gd name="T68" fmla="*/ 1535 w 10375"/>
                  <a:gd name="T69" fmla="*/ 8106 h 10377"/>
                  <a:gd name="T70" fmla="*/ 735 w 10375"/>
                  <a:gd name="T71" fmla="*/ 2270 h 10377"/>
                  <a:gd name="T72" fmla="*/ 8106 w 10375"/>
                  <a:gd name="T73" fmla="*/ 735 h 10377"/>
                  <a:gd name="T74" fmla="*/ 2270 w 10375"/>
                  <a:gd name="T75" fmla="*/ 1535 h 10377"/>
                  <a:gd name="T76" fmla="*/ 2270 w 10375"/>
                  <a:gd name="T77" fmla="*/ 8842 h 10377"/>
                  <a:gd name="T78" fmla="*/ 8106 w 10375"/>
                  <a:gd name="T79" fmla="*/ 9642 h 10377"/>
                  <a:gd name="T80" fmla="*/ 2270 w 10375"/>
                  <a:gd name="T81" fmla="*/ 8842 h 10377"/>
                  <a:gd name="T82" fmla="*/ 9640 w 10375"/>
                  <a:gd name="T83" fmla="*/ 2270 h 10377"/>
                  <a:gd name="T84" fmla="*/ 8840 w 10375"/>
                  <a:gd name="T85" fmla="*/ 8106 h 10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375" h="10377">
                    <a:moveTo>
                      <a:pt x="0" y="163"/>
                    </a:moveTo>
                    <a:lnTo>
                      <a:pt x="0" y="2108"/>
                    </a:lnTo>
                    <a:cubicBezTo>
                      <a:pt x="0" y="2198"/>
                      <a:pt x="73" y="2270"/>
                      <a:pt x="163" y="2270"/>
                    </a:cubicBezTo>
                    <a:lnTo>
                      <a:pt x="2108" y="2270"/>
                    </a:lnTo>
                    <a:cubicBezTo>
                      <a:pt x="2198" y="2270"/>
                      <a:pt x="2270" y="2198"/>
                      <a:pt x="2270" y="2108"/>
                    </a:cubicBezTo>
                    <a:lnTo>
                      <a:pt x="2270" y="163"/>
                    </a:lnTo>
                    <a:cubicBezTo>
                      <a:pt x="2270" y="73"/>
                      <a:pt x="2198" y="0"/>
                      <a:pt x="2108" y="0"/>
                    </a:cubicBezTo>
                    <a:lnTo>
                      <a:pt x="163" y="0"/>
                    </a:lnTo>
                    <a:cubicBezTo>
                      <a:pt x="73" y="1"/>
                      <a:pt x="0" y="74"/>
                      <a:pt x="0" y="163"/>
                    </a:cubicBezTo>
                    <a:close/>
                    <a:moveTo>
                      <a:pt x="1784" y="1784"/>
                    </a:moveTo>
                    <a:lnTo>
                      <a:pt x="486" y="1784"/>
                    </a:lnTo>
                    <a:lnTo>
                      <a:pt x="486" y="488"/>
                    </a:lnTo>
                    <a:lnTo>
                      <a:pt x="1783" y="488"/>
                    </a:lnTo>
                    <a:lnTo>
                      <a:pt x="1783" y="1784"/>
                    </a:lnTo>
                    <a:lnTo>
                      <a:pt x="1784" y="1784"/>
                    </a:lnTo>
                    <a:close/>
                    <a:moveTo>
                      <a:pt x="8105" y="163"/>
                    </a:moveTo>
                    <a:lnTo>
                      <a:pt x="8105" y="2108"/>
                    </a:lnTo>
                    <a:cubicBezTo>
                      <a:pt x="8105" y="2198"/>
                      <a:pt x="8178" y="2270"/>
                      <a:pt x="8268" y="2270"/>
                    </a:cubicBezTo>
                    <a:lnTo>
                      <a:pt x="10213" y="2270"/>
                    </a:lnTo>
                    <a:cubicBezTo>
                      <a:pt x="10303" y="2270"/>
                      <a:pt x="10375" y="2198"/>
                      <a:pt x="10375" y="2108"/>
                    </a:cubicBezTo>
                    <a:lnTo>
                      <a:pt x="10375" y="163"/>
                    </a:lnTo>
                    <a:cubicBezTo>
                      <a:pt x="10375" y="73"/>
                      <a:pt x="10303" y="0"/>
                      <a:pt x="10213" y="0"/>
                    </a:cubicBezTo>
                    <a:lnTo>
                      <a:pt x="8268" y="0"/>
                    </a:lnTo>
                    <a:cubicBezTo>
                      <a:pt x="8178" y="1"/>
                      <a:pt x="8105" y="74"/>
                      <a:pt x="8105" y="163"/>
                    </a:cubicBezTo>
                    <a:close/>
                    <a:moveTo>
                      <a:pt x="9889" y="1784"/>
                    </a:moveTo>
                    <a:lnTo>
                      <a:pt x="8591" y="1784"/>
                    </a:lnTo>
                    <a:lnTo>
                      <a:pt x="8591" y="488"/>
                    </a:lnTo>
                    <a:lnTo>
                      <a:pt x="9888" y="488"/>
                    </a:lnTo>
                    <a:lnTo>
                      <a:pt x="9888" y="1784"/>
                    </a:lnTo>
                    <a:lnTo>
                      <a:pt x="9889" y="1784"/>
                    </a:lnTo>
                    <a:close/>
                    <a:moveTo>
                      <a:pt x="8105" y="8269"/>
                    </a:moveTo>
                    <a:lnTo>
                      <a:pt x="8105" y="10214"/>
                    </a:lnTo>
                    <a:cubicBezTo>
                      <a:pt x="8105" y="10304"/>
                      <a:pt x="8178" y="10377"/>
                      <a:pt x="8268" y="10377"/>
                    </a:cubicBezTo>
                    <a:lnTo>
                      <a:pt x="10213" y="10377"/>
                    </a:lnTo>
                    <a:cubicBezTo>
                      <a:pt x="10303" y="10377"/>
                      <a:pt x="10375" y="10304"/>
                      <a:pt x="10375" y="10214"/>
                    </a:cubicBezTo>
                    <a:lnTo>
                      <a:pt x="10375" y="8269"/>
                    </a:lnTo>
                    <a:cubicBezTo>
                      <a:pt x="10375" y="8179"/>
                      <a:pt x="10303" y="8107"/>
                      <a:pt x="10213" y="8107"/>
                    </a:cubicBezTo>
                    <a:lnTo>
                      <a:pt x="8268" y="8107"/>
                    </a:lnTo>
                    <a:cubicBezTo>
                      <a:pt x="8178" y="8107"/>
                      <a:pt x="8105" y="8179"/>
                      <a:pt x="8105" y="8269"/>
                    </a:cubicBezTo>
                    <a:close/>
                    <a:moveTo>
                      <a:pt x="9889" y="9889"/>
                    </a:moveTo>
                    <a:lnTo>
                      <a:pt x="8591" y="9889"/>
                    </a:lnTo>
                    <a:lnTo>
                      <a:pt x="8591" y="8593"/>
                    </a:lnTo>
                    <a:lnTo>
                      <a:pt x="9888" y="8593"/>
                    </a:lnTo>
                    <a:lnTo>
                      <a:pt x="9888" y="9889"/>
                    </a:lnTo>
                    <a:lnTo>
                      <a:pt x="9889" y="9889"/>
                    </a:lnTo>
                    <a:close/>
                    <a:moveTo>
                      <a:pt x="0" y="8269"/>
                    </a:moveTo>
                    <a:lnTo>
                      <a:pt x="0" y="10214"/>
                    </a:lnTo>
                    <a:cubicBezTo>
                      <a:pt x="0" y="10304"/>
                      <a:pt x="73" y="10377"/>
                      <a:pt x="163" y="10377"/>
                    </a:cubicBezTo>
                    <a:lnTo>
                      <a:pt x="2108" y="10377"/>
                    </a:lnTo>
                    <a:cubicBezTo>
                      <a:pt x="2198" y="10377"/>
                      <a:pt x="2270" y="10304"/>
                      <a:pt x="2270" y="10214"/>
                    </a:cubicBezTo>
                    <a:lnTo>
                      <a:pt x="2270" y="8269"/>
                    </a:lnTo>
                    <a:cubicBezTo>
                      <a:pt x="2270" y="8179"/>
                      <a:pt x="2198" y="8107"/>
                      <a:pt x="2108" y="8107"/>
                    </a:cubicBezTo>
                    <a:lnTo>
                      <a:pt x="163" y="8107"/>
                    </a:lnTo>
                    <a:cubicBezTo>
                      <a:pt x="73" y="8107"/>
                      <a:pt x="0" y="8179"/>
                      <a:pt x="0" y="8269"/>
                    </a:cubicBezTo>
                    <a:close/>
                    <a:moveTo>
                      <a:pt x="1784" y="9889"/>
                    </a:moveTo>
                    <a:lnTo>
                      <a:pt x="486" y="9889"/>
                    </a:lnTo>
                    <a:lnTo>
                      <a:pt x="486" y="8593"/>
                    </a:lnTo>
                    <a:lnTo>
                      <a:pt x="1783" y="8593"/>
                    </a:lnTo>
                    <a:lnTo>
                      <a:pt x="1783" y="9889"/>
                    </a:lnTo>
                    <a:lnTo>
                      <a:pt x="1784" y="9889"/>
                    </a:lnTo>
                    <a:close/>
                    <a:moveTo>
                      <a:pt x="7345" y="7817"/>
                    </a:moveTo>
                    <a:lnTo>
                      <a:pt x="2530" y="3003"/>
                    </a:lnTo>
                    <a:cubicBezTo>
                      <a:pt x="2404" y="2877"/>
                      <a:pt x="2404" y="2670"/>
                      <a:pt x="2530" y="2544"/>
                    </a:cubicBezTo>
                    <a:cubicBezTo>
                      <a:pt x="2656" y="2418"/>
                      <a:pt x="2863" y="2418"/>
                      <a:pt x="2989" y="2544"/>
                    </a:cubicBezTo>
                    <a:lnTo>
                      <a:pt x="7804" y="7359"/>
                    </a:lnTo>
                    <a:cubicBezTo>
                      <a:pt x="7930" y="7485"/>
                      <a:pt x="7930" y="7692"/>
                      <a:pt x="7804" y="7818"/>
                    </a:cubicBezTo>
                    <a:cubicBezTo>
                      <a:pt x="7676" y="7943"/>
                      <a:pt x="7471" y="7943"/>
                      <a:pt x="7345" y="7817"/>
                    </a:cubicBezTo>
                    <a:close/>
                    <a:moveTo>
                      <a:pt x="735" y="2270"/>
                    </a:moveTo>
                    <a:lnTo>
                      <a:pt x="1535" y="2270"/>
                    </a:lnTo>
                    <a:lnTo>
                      <a:pt x="1535" y="8106"/>
                    </a:lnTo>
                    <a:lnTo>
                      <a:pt x="735" y="8106"/>
                    </a:lnTo>
                    <a:lnTo>
                      <a:pt x="735" y="2270"/>
                    </a:lnTo>
                    <a:close/>
                    <a:moveTo>
                      <a:pt x="2270" y="735"/>
                    </a:moveTo>
                    <a:lnTo>
                      <a:pt x="8106" y="735"/>
                    </a:lnTo>
                    <a:lnTo>
                      <a:pt x="8106" y="1535"/>
                    </a:lnTo>
                    <a:lnTo>
                      <a:pt x="2270" y="1535"/>
                    </a:lnTo>
                    <a:lnTo>
                      <a:pt x="2270" y="735"/>
                    </a:lnTo>
                    <a:close/>
                    <a:moveTo>
                      <a:pt x="2270" y="8842"/>
                    </a:moveTo>
                    <a:lnTo>
                      <a:pt x="8106" y="8842"/>
                    </a:lnTo>
                    <a:lnTo>
                      <a:pt x="8106" y="9642"/>
                    </a:lnTo>
                    <a:lnTo>
                      <a:pt x="2270" y="9642"/>
                    </a:lnTo>
                    <a:lnTo>
                      <a:pt x="2270" y="8842"/>
                    </a:lnTo>
                    <a:close/>
                    <a:moveTo>
                      <a:pt x="8840" y="2270"/>
                    </a:moveTo>
                    <a:lnTo>
                      <a:pt x="9640" y="2270"/>
                    </a:lnTo>
                    <a:lnTo>
                      <a:pt x="9640" y="8106"/>
                    </a:lnTo>
                    <a:lnTo>
                      <a:pt x="8840" y="8106"/>
                    </a:lnTo>
                    <a:lnTo>
                      <a:pt x="8840" y="227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pSp>
        <p:nvGrpSpPr>
          <p:cNvPr id="51" name="Group 59"/>
          <p:cNvGrpSpPr/>
          <p:nvPr/>
        </p:nvGrpSpPr>
        <p:grpSpPr>
          <a:xfrm>
            <a:off x="6197499" y="4598985"/>
            <a:ext cx="5027270" cy="1153431"/>
            <a:chOff x="6096000" y="1597829"/>
            <a:chExt cx="5027270" cy="1153431"/>
          </a:xfrm>
        </p:grpSpPr>
        <p:grpSp>
          <p:nvGrpSpPr>
            <p:cNvPr id="52" name="组合 51"/>
            <p:cNvGrpSpPr/>
            <p:nvPr/>
          </p:nvGrpSpPr>
          <p:grpSpPr>
            <a:xfrm>
              <a:off x="7047341" y="1597829"/>
              <a:ext cx="4075929" cy="1153431"/>
              <a:chOff x="609599" y="2422062"/>
              <a:chExt cx="4075929" cy="1153431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609599" y="2761103"/>
                <a:ext cx="4075929" cy="81439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1B3868"/>
                  </a:buClr>
                </a:pPr>
                <a:r>
                  <a:rPr lang="en-US" altLang="zh-CN" sz="1400">
                    <a:latin typeface="+mn-ea"/>
                  </a:rPr>
                  <a:t>Lorem ipsum dolor sit amet, consectetuer adipiscing elit. Maecenas porttitor congue massa. Fusce posuere, magna sed pulvinar ultricies</a:t>
                </a:r>
              </a:p>
            </p:txBody>
          </p:sp>
          <p:sp>
            <p:nvSpPr>
              <p:cNvPr id="57" name="文本框 65"/>
              <p:cNvSpPr txBox="1"/>
              <p:nvPr/>
            </p:nvSpPr>
            <p:spPr>
              <a:xfrm>
                <a:off x="609600" y="2422062"/>
                <a:ext cx="313944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b="1" spc="100">
                    <a:latin typeface="+mj-ea"/>
                    <a:ea typeface="+mj-ea"/>
                  </a:rPr>
                  <a:t>输入标题文字</a:t>
                </a:r>
                <a:endParaRPr lang="zh-CN" altLang="en-US" sz="2000" b="1" spc="1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6096000" y="1766007"/>
              <a:ext cx="739533" cy="817074"/>
              <a:chOff x="3815081" y="1469372"/>
              <a:chExt cx="528319" cy="583714"/>
            </a:xfrm>
          </p:grpSpPr>
          <p:sp>
            <p:nvSpPr>
              <p:cNvPr id="54" name="任意多边形: 形状 53"/>
              <p:cNvSpPr>
                <a:spLocks noChangeAspect="1"/>
              </p:cNvSpPr>
              <p:nvPr/>
            </p:nvSpPr>
            <p:spPr bwMode="auto">
              <a:xfrm>
                <a:off x="3815081" y="1469372"/>
                <a:ext cx="528319" cy="583714"/>
              </a:xfrm>
              <a:custGeom>
                <a:avLst/>
                <a:gdLst>
                  <a:gd name="connsiteX0" fmla="*/ 529332 w 1058664"/>
                  <a:gd name="connsiteY0" fmla="*/ 0 h 1169667"/>
                  <a:gd name="connsiteX1" fmla="*/ 614635 w 1058664"/>
                  <a:gd name="connsiteY1" fmla="*/ 22864 h 1169667"/>
                  <a:gd name="connsiteX2" fmla="*/ 973361 w 1058664"/>
                  <a:gd name="connsiteY2" fmla="*/ 229974 h 1169667"/>
                  <a:gd name="connsiteX3" fmla="*/ 1058664 w 1058664"/>
                  <a:gd name="connsiteY3" fmla="*/ 377723 h 1169667"/>
                  <a:gd name="connsiteX4" fmla="*/ 1058664 w 1058664"/>
                  <a:gd name="connsiteY4" fmla="*/ 791945 h 1169667"/>
                  <a:gd name="connsiteX5" fmla="*/ 973361 w 1058664"/>
                  <a:gd name="connsiteY5" fmla="*/ 939694 h 1169667"/>
                  <a:gd name="connsiteX6" fmla="*/ 614635 w 1058664"/>
                  <a:gd name="connsiteY6" fmla="*/ 1146804 h 1169667"/>
                  <a:gd name="connsiteX7" fmla="*/ 444029 w 1058664"/>
                  <a:gd name="connsiteY7" fmla="*/ 1146804 h 1169667"/>
                  <a:gd name="connsiteX8" fmla="*/ 85303 w 1058664"/>
                  <a:gd name="connsiteY8" fmla="*/ 939694 h 1169667"/>
                  <a:gd name="connsiteX9" fmla="*/ 0 w 1058664"/>
                  <a:gd name="connsiteY9" fmla="*/ 791945 h 1169667"/>
                  <a:gd name="connsiteX10" fmla="*/ 0 w 1058664"/>
                  <a:gd name="connsiteY10" fmla="*/ 377723 h 1169667"/>
                  <a:gd name="connsiteX11" fmla="*/ 85303 w 1058664"/>
                  <a:gd name="connsiteY11" fmla="*/ 229974 h 1169667"/>
                  <a:gd name="connsiteX12" fmla="*/ 444029 w 1058664"/>
                  <a:gd name="connsiteY12" fmla="*/ 22864 h 1169667"/>
                  <a:gd name="connsiteX13" fmla="*/ 529332 w 1058664"/>
                  <a:gd name="connsiteY13" fmla="*/ 0 h 1169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58664" h="1169667">
                    <a:moveTo>
                      <a:pt x="529332" y="0"/>
                    </a:moveTo>
                    <a:cubicBezTo>
                      <a:pt x="558783" y="0"/>
                      <a:pt x="588234" y="7621"/>
                      <a:pt x="614635" y="22864"/>
                    </a:cubicBezTo>
                    <a:lnTo>
                      <a:pt x="973361" y="229974"/>
                    </a:lnTo>
                    <a:cubicBezTo>
                      <a:pt x="1026164" y="260459"/>
                      <a:pt x="1058664" y="316752"/>
                      <a:pt x="1058664" y="377723"/>
                    </a:cubicBezTo>
                    <a:lnTo>
                      <a:pt x="1058664" y="791945"/>
                    </a:lnTo>
                    <a:cubicBezTo>
                      <a:pt x="1058664" y="852915"/>
                      <a:pt x="1026164" y="909208"/>
                      <a:pt x="973361" y="939694"/>
                    </a:cubicBezTo>
                    <a:lnTo>
                      <a:pt x="614635" y="1146804"/>
                    </a:lnTo>
                    <a:cubicBezTo>
                      <a:pt x="561832" y="1177289"/>
                      <a:pt x="496832" y="1177289"/>
                      <a:pt x="444029" y="1146804"/>
                    </a:cubicBezTo>
                    <a:lnTo>
                      <a:pt x="85303" y="939694"/>
                    </a:lnTo>
                    <a:cubicBezTo>
                      <a:pt x="32501" y="909208"/>
                      <a:pt x="0" y="852915"/>
                      <a:pt x="0" y="791945"/>
                    </a:cubicBezTo>
                    <a:lnTo>
                      <a:pt x="0" y="377723"/>
                    </a:lnTo>
                    <a:cubicBezTo>
                      <a:pt x="0" y="316752"/>
                      <a:pt x="32501" y="260459"/>
                      <a:pt x="85303" y="229974"/>
                    </a:cubicBezTo>
                    <a:lnTo>
                      <a:pt x="444029" y="22864"/>
                    </a:lnTo>
                    <a:cubicBezTo>
                      <a:pt x="470431" y="7621"/>
                      <a:pt x="499881" y="0"/>
                      <a:pt x="529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5" name="图形"/>
              <p:cNvSpPr>
                <a:spLocks noChangeAspect="1"/>
              </p:cNvSpPr>
              <p:nvPr/>
            </p:nvSpPr>
            <p:spPr bwMode="auto">
              <a:xfrm>
                <a:off x="3924643" y="1603526"/>
                <a:ext cx="309193" cy="315404"/>
              </a:xfrm>
              <a:custGeom>
                <a:avLst/>
                <a:gdLst>
                  <a:gd name="T0" fmla="*/ 12550 w 12550"/>
                  <a:gd name="T1" fmla="*/ 5791 h 12801"/>
                  <a:gd name="T2" fmla="*/ 11519 w 12550"/>
                  <a:gd name="T3" fmla="*/ 4480 h 12801"/>
                  <a:gd name="T4" fmla="*/ 10528 w 12550"/>
                  <a:gd name="T5" fmla="*/ 764 h 12801"/>
                  <a:gd name="T6" fmla="*/ 8903 w 12550"/>
                  <a:gd name="T7" fmla="*/ 277 h 12801"/>
                  <a:gd name="T8" fmla="*/ 3748 w 12550"/>
                  <a:gd name="T9" fmla="*/ 5031 h 12801"/>
                  <a:gd name="T10" fmla="*/ 960 w 12550"/>
                  <a:gd name="T11" fmla="*/ 4481 h 12801"/>
                  <a:gd name="T12" fmla="*/ 0 w 12550"/>
                  <a:gd name="T13" fmla="*/ 11201 h 12801"/>
                  <a:gd name="T14" fmla="*/ 2880 w 12550"/>
                  <a:gd name="T15" fmla="*/ 12161 h 12801"/>
                  <a:gd name="T16" fmla="*/ 5959 w 12550"/>
                  <a:gd name="T17" fmla="*/ 12205 h 12801"/>
                  <a:gd name="T18" fmla="*/ 10063 w 12550"/>
                  <a:gd name="T19" fmla="*/ 12462 h 12801"/>
                  <a:gd name="T20" fmla="*/ 11311 w 12550"/>
                  <a:gd name="T21" fmla="*/ 10904 h 12801"/>
                  <a:gd name="T22" fmla="*/ 11579 w 12550"/>
                  <a:gd name="T23" fmla="*/ 9601 h 12801"/>
                  <a:gd name="T24" fmla="*/ 12282 w 12550"/>
                  <a:gd name="T25" fmla="*/ 7888 h 12801"/>
                  <a:gd name="T26" fmla="*/ 12107 w 12550"/>
                  <a:gd name="T27" fmla="*/ 7174 h 12801"/>
                  <a:gd name="T28" fmla="*/ 2879 w 12550"/>
                  <a:gd name="T29" fmla="*/ 11520 h 12801"/>
                  <a:gd name="T30" fmla="*/ 639 w 12550"/>
                  <a:gd name="T31" fmla="*/ 11200 h 12801"/>
                  <a:gd name="T32" fmla="*/ 959 w 12550"/>
                  <a:gd name="T33" fmla="*/ 5120 h 12801"/>
                  <a:gd name="T34" fmla="*/ 3199 w 12550"/>
                  <a:gd name="T35" fmla="*/ 5440 h 12801"/>
                  <a:gd name="T36" fmla="*/ 2879 w 12550"/>
                  <a:gd name="T37" fmla="*/ 11520 h 12801"/>
                  <a:gd name="T38" fmla="*/ 11499 w 12550"/>
                  <a:gd name="T39" fmla="*/ 6840 h 12801"/>
                  <a:gd name="T40" fmla="*/ 11499 w 12550"/>
                  <a:gd name="T41" fmla="*/ 7480 h 12801"/>
                  <a:gd name="T42" fmla="*/ 11641 w 12550"/>
                  <a:gd name="T43" fmla="*/ 7887 h 12801"/>
                  <a:gd name="T44" fmla="*/ 11119 w 12550"/>
                  <a:gd name="T45" fmla="*/ 9120 h 12801"/>
                  <a:gd name="T46" fmla="*/ 10947 w 12550"/>
                  <a:gd name="T47" fmla="*/ 9710 h 12801"/>
                  <a:gd name="T48" fmla="*/ 10359 w 12550"/>
                  <a:gd name="T49" fmla="*/ 11020 h 12801"/>
                  <a:gd name="T50" fmla="*/ 8839 w 12550"/>
                  <a:gd name="T51" fmla="*/ 12160 h 12801"/>
                  <a:gd name="T52" fmla="*/ 3838 w 12550"/>
                  <a:gd name="T53" fmla="*/ 10915 h 12801"/>
                  <a:gd name="T54" fmla="*/ 7558 w 12550"/>
                  <a:gd name="T55" fmla="*/ 3516 h 12801"/>
                  <a:gd name="T56" fmla="*/ 9971 w 12550"/>
                  <a:gd name="T57" fmla="*/ 1079 h 12801"/>
                  <a:gd name="T58" fmla="*/ 9290 w 12550"/>
                  <a:gd name="T59" fmla="*/ 5121 h 12801"/>
                  <a:gd name="T60" fmla="*/ 11794 w 12550"/>
                  <a:gd name="T61" fmla="*/ 5270 h 12801"/>
                  <a:gd name="T62" fmla="*/ 11736 w 12550"/>
                  <a:gd name="T63" fmla="*/ 6576 h 12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550" h="12801">
                    <a:moveTo>
                      <a:pt x="12105" y="7173"/>
                    </a:moveTo>
                    <a:cubicBezTo>
                      <a:pt x="12389" y="6846"/>
                      <a:pt x="12550" y="6306"/>
                      <a:pt x="12550" y="5791"/>
                    </a:cubicBezTo>
                    <a:cubicBezTo>
                      <a:pt x="12550" y="5452"/>
                      <a:pt x="12476" y="5154"/>
                      <a:pt x="12337" y="4931"/>
                    </a:cubicBezTo>
                    <a:cubicBezTo>
                      <a:pt x="12164" y="4645"/>
                      <a:pt x="11853" y="4473"/>
                      <a:pt x="11519" y="4480"/>
                    </a:cubicBezTo>
                    <a:lnTo>
                      <a:pt x="9843" y="4480"/>
                    </a:lnTo>
                    <a:cubicBezTo>
                      <a:pt x="10755" y="2822"/>
                      <a:pt x="10986" y="1572"/>
                      <a:pt x="10528" y="764"/>
                    </a:cubicBezTo>
                    <a:cubicBezTo>
                      <a:pt x="10209" y="200"/>
                      <a:pt x="9624" y="0"/>
                      <a:pt x="9219" y="0"/>
                    </a:cubicBezTo>
                    <a:cubicBezTo>
                      <a:pt x="9059" y="0"/>
                      <a:pt x="8924" y="119"/>
                      <a:pt x="8903" y="277"/>
                    </a:cubicBezTo>
                    <a:cubicBezTo>
                      <a:pt x="8788" y="1121"/>
                      <a:pt x="8142" y="2129"/>
                      <a:pt x="7131" y="3041"/>
                    </a:cubicBezTo>
                    <a:cubicBezTo>
                      <a:pt x="6147" y="3922"/>
                      <a:pt x="4997" y="4599"/>
                      <a:pt x="3748" y="5031"/>
                    </a:cubicBezTo>
                    <a:cubicBezTo>
                      <a:pt x="3589" y="4695"/>
                      <a:pt x="3252" y="4481"/>
                      <a:pt x="2880" y="4481"/>
                    </a:cubicBezTo>
                    <a:lnTo>
                      <a:pt x="960" y="4481"/>
                    </a:lnTo>
                    <a:cubicBezTo>
                      <a:pt x="431" y="4481"/>
                      <a:pt x="0" y="4911"/>
                      <a:pt x="0" y="5441"/>
                    </a:cubicBezTo>
                    <a:lnTo>
                      <a:pt x="0" y="11201"/>
                    </a:lnTo>
                    <a:cubicBezTo>
                      <a:pt x="0" y="11730"/>
                      <a:pt x="431" y="12161"/>
                      <a:pt x="960" y="12161"/>
                    </a:cubicBezTo>
                    <a:lnTo>
                      <a:pt x="2880" y="12161"/>
                    </a:lnTo>
                    <a:cubicBezTo>
                      <a:pt x="3286" y="12161"/>
                      <a:pt x="3633" y="11908"/>
                      <a:pt x="3774" y="11551"/>
                    </a:cubicBezTo>
                    <a:cubicBezTo>
                      <a:pt x="5029" y="11709"/>
                      <a:pt x="5501" y="11961"/>
                      <a:pt x="5959" y="12205"/>
                    </a:cubicBezTo>
                    <a:cubicBezTo>
                      <a:pt x="6531" y="12511"/>
                      <a:pt x="7072" y="12801"/>
                      <a:pt x="8841" y="12801"/>
                    </a:cubicBezTo>
                    <a:cubicBezTo>
                      <a:pt x="9301" y="12801"/>
                      <a:pt x="9735" y="12680"/>
                      <a:pt x="10063" y="12462"/>
                    </a:cubicBezTo>
                    <a:cubicBezTo>
                      <a:pt x="10383" y="12249"/>
                      <a:pt x="10588" y="11949"/>
                      <a:pt x="10656" y="11603"/>
                    </a:cubicBezTo>
                    <a:cubicBezTo>
                      <a:pt x="10911" y="11499"/>
                      <a:pt x="11138" y="11260"/>
                      <a:pt x="11311" y="10904"/>
                    </a:cubicBezTo>
                    <a:cubicBezTo>
                      <a:pt x="11480" y="10557"/>
                      <a:pt x="11589" y="10115"/>
                      <a:pt x="11589" y="9777"/>
                    </a:cubicBezTo>
                    <a:cubicBezTo>
                      <a:pt x="11589" y="9713"/>
                      <a:pt x="11586" y="9655"/>
                      <a:pt x="11579" y="9601"/>
                    </a:cubicBezTo>
                    <a:cubicBezTo>
                      <a:pt x="11740" y="9482"/>
                      <a:pt x="11886" y="9299"/>
                      <a:pt x="12005" y="9057"/>
                    </a:cubicBezTo>
                    <a:cubicBezTo>
                      <a:pt x="12182" y="8692"/>
                      <a:pt x="12276" y="8293"/>
                      <a:pt x="12282" y="7888"/>
                    </a:cubicBezTo>
                    <a:cubicBezTo>
                      <a:pt x="12282" y="7617"/>
                      <a:pt x="12231" y="7391"/>
                      <a:pt x="12132" y="7215"/>
                    </a:cubicBezTo>
                    <a:lnTo>
                      <a:pt x="12107" y="7174"/>
                    </a:lnTo>
                    <a:lnTo>
                      <a:pt x="12105" y="7173"/>
                    </a:lnTo>
                    <a:close/>
                    <a:moveTo>
                      <a:pt x="2879" y="11520"/>
                    </a:moveTo>
                    <a:lnTo>
                      <a:pt x="959" y="11520"/>
                    </a:lnTo>
                    <a:cubicBezTo>
                      <a:pt x="782" y="11520"/>
                      <a:pt x="639" y="11377"/>
                      <a:pt x="639" y="11200"/>
                    </a:cubicBezTo>
                    <a:lnTo>
                      <a:pt x="639" y="5440"/>
                    </a:lnTo>
                    <a:cubicBezTo>
                      <a:pt x="639" y="5263"/>
                      <a:pt x="782" y="5120"/>
                      <a:pt x="959" y="5120"/>
                    </a:cubicBezTo>
                    <a:lnTo>
                      <a:pt x="2879" y="5120"/>
                    </a:lnTo>
                    <a:cubicBezTo>
                      <a:pt x="3056" y="5120"/>
                      <a:pt x="3199" y="5263"/>
                      <a:pt x="3199" y="5440"/>
                    </a:cubicBezTo>
                    <a:lnTo>
                      <a:pt x="3199" y="11200"/>
                    </a:lnTo>
                    <a:cubicBezTo>
                      <a:pt x="3199" y="11377"/>
                      <a:pt x="3056" y="11520"/>
                      <a:pt x="2879" y="11520"/>
                    </a:cubicBezTo>
                    <a:close/>
                    <a:moveTo>
                      <a:pt x="11736" y="6575"/>
                    </a:moveTo>
                    <a:cubicBezTo>
                      <a:pt x="11639" y="6770"/>
                      <a:pt x="11541" y="6840"/>
                      <a:pt x="11499" y="6840"/>
                    </a:cubicBezTo>
                    <a:cubicBezTo>
                      <a:pt x="11322" y="6840"/>
                      <a:pt x="11179" y="6984"/>
                      <a:pt x="11179" y="7160"/>
                    </a:cubicBezTo>
                    <a:cubicBezTo>
                      <a:pt x="11179" y="7337"/>
                      <a:pt x="11322" y="7480"/>
                      <a:pt x="11499" y="7480"/>
                    </a:cubicBezTo>
                    <a:cubicBezTo>
                      <a:pt x="11526" y="7480"/>
                      <a:pt x="11545" y="7480"/>
                      <a:pt x="11574" y="7530"/>
                    </a:cubicBezTo>
                    <a:cubicBezTo>
                      <a:pt x="11616" y="7605"/>
                      <a:pt x="11641" y="7735"/>
                      <a:pt x="11641" y="7887"/>
                    </a:cubicBezTo>
                    <a:cubicBezTo>
                      <a:pt x="11641" y="8172"/>
                      <a:pt x="11560" y="8511"/>
                      <a:pt x="11431" y="8772"/>
                    </a:cubicBezTo>
                    <a:cubicBezTo>
                      <a:pt x="11304" y="9027"/>
                      <a:pt x="11175" y="9120"/>
                      <a:pt x="11119" y="9120"/>
                    </a:cubicBezTo>
                    <a:cubicBezTo>
                      <a:pt x="10977" y="9120"/>
                      <a:pt x="10851" y="9214"/>
                      <a:pt x="10811" y="9350"/>
                    </a:cubicBezTo>
                    <a:cubicBezTo>
                      <a:pt x="10771" y="9487"/>
                      <a:pt x="10827" y="9634"/>
                      <a:pt x="10947" y="9710"/>
                    </a:cubicBezTo>
                    <a:cubicBezTo>
                      <a:pt x="10967" y="9913"/>
                      <a:pt x="10872" y="10456"/>
                      <a:pt x="10626" y="10810"/>
                    </a:cubicBezTo>
                    <a:cubicBezTo>
                      <a:pt x="10533" y="10943"/>
                      <a:pt x="10435" y="11020"/>
                      <a:pt x="10359" y="11020"/>
                    </a:cubicBezTo>
                    <a:cubicBezTo>
                      <a:pt x="10182" y="11020"/>
                      <a:pt x="10039" y="11163"/>
                      <a:pt x="10039" y="11340"/>
                    </a:cubicBezTo>
                    <a:cubicBezTo>
                      <a:pt x="10039" y="11903"/>
                      <a:pt x="9417" y="12160"/>
                      <a:pt x="8839" y="12160"/>
                    </a:cubicBezTo>
                    <a:cubicBezTo>
                      <a:pt x="7230" y="12160"/>
                      <a:pt x="6780" y="11919"/>
                      <a:pt x="6258" y="11640"/>
                    </a:cubicBezTo>
                    <a:cubicBezTo>
                      <a:pt x="5771" y="11380"/>
                      <a:pt x="5223" y="11087"/>
                      <a:pt x="3838" y="10915"/>
                    </a:cubicBezTo>
                    <a:lnTo>
                      <a:pt x="3838" y="5675"/>
                    </a:lnTo>
                    <a:cubicBezTo>
                      <a:pt x="5213" y="5217"/>
                      <a:pt x="6479" y="4483"/>
                      <a:pt x="7558" y="3516"/>
                    </a:cubicBezTo>
                    <a:cubicBezTo>
                      <a:pt x="8578" y="2597"/>
                      <a:pt x="9247" y="1604"/>
                      <a:pt x="9474" y="684"/>
                    </a:cubicBezTo>
                    <a:cubicBezTo>
                      <a:pt x="9648" y="739"/>
                      <a:pt x="9845" y="857"/>
                      <a:pt x="9971" y="1079"/>
                    </a:cubicBezTo>
                    <a:cubicBezTo>
                      <a:pt x="10185" y="1457"/>
                      <a:pt x="10345" y="2420"/>
                      <a:pt x="9015" y="4636"/>
                    </a:cubicBezTo>
                    <a:cubicBezTo>
                      <a:pt x="8887" y="4849"/>
                      <a:pt x="9041" y="5121"/>
                      <a:pt x="9290" y="5121"/>
                    </a:cubicBezTo>
                    <a:lnTo>
                      <a:pt x="11519" y="5121"/>
                    </a:lnTo>
                    <a:cubicBezTo>
                      <a:pt x="11646" y="5121"/>
                      <a:pt x="11728" y="5165"/>
                      <a:pt x="11794" y="5270"/>
                    </a:cubicBezTo>
                    <a:cubicBezTo>
                      <a:pt x="11869" y="5390"/>
                      <a:pt x="11910" y="5576"/>
                      <a:pt x="11910" y="5792"/>
                    </a:cubicBezTo>
                    <a:cubicBezTo>
                      <a:pt x="11910" y="6063"/>
                      <a:pt x="11845" y="6356"/>
                      <a:pt x="11736" y="6576"/>
                    </a:cubicBezTo>
                    <a:lnTo>
                      <a:pt x="11736" y="657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806" y="220226"/>
            <a:ext cx="2717460" cy="7746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实践经历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four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j-ea"/>
              </a:rPr>
              <a:t>01.</a:t>
            </a:r>
            <a:r>
              <a:rPr lang="zh-CN" altLang="en-US" dirty="0">
                <a:latin typeface="+mj-ea"/>
              </a:rPr>
              <a:t>企业实习</a:t>
            </a:r>
            <a:r>
              <a:rPr lang="en-US" altLang="zh-CN" dirty="0">
                <a:latin typeface="+mj-ea"/>
              </a:rPr>
              <a:t>——</a:t>
            </a:r>
            <a:r>
              <a:rPr lang="zh-CN" altLang="en-US" dirty="0">
                <a:latin typeface="+mj-ea"/>
              </a:rPr>
              <a:t>稻壳无人机生产基地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2236504" y="4090576"/>
            <a:ext cx="3459547" cy="1347105"/>
            <a:chOff x="2671005" y="4377538"/>
            <a:chExt cx="3459547" cy="1347105"/>
          </a:xfrm>
        </p:grpSpPr>
        <p:sp>
          <p:nvSpPr>
            <p:cNvPr id="70" name="矩形 69"/>
            <p:cNvSpPr/>
            <p:nvPr/>
          </p:nvSpPr>
          <p:spPr>
            <a:xfrm>
              <a:off x="2671005" y="4819395"/>
              <a:ext cx="3459547" cy="90524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  <a:defRPr/>
              </a:pPr>
              <a:r>
                <a:rPr lang="en-US" altLang="zh-CN" sz="1400">
                  <a:latin typeface="+mn-ea"/>
                </a:rPr>
                <a:t>Lorem ipsum dolor sit amet, consectet adipiscing elit. Maecenas porttitor congue massa. Fusce posuere</a:t>
              </a:r>
              <a:endParaRPr kumimoji="0" lang="en-US" altLang="zh-CN" sz="1400" i="0" u="none" strike="noStrike" kern="1200" cap="none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71" name="文本框 7"/>
            <p:cNvSpPr txBox="1"/>
            <p:nvPr/>
          </p:nvSpPr>
          <p:spPr>
            <a:xfrm>
              <a:off x="2671006" y="4377538"/>
              <a:ext cx="25787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添加你的标题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61519" y="4087328"/>
            <a:ext cx="1283542" cy="1282480"/>
            <a:chOff x="1215648" y="1800225"/>
            <a:chExt cx="1920875" cy="1919288"/>
          </a:xfrm>
        </p:grpSpPr>
        <p:sp>
          <p:nvSpPr>
            <p:cNvPr id="73" name="Oval 35"/>
            <p:cNvSpPr>
              <a:spLocks noChangeAspect="1"/>
            </p:cNvSpPr>
            <p:nvPr/>
          </p:nvSpPr>
          <p:spPr bwMode="auto">
            <a:xfrm rot="16200000">
              <a:off x="1216442" y="1799431"/>
              <a:ext cx="1919288" cy="1920875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094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900" dirty="0">
                <a:solidFill>
                  <a:prstClr val="white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74" name="Rectangle 4"/>
            <p:cNvSpPr/>
            <p:nvPr/>
          </p:nvSpPr>
          <p:spPr>
            <a:xfrm>
              <a:off x="1752066" y="2347748"/>
              <a:ext cx="917333" cy="928178"/>
            </a:xfrm>
            <a:custGeom>
              <a:avLst/>
              <a:gdLst>
                <a:gd name="connsiteX0" fmla="*/ 327500 w 596772"/>
                <a:gd name="connsiteY0" fmla="*/ 222827 h 603828"/>
                <a:gd name="connsiteX1" fmla="*/ 317859 w 596772"/>
                <a:gd name="connsiteY1" fmla="*/ 232453 h 603828"/>
                <a:gd name="connsiteX2" fmla="*/ 327500 w 596772"/>
                <a:gd name="connsiteY2" fmla="*/ 242079 h 603828"/>
                <a:gd name="connsiteX3" fmla="*/ 337141 w 596772"/>
                <a:gd name="connsiteY3" fmla="*/ 232453 h 603828"/>
                <a:gd name="connsiteX4" fmla="*/ 327500 w 596772"/>
                <a:gd name="connsiteY4" fmla="*/ 222827 h 603828"/>
                <a:gd name="connsiteX5" fmla="*/ 412093 w 596772"/>
                <a:gd name="connsiteY5" fmla="*/ 152184 h 603828"/>
                <a:gd name="connsiteX6" fmla="*/ 402452 w 596772"/>
                <a:gd name="connsiteY6" fmla="*/ 161810 h 603828"/>
                <a:gd name="connsiteX7" fmla="*/ 412093 w 596772"/>
                <a:gd name="connsiteY7" fmla="*/ 171436 h 603828"/>
                <a:gd name="connsiteX8" fmla="*/ 421734 w 596772"/>
                <a:gd name="connsiteY8" fmla="*/ 161810 h 603828"/>
                <a:gd name="connsiteX9" fmla="*/ 412093 w 596772"/>
                <a:gd name="connsiteY9" fmla="*/ 152184 h 603828"/>
                <a:gd name="connsiteX10" fmla="*/ 198124 w 596772"/>
                <a:gd name="connsiteY10" fmla="*/ 145508 h 603828"/>
                <a:gd name="connsiteX11" fmla="*/ 181796 w 596772"/>
                <a:gd name="connsiteY11" fmla="*/ 161810 h 603828"/>
                <a:gd name="connsiteX12" fmla="*/ 198124 w 596772"/>
                <a:gd name="connsiteY12" fmla="*/ 178112 h 603828"/>
                <a:gd name="connsiteX13" fmla="*/ 214451 w 596772"/>
                <a:gd name="connsiteY13" fmla="*/ 161810 h 603828"/>
                <a:gd name="connsiteX14" fmla="*/ 198124 w 596772"/>
                <a:gd name="connsiteY14" fmla="*/ 145508 h 603828"/>
                <a:gd name="connsiteX15" fmla="*/ 198124 w 596772"/>
                <a:gd name="connsiteY15" fmla="*/ 123772 h 603828"/>
                <a:gd name="connsiteX16" fmla="*/ 236221 w 596772"/>
                <a:gd name="connsiteY16" fmla="*/ 161810 h 603828"/>
                <a:gd name="connsiteX17" fmla="*/ 229379 w 596772"/>
                <a:gd name="connsiteY17" fmla="*/ 183546 h 603828"/>
                <a:gd name="connsiteX18" fmla="*/ 325945 w 596772"/>
                <a:gd name="connsiteY18" fmla="*/ 200625 h 603828"/>
                <a:gd name="connsiteX19" fmla="*/ 382859 w 596772"/>
                <a:gd name="connsiteY19" fmla="*/ 172989 h 603828"/>
                <a:gd name="connsiteX20" fmla="*/ 380682 w 596772"/>
                <a:gd name="connsiteY20" fmla="*/ 161810 h 603828"/>
                <a:gd name="connsiteX21" fmla="*/ 412093 w 596772"/>
                <a:gd name="connsiteY21" fmla="*/ 130448 h 603828"/>
                <a:gd name="connsiteX22" fmla="*/ 443504 w 596772"/>
                <a:gd name="connsiteY22" fmla="*/ 161810 h 603828"/>
                <a:gd name="connsiteX23" fmla="*/ 412093 w 596772"/>
                <a:gd name="connsiteY23" fmla="*/ 193172 h 603828"/>
                <a:gd name="connsiteX24" fmla="*/ 398253 w 596772"/>
                <a:gd name="connsiteY24" fmla="*/ 189757 h 603828"/>
                <a:gd name="connsiteX25" fmla="*/ 351448 w 596772"/>
                <a:gd name="connsiteY25" fmla="*/ 212424 h 603828"/>
                <a:gd name="connsiteX26" fmla="*/ 358912 w 596772"/>
                <a:gd name="connsiteY26" fmla="*/ 232453 h 603828"/>
                <a:gd name="connsiteX27" fmla="*/ 327500 w 596772"/>
                <a:gd name="connsiteY27" fmla="*/ 263815 h 603828"/>
                <a:gd name="connsiteX28" fmla="*/ 296089 w 596772"/>
                <a:gd name="connsiteY28" fmla="*/ 232453 h 603828"/>
                <a:gd name="connsiteX29" fmla="*/ 299821 w 596772"/>
                <a:gd name="connsiteY29" fmla="*/ 218169 h 603828"/>
                <a:gd name="connsiteX30" fmla="*/ 203255 w 596772"/>
                <a:gd name="connsiteY30" fmla="*/ 200935 h 603828"/>
                <a:gd name="connsiteX31" fmla="*/ 174954 w 596772"/>
                <a:gd name="connsiteY31" fmla="*/ 244408 h 603828"/>
                <a:gd name="connsiteX32" fmla="*/ 176820 w 596772"/>
                <a:gd name="connsiteY32" fmla="*/ 252947 h 603828"/>
                <a:gd name="connsiteX33" fmla="*/ 156294 w 596772"/>
                <a:gd name="connsiteY33" fmla="*/ 273441 h 603828"/>
                <a:gd name="connsiteX34" fmla="*/ 135768 w 596772"/>
                <a:gd name="connsiteY34" fmla="*/ 252947 h 603828"/>
                <a:gd name="connsiteX35" fmla="*/ 156294 w 596772"/>
                <a:gd name="connsiteY35" fmla="*/ 232453 h 603828"/>
                <a:gd name="connsiteX36" fmla="*/ 156761 w 596772"/>
                <a:gd name="connsiteY36" fmla="*/ 232453 h 603828"/>
                <a:gd name="connsiteX37" fmla="*/ 180863 w 596772"/>
                <a:gd name="connsiteY37" fmla="*/ 195501 h 603828"/>
                <a:gd name="connsiteX38" fmla="*/ 160026 w 596772"/>
                <a:gd name="connsiteY38" fmla="*/ 161810 h 603828"/>
                <a:gd name="connsiteX39" fmla="*/ 198124 w 596772"/>
                <a:gd name="connsiteY39" fmla="*/ 123772 h 603828"/>
                <a:gd name="connsiteX40" fmla="*/ 63907 w 596772"/>
                <a:gd name="connsiteY40" fmla="*/ 67696 h 603828"/>
                <a:gd name="connsiteX41" fmla="*/ 63907 w 596772"/>
                <a:gd name="connsiteY41" fmla="*/ 335684 h 603828"/>
                <a:gd name="connsiteX42" fmla="*/ 528201 w 596772"/>
                <a:gd name="connsiteY42" fmla="*/ 335684 h 603828"/>
                <a:gd name="connsiteX43" fmla="*/ 528201 w 596772"/>
                <a:gd name="connsiteY43" fmla="*/ 67696 h 603828"/>
                <a:gd name="connsiteX44" fmla="*/ 36385 w 596772"/>
                <a:gd name="connsiteY44" fmla="*/ 0 h 603828"/>
                <a:gd name="connsiteX45" fmla="*/ 560543 w 596772"/>
                <a:gd name="connsiteY45" fmla="*/ 0 h 603828"/>
                <a:gd name="connsiteX46" fmla="*/ 596772 w 596772"/>
                <a:gd name="connsiteY46" fmla="*/ 36177 h 603828"/>
                <a:gd name="connsiteX47" fmla="*/ 596772 w 596772"/>
                <a:gd name="connsiteY47" fmla="*/ 374345 h 603828"/>
                <a:gd name="connsiteX48" fmla="*/ 560543 w 596772"/>
                <a:gd name="connsiteY48" fmla="*/ 410522 h 603828"/>
                <a:gd name="connsiteX49" fmla="*/ 435684 w 596772"/>
                <a:gd name="connsiteY49" fmla="*/ 410522 h 603828"/>
                <a:gd name="connsiteX50" fmla="*/ 462428 w 596772"/>
                <a:gd name="connsiteY50" fmla="*/ 565633 h 603828"/>
                <a:gd name="connsiteX51" fmla="*/ 435839 w 596772"/>
                <a:gd name="connsiteY51" fmla="*/ 603207 h 603828"/>
                <a:gd name="connsiteX52" fmla="*/ 430242 w 596772"/>
                <a:gd name="connsiteY52" fmla="*/ 603828 h 603828"/>
                <a:gd name="connsiteX53" fmla="*/ 398055 w 596772"/>
                <a:gd name="connsiteY53" fmla="*/ 576657 h 603828"/>
                <a:gd name="connsiteX54" fmla="*/ 369445 w 596772"/>
                <a:gd name="connsiteY54" fmla="*/ 410522 h 603828"/>
                <a:gd name="connsiteX55" fmla="*/ 226238 w 596772"/>
                <a:gd name="connsiteY55" fmla="*/ 410522 h 603828"/>
                <a:gd name="connsiteX56" fmla="*/ 197628 w 596772"/>
                <a:gd name="connsiteY56" fmla="*/ 576657 h 603828"/>
                <a:gd name="connsiteX57" fmla="*/ 165442 w 596772"/>
                <a:gd name="connsiteY57" fmla="*/ 603828 h 603828"/>
                <a:gd name="connsiteX58" fmla="*/ 159844 w 596772"/>
                <a:gd name="connsiteY58" fmla="*/ 603207 h 603828"/>
                <a:gd name="connsiteX59" fmla="*/ 133255 w 596772"/>
                <a:gd name="connsiteY59" fmla="*/ 565633 h 603828"/>
                <a:gd name="connsiteX60" fmla="*/ 159844 w 596772"/>
                <a:gd name="connsiteY60" fmla="*/ 410522 h 603828"/>
                <a:gd name="connsiteX61" fmla="*/ 36385 w 596772"/>
                <a:gd name="connsiteY61" fmla="*/ 410522 h 603828"/>
                <a:gd name="connsiteX62" fmla="*/ 0 w 596772"/>
                <a:gd name="connsiteY62" fmla="*/ 374345 h 603828"/>
                <a:gd name="connsiteX63" fmla="*/ 0 w 596772"/>
                <a:gd name="connsiteY63" fmla="*/ 36177 h 603828"/>
                <a:gd name="connsiteX64" fmla="*/ 36385 w 596772"/>
                <a:gd name="connsiteY64" fmla="*/ 0 h 60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96772" h="603828">
                  <a:moveTo>
                    <a:pt x="327500" y="222827"/>
                  </a:moveTo>
                  <a:cubicBezTo>
                    <a:pt x="322213" y="222827"/>
                    <a:pt x="317859" y="227174"/>
                    <a:pt x="317859" y="232453"/>
                  </a:cubicBezTo>
                  <a:cubicBezTo>
                    <a:pt x="317859" y="237732"/>
                    <a:pt x="322213" y="242079"/>
                    <a:pt x="327500" y="242079"/>
                  </a:cubicBezTo>
                  <a:cubicBezTo>
                    <a:pt x="332787" y="242079"/>
                    <a:pt x="337141" y="237732"/>
                    <a:pt x="337141" y="232453"/>
                  </a:cubicBezTo>
                  <a:cubicBezTo>
                    <a:pt x="337141" y="227174"/>
                    <a:pt x="332787" y="222827"/>
                    <a:pt x="327500" y="222827"/>
                  </a:cubicBezTo>
                  <a:close/>
                  <a:moveTo>
                    <a:pt x="412093" y="152184"/>
                  </a:moveTo>
                  <a:cubicBezTo>
                    <a:pt x="406806" y="152184"/>
                    <a:pt x="402452" y="156532"/>
                    <a:pt x="402452" y="161810"/>
                  </a:cubicBezTo>
                  <a:cubicBezTo>
                    <a:pt x="402452" y="167089"/>
                    <a:pt x="406806" y="171436"/>
                    <a:pt x="412093" y="171436"/>
                  </a:cubicBezTo>
                  <a:cubicBezTo>
                    <a:pt x="417380" y="171436"/>
                    <a:pt x="421734" y="167089"/>
                    <a:pt x="421734" y="161810"/>
                  </a:cubicBezTo>
                  <a:cubicBezTo>
                    <a:pt x="421734" y="156532"/>
                    <a:pt x="417380" y="152184"/>
                    <a:pt x="412093" y="152184"/>
                  </a:cubicBezTo>
                  <a:close/>
                  <a:moveTo>
                    <a:pt x="198124" y="145508"/>
                  </a:moveTo>
                  <a:cubicBezTo>
                    <a:pt x="189105" y="145508"/>
                    <a:pt x="181796" y="152805"/>
                    <a:pt x="181796" y="161810"/>
                  </a:cubicBezTo>
                  <a:cubicBezTo>
                    <a:pt x="181796" y="170815"/>
                    <a:pt x="189105" y="178112"/>
                    <a:pt x="198124" y="178112"/>
                  </a:cubicBezTo>
                  <a:cubicBezTo>
                    <a:pt x="207143" y="178112"/>
                    <a:pt x="214451" y="170815"/>
                    <a:pt x="214451" y="161810"/>
                  </a:cubicBezTo>
                  <a:cubicBezTo>
                    <a:pt x="214451" y="152805"/>
                    <a:pt x="207143" y="145508"/>
                    <a:pt x="198124" y="145508"/>
                  </a:cubicBezTo>
                  <a:close/>
                  <a:moveTo>
                    <a:pt x="198124" y="123772"/>
                  </a:moveTo>
                  <a:cubicBezTo>
                    <a:pt x="219116" y="123772"/>
                    <a:pt x="236221" y="140850"/>
                    <a:pt x="236221" y="161810"/>
                  </a:cubicBezTo>
                  <a:cubicBezTo>
                    <a:pt x="236221" y="169884"/>
                    <a:pt x="233578" y="177336"/>
                    <a:pt x="229379" y="183546"/>
                  </a:cubicBezTo>
                  <a:lnTo>
                    <a:pt x="325945" y="200625"/>
                  </a:lnTo>
                  <a:lnTo>
                    <a:pt x="382859" y="172989"/>
                  </a:lnTo>
                  <a:cubicBezTo>
                    <a:pt x="381615" y="169573"/>
                    <a:pt x="380682" y="165847"/>
                    <a:pt x="380682" y="161810"/>
                  </a:cubicBezTo>
                  <a:cubicBezTo>
                    <a:pt x="380682" y="144577"/>
                    <a:pt x="394832" y="130448"/>
                    <a:pt x="412093" y="130448"/>
                  </a:cubicBezTo>
                  <a:cubicBezTo>
                    <a:pt x="429509" y="130448"/>
                    <a:pt x="443504" y="144577"/>
                    <a:pt x="443504" y="161810"/>
                  </a:cubicBezTo>
                  <a:cubicBezTo>
                    <a:pt x="443504" y="179199"/>
                    <a:pt x="429353" y="193172"/>
                    <a:pt x="412093" y="193172"/>
                  </a:cubicBezTo>
                  <a:cubicBezTo>
                    <a:pt x="407117" y="193172"/>
                    <a:pt x="402452" y="191930"/>
                    <a:pt x="398253" y="189757"/>
                  </a:cubicBezTo>
                  <a:lnTo>
                    <a:pt x="351448" y="212424"/>
                  </a:lnTo>
                  <a:cubicBezTo>
                    <a:pt x="355957" y="217859"/>
                    <a:pt x="358912" y="224845"/>
                    <a:pt x="358912" y="232453"/>
                  </a:cubicBezTo>
                  <a:cubicBezTo>
                    <a:pt x="358912" y="249842"/>
                    <a:pt x="344761" y="263815"/>
                    <a:pt x="327500" y="263815"/>
                  </a:cubicBezTo>
                  <a:cubicBezTo>
                    <a:pt x="310084" y="263815"/>
                    <a:pt x="296089" y="249842"/>
                    <a:pt x="296089" y="232453"/>
                  </a:cubicBezTo>
                  <a:cubicBezTo>
                    <a:pt x="296089" y="227329"/>
                    <a:pt x="297489" y="222361"/>
                    <a:pt x="299821" y="218169"/>
                  </a:cubicBezTo>
                  <a:lnTo>
                    <a:pt x="203255" y="200935"/>
                  </a:lnTo>
                  <a:lnTo>
                    <a:pt x="174954" y="244408"/>
                  </a:lnTo>
                  <a:cubicBezTo>
                    <a:pt x="176198" y="247047"/>
                    <a:pt x="176820" y="249842"/>
                    <a:pt x="176820" y="252947"/>
                  </a:cubicBezTo>
                  <a:cubicBezTo>
                    <a:pt x="176820" y="264281"/>
                    <a:pt x="167646" y="273441"/>
                    <a:pt x="156294" y="273441"/>
                  </a:cubicBezTo>
                  <a:cubicBezTo>
                    <a:pt x="145098" y="273441"/>
                    <a:pt x="135768" y="264281"/>
                    <a:pt x="135768" y="252947"/>
                  </a:cubicBezTo>
                  <a:cubicBezTo>
                    <a:pt x="135768" y="241613"/>
                    <a:pt x="145098" y="232453"/>
                    <a:pt x="156294" y="232453"/>
                  </a:cubicBezTo>
                  <a:cubicBezTo>
                    <a:pt x="156450" y="232453"/>
                    <a:pt x="156605" y="232453"/>
                    <a:pt x="156761" y="232453"/>
                  </a:cubicBezTo>
                  <a:lnTo>
                    <a:pt x="180863" y="195501"/>
                  </a:lnTo>
                  <a:cubicBezTo>
                    <a:pt x="168579" y="189291"/>
                    <a:pt x="160026" y="176560"/>
                    <a:pt x="160026" y="161810"/>
                  </a:cubicBezTo>
                  <a:cubicBezTo>
                    <a:pt x="160026" y="140850"/>
                    <a:pt x="177131" y="123772"/>
                    <a:pt x="198124" y="123772"/>
                  </a:cubicBezTo>
                  <a:close/>
                  <a:moveTo>
                    <a:pt x="63907" y="67696"/>
                  </a:moveTo>
                  <a:lnTo>
                    <a:pt x="63907" y="335684"/>
                  </a:lnTo>
                  <a:lnTo>
                    <a:pt x="528201" y="335684"/>
                  </a:lnTo>
                  <a:lnTo>
                    <a:pt x="528201" y="67696"/>
                  </a:lnTo>
                  <a:close/>
                  <a:moveTo>
                    <a:pt x="36385" y="0"/>
                  </a:moveTo>
                  <a:lnTo>
                    <a:pt x="560543" y="0"/>
                  </a:lnTo>
                  <a:cubicBezTo>
                    <a:pt x="580601" y="0"/>
                    <a:pt x="596772" y="16148"/>
                    <a:pt x="596772" y="36177"/>
                  </a:cubicBezTo>
                  <a:lnTo>
                    <a:pt x="596772" y="374345"/>
                  </a:lnTo>
                  <a:cubicBezTo>
                    <a:pt x="596772" y="394375"/>
                    <a:pt x="580601" y="410522"/>
                    <a:pt x="560543" y="410522"/>
                  </a:cubicBezTo>
                  <a:lnTo>
                    <a:pt x="435684" y="410522"/>
                  </a:lnTo>
                  <a:lnTo>
                    <a:pt x="462428" y="565633"/>
                  </a:lnTo>
                  <a:cubicBezTo>
                    <a:pt x="465538" y="583333"/>
                    <a:pt x="453565" y="600257"/>
                    <a:pt x="435839" y="603207"/>
                  </a:cubicBezTo>
                  <a:cubicBezTo>
                    <a:pt x="433818" y="603673"/>
                    <a:pt x="432108" y="603828"/>
                    <a:pt x="430242" y="603828"/>
                  </a:cubicBezTo>
                  <a:cubicBezTo>
                    <a:pt x="414537" y="603828"/>
                    <a:pt x="400854" y="592494"/>
                    <a:pt x="398055" y="576657"/>
                  </a:cubicBezTo>
                  <a:lnTo>
                    <a:pt x="369445" y="410522"/>
                  </a:lnTo>
                  <a:lnTo>
                    <a:pt x="226238" y="410522"/>
                  </a:lnTo>
                  <a:lnTo>
                    <a:pt x="197628" y="576657"/>
                  </a:lnTo>
                  <a:cubicBezTo>
                    <a:pt x="194829" y="592494"/>
                    <a:pt x="180991" y="603828"/>
                    <a:pt x="165442" y="603828"/>
                  </a:cubicBezTo>
                  <a:cubicBezTo>
                    <a:pt x="163576" y="603828"/>
                    <a:pt x="161710" y="603673"/>
                    <a:pt x="159844" y="603207"/>
                  </a:cubicBezTo>
                  <a:cubicBezTo>
                    <a:pt x="142118" y="600257"/>
                    <a:pt x="130145" y="583333"/>
                    <a:pt x="133255" y="565633"/>
                  </a:cubicBezTo>
                  <a:lnTo>
                    <a:pt x="159844" y="410522"/>
                  </a:lnTo>
                  <a:lnTo>
                    <a:pt x="36385" y="410522"/>
                  </a:lnTo>
                  <a:cubicBezTo>
                    <a:pt x="16326" y="410522"/>
                    <a:pt x="0" y="394375"/>
                    <a:pt x="0" y="374345"/>
                  </a:cubicBezTo>
                  <a:lnTo>
                    <a:pt x="0" y="36177"/>
                  </a:lnTo>
                  <a:cubicBezTo>
                    <a:pt x="0" y="16148"/>
                    <a:pt x="16326" y="0"/>
                    <a:pt x="36385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cxnSp>
        <p:nvCxnSpPr>
          <p:cNvPr id="75" name="直接连接符 74"/>
          <p:cNvCxnSpPr/>
          <p:nvPr/>
        </p:nvCxnSpPr>
        <p:spPr>
          <a:xfrm>
            <a:off x="6103716" y="3915932"/>
            <a:ext cx="0" cy="185435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12861" y="1468713"/>
            <a:ext cx="6207225" cy="1867696"/>
          </a:xfrm>
          <a:prstGeom prst="rect">
            <a:avLst/>
          </a:prstGeom>
          <a:blipFill dpi="0" rotWithShape="1">
            <a:blip r:embed="rId2"/>
            <a:srcRect/>
            <a:stretch>
              <a:fillRect t="-60782" b="-60782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7014258" y="1468713"/>
            <a:ext cx="4564881" cy="1867696"/>
          </a:xfrm>
          <a:prstGeom prst="rect">
            <a:avLst/>
          </a:prstGeom>
          <a:solidFill>
            <a:schemeClr val="bg1">
              <a:alpha val="57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7204687" y="2263310"/>
            <a:ext cx="4374452" cy="9052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sz="1400">
                <a:latin typeface="+mn-ea"/>
              </a:rPr>
              <a:t>Lorem ipsum dolor sit amet, consectetuer adipiscing elit. Maecenas porttitor congue Fusce posuere, magna sed pulvinar ultricies</a:t>
            </a:r>
            <a:endParaRPr lang="en-US" altLang="zh-CN" sz="1400" dirty="0">
              <a:latin typeface="+mn-ea"/>
            </a:endParaRPr>
          </a:p>
        </p:txBody>
      </p:sp>
      <p:sp>
        <p:nvSpPr>
          <p:cNvPr id="79" name="文本框 7"/>
          <p:cNvSpPr txBox="1"/>
          <p:nvPr/>
        </p:nvSpPr>
        <p:spPr>
          <a:xfrm>
            <a:off x="7204687" y="1750333"/>
            <a:ext cx="2578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添加你的标题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7987974" y="4090576"/>
            <a:ext cx="3459547" cy="1347105"/>
            <a:chOff x="2671005" y="4377538"/>
            <a:chExt cx="3459547" cy="1347105"/>
          </a:xfrm>
        </p:grpSpPr>
        <p:sp>
          <p:nvSpPr>
            <p:cNvPr id="81" name="矩形 80"/>
            <p:cNvSpPr/>
            <p:nvPr/>
          </p:nvSpPr>
          <p:spPr>
            <a:xfrm>
              <a:off x="2671005" y="4819395"/>
              <a:ext cx="3459547" cy="90524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  <a:defRPr/>
              </a:pPr>
              <a:r>
                <a:rPr lang="en-US" altLang="zh-CN" sz="1400">
                  <a:latin typeface="+mn-ea"/>
                </a:rPr>
                <a:t>Lorem ipsum dolor sit amet, consectet adipiscing elit. Maecenas porttitor congue massa. Fusce posuere</a:t>
              </a:r>
              <a:endParaRPr kumimoji="0" lang="en-US" altLang="zh-CN" sz="1400" i="0" u="none" strike="noStrike" kern="1200" cap="none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2" name="文本框 7"/>
            <p:cNvSpPr txBox="1"/>
            <p:nvPr/>
          </p:nvSpPr>
          <p:spPr>
            <a:xfrm>
              <a:off x="2671006" y="4377538"/>
              <a:ext cx="25787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添加你的标题</a:t>
              </a: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412989" y="4087328"/>
            <a:ext cx="1283542" cy="1282480"/>
            <a:chOff x="1215648" y="1800225"/>
            <a:chExt cx="1920875" cy="1919288"/>
          </a:xfrm>
        </p:grpSpPr>
        <p:sp>
          <p:nvSpPr>
            <p:cNvPr id="84" name="Oval 35"/>
            <p:cNvSpPr>
              <a:spLocks noChangeAspect="1"/>
            </p:cNvSpPr>
            <p:nvPr/>
          </p:nvSpPr>
          <p:spPr bwMode="auto">
            <a:xfrm rot="16200000">
              <a:off x="1216442" y="1799431"/>
              <a:ext cx="1919288" cy="1920875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094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900" dirty="0">
                <a:solidFill>
                  <a:prstClr val="white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85" name="Rectangle 4"/>
            <p:cNvSpPr/>
            <p:nvPr/>
          </p:nvSpPr>
          <p:spPr>
            <a:xfrm>
              <a:off x="1752066" y="2347748"/>
              <a:ext cx="917333" cy="928178"/>
            </a:xfrm>
            <a:custGeom>
              <a:avLst/>
              <a:gdLst>
                <a:gd name="connsiteX0" fmla="*/ 327500 w 596772"/>
                <a:gd name="connsiteY0" fmla="*/ 222827 h 603828"/>
                <a:gd name="connsiteX1" fmla="*/ 317859 w 596772"/>
                <a:gd name="connsiteY1" fmla="*/ 232453 h 603828"/>
                <a:gd name="connsiteX2" fmla="*/ 327500 w 596772"/>
                <a:gd name="connsiteY2" fmla="*/ 242079 h 603828"/>
                <a:gd name="connsiteX3" fmla="*/ 337141 w 596772"/>
                <a:gd name="connsiteY3" fmla="*/ 232453 h 603828"/>
                <a:gd name="connsiteX4" fmla="*/ 327500 w 596772"/>
                <a:gd name="connsiteY4" fmla="*/ 222827 h 603828"/>
                <a:gd name="connsiteX5" fmla="*/ 412093 w 596772"/>
                <a:gd name="connsiteY5" fmla="*/ 152184 h 603828"/>
                <a:gd name="connsiteX6" fmla="*/ 402452 w 596772"/>
                <a:gd name="connsiteY6" fmla="*/ 161810 h 603828"/>
                <a:gd name="connsiteX7" fmla="*/ 412093 w 596772"/>
                <a:gd name="connsiteY7" fmla="*/ 171436 h 603828"/>
                <a:gd name="connsiteX8" fmla="*/ 421734 w 596772"/>
                <a:gd name="connsiteY8" fmla="*/ 161810 h 603828"/>
                <a:gd name="connsiteX9" fmla="*/ 412093 w 596772"/>
                <a:gd name="connsiteY9" fmla="*/ 152184 h 603828"/>
                <a:gd name="connsiteX10" fmla="*/ 198124 w 596772"/>
                <a:gd name="connsiteY10" fmla="*/ 145508 h 603828"/>
                <a:gd name="connsiteX11" fmla="*/ 181796 w 596772"/>
                <a:gd name="connsiteY11" fmla="*/ 161810 h 603828"/>
                <a:gd name="connsiteX12" fmla="*/ 198124 w 596772"/>
                <a:gd name="connsiteY12" fmla="*/ 178112 h 603828"/>
                <a:gd name="connsiteX13" fmla="*/ 214451 w 596772"/>
                <a:gd name="connsiteY13" fmla="*/ 161810 h 603828"/>
                <a:gd name="connsiteX14" fmla="*/ 198124 w 596772"/>
                <a:gd name="connsiteY14" fmla="*/ 145508 h 603828"/>
                <a:gd name="connsiteX15" fmla="*/ 198124 w 596772"/>
                <a:gd name="connsiteY15" fmla="*/ 123772 h 603828"/>
                <a:gd name="connsiteX16" fmla="*/ 236221 w 596772"/>
                <a:gd name="connsiteY16" fmla="*/ 161810 h 603828"/>
                <a:gd name="connsiteX17" fmla="*/ 229379 w 596772"/>
                <a:gd name="connsiteY17" fmla="*/ 183546 h 603828"/>
                <a:gd name="connsiteX18" fmla="*/ 325945 w 596772"/>
                <a:gd name="connsiteY18" fmla="*/ 200625 h 603828"/>
                <a:gd name="connsiteX19" fmla="*/ 382859 w 596772"/>
                <a:gd name="connsiteY19" fmla="*/ 172989 h 603828"/>
                <a:gd name="connsiteX20" fmla="*/ 380682 w 596772"/>
                <a:gd name="connsiteY20" fmla="*/ 161810 h 603828"/>
                <a:gd name="connsiteX21" fmla="*/ 412093 w 596772"/>
                <a:gd name="connsiteY21" fmla="*/ 130448 h 603828"/>
                <a:gd name="connsiteX22" fmla="*/ 443504 w 596772"/>
                <a:gd name="connsiteY22" fmla="*/ 161810 h 603828"/>
                <a:gd name="connsiteX23" fmla="*/ 412093 w 596772"/>
                <a:gd name="connsiteY23" fmla="*/ 193172 h 603828"/>
                <a:gd name="connsiteX24" fmla="*/ 398253 w 596772"/>
                <a:gd name="connsiteY24" fmla="*/ 189757 h 603828"/>
                <a:gd name="connsiteX25" fmla="*/ 351448 w 596772"/>
                <a:gd name="connsiteY25" fmla="*/ 212424 h 603828"/>
                <a:gd name="connsiteX26" fmla="*/ 358912 w 596772"/>
                <a:gd name="connsiteY26" fmla="*/ 232453 h 603828"/>
                <a:gd name="connsiteX27" fmla="*/ 327500 w 596772"/>
                <a:gd name="connsiteY27" fmla="*/ 263815 h 603828"/>
                <a:gd name="connsiteX28" fmla="*/ 296089 w 596772"/>
                <a:gd name="connsiteY28" fmla="*/ 232453 h 603828"/>
                <a:gd name="connsiteX29" fmla="*/ 299821 w 596772"/>
                <a:gd name="connsiteY29" fmla="*/ 218169 h 603828"/>
                <a:gd name="connsiteX30" fmla="*/ 203255 w 596772"/>
                <a:gd name="connsiteY30" fmla="*/ 200935 h 603828"/>
                <a:gd name="connsiteX31" fmla="*/ 174954 w 596772"/>
                <a:gd name="connsiteY31" fmla="*/ 244408 h 603828"/>
                <a:gd name="connsiteX32" fmla="*/ 176820 w 596772"/>
                <a:gd name="connsiteY32" fmla="*/ 252947 h 603828"/>
                <a:gd name="connsiteX33" fmla="*/ 156294 w 596772"/>
                <a:gd name="connsiteY33" fmla="*/ 273441 h 603828"/>
                <a:gd name="connsiteX34" fmla="*/ 135768 w 596772"/>
                <a:gd name="connsiteY34" fmla="*/ 252947 h 603828"/>
                <a:gd name="connsiteX35" fmla="*/ 156294 w 596772"/>
                <a:gd name="connsiteY35" fmla="*/ 232453 h 603828"/>
                <a:gd name="connsiteX36" fmla="*/ 156761 w 596772"/>
                <a:gd name="connsiteY36" fmla="*/ 232453 h 603828"/>
                <a:gd name="connsiteX37" fmla="*/ 180863 w 596772"/>
                <a:gd name="connsiteY37" fmla="*/ 195501 h 603828"/>
                <a:gd name="connsiteX38" fmla="*/ 160026 w 596772"/>
                <a:gd name="connsiteY38" fmla="*/ 161810 h 603828"/>
                <a:gd name="connsiteX39" fmla="*/ 198124 w 596772"/>
                <a:gd name="connsiteY39" fmla="*/ 123772 h 603828"/>
                <a:gd name="connsiteX40" fmla="*/ 63907 w 596772"/>
                <a:gd name="connsiteY40" fmla="*/ 67696 h 603828"/>
                <a:gd name="connsiteX41" fmla="*/ 63907 w 596772"/>
                <a:gd name="connsiteY41" fmla="*/ 335684 h 603828"/>
                <a:gd name="connsiteX42" fmla="*/ 528201 w 596772"/>
                <a:gd name="connsiteY42" fmla="*/ 335684 h 603828"/>
                <a:gd name="connsiteX43" fmla="*/ 528201 w 596772"/>
                <a:gd name="connsiteY43" fmla="*/ 67696 h 603828"/>
                <a:gd name="connsiteX44" fmla="*/ 36385 w 596772"/>
                <a:gd name="connsiteY44" fmla="*/ 0 h 603828"/>
                <a:gd name="connsiteX45" fmla="*/ 560543 w 596772"/>
                <a:gd name="connsiteY45" fmla="*/ 0 h 603828"/>
                <a:gd name="connsiteX46" fmla="*/ 596772 w 596772"/>
                <a:gd name="connsiteY46" fmla="*/ 36177 h 603828"/>
                <a:gd name="connsiteX47" fmla="*/ 596772 w 596772"/>
                <a:gd name="connsiteY47" fmla="*/ 374345 h 603828"/>
                <a:gd name="connsiteX48" fmla="*/ 560543 w 596772"/>
                <a:gd name="connsiteY48" fmla="*/ 410522 h 603828"/>
                <a:gd name="connsiteX49" fmla="*/ 435684 w 596772"/>
                <a:gd name="connsiteY49" fmla="*/ 410522 h 603828"/>
                <a:gd name="connsiteX50" fmla="*/ 462428 w 596772"/>
                <a:gd name="connsiteY50" fmla="*/ 565633 h 603828"/>
                <a:gd name="connsiteX51" fmla="*/ 435839 w 596772"/>
                <a:gd name="connsiteY51" fmla="*/ 603207 h 603828"/>
                <a:gd name="connsiteX52" fmla="*/ 430242 w 596772"/>
                <a:gd name="connsiteY52" fmla="*/ 603828 h 603828"/>
                <a:gd name="connsiteX53" fmla="*/ 398055 w 596772"/>
                <a:gd name="connsiteY53" fmla="*/ 576657 h 603828"/>
                <a:gd name="connsiteX54" fmla="*/ 369445 w 596772"/>
                <a:gd name="connsiteY54" fmla="*/ 410522 h 603828"/>
                <a:gd name="connsiteX55" fmla="*/ 226238 w 596772"/>
                <a:gd name="connsiteY55" fmla="*/ 410522 h 603828"/>
                <a:gd name="connsiteX56" fmla="*/ 197628 w 596772"/>
                <a:gd name="connsiteY56" fmla="*/ 576657 h 603828"/>
                <a:gd name="connsiteX57" fmla="*/ 165442 w 596772"/>
                <a:gd name="connsiteY57" fmla="*/ 603828 h 603828"/>
                <a:gd name="connsiteX58" fmla="*/ 159844 w 596772"/>
                <a:gd name="connsiteY58" fmla="*/ 603207 h 603828"/>
                <a:gd name="connsiteX59" fmla="*/ 133255 w 596772"/>
                <a:gd name="connsiteY59" fmla="*/ 565633 h 603828"/>
                <a:gd name="connsiteX60" fmla="*/ 159844 w 596772"/>
                <a:gd name="connsiteY60" fmla="*/ 410522 h 603828"/>
                <a:gd name="connsiteX61" fmla="*/ 36385 w 596772"/>
                <a:gd name="connsiteY61" fmla="*/ 410522 h 603828"/>
                <a:gd name="connsiteX62" fmla="*/ 0 w 596772"/>
                <a:gd name="connsiteY62" fmla="*/ 374345 h 603828"/>
                <a:gd name="connsiteX63" fmla="*/ 0 w 596772"/>
                <a:gd name="connsiteY63" fmla="*/ 36177 h 603828"/>
                <a:gd name="connsiteX64" fmla="*/ 36385 w 596772"/>
                <a:gd name="connsiteY64" fmla="*/ 0 h 60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96772" h="603828">
                  <a:moveTo>
                    <a:pt x="327500" y="222827"/>
                  </a:moveTo>
                  <a:cubicBezTo>
                    <a:pt x="322213" y="222827"/>
                    <a:pt x="317859" y="227174"/>
                    <a:pt x="317859" y="232453"/>
                  </a:cubicBezTo>
                  <a:cubicBezTo>
                    <a:pt x="317859" y="237732"/>
                    <a:pt x="322213" y="242079"/>
                    <a:pt x="327500" y="242079"/>
                  </a:cubicBezTo>
                  <a:cubicBezTo>
                    <a:pt x="332787" y="242079"/>
                    <a:pt x="337141" y="237732"/>
                    <a:pt x="337141" y="232453"/>
                  </a:cubicBezTo>
                  <a:cubicBezTo>
                    <a:pt x="337141" y="227174"/>
                    <a:pt x="332787" y="222827"/>
                    <a:pt x="327500" y="222827"/>
                  </a:cubicBezTo>
                  <a:close/>
                  <a:moveTo>
                    <a:pt x="412093" y="152184"/>
                  </a:moveTo>
                  <a:cubicBezTo>
                    <a:pt x="406806" y="152184"/>
                    <a:pt x="402452" y="156532"/>
                    <a:pt x="402452" y="161810"/>
                  </a:cubicBezTo>
                  <a:cubicBezTo>
                    <a:pt x="402452" y="167089"/>
                    <a:pt x="406806" y="171436"/>
                    <a:pt x="412093" y="171436"/>
                  </a:cubicBezTo>
                  <a:cubicBezTo>
                    <a:pt x="417380" y="171436"/>
                    <a:pt x="421734" y="167089"/>
                    <a:pt x="421734" y="161810"/>
                  </a:cubicBezTo>
                  <a:cubicBezTo>
                    <a:pt x="421734" y="156532"/>
                    <a:pt x="417380" y="152184"/>
                    <a:pt x="412093" y="152184"/>
                  </a:cubicBezTo>
                  <a:close/>
                  <a:moveTo>
                    <a:pt x="198124" y="145508"/>
                  </a:moveTo>
                  <a:cubicBezTo>
                    <a:pt x="189105" y="145508"/>
                    <a:pt x="181796" y="152805"/>
                    <a:pt x="181796" y="161810"/>
                  </a:cubicBezTo>
                  <a:cubicBezTo>
                    <a:pt x="181796" y="170815"/>
                    <a:pt x="189105" y="178112"/>
                    <a:pt x="198124" y="178112"/>
                  </a:cubicBezTo>
                  <a:cubicBezTo>
                    <a:pt x="207143" y="178112"/>
                    <a:pt x="214451" y="170815"/>
                    <a:pt x="214451" y="161810"/>
                  </a:cubicBezTo>
                  <a:cubicBezTo>
                    <a:pt x="214451" y="152805"/>
                    <a:pt x="207143" y="145508"/>
                    <a:pt x="198124" y="145508"/>
                  </a:cubicBezTo>
                  <a:close/>
                  <a:moveTo>
                    <a:pt x="198124" y="123772"/>
                  </a:moveTo>
                  <a:cubicBezTo>
                    <a:pt x="219116" y="123772"/>
                    <a:pt x="236221" y="140850"/>
                    <a:pt x="236221" y="161810"/>
                  </a:cubicBezTo>
                  <a:cubicBezTo>
                    <a:pt x="236221" y="169884"/>
                    <a:pt x="233578" y="177336"/>
                    <a:pt x="229379" y="183546"/>
                  </a:cubicBezTo>
                  <a:lnTo>
                    <a:pt x="325945" y="200625"/>
                  </a:lnTo>
                  <a:lnTo>
                    <a:pt x="382859" y="172989"/>
                  </a:lnTo>
                  <a:cubicBezTo>
                    <a:pt x="381615" y="169573"/>
                    <a:pt x="380682" y="165847"/>
                    <a:pt x="380682" y="161810"/>
                  </a:cubicBezTo>
                  <a:cubicBezTo>
                    <a:pt x="380682" y="144577"/>
                    <a:pt x="394832" y="130448"/>
                    <a:pt x="412093" y="130448"/>
                  </a:cubicBezTo>
                  <a:cubicBezTo>
                    <a:pt x="429509" y="130448"/>
                    <a:pt x="443504" y="144577"/>
                    <a:pt x="443504" y="161810"/>
                  </a:cubicBezTo>
                  <a:cubicBezTo>
                    <a:pt x="443504" y="179199"/>
                    <a:pt x="429353" y="193172"/>
                    <a:pt x="412093" y="193172"/>
                  </a:cubicBezTo>
                  <a:cubicBezTo>
                    <a:pt x="407117" y="193172"/>
                    <a:pt x="402452" y="191930"/>
                    <a:pt x="398253" y="189757"/>
                  </a:cubicBezTo>
                  <a:lnTo>
                    <a:pt x="351448" y="212424"/>
                  </a:lnTo>
                  <a:cubicBezTo>
                    <a:pt x="355957" y="217859"/>
                    <a:pt x="358912" y="224845"/>
                    <a:pt x="358912" y="232453"/>
                  </a:cubicBezTo>
                  <a:cubicBezTo>
                    <a:pt x="358912" y="249842"/>
                    <a:pt x="344761" y="263815"/>
                    <a:pt x="327500" y="263815"/>
                  </a:cubicBezTo>
                  <a:cubicBezTo>
                    <a:pt x="310084" y="263815"/>
                    <a:pt x="296089" y="249842"/>
                    <a:pt x="296089" y="232453"/>
                  </a:cubicBezTo>
                  <a:cubicBezTo>
                    <a:pt x="296089" y="227329"/>
                    <a:pt x="297489" y="222361"/>
                    <a:pt x="299821" y="218169"/>
                  </a:cubicBezTo>
                  <a:lnTo>
                    <a:pt x="203255" y="200935"/>
                  </a:lnTo>
                  <a:lnTo>
                    <a:pt x="174954" y="244408"/>
                  </a:lnTo>
                  <a:cubicBezTo>
                    <a:pt x="176198" y="247047"/>
                    <a:pt x="176820" y="249842"/>
                    <a:pt x="176820" y="252947"/>
                  </a:cubicBezTo>
                  <a:cubicBezTo>
                    <a:pt x="176820" y="264281"/>
                    <a:pt x="167646" y="273441"/>
                    <a:pt x="156294" y="273441"/>
                  </a:cubicBezTo>
                  <a:cubicBezTo>
                    <a:pt x="145098" y="273441"/>
                    <a:pt x="135768" y="264281"/>
                    <a:pt x="135768" y="252947"/>
                  </a:cubicBezTo>
                  <a:cubicBezTo>
                    <a:pt x="135768" y="241613"/>
                    <a:pt x="145098" y="232453"/>
                    <a:pt x="156294" y="232453"/>
                  </a:cubicBezTo>
                  <a:cubicBezTo>
                    <a:pt x="156450" y="232453"/>
                    <a:pt x="156605" y="232453"/>
                    <a:pt x="156761" y="232453"/>
                  </a:cubicBezTo>
                  <a:lnTo>
                    <a:pt x="180863" y="195501"/>
                  </a:lnTo>
                  <a:cubicBezTo>
                    <a:pt x="168579" y="189291"/>
                    <a:pt x="160026" y="176560"/>
                    <a:pt x="160026" y="161810"/>
                  </a:cubicBezTo>
                  <a:cubicBezTo>
                    <a:pt x="160026" y="140850"/>
                    <a:pt x="177131" y="123772"/>
                    <a:pt x="198124" y="123772"/>
                  </a:cubicBezTo>
                  <a:close/>
                  <a:moveTo>
                    <a:pt x="63907" y="67696"/>
                  </a:moveTo>
                  <a:lnTo>
                    <a:pt x="63907" y="335684"/>
                  </a:lnTo>
                  <a:lnTo>
                    <a:pt x="528201" y="335684"/>
                  </a:lnTo>
                  <a:lnTo>
                    <a:pt x="528201" y="67696"/>
                  </a:lnTo>
                  <a:close/>
                  <a:moveTo>
                    <a:pt x="36385" y="0"/>
                  </a:moveTo>
                  <a:lnTo>
                    <a:pt x="560543" y="0"/>
                  </a:lnTo>
                  <a:cubicBezTo>
                    <a:pt x="580601" y="0"/>
                    <a:pt x="596772" y="16148"/>
                    <a:pt x="596772" y="36177"/>
                  </a:cubicBezTo>
                  <a:lnTo>
                    <a:pt x="596772" y="374345"/>
                  </a:lnTo>
                  <a:cubicBezTo>
                    <a:pt x="596772" y="394375"/>
                    <a:pt x="580601" y="410522"/>
                    <a:pt x="560543" y="410522"/>
                  </a:cubicBezTo>
                  <a:lnTo>
                    <a:pt x="435684" y="410522"/>
                  </a:lnTo>
                  <a:lnTo>
                    <a:pt x="462428" y="565633"/>
                  </a:lnTo>
                  <a:cubicBezTo>
                    <a:pt x="465538" y="583333"/>
                    <a:pt x="453565" y="600257"/>
                    <a:pt x="435839" y="603207"/>
                  </a:cubicBezTo>
                  <a:cubicBezTo>
                    <a:pt x="433818" y="603673"/>
                    <a:pt x="432108" y="603828"/>
                    <a:pt x="430242" y="603828"/>
                  </a:cubicBezTo>
                  <a:cubicBezTo>
                    <a:pt x="414537" y="603828"/>
                    <a:pt x="400854" y="592494"/>
                    <a:pt x="398055" y="576657"/>
                  </a:cubicBezTo>
                  <a:lnTo>
                    <a:pt x="369445" y="410522"/>
                  </a:lnTo>
                  <a:lnTo>
                    <a:pt x="226238" y="410522"/>
                  </a:lnTo>
                  <a:lnTo>
                    <a:pt x="197628" y="576657"/>
                  </a:lnTo>
                  <a:cubicBezTo>
                    <a:pt x="194829" y="592494"/>
                    <a:pt x="180991" y="603828"/>
                    <a:pt x="165442" y="603828"/>
                  </a:cubicBezTo>
                  <a:cubicBezTo>
                    <a:pt x="163576" y="603828"/>
                    <a:pt x="161710" y="603673"/>
                    <a:pt x="159844" y="603207"/>
                  </a:cubicBezTo>
                  <a:cubicBezTo>
                    <a:pt x="142118" y="600257"/>
                    <a:pt x="130145" y="583333"/>
                    <a:pt x="133255" y="565633"/>
                  </a:cubicBezTo>
                  <a:lnTo>
                    <a:pt x="159844" y="410522"/>
                  </a:lnTo>
                  <a:lnTo>
                    <a:pt x="36385" y="410522"/>
                  </a:lnTo>
                  <a:cubicBezTo>
                    <a:pt x="16326" y="410522"/>
                    <a:pt x="0" y="394375"/>
                    <a:pt x="0" y="374345"/>
                  </a:cubicBezTo>
                  <a:lnTo>
                    <a:pt x="0" y="36177"/>
                  </a:lnTo>
                  <a:cubicBezTo>
                    <a:pt x="0" y="16148"/>
                    <a:pt x="16326" y="0"/>
                    <a:pt x="36385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806" y="220226"/>
            <a:ext cx="2717460" cy="7746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+mj-ea"/>
              </a:rPr>
              <a:t>02.</a:t>
            </a:r>
            <a:r>
              <a:rPr lang="zh-CN" altLang="en-US" dirty="0">
                <a:latin typeface="+mj-ea"/>
              </a:rPr>
              <a:t>实践心得体会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609600" y="1512762"/>
            <a:ext cx="10972800" cy="4162676"/>
            <a:chOff x="609600" y="1508760"/>
            <a:chExt cx="11719560" cy="4162676"/>
          </a:xfrm>
        </p:grpSpPr>
        <p:sp>
          <p:nvSpPr>
            <p:cNvPr id="32" name="矩形: 圆角 31"/>
            <p:cNvSpPr/>
            <p:nvPr/>
          </p:nvSpPr>
          <p:spPr>
            <a:xfrm>
              <a:off x="609600" y="1508760"/>
              <a:ext cx="6614160" cy="1920240"/>
            </a:xfrm>
            <a:prstGeom prst="roundRect">
              <a:avLst>
                <a:gd name="adj" fmla="val 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矩形: 圆角 32"/>
            <p:cNvSpPr/>
            <p:nvPr/>
          </p:nvSpPr>
          <p:spPr>
            <a:xfrm>
              <a:off x="5715000" y="3751196"/>
              <a:ext cx="6614160" cy="1920240"/>
            </a:xfrm>
            <a:prstGeom prst="roundRect">
              <a:avLst>
                <a:gd name="adj" fmla="val 0"/>
              </a:avLst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矩形: 圆角 33"/>
          <p:cNvSpPr/>
          <p:nvPr/>
        </p:nvSpPr>
        <p:spPr>
          <a:xfrm>
            <a:off x="5902960" y="2286000"/>
            <a:ext cx="386080" cy="26162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 flipH="1">
            <a:off x="818588" y="3905366"/>
            <a:ext cx="4261028" cy="1619903"/>
            <a:chOff x="511088" y="1656040"/>
            <a:chExt cx="4261028" cy="1619903"/>
          </a:xfrm>
        </p:grpSpPr>
        <p:sp>
          <p:nvSpPr>
            <p:cNvPr id="36" name="矩形 35"/>
            <p:cNvSpPr/>
            <p:nvPr/>
          </p:nvSpPr>
          <p:spPr>
            <a:xfrm flipH="1">
              <a:off x="511088" y="2089143"/>
              <a:ext cx="4261028" cy="11868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 defTabSz="609600">
                <a:lnSpc>
                  <a:spcPct val="130000"/>
                </a:lnSpc>
                <a:defRPr/>
              </a:pPr>
              <a:r>
                <a:rPr lang="en-US" altLang="zh-CN" sz="1400">
                  <a:latin typeface="+mn-ea"/>
                </a:rPr>
                <a:t>Lorem ipsum dolor sit amet, consectetuer adipiscing elit. Maecenas porttitor congue massa. Fusce posuere, magna sed pulvinar ultricies, purus lectus malesuada libero</a:t>
              </a:r>
              <a:endParaRPr kumimoji="0" lang="en-US" altLang="zh-CN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flipH="1">
              <a:off x="511088" y="1656040"/>
              <a:ext cx="195438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accent2"/>
                  </a:solidFill>
                  <a:latin typeface="+mj-ea"/>
                  <a:ea typeface="+mj-ea"/>
                  <a:sym typeface="+mn-lt"/>
                </a:rPr>
                <a:t>输入标题文字</a:t>
              </a:r>
              <a:endParaRPr kumimoji="0" lang="zh-CN" altLang="en-US" sz="2000" b="1" i="0" u="none" strike="noStrike" kern="1200" cap="none" spc="3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ea"/>
                <a:ea typeface="+mj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216878" y="1682327"/>
            <a:ext cx="4261028" cy="1619903"/>
            <a:chOff x="511088" y="1656040"/>
            <a:chExt cx="4261028" cy="1619903"/>
          </a:xfrm>
        </p:grpSpPr>
        <p:sp>
          <p:nvSpPr>
            <p:cNvPr id="39" name="矩形 38"/>
            <p:cNvSpPr/>
            <p:nvPr/>
          </p:nvSpPr>
          <p:spPr>
            <a:xfrm flipH="1">
              <a:off x="511088" y="2089143"/>
              <a:ext cx="4261028" cy="11868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609600">
                <a:lnSpc>
                  <a:spcPct val="130000"/>
                </a:lnSpc>
                <a:defRPr/>
              </a:pPr>
              <a:r>
                <a:rPr lang="en-US" altLang="zh-CN" sz="1400">
                  <a:latin typeface="+mn-ea"/>
                </a:rPr>
                <a:t>Lorem ipsum dolor sit amet, consectetuer adipiscing elit. Maecenas porttitor congue massa. Fusce posuere, magna sed pulvinar ultricies, purus lectus malesuada libero</a:t>
              </a:r>
              <a:endParaRPr kumimoji="0" lang="en-US" altLang="zh-CN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 flipH="1">
              <a:off x="511088" y="1656040"/>
              <a:ext cx="195438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accent1"/>
                  </a:solidFill>
                  <a:latin typeface="+mj-ea"/>
                  <a:ea typeface="+mj-ea"/>
                  <a:sym typeface="+mn-lt"/>
                </a:rPr>
                <a:t>输入标题文字</a:t>
              </a:r>
              <a:endParaRPr kumimoji="0" lang="zh-CN" altLang="en-US" sz="2000" b="1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lt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806" y="220226"/>
            <a:ext cx="2717460" cy="77460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0" y="6248988"/>
            <a:ext cx="12192000" cy="609012"/>
            <a:chOff x="0" y="4337964"/>
            <a:chExt cx="12192000" cy="2520036"/>
          </a:xfrm>
        </p:grpSpPr>
        <p:sp>
          <p:nvSpPr>
            <p:cNvPr id="18" name="矩形: 圆角 17"/>
            <p:cNvSpPr/>
            <p:nvPr/>
          </p:nvSpPr>
          <p:spPr>
            <a:xfrm>
              <a:off x="0" y="4337964"/>
              <a:ext cx="12192000" cy="2520036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4337964"/>
              <a:ext cx="12192000" cy="2520036"/>
            </a:xfrm>
            <a:prstGeom prst="rect">
              <a:avLst/>
            </a:prstGeom>
            <a:blipFill dpi="0" rotWithShape="1">
              <a:blip r:embed="rId4">
                <a:alphaModFix amt="8000"/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rcRect/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0" y="0"/>
            <a:ext cx="12192000" cy="609012"/>
            <a:chOff x="0" y="4337964"/>
            <a:chExt cx="12192000" cy="2520036"/>
          </a:xfrm>
        </p:grpSpPr>
        <p:sp>
          <p:nvSpPr>
            <p:cNvPr id="37" name="矩形: 圆角 36"/>
            <p:cNvSpPr/>
            <p:nvPr/>
          </p:nvSpPr>
          <p:spPr>
            <a:xfrm>
              <a:off x="0" y="4337964"/>
              <a:ext cx="12192000" cy="2520036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0" y="4337964"/>
              <a:ext cx="12192000" cy="2520036"/>
            </a:xfrm>
            <a:prstGeom prst="rect">
              <a:avLst/>
            </a:prstGeom>
            <a:blipFill dpi="0" rotWithShape="1">
              <a:blip r:embed="rId4">
                <a:alphaModFix amt="8000"/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rcRect/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9" name="直接连接符 38"/>
          <p:cNvCxnSpPr/>
          <p:nvPr/>
        </p:nvCxnSpPr>
        <p:spPr>
          <a:xfrm>
            <a:off x="5080906" y="3576320"/>
            <a:ext cx="883920" cy="0"/>
          </a:xfrm>
          <a:prstGeom prst="line">
            <a:avLst/>
          </a:prstGeom>
          <a:ln w="539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5065672" y="1982802"/>
            <a:ext cx="6573514" cy="2923559"/>
            <a:chOff x="4953912" y="1982802"/>
            <a:chExt cx="6573514" cy="2923559"/>
          </a:xfrm>
        </p:grpSpPr>
        <p:grpSp>
          <p:nvGrpSpPr>
            <p:cNvPr id="34" name="组合 33"/>
            <p:cNvGrpSpPr/>
            <p:nvPr/>
          </p:nvGrpSpPr>
          <p:grpSpPr>
            <a:xfrm>
              <a:off x="4953918" y="1982802"/>
              <a:ext cx="6573508" cy="2923559"/>
              <a:chOff x="1132852" y="1539900"/>
              <a:chExt cx="6573508" cy="2923559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1132852" y="2068448"/>
                <a:ext cx="6573508" cy="61555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fontAlgn="base"/>
                <a:r>
                  <a:rPr lang="zh-CN" altLang="en-US" sz="4000" b="1" i="0" spc="600" dirty="0">
                    <a:solidFill>
                      <a:schemeClr val="accent1"/>
                    </a:solidFill>
                    <a:effectLst/>
                    <a:latin typeface="+mj-ea"/>
                    <a:ea typeface="+mj-ea"/>
                  </a:rPr>
                  <a:t>感谢各位导师的观看</a:t>
                </a: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132852" y="1539900"/>
                <a:ext cx="2926074" cy="49244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fontAlgn="base"/>
                <a:r>
                  <a:rPr lang="en-US" altLang="zh-CN" sz="3200" spc="600" dirty="0">
                    <a:solidFill>
                      <a:schemeClr val="accent2"/>
                    </a:solidFill>
                    <a:latin typeface="+mj-ea"/>
                    <a:ea typeface="+mj-ea"/>
                  </a:rPr>
                  <a:t>THANKS</a:t>
                </a:r>
                <a:endParaRPr lang="zh-CN" altLang="en-US" sz="3200" i="0" spc="600" dirty="0">
                  <a:solidFill>
                    <a:schemeClr val="accent2"/>
                  </a:solidFill>
                  <a:effectLst/>
                  <a:latin typeface="+mj-ea"/>
                  <a:ea typeface="+mj-ea"/>
                </a:endParaRPr>
              </a:p>
            </p:txBody>
          </p:sp>
          <p:sp>
            <p:nvSpPr>
              <p:cNvPr id="32" name="textcount"/>
              <p:cNvSpPr txBox="1"/>
              <p:nvPr/>
            </p:nvSpPr>
            <p:spPr>
              <a:xfrm>
                <a:off x="1132852" y="3503196"/>
                <a:ext cx="5803392" cy="96026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1pPr algn="dist" fontAlgn="base">
                  <a:defRPr sz="1600" b="0" i="0"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+mn-ea"/>
                  </a:defRPr>
                </a:lvl1pPr>
              </a:lstStyle>
              <a:p>
                <a:pPr algn="l">
                  <a:lnSpc>
                    <a:spcPct val="130000"/>
                  </a:lnSpc>
                </a:pPr>
                <a:r>
                  <a:rPr lang="zh-CN" altLang="en-US" spc="300" dirty="0">
                    <a:solidFill>
                      <a:schemeClr val="tx1"/>
                    </a:solidFill>
                    <a:latin typeface="+mj-ea"/>
                    <a:ea typeface="+mj-ea"/>
                  </a:rPr>
                  <a:t>面试人</a:t>
                </a:r>
                <a:r>
                  <a:rPr lang="zh-CN" altLang="en-US" spc="3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：</a:t>
                </a:r>
                <a:endParaRPr lang="en-US" altLang="zh-CN" spc="3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pc="300" dirty="0">
                    <a:solidFill>
                      <a:schemeClr val="tx1"/>
                    </a:solidFill>
                    <a:latin typeface="+mj-ea"/>
                    <a:ea typeface="+mj-ea"/>
                  </a:rPr>
                  <a:t>报考专业</a:t>
                </a:r>
                <a:r>
                  <a:rPr lang="zh-CN" altLang="en-US" spc="3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：</a:t>
                </a:r>
                <a:endParaRPr lang="en-US" altLang="zh-CN" spc="3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pc="3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报考</a:t>
                </a:r>
                <a:r>
                  <a:rPr lang="zh-CN" altLang="en-US" spc="300" dirty="0">
                    <a:solidFill>
                      <a:schemeClr val="tx1"/>
                    </a:solidFill>
                    <a:latin typeface="+mj-ea"/>
                    <a:ea typeface="+mj-ea"/>
                  </a:rPr>
                  <a:t>导师</a:t>
                </a:r>
                <a:r>
                  <a:rPr lang="zh-CN" altLang="en-US" spc="3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：</a:t>
                </a:r>
                <a:endParaRPr lang="zh-CN" altLang="en-US" spc="3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4953912" y="3213103"/>
              <a:ext cx="4002126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dist" fontAlgn="base"/>
              <a:r>
                <a:rPr lang="zh-CN" altLang="en-US" sz="1400" dirty="0">
                  <a:latin typeface="+mj-ea"/>
                  <a:ea typeface="+mj-ea"/>
                </a:rPr>
                <a:t>欢迎各位导师提问</a:t>
              </a:r>
              <a:endParaRPr lang="zh-CN" altLang="en-US" sz="1400" i="0" dirty="0">
                <a:effectLst/>
                <a:latin typeface="+mj-ea"/>
                <a:ea typeface="+mj-ea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155441" y="1737360"/>
            <a:ext cx="3133898" cy="3133898"/>
            <a:chOff x="5461000" y="1149680"/>
            <a:chExt cx="1270000" cy="1270000"/>
          </a:xfrm>
        </p:grpSpPr>
        <p:sp>
          <p:nvSpPr>
            <p:cNvPr id="43" name="椭圆 42"/>
            <p:cNvSpPr/>
            <p:nvPr/>
          </p:nvSpPr>
          <p:spPr>
            <a:xfrm>
              <a:off x="5461000" y="1149680"/>
              <a:ext cx="1270000" cy="1270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图形"/>
            <p:cNvSpPr/>
            <p:nvPr/>
          </p:nvSpPr>
          <p:spPr>
            <a:xfrm>
              <a:off x="5766816" y="1390551"/>
              <a:ext cx="658368" cy="731824"/>
            </a:xfrm>
            <a:custGeom>
              <a:avLst/>
              <a:gdLst>
                <a:gd name="connsiteX0" fmla="*/ 267220 w 545823"/>
                <a:gd name="connsiteY0" fmla="*/ 533785 h 606722"/>
                <a:gd name="connsiteX1" fmla="*/ 298560 w 545823"/>
                <a:gd name="connsiteY1" fmla="*/ 540253 h 606722"/>
                <a:gd name="connsiteX2" fmla="*/ 307684 w 545823"/>
                <a:gd name="connsiteY2" fmla="*/ 570466 h 606722"/>
                <a:gd name="connsiteX3" fmla="*/ 305320 w 545823"/>
                <a:gd name="connsiteY3" fmla="*/ 575234 h 606722"/>
                <a:gd name="connsiteX4" fmla="*/ 303098 w 545823"/>
                <a:gd name="connsiteY4" fmla="*/ 580097 h 606722"/>
                <a:gd name="connsiteX5" fmla="*/ 307116 w 545823"/>
                <a:gd name="connsiteY5" fmla="*/ 583024 h 606722"/>
                <a:gd name="connsiteX6" fmla="*/ 323519 w 545823"/>
                <a:gd name="connsiteY6" fmla="*/ 584298 h 606722"/>
                <a:gd name="connsiteX7" fmla="*/ 498800 w 545823"/>
                <a:gd name="connsiteY7" fmla="*/ 553424 h 606722"/>
                <a:gd name="connsiteX8" fmla="*/ 505229 w 545823"/>
                <a:gd name="connsiteY8" fmla="*/ 552291 h 606722"/>
                <a:gd name="connsiteX9" fmla="*/ 518039 w 545823"/>
                <a:gd name="connsiteY9" fmla="*/ 561213 h 606722"/>
                <a:gd name="connsiteX10" fmla="*/ 509105 w 545823"/>
                <a:gd name="connsiteY10" fmla="*/ 573960 h 606722"/>
                <a:gd name="connsiteX11" fmla="*/ 502676 w 545823"/>
                <a:gd name="connsiteY11" fmla="*/ 575140 h 606722"/>
                <a:gd name="connsiteX12" fmla="*/ 326072 w 545823"/>
                <a:gd name="connsiteY12" fmla="*/ 606203 h 606722"/>
                <a:gd name="connsiteX13" fmla="*/ 317043 w 545823"/>
                <a:gd name="connsiteY13" fmla="*/ 606722 h 606722"/>
                <a:gd name="connsiteX14" fmla="*/ 298229 w 545823"/>
                <a:gd name="connsiteY14" fmla="*/ 603182 h 606722"/>
                <a:gd name="connsiteX15" fmla="*/ 281212 w 545823"/>
                <a:gd name="connsiteY15" fmla="*/ 583260 h 606722"/>
                <a:gd name="connsiteX16" fmla="*/ 285844 w 545823"/>
                <a:gd name="connsiteY16" fmla="*/ 564848 h 606722"/>
                <a:gd name="connsiteX17" fmla="*/ 287499 w 545823"/>
                <a:gd name="connsiteY17" fmla="*/ 561638 h 606722"/>
                <a:gd name="connsiteX18" fmla="*/ 286128 w 545823"/>
                <a:gd name="connsiteY18" fmla="*/ 558475 h 606722"/>
                <a:gd name="connsiteX19" fmla="*/ 269063 w 545823"/>
                <a:gd name="connsiteY19" fmla="*/ 555737 h 606722"/>
                <a:gd name="connsiteX20" fmla="*/ 15313 w 545823"/>
                <a:gd name="connsiteY20" fmla="*/ 597753 h 606722"/>
                <a:gd name="connsiteX21" fmla="*/ 51523 w 545823"/>
                <a:gd name="connsiteY21" fmla="*/ 569286 h 606722"/>
                <a:gd name="connsiteX22" fmla="*/ 267220 w 545823"/>
                <a:gd name="connsiteY22" fmla="*/ 533785 h 606722"/>
                <a:gd name="connsiteX23" fmla="*/ 545823 w 545823"/>
                <a:gd name="connsiteY23" fmla="*/ 0 h 606722"/>
                <a:gd name="connsiteX24" fmla="*/ 503797 w 545823"/>
                <a:gd name="connsiteY24" fmla="*/ 216271 h 606722"/>
                <a:gd name="connsiteX25" fmla="*/ 388354 w 545823"/>
                <a:gd name="connsiteY25" fmla="*/ 241382 h 606722"/>
                <a:gd name="connsiteX26" fmla="*/ 458319 w 545823"/>
                <a:gd name="connsiteY26" fmla="*/ 267861 h 606722"/>
                <a:gd name="connsiteX27" fmla="*/ 484462 w 545823"/>
                <a:gd name="connsiteY27" fmla="*/ 264321 h 606722"/>
                <a:gd name="connsiteX28" fmla="*/ 349920 w 545823"/>
                <a:gd name="connsiteY28" fmla="*/ 450715 h 606722"/>
                <a:gd name="connsiteX29" fmla="*/ 251449 w 545823"/>
                <a:gd name="connsiteY29" fmla="*/ 421309 h 606722"/>
                <a:gd name="connsiteX30" fmla="*/ 299054 w 545823"/>
                <a:gd name="connsiteY30" fmla="*/ 483424 h 606722"/>
                <a:gd name="connsiteX31" fmla="*/ 233485 w 545823"/>
                <a:gd name="connsiteY31" fmla="*/ 501549 h 606722"/>
                <a:gd name="connsiteX32" fmla="*/ 133076 w 545823"/>
                <a:gd name="connsiteY32" fmla="*/ 477241 h 606722"/>
                <a:gd name="connsiteX33" fmla="*/ 0 w 545823"/>
                <a:gd name="connsiteY33" fmla="*/ 581742 h 606722"/>
                <a:gd name="connsiteX34" fmla="*/ 21084 w 545823"/>
                <a:gd name="connsiteY34" fmla="*/ 543132 h 606722"/>
                <a:gd name="connsiteX35" fmla="*/ 114781 w 545823"/>
                <a:gd name="connsiteY35" fmla="*/ 445239 h 606722"/>
                <a:gd name="connsiteX36" fmla="*/ 194862 w 545823"/>
                <a:gd name="connsiteY36" fmla="*/ 311663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45823" h="606722">
                  <a:moveTo>
                    <a:pt x="267220" y="533785"/>
                  </a:moveTo>
                  <a:cubicBezTo>
                    <a:pt x="280077" y="532699"/>
                    <a:pt x="290619" y="534871"/>
                    <a:pt x="298560" y="540253"/>
                  </a:cubicBezTo>
                  <a:cubicBezTo>
                    <a:pt x="309196" y="547476"/>
                    <a:pt x="312694" y="559089"/>
                    <a:pt x="307684" y="570466"/>
                  </a:cubicBezTo>
                  <a:cubicBezTo>
                    <a:pt x="306927" y="572213"/>
                    <a:pt x="306076" y="573818"/>
                    <a:pt x="305320" y="575234"/>
                  </a:cubicBezTo>
                  <a:cubicBezTo>
                    <a:pt x="304516" y="576698"/>
                    <a:pt x="303240" y="579105"/>
                    <a:pt x="303098" y="580097"/>
                  </a:cubicBezTo>
                  <a:cubicBezTo>
                    <a:pt x="303429" y="580663"/>
                    <a:pt x="304753" y="581938"/>
                    <a:pt x="307116" y="583024"/>
                  </a:cubicBezTo>
                  <a:cubicBezTo>
                    <a:pt x="310992" y="584723"/>
                    <a:pt x="316334" y="585148"/>
                    <a:pt x="323519" y="584298"/>
                  </a:cubicBezTo>
                  <a:cubicBezTo>
                    <a:pt x="326497" y="583968"/>
                    <a:pt x="353300" y="579483"/>
                    <a:pt x="498800" y="553424"/>
                  </a:cubicBezTo>
                  <a:cubicBezTo>
                    <a:pt x="502487" y="552763"/>
                    <a:pt x="504756" y="552385"/>
                    <a:pt x="505229" y="552291"/>
                  </a:cubicBezTo>
                  <a:cubicBezTo>
                    <a:pt x="511232" y="551205"/>
                    <a:pt x="516952" y="555218"/>
                    <a:pt x="518039" y="561213"/>
                  </a:cubicBezTo>
                  <a:cubicBezTo>
                    <a:pt x="519079" y="567209"/>
                    <a:pt x="515108" y="572921"/>
                    <a:pt x="509105" y="573960"/>
                  </a:cubicBezTo>
                  <a:cubicBezTo>
                    <a:pt x="508585" y="574054"/>
                    <a:pt x="506363" y="574479"/>
                    <a:pt x="502676" y="575140"/>
                  </a:cubicBezTo>
                  <a:cubicBezTo>
                    <a:pt x="391258" y="595062"/>
                    <a:pt x="331839" y="605495"/>
                    <a:pt x="326072" y="606203"/>
                  </a:cubicBezTo>
                  <a:cubicBezTo>
                    <a:pt x="322905" y="606533"/>
                    <a:pt x="319879" y="606722"/>
                    <a:pt x="317043" y="606722"/>
                  </a:cubicBezTo>
                  <a:cubicBezTo>
                    <a:pt x="309858" y="606722"/>
                    <a:pt x="303666" y="605542"/>
                    <a:pt x="298229" y="603182"/>
                  </a:cubicBezTo>
                  <a:cubicBezTo>
                    <a:pt x="288633" y="598933"/>
                    <a:pt x="282394" y="591710"/>
                    <a:pt x="281212" y="583260"/>
                  </a:cubicBezTo>
                  <a:cubicBezTo>
                    <a:pt x="280125" y="575612"/>
                    <a:pt x="283434" y="569380"/>
                    <a:pt x="285844" y="564848"/>
                  </a:cubicBezTo>
                  <a:cubicBezTo>
                    <a:pt x="286459" y="563715"/>
                    <a:pt x="287073" y="562582"/>
                    <a:pt x="287499" y="561638"/>
                  </a:cubicBezTo>
                  <a:cubicBezTo>
                    <a:pt x="288019" y="560363"/>
                    <a:pt x="288255" y="559891"/>
                    <a:pt x="286128" y="558475"/>
                  </a:cubicBezTo>
                  <a:cubicBezTo>
                    <a:pt x="282535" y="556067"/>
                    <a:pt x="276627" y="555076"/>
                    <a:pt x="269063" y="555737"/>
                  </a:cubicBezTo>
                  <a:cubicBezTo>
                    <a:pt x="260602" y="556540"/>
                    <a:pt x="99739" y="583496"/>
                    <a:pt x="15313" y="597753"/>
                  </a:cubicBezTo>
                  <a:lnTo>
                    <a:pt x="51523" y="569286"/>
                  </a:lnTo>
                  <a:cubicBezTo>
                    <a:pt x="125265" y="556917"/>
                    <a:pt x="259562" y="534399"/>
                    <a:pt x="267220" y="533785"/>
                  </a:cubicBezTo>
                  <a:close/>
                  <a:moveTo>
                    <a:pt x="545823" y="0"/>
                  </a:moveTo>
                  <a:cubicBezTo>
                    <a:pt x="545823" y="0"/>
                    <a:pt x="542136" y="137636"/>
                    <a:pt x="503797" y="216271"/>
                  </a:cubicBezTo>
                  <a:lnTo>
                    <a:pt x="388354" y="241382"/>
                  </a:lnTo>
                  <a:cubicBezTo>
                    <a:pt x="388354" y="241382"/>
                    <a:pt x="416813" y="267861"/>
                    <a:pt x="458319" y="267861"/>
                  </a:cubicBezTo>
                  <a:cubicBezTo>
                    <a:pt x="466545" y="267861"/>
                    <a:pt x="475291" y="266823"/>
                    <a:pt x="484462" y="264321"/>
                  </a:cubicBezTo>
                  <a:cubicBezTo>
                    <a:pt x="484462" y="264321"/>
                    <a:pt x="438275" y="391809"/>
                    <a:pt x="349920" y="450715"/>
                  </a:cubicBezTo>
                  <a:cubicBezTo>
                    <a:pt x="349920" y="450715"/>
                    <a:pt x="283359" y="434808"/>
                    <a:pt x="251449" y="421309"/>
                  </a:cubicBezTo>
                  <a:cubicBezTo>
                    <a:pt x="251449" y="421309"/>
                    <a:pt x="257358" y="461759"/>
                    <a:pt x="299054" y="483424"/>
                  </a:cubicBezTo>
                  <a:cubicBezTo>
                    <a:pt x="299054" y="483424"/>
                    <a:pt x="278301" y="501549"/>
                    <a:pt x="233485" y="501549"/>
                  </a:cubicBezTo>
                  <a:cubicBezTo>
                    <a:pt x="208005" y="501549"/>
                    <a:pt x="174724" y="495696"/>
                    <a:pt x="133076" y="477241"/>
                  </a:cubicBezTo>
                  <a:lnTo>
                    <a:pt x="0" y="581742"/>
                  </a:lnTo>
                  <a:cubicBezTo>
                    <a:pt x="3498" y="567205"/>
                    <a:pt x="10731" y="553894"/>
                    <a:pt x="21084" y="543132"/>
                  </a:cubicBezTo>
                  <a:lnTo>
                    <a:pt x="114781" y="445239"/>
                  </a:lnTo>
                  <a:cubicBezTo>
                    <a:pt x="127166" y="393602"/>
                    <a:pt x="155105" y="346969"/>
                    <a:pt x="194862" y="31166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5504688" y="1193368"/>
              <a:ext cx="1182624" cy="1182624"/>
            </a:xfrm>
            <a:prstGeom prst="ellips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直接连接符 46"/>
          <p:cNvCxnSpPr/>
          <p:nvPr/>
        </p:nvCxnSpPr>
        <p:spPr>
          <a:xfrm>
            <a:off x="4622800" y="1618781"/>
            <a:ext cx="0" cy="3620438"/>
          </a:xfrm>
          <a:prstGeom prst="line">
            <a:avLst/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0" y="47"/>
            <a:ext cx="4178483" cy="6857953"/>
            <a:chOff x="0" y="4337964"/>
            <a:chExt cx="12192000" cy="2520036"/>
          </a:xfrm>
        </p:grpSpPr>
        <p:sp>
          <p:nvSpPr>
            <p:cNvPr id="43" name="矩形: 圆角 42"/>
            <p:cNvSpPr/>
            <p:nvPr/>
          </p:nvSpPr>
          <p:spPr>
            <a:xfrm>
              <a:off x="0" y="4337964"/>
              <a:ext cx="12192000" cy="2520036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0" y="4337964"/>
              <a:ext cx="12192000" cy="2520036"/>
            </a:xfrm>
            <a:prstGeom prst="rect">
              <a:avLst/>
            </a:prstGeom>
            <a:blipFill dpi="0" rotWithShape="1">
              <a:blip r:embed="rId3">
                <a:alphaModFix amt="8000"/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rcRect/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006335" y="1227247"/>
            <a:ext cx="4686827" cy="4403507"/>
            <a:chOff x="6006335" y="1435807"/>
            <a:chExt cx="4686827" cy="4403507"/>
          </a:xfrm>
        </p:grpSpPr>
        <p:grpSp>
          <p:nvGrpSpPr>
            <p:cNvPr id="2" name="组合 1"/>
            <p:cNvGrpSpPr/>
            <p:nvPr/>
          </p:nvGrpSpPr>
          <p:grpSpPr>
            <a:xfrm>
              <a:off x="6006335" y="1435807"/>
              <a:ext cx="4686827" cy="759315"/>
              <a:chOff x="5825468" y="1175454"/>
              <a:chExt cx="4686827" cy="759315"/>
            </a:xfrm>
          </p:grpSpPr>
          <p:sp>
            <p:nvSpPr>
              <p:cNvPr id="56" name="图文框 55"/>
              <p:cNvSpPr/>
              <p:nvPr/>
            </p:nvSpPr>
            <p:spPr>
              <a:xfrm rot="2700000">
                <a:off x="5825468" y="1399462"/>
                <a:ext cx="311298" cy="311298"/>
              </a:xfrm>
              <a:prstGeom prst="frame">
                <a:avLst>
                  <a:gd name="adj1" fmla="val 160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59" name="图文框 58"/>
              <p:cNvSpPr/>
              <p:nvPr/>
            </p:nvSpPr>
            <p:spPr>
              <a:xfrm rot="2700000">
                <a:off x="6376624" y="1399462"/>
                <a:ext cx="311298" cy="311298"/>
              </a:xfrm>
              <a:prstGeom prst="frame">
                <a:avLst>
                  <a:gd name="adj1" fmla="val 160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159" name="矩形 158"/>
              <p:cNvSpPr/>
              <p:nvPr/>
            </p:nvSpPr>
            <p:spPr>
              <a:xfrm rot="2700000">
                <a:off x="6014275" y="1308870"/>
                <a:ext cx="492482" cy="492482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5940085" y="1318047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01</a:t>
                </a:r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" name="组合 12"/>
              <p:cNvGrpSpPr/>
              <p:nvPr/>
            </p:nvGrpSpPr>
            <p:grpSpPr>
              <a:xfrm>
                <a:off x="6997000" y="1175454"/>
                <a:ext cx="3515295" cy="759315"/>
                <a:chOff x="6995771" y="1119880"/>
                <a:chExt cx="3515295" cy="759315"/>
              </a:xfrm>
            </p:grpSpPr>
            <p:sp>
              <p:nvSpPr>
                <p:cNvPr id="57" name="文本框 56"/>
                <p:cNvSpPr txBox="1"/>
                <p:nvPr/>
              </p:nvSpPr>
              <p:spPr>
                <a:xfrm>
                  <a:off x="6995771" y="1119880"/>
                  <a:ext cx="346632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800" b="1" spc="200" dirty="0">
                      <a:latin typeface="+mj-ea"/>
                      <a:ea typeface="+mj-ea"/>
                    </a:rPr>
                    <a:t>自我介绍</a:t>
                  </a:r>
                </a:p>
              </p:txBody>
            </p:sp>
            <p:sp>
              <p:nvSpPr>
                <p:cNvPr id="114" name="文本框 113"/>
                <p:cNvSpPr txBox="1"/>
                <p:nvPr/>
              </p:nvSpPr>
              <p:spPr>
                <a:xfrm>
                  <a:off x="7044739" y="1602196"/>
                  <a:ext cx="346632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spc="200" dirty="0">
                      <a:latin typeface="+mj-ea"/>
                      <a:ea typeface="+mj-ea"/>
                    </a:rPr>
                    <a:t>TO INTRODUCE MYSELF</a:t>
                  </a:r>
                  <a:endParaRPr lang="zh-CN" altLang="en-US" sz="1200" spc="200" dirty="0">
                    <a:latin typeface="+mj-ea"/>
                    <a:ea typeface="+mj-ea"/>
                  </a:endParaRPr>
                </a:p>
              </p:txBody>
            </p:sp>
          </p:grpSp>
        </p:grpSp>
        <p:grpSp>
          <p:nvGrpSpPr>
            <p:cNvPr id="4" name="组合 3"/>
            <p:cNvGrpSpPr/>
            <p:nvPr/>
          </p:nvGrpSpPr>
          <p:grpSpPr>
            <a:xfrm>
              <a:off x="6006335" y="3835940"/>
              <a:ext cx="4661009" cy="788644"/>
              <a:chOff x="5825468" y="3659309"/>
              <a:chExt cx="4661009" cy="788644"/>
            </a:xfrm>
          </p:grpSpPr>
          <p:sp>
            <p:nvSpPr>
              <p:cNvPr id="53" name="图文框 52"/>
              <p:cNvSpPr/>
              <p:nvPr/>
            </p:nvSpPr>
            <p:spPr>
              <a:xfrm rot="2700000">
                <a:off x="5825468" y="3897982"/>
                <a:ext cx="311298" cy="311298"/>
              </a:xfrm>
              <a:prstGeom prst="frame">
                <a:avLst>
                  <a:gd name="adj1" fmla="val 160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61" name="图文框 60"/>
              <p:cNvSpPr/>
              <p:nvPr/>
            </p:nvSpPr>
            <p:spPr>
              <a:xfrm rot="2700000">
                <a:off x="6376624" y="3897982"/>
                <a:ext cx="311298" cy="311298"/>
              </a:xfrm>
              <a:prstGeom prst="frame">
                <a:avLst>
                  <a:gd name="adj1" fmla="val 160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162" name="矩形 161"/>
              <p:cNvSpPr/>
              <p:nvPr/>
            </p:nvSpPr>
            <p:spPr>
              <a:xfrm rot="2700000">
                <a:off x="6014275" y="3807390"/>
                <a:ext cx="492482" cy="492482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940085" y="3816567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03</a:t>
                </a:r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6997000" y="3659309"/>
                <a:ext cx="3489477" cy="788644"/>
                <a:chOff x="6995771" y="3618400"/>
                <a:chExt cx="3489477" cy="788644"/>
              </a:xfrm>
            </p:grpSpPr>
            <p:sp>
              <p:nvSpPr>
                <p:cNvPr id="54" name="文本框 53"/>
                <p:cNvSpPr txBox="1"/>
                <p:nvPr/>
              </p:nvSpPr>
              <p:spPr>
                <a:xfrm>
                  <a:off x="6995771" y="3618400"/>
                  <a:ext cx="346632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800" b="1" spc="200" dirty="0">
                      <a:latin typeface="+mj-ea"/>
                      <a:ea typeface="+mj-ea"/>
                    </a:rPr>
                    <a:t>校园经历</a:t>
                  </a:r>
                </a:p>
              </p:txBody>
            </p:sp>
            <p:sp>
              <p:nvSpPr>
                <p:cNvPr id="115" name="文本框 114"/>
                <p:cNvSpPr txBox="1"/>
                <p:nvPr/>
              </p:nvSpPr>
              <p:spPr>
                <a:xfrm>
                  <a:off x="7018921" y="4130045"/>
                  <a:ext cx="346632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spc="200" dirty="0">
                      <a:latin typeface="+mj-ea"/>
                      <a:ea typeface="+mj-ea"/>
                    </a:rPr>
                    <a:t>THE CAMPUS EXPERIENCE</a:t>
                  </a:r>
                  <a:endParaRPr lang="zh-CN" altLang="en-US" sz="1200" spc="200" dirty="0">
                    <a:latin typeface="+mj-ea"/>
                    <a:ea typeface="+mj-ea"/>
                  </a:endParaRPr>
                </a:p>
              </p:txBody>
            </p:sp>
          </p:grpSp>
        </p:grpSp>
        <p:grpSp>
          <p:nvGrpSpPr>
            <p:cNvPr id="3" name="组合 2"/>
            <p:cNvGrpSpPr/>
            <p:nvPr/>
          </p:nvGrpSpPr>
          <p:grpSpPr>
            <a:xfrm>
              <a:off x="6006335" y="2621209"/>
              <a:ext cx="4661008" cy="788644"/>
              <a:chOff x="5825468" y="2410049"/>
              <a:chExt cx="4661008" cy="788644"/>
            </a:xfrm>
          </p:grpSpPr>
          <p:sp>
            <p:nvSpPr>
              <p:cNvPr id="50" name="图文框 49"/>
              <p:cNvSpPr/>
              <p:nvPr/>
            </p:nvSpPr>
            <p:spPr>
              <a:xfrm rot="2700000">
                <a:off x="5825468" y="2648722"/>
                <a:ext cx="311298" cy="311298"/>
              </a:xfrm>
              <a:prstGeom prst="frame">
                <a:avLst>
                  <a:gd name="adj1" fmla="val 160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63" name="图文框 62"/>
              <p:cNvSpPr/>
              <p:nvPr/>
            </p:nvSpPr>
            <p:spPr>
              <a:xfrm rot="2700000">
                <a:off x="6376624" y="2648722"/>
                <a:ext cx="311298" cy="311298"/>
              </a:xfrm>
              <a:prstGeom prst="frame">
                <a:avLst>
                  <a:gd name="adj1" fmla="val 160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160" name="矩形 159"/>
              <p:cNvSpPr/>
              <p:nvPr/>
            </p:nvSpPr>
            <p:spPr>
              <a:xfrm rot="2700000">
                <a:off x="6014275" y="2558130"/>
                <a:ext cx="492482" cy="492482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5940085" y="2567307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02</a:t>
                </a:r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6996999" y="2410049"/>
                <a:ext cx="3489477" cy="788644"/>
                <a:chOff x="6995770" y="2369140"/>
                <a:chExt cx="3489477" cy="788644"/>
              </a:xfrm>
            </p:grpSpPr>
            <p:sp>
              <p:nvSpPr>
                <p:cNvPr id="51" name="文本框 50"/>
                <p:cNvSpPr txBox="1"/>
                <p:nvPr/>
              </p:nvSpPr>
              <p:spPr>
                <a:xfrm>
                  <a:off x="6995770" y="2369140"/>
                  <a:ext cx="346632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800" b="1" spc="200" dirty="0">
                      <a:latin typeface="+mj-ea"/>
                      <a:ea typeface="+mj-ea"/>
                    </a:rPr>
                    <a:t>教育背景</a:t>
                  </a: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7018920" y="2880785"/>
                  <a:ext cx="346632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spc="200" dirty="0">
                      <a:latin typeface="+mj-ea"/>
                      <a:ea typeface="+mj-ea"/>
                    </a:rPr>
                    <a:t>EDUCATION BACKGROUND</a:t>
                  </a:r>
                  <a:endParaRPr lang="zh-CN" altLang="en-US" sz="1200" spc="200" dirty="0">
                    <a:latin typeface="+mj-ea"/>
                    <a:ea typeface="+mj-ea"/>
                  </a:endParaRPr>
                </a:p>
              </p:txBody>
            </p:sp>
          </p:grpSp>
        </p:grpSp>
        <p:grpSp>
          <p:nvGrpSpPr>
            <p:cNvPr id="5" name="组合 4"/>
            <p:cNvGrpSpPr/>
            <p:nvPr/>
          </p:nvGrpSpPr>
          <p:grpSpPr>
            <a:xfrm>
              <a:off x="6006335" y="5050670"/>
              <a:ext cx="4661008" cy="788644"/>
              <a:chOff x="5825468" y="4908568"/>
              <a:chExt cx="4661008" cy="788644"/>
            </a:xfrm>
          </p:grpSpPr>
          <p:sp>
            <p:nvSpPr>
              <p:cNvPr id="47" name="图文框 46"/>
              <p:cNvSpPr/>
              <p:nvPr/>
            </p:nvSpPr>
            <p:spPr>
              <a:xfrm rot="2700000">
                <a:off x="5825468" y="5147241"/>
                <a:ext cx="311298" cy="311298"/>
              </a:xfrm>
              <a:prstGeom prst="frame">
                <a:avLst>
                  <a:gd name="adj1" fmla="val 160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图文框 63"/>
              <p:cNvSpPr/>
              <p:nvPr/>
            </p:nvSpPr>
            <p:spPr>
              <a:xfrm rot="2700000">
                <a:off x="6376624" y="5147241"/>
                <a:ext cx="311298" cy="311298"/>
              </a:xfrm>
              <a:prstGeom prst="frame">
                <a:avLst>
                  <a:gd name="adj1" fmla="val 160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矩形 160"/>
              <p:cNvSpPr/>
              <p:nvPr/>
            </p:nvSpPr>
            <p:spPr>
              <a:xfrm rot="2700000">
                <a:off x="6014275" y="5056649"/>
                <a:ext cx="492482" cy="492482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940085" y="5065826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04</a:t>
                </a:r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6996999" y="4908568"/>
                <a:ext cx="3489477" cy="788644"/>
                <a:chOff x="6995770" y="4867659"/>
                <a:chExt cx="3489477" cy="788644"/>
              </a:xfrm>
            </p:grpSpPr>
            <p:sp>
              <p:nvSpPr>
                <p:cNvPr id="48" name="文本框 47"/>
                <p:cNvSpPr txBox="1"/>
                <p:nvPr/>
              </p:nvSpPr>
              <p:spPr>
                <a:xfrm>
                  <a:off x="6995770" y="4867659"/>
                  <a:ext cx="346632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800" b="1" spc="200" dirty="0">
                      <a:latin typeface="+mj-ea"/>
                      <a:ea typeface="+mj-ea"/>
                    </a:rPr>
                    <a:t>实践经历</a:t>
                  </a:r>
                </a:p>
              </p:txBody>
            </p:sp>
            <p:sp>
              <p:nvSpPr>
                <p:cNvPr id="117" name="文本框 116"/>
                <p:cNvSpPr txBox="1"/>
                <p:nvPr/>
              </p:nvSpPr>
              <p:spPr>
                <a:xfrm>
                  <a:off x="7018920" y="5379304"/>
                  <a:ext cx="346632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spc="200" dirty="0">
                      <a:latin typeface="+mj-ea"/>
                      <a:ea typeface="+mj-ea"/>
                    </a:rPr>
                    <a:t>PRACTICE EXPERIENCE</a:t>
                  </a:r>
                  <a:endParaRPr lang="zh-CN" altLang="en-US" sz="1200" spc="200" dirty="0">
                    <a:latin typeface="+mj-ea"/>
                    <a:ea typeface="+mj-ea"/>
                  </a:endParaRPr>
                </a:p>
              </p:txBody>
            </p:sp>
          </p:grpSp>
        </p:grpSp>
      </p:grpSp>
      <p:sp>
        <p:nvSpPr>
          <p:cNvPr id="60" name="矩形 59"/>
          <p:cNvSpPr/>
          <p:nvPr/>
        </p:nvSpPr>
        <p:spPr>
          <a:xfrm>
            <a:off x="1529683" y="3090421"/>
            <a:ext cx="1119116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 fontAlgn="base"/>
            <a:r>
              <a:rPr lang="zh-CN" altLang="en-US" sz="4400" b="1" dirty="0">
                <a:solidFill>
                  <a:schemeClr val="accent2"/>
                </a:solidFill>
                <a:latin typeface="+mj-ea"/>
                <a:ea typeface="+mj-ea"/>
              </a:rPr>
              <a:t>目录</a:t>
            </a:r>
            <a:endParaRPr lang="zh-CN" altLang="en-US" sz="4400" b="1" i="0" dirty="0">
              <a:solidFill>
                <a:schemeClr val="accent2"/>
              </a:solidFill>
              <a:effectLst/>
              <a:latin typeface="+mj-ea"/>
              <a:ea typeface="+mj-ea"/>
            </a:endParaRPr>
          </a:p>
        </p:txBody>
      </p:sp>
      <p:grpSp>
        <p:nvGrpSpPr>
          <p:cNvPr id="21" name="组合 20"/>
          <p:cNvGrpSpPr/>
          <p:nvPr/>
        </p:nvGrpSpPr>
        <p:grpSpPr>
          <a:xfrm rot="16200000">
            <a:off x="442912" y="3428975"/>
            <a:ext cx="3292659" cy="0"/>
            <a:chOff x="4433104" y="678345"/>
            <a:chExt cx="3292659" cy="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4433104" y="678345"/>
              <a:ext cx="860052" cy="0"/>
            </a:xfrm>
            <a:prstGeom prst="line">
              <a:avLst/>
            </a:prstGeom>
            <a:ln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6865711" y="678345"/>
              <a:ext cx="860052" cy="0"/>
            </a:xfrm>
            <a:prstGeom prst="line">
              <a:avLst/>
            </a:prstGeom>
            <a:ln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 rot="2700000">
            <a:off x="6244925" y="2610513"/>
            <a:ext cx="392916" cy="39291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700000">
            <a:off x="6244925" y="1410446"/>
            <a:ext cx="392916" cy="39291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700000">
            <a:off x="6244925" y="3825244"/>
            <a:ext cx="392916" cy="39291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700000">
            <a:off x="6244925" y="5039974"/>
            <a:ext cx="392916" cy="39291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one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+mj-ea"/>
              </a:rPr>
              <a:t>01.</a:t>
            </a:r>
            <a:r>
              <a:rPr lang="zh-CN" altLang="en-US" dirty="0">
                <a:latin typeface="+mj-ea"/>
              </a:rPr>
              <a:t>自我简介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45134" y="1724643"/>
            <a:ext cx="7164608" cy="3975136"/>
            <a:chOff x="1122926" y="1724643"/>
            <a:chExt cx="7164608" cy="3975136"/>
          </a:xfrm>
        </p:grpSpPr>
        <p:sp>
          <p:nvSpPr>
            <p:cNvPr id="2" name="矩形: 圆角 1"/>
            <p:cNvSpPr/>
            <p:nvPr/>
          </p:nvSpPr>
          <p:spPr>
            <a:xfrm>
              <a:off x="1122926" y="1724643"/>
              <a:ext cx="7164608" cy="3975136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122926" y="1724643"/>
              <a:ext cx="249109" cy="249109"/>
            </a:xfrm>
            <a:prstGeom prst="rect">
              <a:avLst/>
            </a:prstGeom>
            <a:solidFill>
              <a:schemeClr val="accent2">
                <a:alpha val="27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730718" y="2197432"/>
              <a:ext cx="5359079" cy="3064631"/>
              <a:chOff x="5046561" y="1731180"/>
              <a:chExt cx="5359079" cy="3064631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5046561" y="1731180"/>
                <a:ext cx="5359079" cy="3064631"/>
                <a:chOff x="5046561" y="1834697"/>
                <a:chExt cx="5359079" cy="3064631"/>
              </a:xfrm>
            </p:grpSpPr>
            <p:sp>
              <p:nvSpPr>
                <p:cNvPr id="6" name="文本框 5"/>
                <p:cNvSpPr txBox="1"/>
                <p:nvPr/>
              </p:nvSpPr>
              <p:spPr>
                <a:xfrm>
                  <a:off x="5046561" y="1834697"/>
                  <a:ext cx="152785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dist"/>
                  <a:r>
                    <a:rPr lang="zh-CN" altLang="en-US" sz="3200" b="1" dirty="0" smtClean="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代用名</a:t>
                  </a:r>
                  <a:endParaRPr lang="zh-CN" altLang="en-US" sz="3200" b="1" dirty="0">
                    <a:solidFill>
                      <a:schemeClr val="accent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5046561" y="2419472"/>
                  <a:ext cx="5359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dist"/>
                  <a:r>
                    <a:rPr lang="zh-CN" altLang="en-US" dirty="0">
                      <a:latin typeface="+mj-ea"/>
                      <a:ea typeface="+mj-ea"/>
                    </a:rPr>
                    <a:t>报考院校：南京航空航天大学 </a:t>
                  </a:r>
                  <a:r>
                    <a:rPr lang="en-US" altLang="zh-CN" dirty="0">
                      <a:latin typeface="+mj-ea"/>
                      <a:ea typeface="+mj-ea"/>
                    </a:rPr>
                    <a:t>/ </a:t>
                  </a:r>
                  <a:r>
                    <a:rPr lang="zh-CN" altLang="en-US" dirty="0">
                      <a:latin typeface="+mj-ea"/>
                      <a:ea typeface="+mj-ea"/>
                    </a:rPr>
                    <a:t>飞行器设计专业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5046561" y="3006502"/>
                  <a:ext cx="5359079" cy="1892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dirty="0">
                      <a:latin typeface="+mj-ea"/>
                      <a:ea typeface="+mj-ea"/>
                    </a:rPr>
                    <a:t>政治面貌：中国共产党员</a:t>
                  </a:r>
                  <a:endParaRPr lang="en-US" altLang="zh-CN" dirty="0">
                    <a:latin typeface="+mj-ea"/>
                    <a:ea typeface="+mj-ea"/>
                  </a:endParaRPr>
                </a:p>
                <a:p>
                  <a:pPr>
                    <a:lnSpc>
                      <a:spcPct val="130000"/>
                    </a:lnSpc>
                  </a:pPr>
                  <a:r>
                    <a:rPr lang="zh-CN" altLang="en-US" dirty="0">
                      <a:latin typeface="+mj-ea"/>
                      <a:ea typeface="+mj-ea"/>
                    </a:rPr>
                    <a:t>毕业院校：南京航空航天大学 </a:t>
                  </a:r>
                  <a:r>
                    <a:rPr lang="en-US" altLang="zh-CN" dirty="0">
                      <a:latin typeface="+mj-ea"/>
                      <a:ea typeface="+mj-ea"/>
                    </a:rPr>
                    <a:t>/ </a:t>
                  </a:r>
                  <a:r>
                    <a:rPr lang="zh-CN" altLang="en-US" dirty="0">
                      <a:latin typeface="+mj-ea"/>
                      <a:ea typeface="+mj-ea"/>
                    </a:rPr>
                    <a:t>飞行器设计专业</a:t>
                  </a:r>
                  <a:endParaRPr lang="en-US" altLang="zh-CN" dirty="0">
                    <a:latin typeface="+mj-ea"/>
                    <a:ea typeface="+mj-ea"/>
                  </a:endParaRPr>
                </a:p>
                <a:p>
                  <a:pPr>
                    <a:lnSpc>
                      <a:spcPct val="130000"/>
                    </a:lnSpc>
                  </a:pPr>
                  <a:r>
                    <a:rPr lang="zh-CN" altLang="en-US" dirty="0">
                      <a:latin typeface="+mj-ea"/>
                      <a:ea typeface="+mj-ea"/>
                    </a:rPr>
                    <a:t>现居地址：江苏省南京市</a:t>
                  </a:r>
                  <a:endParaRPr lang="en-US" altLang="zh-CN" dirty="0">
                    <a:latin typeface="+mj-ea"/>
                    <a:ea typeface="+mj-ea"/>
                  </a:endParaRPr>
                </a:p>
                <a:p>
                  <a:pPr>
                    <a:lnSpc>
                      <a:spcPct val="130000"/>
                    </a:lnSpc>
                  </a:pPr>
                  <a:r>
                    <a:rPr lang="zh-CN" altLang="en-US" dirty="0">
                      <a:latin typeface="+mj-ea"/>
                      <a:ea typeface="+mj-ea"/>
                    </a:rPr>
                    <a:t>出生年月：</a:t>
                  </a:r>
                  <a:r>
                    <a:rPr lang="en-US" altLang="zh-CN" dirty="0">
                      <a:latin typeface="+mj-ea"/>
                      <a:ea typeface="+mj-ea"/>
                    </a:rPr>
                    <a:t>1998.09.13</a:t>
                  </a:r>
                </a:p>
                <a:p>
                  <a:pPr>
                    <a:lnSpc>
                      <a:spcPct val="130000"/>
                    </a:lnSpc>
                  </a:pPr>
                  <a:r>
                    <a:rPr lang="zh-CN" altLang="en-US" dirty="0">
                      <a:latin typeface="+mj-ea"/>
                      <a:ea typeface="+mj-ea"/>
                    </a:rPr>
                    <a:t>邮箱地址</a:t>
                  </a:r>
                  <a:r>
                    <a:rPr lang="zh-CN" altLang="en-US" dirty="0" smtClean="0">
                      <a:latin typeface="+mj-ea"/>
                      <a:ea typeface="+mj-ea"/>
                    </a:rPr>
                    <a:t>：</a:t>
                  </a:r>
                  <a:r>
                    <a:rPr lang="en-US" altLang="zh-CN" smtClean="0">
                      <a:latin typeface="+mj-ea"/>
                      <a:ea typeface="+mj-ea"/>
                    </a:rPr>
                    <a:t>12345678@qq.com</a:t>
                  </a:r>
                  <a:endParaRPr lang="en-US" altLang="zh-CN" dirty="0">
                    <a:latin typeface="+mj-ea"/>
                    <a:ea typeface="+mj-ea"/>
                  </a:endParaRPr>
                </a:p>
              </p:txBody>
            </p:sp>
          </p:grpSp>
          <p:cxnSp>
            <p:nvCxnSpPr>
              <p:cNvPr id="9" name="直接连接符 8"/>
              <p:cNvCxnSpPr/>
              <p:nvPr/>
            </p:nvCxnSpPr>
            <p:spPr>
              <a:xfrm>
                <a:off x="5158596" y="2788801"/>
                <a:ext cx="715992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矩形 14"/>
            <p:cNvSpPr/>
            <p:nvPr/>
          </p:nvSpPr>
          <p:spPr>
            <a:xfrm>
              <a:off x="8038425" y="1724643"/>
              <a:ext cx="249109" cy="249109"/>
            </a:xfrm>
            <a:prstGeom prst="rect">
              <a:avLst/>
            </a:prstGeom>
            <a:solidFill>
              <a:schemeClr val="accent2">
                <a:alpha val="27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122926" y="5450670"/>
              <a:ext cx="249109" cy="249109"/>
            </a:xfrm>
            <a:prstGeom prst="rect">
              <a:avLst/>
            </a:prstGeom>
            <a:solidFill>
              <a:schemeClr val="accent2">
                <a:alpha val="27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8038425" y="5450670"/>
              <a:ext cx="249109" cy="249109"/>
            </a:xfrm>
            <a:prstGeom prst="rect">
              <a:avLst/>
            </a:prstGeom>
            <a:solidFill>
              <a:schemeClr val="accent2">
                <a:alpha val="27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535" y="1724643"/>
            <a:ext cx="2914002" cy="389556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806" y="220226"/>
            <a:ext cx="2717460" cy="7746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+mj-ea"/>
              </a:rPr>
              <a:t>02.</a:t>
            </a:r>
            <a:r>
              <a:rPr lang="zh-CN" altLang="en-US" dirty="0">
                <a:latin typeface="+mj-ea"/>
              </a:rPr>
              <a:t>报考信息</a:t>
            </a:r>
          </a:p>
        </p:txBody>
      </p:sp>
      <p:graphicFrame>
        <p:nvGraphicFramePr>
          <p:cNvPr id="2" name="表格 4"/>
          <p:cNvGraphicFramePr>
            <a:graphicFrameLocks noGrp="1"/>
          </p:cNvGraphicFramePr>
          <p:nvPr/>
        </p:nvGraphicFramePr>
        <p:xfrm>
          <a:off x="995423" y="1435261"/>
          <a:ext cx="5220001" cy="443310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08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5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6621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4000" b="1" spc="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初试成绩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数学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90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66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英语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92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66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政治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95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66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专业课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93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66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总分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370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7217676" y="1703352"/>
            <a:ext cx="4439670" cy="3896923"/>
            <a:chOff x="7217676" y="1812811"/>
            <a:chExt cx="4439670" cy="3896923"/>
          </a:xfrm>
        </p:grpSpPr>
        <p:grpSp>
          <p:nvGrpSpPr>
            <p:cNvPr id="15" name="组合 14"/>
            <p:cNvGrpSpPr/>
            <p:nvPr/>
          </p:nvGrpSpPr>
          <p:grpSpPr>
            <a:xfrm>
              <a:off x="7217676" y="1812811"/>
              <a:ext cx="4439670" cy="1088311"/>
              <a:chOff x="5856469" y="1404338"/>
              <a:chExt cx="4439670" cy="1088311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5894491" y="1650559"/>
                <a:ext cx="4401648" cy="842090"/>
                <a:chOff x="5275847" y="1685156"/>
                <a:chExt cx="4507186" cy="842090"/>
              </a:xfrm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5275847" y="1992933"/>
                  <a:ext cx="4507186" cy="534313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1B3868"/>
                    </a:buClr>
                  </a:pPr>
                  <a:r>
                    <a:rPr lang="en-US" altLang="zh-CN" sz="1400" dirty="0">
                      <a:latin typeface="+mn-ea"/>
                    </a:rPr>
                    <a:t>Lorem ipsum dolor sit </a:t>
                  </a:r>
                  <a:r>
                    <a:rPr lang="en-US" altLang="zh-CN" sz="1400" dirty="0" err="1">
                      <a:latin typeface="+mn-ea"/>
                    </a:rPr>
                    <a:t>amet</a:t>
                  </a:r>
                  <a:r>
                    <a:rPr lang="en-US" altLang="zh-CN" sz="1400" dirty="0">
                      <a:latin typeface="+mn-ea"/>
                    </a:rPr>
                    <a:t>, </a:t>
                  </a:r>
                  <a:r>
                    <a:rPr lang="en-US" altLang="zh-CN" sz="1400" dirty="0" err="1">
                      <a:latin typeface="+mn-ea"/>
                    </a:rPr>
                    <a:t>consectetuer</a:t>
                  </a:r>
                  <a:r>
                    <a:rPr lang="en-US" altLang="zh-CN" sz="1400" dirty="0">
                      <a:latin typeface="+mn-ea"/>
                    </a:rPr>
                    <a:t> </a:t>
                  </a:r>
                  <a:r>
                    <a:rPr lang="en-US" altLang="zh-CN" sz="1400" dirty="0" err="1">
                      <a:latin typeface="+mn-ea"/>
                    </a:rPr>
                    <a:t>adipiscing</a:t>
                  </a:r>
                  <a:r>
                    <a:rPr lang="en-US" altLang="zh-CN" sz="1400" dirty="0">
                      <a:latin typeface="+mn-ea"/>
                    </a:rPr>
                    <a:t> </a:t>
                  </a:r>
                  <a:r>
                    <a:rPr lang="en-US" altLang="zh-CN" sz="1400" dirty="0" err="1">
                      <a:latin typeface="+mn-ea"/>
                    </a:rPr>
                    <a:t>elit</a:t>
                  </a:r>
                  <a:r>
                    <a:rPr lang="en-US" altLang="zh-CN" sz="1400" dirty="0">
                      <a:latin typeface="+mn-ea"/>
                    </a:rPr>
                    <a:t>. Maecenas </a:t>
                  </a:r>
                  <a:r>
                    <a:rPr lang="en-US" altLang="zh-CN" sz="1400" dirty="0" err="1">
                      <a:latin typeface="+mn-ea"/>
                    </a:rPr>
                    <a:t>porttitor</a:t>
                  </a:r>
                  <a:r>
                    <a:rPr lang="en-US" altLang="zh-CN" sz="1400" dirty="0">
                      <a:latin typeface="+mn-ea"/>
                    </a:rPr>
                    <a:t> </a:t>
                  </a:r>
                  <a:r>
                    <a:rPr lang="en-US" altLang="zh-CN" sz="1400" dirty="0" err="1">
                      <a:latin typeface="+mn-ea"/>
                    </a:rPr>
                    <a:t>congue</a:t>
                  </a:r>
                  <a:r>
                    <a:rPr lang="en-US" altLang="zh-CN" sz="1400" dirty="0">
                      <a:latin typeface="+mn-ea"/>
                    </a:rPr>
                    <a:t> </a:t>
                  </a:r>
                  <a:r>
                    <a:rPr lang="en-US" altLang="zh-CN" sz="1400" dirty="0" err="1">
                      <a:latin typeface="+mn-ea"/>
                    </a:rPr>
                    <a:t>massa</a:t>
                  </a:r>
                  <a:endParaRPr lang="en-US" altLang="zh-CN" sz="1400" dirty="0">
                    <a:latin typeface="+mn-ea"/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6096001" y="1685156"/>
                  <a:ext cx="222068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zh-CN" altLang="en-US" sz="2000" b="1" dirty="0">
                      <a:latin typeface="+mj-ea"/>
                      <a:ea typeface="+mj-ea"/>
                    </a:rPr>
                    <a:t>这里添加标题</a:t>
                  </a:r>
                </a:p>
              </p:txBody>
            </p:sp>
          </p:grpSp>
          <p:sp>
            <p:nvSpPr>
              <p:cNvPr id="20" name="文本框 19"/>
              <p:cNvSpPr txBox="1"/>
              <p:nvPr/>
            </p:nvSpPr>
            <p:spPr>
              <a:xfrm>
                <a:off x="5856469" y="1404338"/>
                <a:ext cx="57066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4000" i="1">
                    <a:solidFill>
                      <a:schemeClr val="accent1"/>
                    </a:solidFill>
                  </a:rPr>
                  <a:t>01</a:t>
                </a:r>
                <a:endParaRPr lang="zh-CN" altLang="en-US" sz="4000" i="1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flipH="1">
                <a:off x="6469020" y="1465330"/>
                <a:ext cx="200093" cy="4404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>
              <a:off x="7217676" y="3217117"/>
              <a:ext cx="4439670" cy="1088311"/>
              <a:chOff x="5856469" y="1404338"/>
              <a:chExt cx="4439670" cy="108831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5894491" y="1650559"/>
                <a:ext cx="4401648" cy="842090"/>
                <a:chOff x="5275847" y="1685156"/>
                <a:chExt cx="4507186" cy="842090"/>
              </a:xfrm>
            </p:grpSpPr>
            <p:sp>
              <p:nvSpPr>
                <p:cNvPr id="28" name="矩形 27"/>
                <p:cNvSpPr/>
                <p:nvPr/>
              </p:nvSpPr>
              <p:spPr>
                <a:xfrm>
                  <a:off x="5275847" y="1992933"/>
                  <a:ext cx="4507186" cy="534313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1B3868"/>
                    </a:buClr>
                  </a:pPr>
                  <a:r>
                    <a:rPr lang="en-US" altLang="zh-CN" sz="1400" dirty="0">
                      <a:latin typeface="+mn-ea"/>
                    </a:rPr>
                    <a:t>Lorem ipsum dolor sit </a:t>
                  </a:r>
                  <a:r>
                    <a:rPr lang="en-US" altLang="zh-CN" sz="1400" dirty="0" err="1">
                      <a:latin typeface="+mn-ea"/>
                    </a:rPr>
                    <a:t>amet</a:t>
                  </a:r>
                  <a:r>
                    <a:rPr lang="en-US" altLang="zh-CN" sz="1400" dirty="0">
                      <a:latin typeface="+mn-ea"/>
                    </a:rPr>
                    <a:t>, </a:t>
                  </a:r>
                  <a:r>
                    <a:rPr lang="en-US" altLang="zh-CN" sz="1400" dirty="0" err="1">
                      <a:latin typeface="+mn-ea"/>
                    </a:rPr>
                    <a:t>consectetuer</a:t>
                  </a:r>
                  <a:r>
                    <a:rPr lang="en-US" altLang="zh-CN" sz="1400" dirty="0">
                      <a:latin typeface="+mn-ea"/>
                    </a:rPr>
                    <a:t> </a:t>
                  </a:r>
                  <a:r>
                    <a:rPr lang="en-US" altLang="zh-CN" sz="1400" dirty="0" err="1">
                      <a:latin typeface="+mn-ea"/>
                    </a:rPr>
                    <a:t>adipiscing</a:t>
                  </a:r>
                  <a:r>
                    <a:rPr lang="en-US" altLang="zh-CN" sz="1400" dirty="0">
                      <a:latin typeface="+mn-ea"/>
                    </a:rPr>
                    <a:t> </a:t>
                  </a:r>
                  <a:r>
                    <a:rPr lang="en-US" altLang="zh-CN" sz="1400" dirty="0" err="1">
                      <a:latin typeface="+mn-ea"/>
                    </a:rPr>
                    <a:t>elit</a:t>
                  </a:r>
                  <a:r>
                    <a:rPr lang="en-US" altLang="zh-CN" sz="1400" dirty="0">
                      <a:latin typeface="+mn-ea"/>
                    </a:rPr>
                    <a:t>. Maecenas </a:t>
                  </a:r>
                  <a:r>
                    <a:rPr lang="en-US" altLang="zh-CN" sz="1400" dirty="0" err="1">
                      <a:latin typeface="+mn-ea"/>
                    </a:rPr>
                    <a:t>porttitor</a:t>
                  </a:r>
                  <a:r>
                    <a:rPr lang="en-US" altLang="zh-CN" sz="1400" dirty="0">
                      <a:latin typeface="+mn-ea"/>
                    </a:rPr>
                    <a:t> </a:t>
                  </a:r>
                  <a:r>
                    <a:rPr lang="en-US" altLang="zh-CN" sz="1400" dirty="0" err="1">
                      <a:latin typeface="+mn-ea"/>
                    </a:rPr>
                    <a:t>congue</a:t>
                  </a:r>
                  <a:r>
                    <a:rPr lang="en-US" altLang="zh-CN" sz="1400" dirty="0">
                      <a:latin typeface="+mn-ea"/>
                    </a:rPr>
                    <a:t> </a:t>
                  </a:r>
                  <a:r>
                    <a:rPr lang="en-US" altLang="zh-CN" sz="1400" dirty="0" err="1">
                      <a:latin typeface="+mn-ea"/>
                    </a:rPr>
                    <a:t>massa</a:t>
                  </a:r>
                  <a:endParaRPr lang="en-US" altLang="zh-CN" sz="1400" dirty="0">
                    <a:latin typeface="+mn-ea"/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6096001" y="1685156"/>
                  <a:ext cx="222068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zh-CN" altLang="en-US" sz="2000" b="1" dirty="0">
                      <a:latin typeface="+mj-ea"/>
                      <a:ea typeface="+mj-ea"/>
                    </a:rPr>
                    <a:t>这里添加标题</a:t>
                  </a:r>
                </a:p>
              </p:txBody>
            </p:sp>
          </p:grpSp>
          <p:sp>
            <p:nvSpPr>
              <p:cNvPr id="26" name="文本框 25"/>
              <p:cNvSpPr txBox="1"/>
              <p:nvPr/>
            </p:nvSpPr>
            <p:spPr>
              <a:xfrm>
                <a:off x="5856469" y="1404338"/>
                <a:ext cx="57066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4000" i="1" dirty="0">
                    <a:solidFill>
                      <a:schemeClr val="accent2"/>
                    </a:solidFill>
                  </a:rPr>
                  <a:t>02</a:t>
                </a:r>
                <a:endParaRPr lang="zh-CN" altLang="en-US" sz="4000" i="1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7" name="直接连接符 26"/>
              <p:cNvCxnSpPr/>
              <p:nvPr/>
            </p:nvCxnSpPr>
            <p:spPr>
              <a:xfrm flipH="1">
                <a:off x="6469020" y="1465330"/>
                <a:ext cx="200093" cy="440449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/>
            <p:cNvGrpSpPr/>
            <p:nvPr/>
          </p:nvGrpSpPr>
          <p:grpSpPr>
            <a:xfrm>
              <a:off x="7217676" y="4621423"/>
              <a:ext cx="4439670" cy="1088311"/>
              <a:chOff x="5856469" y="1404338"/>
              <a:chExt cx="4439670" cy="1088311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5894491" y="1650559"/>
                <a:ext cx="4401648" cy="842090"/>
                <a:chOff x="5275847" y="1685156"/>
                <a:chExt cx="4507186" cy="842090"/>
              </a:xfrm>
            </p:grpSpPr>
            <p:sp>
              <p:nvSpPr>
                <p:cNvPr id="31" name="矩形 30"/>
                <p:cNvSpPr/>
                <p:nvPr/>
              </p:nvSpPr>
              <p:spPr>
                <a:xfrm>
                  <a:off x="5275847" y="1992933"/>
                  <a:ext cx="4507186" cy="534313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1B3868"/>
                    </a:buClr>
                  </a:pPr>
                  <a:r>
                    <a:rPr lang="en-US" altLang="zh-CN" sz="1400" dirty="0">
                      <a:latin typeface="+mn-ea"/>
                    </a:rPr>
                    <a:t>Lorem ipsum dolor sit </a:t>
                  </a:r>
                  <a:r>
                    <a:rPr lang="en-US" altLang="zh-CN" sz="1400" dirty="0" err="1">
                      <a:latin typeface="+mn-ea"/>
                    </a:rPr>
                    <a:t>amet</a:t>
                  </a:r>
                  <a:r>
                    <a:rPr lang="en-US" altLang="zh-CN" sz="1400" dirty="0">
                      <a:latin typeface="+mn-ea"/>
                    </a:rPr>
                    <a:t>, </a:t>
                  </a:r>
                  <a:r>
                    <a:rPr lang="en-US" altLang="zh-CN" sz="1400" dirty="0" err="1">
                      <a:latin typeface="+mn-ea"/>
                    </a:rPr>
                    <a:t>consectetuer</a:t>
                  </a:r>
                  <a:r>
                    <a:rPr lang="en-US" altLang="zh-CN" sz="1400" dirty="0">
                      <a:latin typeface="+mn-ea"/>
                    </a:rPr>
                    <a:t> </a:t>
                  </a:r>
                  <a:r>
                    <a:rPr lang="en-US" altLang="zh-CN" sz="1400" dirty="0" err="1">
                      <a:latin typeface="+mn-ea"/>
                    </a:rPr>
                    <a:t>adipiscing</a:t>
                  </a:r>
                  <a:r>
                    <a:rPr lang="en-US" altLang="zh-CN" sz="1400" dirty="0">
                      <a:latin typeface="+mn-ea"/>
                    </a:rPr>
                    <a:t> </a:t>
                  </a:r>
                  <a:r>
                    <a:rPr lang="en-US" altLang="zh-CN" sz="1400" dirty="0" err="1">
                      <a:latin typeface="+mn-ea"/>
                    </a:rPr>
                    <a:t>elit</a:t>
                  </a:r>
                  <a:r>
                    <a:rPr lang="en-US" altLang="zh-CN" sz="1400" dirty="0">
                      <a:latin typeface="+mn-ea"/>
                    </a:rPr>
                    <a:t>. Maecenas </a:t>
                  </a:r>
                  <a:r>
                    <a:rPr lang="en-US" altLang="zh-CN" sz="1400" dirty="0" err="1">
                      <a:latin typeface="+mn-ea"/>
                    </a:rPr>
                    <a:t>porttitor</a:t>
                  </a:r>
                  <a:r>
                    <a:rPr lang="en-US" altLang="zh-CN" sz="1400" dirty="0">
                      <a:latin typeface="+mn-ea"/>
                    </a:rPr>
                    <a:t> </a:t>
                  </a:r>
                  <a:r>
                    <a:rPr lang="en-US" altLang="zh-CN" sz="1400" dirty="0" err="1">
                      <a:latin typeface="+mn-ea"/>
                    </a:rPr>
                    <a:t>congue</a:t>
                  </a:r>
                  <a:r>
                    <a:rPr lang="en-US" altLang="zh-CN" sz="1400" dirty="0">
                      <a:latin typeface="+mn-ea"/>
                    </a:rPr>
                    <a:t> </a:t>
                  </a:r>
                  <a:r>
                    <a:rPr lang="en-US" altLang="zh-CN" sz="1400" dirty="0" err="1">
                      <a:latin typeface="+mn-ea"/>
                    </a:rPr>
                    <a:t>massa</a:t>
                  </a:r>
                  <a:endParaRPr lang="en-US" altLang="zh-CN" sz="1400" dirty="0">
                    <a:latin typeface="+mn-ea"/>
                  </a:endParaRPr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6096001" y="1685156"/>
                  <a:ext cx="222068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zh-CN" altLang="en-US" sz="2000" b="1" dirty="0">
                      <a:latin typeface="+mj-ea"/>
                      <a:ea typeface="+mj-ea"/>
                    </a:rPr>
                    <a:t>这里添加标题</a:t>
                  </a:r>
                </a:p>
              </p:txBody>
            </p:sp>
          </p:grpSp>
          <p:sp>
            <p:nvSpPr>
              <p:cNvPr id="19" name="文本框 18"/>
              <p:cNvSpPr txBox="1"/>
              <p:nvPr/>
            </p:nvSpPr>
            <p:spPr>
              <a:xfrm>
                <a:off x="5856469" y="1404338"/>
                <a:ext cx="57066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4000" i="1" dirty="0">
                    <a:solidFill>
                      <a:schemeClr val="accent1"/>
                    </a:solidFill>
                  </a:rPr>
                  <a:t>03</a:t>
                </a:r>
                <a:endParaRPr lang="zh-CN" altLang="en-US" sz="4000" i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 flipH="1">
                <a:off x="6469020" y="1465330"/>
                <a:ext cx="200093" cy="4404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806" y="220226"/>
            <a:ext cx="2717460" cy="77460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教育背景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two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+mj-ea"/>
              </a:rPr>
              <a:t>01.</a:t>
            </a:r>
            <a:r>
              <a:rPr lang="zh-CN" altLang="en-US" dirty="0">
                <a:latin typeface="+mj-ea"/>
              </a:rPr>
              <a:t>本科教育经历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920190" y="1727297"/>
            <a:ext cx="889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accent1"/>
                </a:solidFill>
                <a:latin typeface="+mj-ea"/>
                <a:ea typeface="+mj-ea"/>
              </a:rPr>
              <a:t>南京航空航天大学 </a:t>
            </a:r>
            <a:r>
              <a:rPr lang="en-US" altLang="zh-CN" sz="2400" b="1" spc="300" dirty="0">
                <a:solidFill>
                  <a:schemeClr val="accent1"/>
                </a:solidFill>
                <a:latin typeface="+mj-ea"/>
                <a:ea typeface="+mj-ea"/>
              </a:rPr>
              <a:t>/ </a:t>
            </a:r>
            <a:r>
              <a:rPr lang="zh-CN" altLang="en-US" sz="2400" b="1" spc="300" dirty="0">
                <a:solidFill>
                  <a:schemeClr val="accent1"/>
                </a:solidFill>
                <a:latin typeface="+mj-ea"/>
                <a:ea typeface="+mj-ea"/>
              </a:rPr>
              <a:t>飞行器设计专业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920190" y="1276685"/>
            <a:ext cx="359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300" dirty="0">
                <a:latin typeface="+mj-ea"/>
                <a:ea typeface="+mj-ea"/>
              </a:rPr>
              <a:t>2016.09~</a:t>
            </a:r>
            <a:r>
              <a:rPr lang="zh-CN" altLang="en-US" sz="2400" b="1" spc="300" dirty="0">
                <a:latin typeface="+mj-ea"/>
                <a:ea typeface="+mj-ea"/>
              </a:rPr>
              <a:t>至今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20190" y="2509520"/>
            <a:ext cx="10351621" cy="3071795"/>
            <a:chOff x="713774" y="2484739"/>
            <a:chExt cx="10351621" cy="3071795"/>
          </a:xfrm>
        </p:grpSpPr>
        <p:grpSp>
          <p:nvGrpSpPr>
            <p:cNvPr id="2" name="组合 1"/>
            <p:cNvGrpSpPr/>
            <p:nvPr/>
          </p:nvGrpSpPr>
          <p:grpSpPr>
            <a:xfrm>
              <a:off x="713774" y="2484739"/>
              <a:ext cx="4969396" cy="1324239"/>
              <a:chOff x="713774" y="2484739"/>
              <a:chExt cx="4969396" cy="1324239"/>
            </a:xfrm>
          </p:grpSpPr>
          <p:sp>
            <p:nvSpPr>
              <p:cNvPr id="29" name="图形3"/>
              <p:cNvSpPr/>
              <p:nvPr/>
            </p:nvSpPr>
            <p:spPr>
              <a:xfrm>
                <a:off x="1372408" y="2637139"/>
                <a:ext cx="4102417" cy="117183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tIns="0" rIns="0" bIns="0" rtlCol="0" anchor="ctr"/>
              <a:lstStyle/>
              <a:p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图形2"/>
              <p:cNvSpPr/>
              <p:nvPr/>
            </p:nvSpPr>
            <p:spPr>
              <a:xfrm>
                <a:off x="713774" y="2772786"/>
                <a:ext cx="800100" cy="800100"/>
              </a:xfrm>
              <a:prstGeom prst="flowChartOffpageConnector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sp>
            <p:nvSpPr>
              <p:cNvPr id="31" name="图形1"/>
              <p:cNvSpPr/>
              <p:nvPr/>
            </p:nvSpPr>
            <p:spPr>
              <a:xfrm>
                <a:off x="1513874" y="2484740"/>
                <a:ext cx="97112" cy="15240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组合 31"/>
              <p:cNvGrpSpPr/>
              <p:nvPr/>
            </p:nvGrpSpPr>
            <p:grpSpPr>
              <a:xfrm>
                <a:off x="1836573" y="2809641"/>
                <a:ext cx="3846597" cy="826834"/>
                <a:chOff x="2154936" y="7704682"/>
                <a:chExt cx="3846597" cy="826834"/>
              </a:xfrm>
            </p:grpSpPr>
            <p:sp>
              <p:nvSpPr>
                <p:cNvPr id="33" name="矩形 32"/>
                <p:cNvSpPr/>
                <p:nvPr/>
              </p:nvSpPr>
              <p:spPr>
                <a:xfrm>
                  <a:off x="2154936" y="7997203"/>
                  <a:ext cx="3846597" cy="534313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1B3868"/>
                    </a:buClr>
                  </a:pPr>
                  <a:r>
                    <a:rPr lang="en-US" altLang="zh-CN" sz="1400" dirty="0">
                      <a:latin typeface="+mn-ea"/>
                    </a:rPr>
                    <a:t>Lorem ipsum dolor sit </a:t>
                  </a:r>
                  <a:r>
                    <a:rPr lang="en-US" altLang="zh-CN" sz="1400" dirty="0" err="1">
                      <a:latin typeface="+mn-ea"/>
                    </a:rPr>
                    <a:t>amet</a:t>
                  </a:r>
                  <a:r>
                    <a:rPr lang="en-US" altLang="zh-CN" sz="1400" dirty="0">
                      <a:latin typeface="+mn-ea"/>
                    </a:rPr>
                    <a:t>, </a:t>
                  </a:r>
                  <a:r>
                    <a:rPr lang="en-US" altLang="zh-CN" sz="1400" dirty="0" err="1">
                      <a:latin typeface="+mn-ea"/>
                    </a:rPr>
                    <a:t>consectetuer</a:t>
                  </a:r>
                  <a:r>
                    <a:rPr lang="en-US" altLang="zh-CN" sz="1400" dirty="0">
                      <a:latin typeface="+mn-ea"/>
                    </a:rPr>
                    <a:t> </a:t>
                  </a:r>
                  <a:r>
                    <a:rPr lang="en-US" altLang="zh-CN" sz="1400" dirty="0" err="1">
                      <a:latin typeface="+mn-ea"/>
                    </a:rPr>
                    <a:t>adipiscing</a:t>
                  </a:r>
                  <a:r>
                    <a:rPr lang="en-US" altLang="zh-CN" sz="1400" dirty="0">
                      <a:latin typeface="+mn-ea"/>
                    </a:rPr>
                    <a:t> </a:t>
                  </a:r>
                  <a:r>
                    <a:rPr lang="en-US" altLang="zh-CN" sz="1400" dirty="0" err="1">
                      <a:latin typeface="+mn-ea"/>
                    </a:rPr>
                    <a:t>elit</a:t>
                  </a:r>
                  <a:r>
                    <a:rPr lang="en-US" altLang="zh-CN" sz="1400" dirty="0">
                      <a:latin typeface="+mn-ea"/>
                    </a:rPr>
                    <a:t>. Maecenas </a:t>
                  </a:r>
                  <a:r>
                    <a:rPr lang="en-US" altLang="zh-CN" sz="1400" dirty="0" err="1">
                      <a:latin typeface="+mn-ea"/>
                    </a:rPr>
                    <a:t>porttitor</a:t>
                  </a:r>
                  <a:endParaRPr lang="en-US" altLang="zh-CN" sz="1400" dirty="0">
                    <a:latin typeface="+mn-ea"/>
                  </a:endParaRPr>
                </a:p>
              </p:txBody>
            </p:sp>
            <p:sp>
              <p:nvSpPr>
                <p:cNvPr id="56" name="文本框 55"/>
                <p:cNvSpPr txBox="1"/>
                <p:nvPr/>
              </p:nvSpPr>
              <p:spPr>
                <a:xfrm>
                  <a:off x="2154937" y="7704682"/>
                  <a:ext cx="313944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zh-CN" altLang="en-US" b="1" spc="100" dirty="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输入标题文字</a:t>
                  </a:r>
                </a:p>
              </p:txBody>
            </p:sp>
          </p:grpSp>
          <p:sp>
            <p:nvSpPr>
              <p:cNvPr id="57" name="矩形: 圆角 56"/>
              <p:cNvSpPr/>
              <p:nvPr/>
            </p:nvSpPr>
            <p:spPr>
              <a:xfrm flipV="1">
                <a:off x="713774" y="2484739"/>
                <a:ext cx="800100" cy="288047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21116" y="2763474"/>
                <a:ext cx="5854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>
                    <a:solidFill>
                      <a:schemeClr val="bg1"/>
                    </a:solidFill>
                  </a:rPr>
                  <a:t>01</a:t>
                </a: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6095999" y="2484739"/>
              <a:ext cx="4969396" cy="1324239"/>
              <a:chOff x="713774" y="2484739"/>
              <a:chExt cx="4969396" cy="1324239"/>
            </a:xfrm>
          </p:grpSpPr>
          <p:sp>
            <p:nvSpPr>
              <p:cNvPr id="69" name="图形3"/>
              <p:cNvSpPr/>
              <p:nvPr/>
            </p:nvSpPr>
            <p:spPr>
              <a:xfrm>
                <a:off x="1372408" y="2637139"/>
                <a:ext cx="4102417" cy="117183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tIns="0" rIns="0" bIns="0" rtlCol="0" anchor="ctr"/>
              <a:lstStyle/>
              <a:p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图形2"/>
              <p:cNvSpPr/>
              <p:nvPr/>
            </p:nvSpPr>
            <p:spPr>
              <a:xfrm>
                <a:off x="713774" y="2772786"/>
                <a:ext cx="800100" cy="800100"/>
              </a:xfrm>
              <a:prstGeom prst="flowChartOffpageConnector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sp>
            <p:nvSpPr>
              <p:cNvPr id="71" name="图形1"/>
              <p:cNvSpPr/>
              <p:nvPr/>
            </p:nvSpPr>
            <p:spPr>
              <a:xfrm>
                <a:off x="1513874" y="2484740"/>
                <a:ext cx="97112" cy="152400"/>
              </a:xfrm>
              <a:prstGeom prst="rtTriangl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1836573" y="2809641"/>
                <a:ext cx="3846597" cy="826834"/>
                <a:chOff x="2154936" y="7704682"/>
                <a:chExt cx="3846597" cy="826834"/>
              </a:xfrm>
            </p:grpSpPr>
            <p:sp>
              <p:nvSpPr>
                <p:cNvPr id="75" name="矩形 74"/>
                <p:cNvSpPr/>
                <p:nvPr/>
              </p:nvSpPr>
              <p:spPr>
                <a:xfrm>
                  <a:off x="2154936" y="7997203"/>
                  <a:ext cx="3846597" cy="534313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1B3868"/>
                    </a:buClr>
                  </a:pPr>
                  <a:r>
                    <a:rPr lang="en-US" altLang="zh-CN" sz="1400" dirty="0">
                      <a:latin typeface="+mn-ea"/>
                    </a:rPr>
                    <a:t>Lorem ipsum dolor sit </a:t>
                  </a:r>
                  <a:r>
                    <a:rPr lang="en-US" altLang="zh-CN" sz="1400" dirty="0" err="1">
                      <a:latin typeface="+mn-ea"/>
                    </a:rPr>
                    <a:t>amet</a:t>
                  </a:r>
                  <a:r>
                    <a:rPr lang="en-US" altLang="zh-CN" sz="1400" dirty="0">
                      <a:latin typeface="+mn-ea"/>
                    </a:rPr>
                    <a:t>, </a:t>
                  </a:r>
                  <a:r>
                    <a:rPr lang="en-US" altLang="zh-CN" sz="1400" dirty="0" err="1">
                      <a:latin typeface="+mn-ea"/>
                    </a:rPr>
                    <a:t>consectetuer</a:t>
                  </a:r>
                  <a:r>
                    <a:rPr lang="en-US" altLang="zh-CN" sz="1400" dirty="0">
                      <a:latin typeface="+mn-ea"/>
                    </a:rPr>
                    <a:t> </a:t>
                  </a:r>
                  <a:r>
                    <a:rPr lang="en-US" altLang="zh-CN" sz="1400" dirty="0" err="1">
                      <a:latin typeface="+mn-ea"/>
                    </a:rPr>
                    <a:t>adipiscing</a:t>
                  </a:r>
                  <a:r>
                    <a:rPr lang="en-US" altLang="zh-CN" sz="1400" dirty="0">
                      <a:latin typeface="+mn-ea"/>
                    </a:rPr>
                    <a:t> </a:t>
                  </a:r>
                  <a:r>
                    <a:rPr lang="en-US" altLang="zh-CN" sz="1400" dirty="0" err="1">
                      <a:latin typeface="+mn-ea"/>
                    </a:rPr>
                    <a:t>elit</a:t>
                  </a:r>
                  <a:r>
                    <a:rPr lang="en-US" altLang="zh-CN" sz="1400" dirty="0">
                      <a:latin typeface="+mn-ea"/>
                    </a:rPr>
                    <a:t>. Maecenas </a:t>
                  </a:r>
                  <a:r>
                    <a:rPr lang="en-US" altLang="zh-CN" sz="1400" dirty="0" err="1">
                      <a:latin typeface="+mn-ea"/>
                    </a:rPr>
                    <a:t>porttitor</a:t>
                  </a:r>
                  <a:endParaRPr lang="en-US" altLang="zh-CN" sz="1400" dirty="0">
                    <a:latin typeface="+mn-ea"/>
                  </a:endParaRPr>
                </a:p>
              </p:txBody>
            </p:sp>
            <p:sp>
              <p:nvSpPr>
                <p:cNvPr id="76" name="文本框 75"/>
                <p:cNvSpPr txBox="1"/>
                <p:nvPr/>
              </p:nvSpPr>
              <p:spPr>
                <a:xfrm>
                  <a:off x="2154937" y="7704682"/>
                  <a:ext cx="313944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zh-CN" altLang="en-US" b="1" spc="100" dirty="0">
                      <a:solidFill>
                        <a:schemeClr val="accent2"/>
                      </a:solidFill>
                      <a:latin typeface="+mj-ea"/>
                      <a:ea typeface="+mj-ea"/>
                    </a:rPr>
                    <a:t>输入标题文字</a:t>
                  </a:r>
                </a:p>
              </p:txBody>
            </p:sp>
          </p:grpSp>
          <p:sp>
            <p:nvSpPr>
              <p:cNvPr id="73" name="矩形: 圆角 72"/>
              <p:cNvSpPr/>
              <p:nvPr/>
            </p:nvSpPr>
            <p:spPr>
              <a:xfrm flipV="1">
                <a:off x="713774" y="2484739"/>
                <a:ext cx="800100" cy="288047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821116" y="2763474"/>
                <a:ext cx="5854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</a:rPr>
                  <a:t>02</a:t>
                </a:r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6095999" y="4232295"/>
              <a:ext cx="4969396" cy="1324239"/>
              <a:chOff x="713774" y="2484739"/>
              <a:chExt cx="4969396" cy="1324239"/>
            </a:xfrm>
          </p:grpSpPr>
          <p:sp>
            <p:nvSpPr>
              <p:cNvPr id="78" name="图形3"/>
              <p:cNvSpPr/>
              <p:nvPr/>
            </p:nvSpPr>
            <p:spPr>
              <a:xfrm>
                <a:off x="1372408" y="2637139"/>
                <a:ext cx="4102417" cy="117183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tIns="0" rIns="0" bIns="0" rtlCol="0" anchor="ctr"/>
              <a:lstStyle/>
              <a:p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图形2"/>
              <p:cNvSpPr/>
              <p:nvPr/>
            </p:nvSpPr>
            <p:spPr>
              <a:xfrm>
                <a:off x="713774" y="2772786"/>
                <a:ext cx="800100" cy="800100"/>
              </a:xfrm>
              <a:prstGeom prst="flowChartOffpageConnector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sp>
            <p:nvSpPr>
              <p:cNvPr id="80" name="图形1"/>
              <p:cNvSpPr/>
              <p:nvPr/>
            </p:nvSpPr>
            <p:spPr>
              <a:xfrm>
                <a:off x="1513874" y="2484740"/>
                <a:ext cx="97112" cy="15240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1" name="组合 80"/>
              <p:cNvGrpSpPr/>
              <p:nvPr/>
            </p:nvGrpSpPr>
            <p:grpSpPr>
              <a:xfrm>
                <a:off x="1836573" y="2809641"/>
                <a:ext cx="3846597" cy="826834"/>
                <a:chOff x="2154936" y="7704682"/>
                <a:chExt cx="3846597" cy="826834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2154936" y="7997203"/>
                  <a:ext cx="3846597" cy="534313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1B3868"/>
                    </a:buClr>
                  </a:pPr>
                  <a:r>
                    <a:rPr lang="en-US" altLang="zh-CN" sz="1400" dirty="0">
                      <a:latin typeface="+mn-ea"/>
                    </a:rPr>
                    <a:t>Lorem ipsum dolor sit </a:t>
                  </a:r>
                  <a:r>
                    <a:rPr lang="en-US" altLang="zh-CN" sz="1400" dirty="0" err="1">
                      <a:latin typeface="+mn-ea"/>
                    </a:rPr>
                    <a:t>amet</a:t>
                  </a:r>
                  <a:r>
                    <a:rPr lang="en-US" altLang="zh-CN" sz="1400" dirty="0">
                      <a:latin typeface="+mn-ea"/>
                    </a:rPr>
                    <a:t>, </a:t>
                  </a:r>
                  <a:r>
                    <a:rPr lang="en-US" altLang="zh-CN" sz="1400" dirty="0" err="1">
                      <a:latin typeface="+mn-ea"/>
                    </a:rPr>
                    <a:t>consectetuer</a:t>
                  </a:r>
                  <a:r>
                    <a:rPr lang="en-US" altLang="zh-CN" sz="1400" dirty="0">
                      <a:latin typeface="+mn-ea"/>
                    </a:rPr>
                    <a:t> </a:t>
                  </a:r>
                  <a:r>
                    <a:rPr lang="en-US" altLang="zh-CN" sz="1400" dirty="0" err="1">
                      <a:latin typeface="+mn-ea"/>
                    </a:rPr>
                    <a:t>adipiscing</a:t>
                  </a:r>
                  <a:r>
                    <a:rPr lang="en-US" altLang="zh-CN" sz="1400" dirty="0">
                      <a:latin typeface="+mn-ea"/>
                    </a:rPr>
                    <a:t> </a:t>
                  </a:r>
                  <a:r>
                    <a:rPr lang="en-US" altLang="zh-CN" sz="1400" dirty="0" err="1">
                      <a:latin typeface="+mn-ea"/>
                    </a:rPr>
                    <a:t>elit</a:t>
                  </a:r>
                  <a:r>
                    <a:rPr lang="en-US" altLang="zh-CN" sz="1400" dirty="0">
                      <a:latin typeface="+mn-ea"/>
                    </a:rPr>
                    <a:t>. Maecenas </a:t>
                  </a:r>
                  <a:r>
                    <a:rPr lang="en-US" altLang="zh-CN" sz="1400" dirty="0" err="1">
                      <a:latin typeface="+mn-ea"/>
                    </a:rPr>
                    <a:t>porttitor</a:t>
                  </a:r>
                  <a:endParaRPr lang="en-US" altLang="zh-CN" sz="1400" dirty="0">
                    <a:latin typeface="+mn-ea"/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2154937" y="7704682"/>
                  <a:ext cx="313944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zh-CN" altLang="en-US" b="1" spc="100" dirty="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输入标题文字</a:t>
                  </a:r>
                </a:p>
              </p:txBody>
            </p:sp>
          </p:grpSp>
          <p:sp>
            <p:nvSpPr>
              <p:cNvPr id="82" name="矩形: 圆角 81"/>
              <p:cNvSpPr/>
              <p:nvPr/>
            </p:nvSpPr>
            <p:spPr>
              <a:xfrm flipV="1">
                <a:off x="713774" y="2484739"/>
                <a:ext cx="800100" cy="288047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821116" y="2763474"/>
                <a:ext cx="5854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</a:rPr>
                  <a:t>04</a:t>
                </a:r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713774" y="4232295"/>
              <a:ext cx="4969396" cy="1324239"/>
              <a:chOff x="713774" y="2484739"/>
              <a:chExt cx="4969396" cy="1324239"/>
            </a:xfrm>
          </p:grpSpPr>
          <p:sp>
            <p:nvSpPr>
              <p:cNvPr id="91" name="图形3"/>
              <p:cNvSpPr/>
              <p:nvPr/>
            </p:nvSpPr>
            <p:spPr>
              <a:xfrm>
                <a:off x="1372408" y="2637139"/>
                <a:ext cx="4102417" cy="117183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tIns="0" rIns="0" bIns="0" rtlCol="0" anchor="ctr"/>
              <a:lstStyle/>
              <a:p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图形2"/>
              <p:cNvSpPr/>
              <p:nvPr/>
            </p:nvSpPr>
            <p:spPr>
              <a:xfrm>
                <a:off x="713774" y="2772786"/>
                <a:ext cx="800100" cy="800100"/>
              </a:xfrm>
              <a:prstGeom prst="flowChartOffpageConnector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sp>
            <p:nvSpPr>
              <p:cNvPr id="93" name="图形1"/>
              <p:cNvSpPr/>
              <p:nvPr/>
            </p:nvSpPr>
            <p:spPr>
              <a:xfrm>
                <a:off x="1513874" y="2484740"/>
                <a:ext cx="97112" cy="152400"/>
              </a:xfrm>
              <a:prstGeom prst="rtTriangl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组合 93"/>
              <p:cNvGrpSpPr/>
              <p:nvPr/>
            </p:nvGrpSpPr>
            <p:grpSpPr>
              <a:xfrm>
                <a:off x="1836573" y="2809641"/>
                <a:ext cx="3846597" cy="826834"/>
                <a:chOff x="2154936" y="7704682"/>
                <a:chExt cx="3846597" cy="826834"/>
              </a:xfrm>
            </p:grpSpPr>
            <p:sp>
              <p:nvSpPr>
                <p:cNvPr id="97" name="矩形 96"/>
                <p:cNvSpPr/>
                <p:nvPr/>
              </p:nvSpPr>
              <p:spPr>
                <a:xfrm>
                  <a:off x="2154936" y="7997203"/>
                  <a:ext cx="3846597" cy="534313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1B3868"/>
                    </a:buClr>
                  </a:pPr>
                  <a:r>
                    <a:rPr lang="en-US" altLang="zh-CN" sz="1400" dirty="0">
                      <a:latin typeface="+mn-ea"/>
                    </a:rPr>
                    <a:t>Lorem ipsum dolor sit </a:t>
                  </a:r>
                  <a:r>
                    <a:rPr lang="en-US" altLang="zh-CN" sz="1400" dirty="0" err="1">
                      <a:latin typeface="+mn-ea"/>
                    </a:rPr>
                    <a:t>amet</a:t>
                  </a:r>
                  <a:r>
                    <a:rPr lang="en-US" altLang="zh-CN" sz="1400" dirty="0">
                      <a:latin typeface="+mn-ea"/>
                    </a:rPr>
                    <a:t>, </a:t>
                  </a:r>
                  <a:r>
                    <a:rPr lang="en-US" altLang="zh-CN" sz="1400" dirty="0" err="1">
                      <a:latin typeface="+mn-ea"/>
                    </a:rPr>
                    <a:t>consectetuer</a:t>
                  </a:r>
                  <a:r>
                    <a:rPr lang="en-US" altLang="zh-CN" sz="1400" dirty="0">
                      <a:latin typeface="+mn-ea"/>
                    </a:rPr>
                    <a:t> </a:t>
                  </a:r>
                  <a:r>
                    <a:rPr lang="en-US" altLang="zh-CN" sz="1400" dirty="0" err="1">
                      <a:latin typeface="+mn-ea"/>
                    </a:rPr>
                    <a:t>adipiscing</a:t>
                  </a:r>
                  <a:r>
                    <a:rPr lang="en-US" altLang="zh-CN" sz="1400" dirty="0">
                      <a:latin typeface="+mn-ea"/>
                    </a:rPr>
                    <a:t> </a:t>
                  </a:r>
                  <a:r>
                    <a:rPr lang="en-US" altLang="zh-CN" sz="1400" dirty="0" err="1">
                      <a:latin typeface="+mn-ea"/>
                    </a:rPr>
                    <a:t>elit</a:t>
                  </a:r>
                  <a:r>
                    <a:rPr lang="en-US" altLang="zh-CN" sz="1400" dirty="0">
                      <a:latin typeface="+mn-ea"/>
                    </a:rPr>
                    <a:t>. Maecenas </a:t>
                  </a:r>
                  <a:r>
                    <a:rPr lang="en-US" altLang="zh-CN" sz="1400" dirty="0" err="1">
                      <a:latin typeface="+mn-ea"/>
                    </a:rPr>
                    <a:t>porttitor</a:t>
                  </a:r>
                  <a:endParaRPr lang="en-US" altLang="zh-CN" sz="1400" dirty="0">
                    <a:latin typeface="+mn-ea"/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2154937" y="7704682"/>
                  <a:ext cx="313944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zh-CN" altLang="en-US" b="1" spc="100" dirty="0">
                      <a:solidFill>
                        <a:schemeClr val="accent2"/>
                      </a:solidFill>
                      <a:latin typeface="+mj-ea"/>
                      <a:ea typeface="+mj-ea"/>
                    </a:rPr>
                    <a:t>输入标题文字</a:t>
                  </a:r>
                </a:p>
              </p:txBody>
            </p:sp>
          </p:grpSp>
          <p:sp>
            <p:nvSpPr>
              <p:cNvPr id="95" name="矩形: 圆角 94"/>
              <p:cNvSpPr/>
              <p:nvPr/>
            </p:nvSpPr>
            <p:spPr>
              <a:xfrm flipV="1">
                <a:off x="713774" y="2484739"/>
                <a:ext cx="800100" cy="288047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821116" y="2763474"/>
                <a:ext cx="5854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</a:rPr>
                  <a:t>03</a:t>
                </a:r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806" y="220226"/>
            <a:ext cx="2717460" cy="77460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+mj-ea"/>
              </a:rPr>
              <a:t>02.</a:t>
            </a:r>
            <a:r>
              <a:rPr lang="zh-CN" altLang="en-US" dirty="0">
                <a:latin typeface="+mj-ea"/>
              </a:rPr>
              <a:t>荣誉奖项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021805" y="1582569"/>
            <a:ext cx="10148390" cy="950643"/>
            <a:chOff x="3201851" y="1795929"/>
            <a:chExt cx="10148390" cy="950643"/>
          </a:xfrm>
        </p:grpSpPr>
        <p:sp>
          <p:nvSpPr>
            <p:cNvPr id="27" name="矩形 26"/>
            <p:cNvSpPr/>
            <p:nvPr/>
          </p:nvSpPr>
          <p:spPr>
            <a:xfrm>
              <a:off x="3201851" y="2212259"/>
              <a:ext cx="10148390" cy="53431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</a:pPr>
              <a:r>
                <a:rPr lang="en-US" altLang="zh-CN" sz="1400">
                  <a:latin typeface="+mn-ea"/>
                </a:rPr>
                <a:t>Lorem ipsum dolor sit amet, consectetuer adipiscing elit. Maecenas porttitor congue massa. Fusce posuere, magna sed pulvinar ultricies, purus lectus malesuada libero, sit amet commodo magna eros quis urna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706325" y="1795929"/>
              <a:ext cx="31394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000" b="1" spc="100" dirty="0">
                  <a:latin typeface="+mj-ea"/>
                  <a:ea typeface="+mj-ea"/>
                </a:rPr>
                <a:t>输入标题文字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00263" y="2889220"/>
            <a:ext cx="10874008" cy="2559912"/>
            <a:chOff x="700263" y="3295620"/>
            <a:chExt cx="10874008" cy="2559912"/>
          </a:xfrm>
        </p:grpSpPr>
        <p:grpSp>
          <p:nvGrpSpPr>
            <p:cNvPr id="10" name="组合 9"/>
            <p:cNvGrpSpPr/>
            <p:nvPr/>
          </p:nvGrpSpPr>
          <p:grpSpPr>
            <a:xfrm>
              <a:off x="700263" y="3295620"/>
              <a:ext cx="3139440" cy="2559912"/>
              <a:chOff x="700263" y="3295620"/>
              <a:chExt cx="3139440" cy="2559912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700263" y="3295620"/>
                <a:ext cx="3139440" cy="2559912"/>
                <a:chOff x="700263" y="3295620"/>
                <a:chExt cx="3139440" cy="2559912"/>
              </a:xfrm>
            </p:grpSpPr>
            <p:pic>
              <p:nvPicPr>
                <p:cNvPr id="3" name="图片 2" descr="形状, 圆圈&#10;&#10;描述已自动生成"/>
                <p:cNvPicPr>
                  <a:picLocks noChangeAspect="1"/>
                </p:cNvPicPr>
                <p:nvPr/>
              </p:nvPicPr>
              <p:blipFill rotWithShape="1">
                <a:blip r:embed="rId3" cstate="print"/>
                <a:srcRect/>
                <a:stretch>
                  <a:fillRect/>
                </a:stretch>
              </p:blipFill>
              <p:spPr>
                <a:xfrm>
                  <a:off x="1241971" y="3295620"/>
                  <a:ext cx="2015384" cy="1760748"/>
                </a:xfrm>
                <a:prstGeom prst="rect">
                  <a:avLst/>
                </a:prstGeom>
              </p:spPr>
            </p:pic>
            <p:grpSp>
              <p:nvGrpSpPr>
                <p:cNvPr id="39" name="组合 38"/>
                <p:cNvGrpSpPr/>
                <p:nvPr/>
              </p:nvGrpSpPr>
              <p:grpSpPr>
                <a:xfrm>
                  <a:off x="700263" y="4904889"/>
                  <a:ext cx="3139440" cy="950643"/>
                  <a:chOff x="6706325" y="1795929"/>
                  <a:chExt cx="3139440" cy="950643"/>
                </a:xfrm>
              </p:grpSpPr>
              <p:sp>
                <p:nvSpPr>
                  <p:cNvPr id="40" name="矩形 39"/>
                  <p:cNvSpPr/>
                  <p:nvPr/>
                </p:nvSpPr>
                <p:spPr>
                  <a:xfrm>
                    <a:off x="7060619" y="2212259"/>
                    <a:ext cx="2430854" cy="534313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algn="ctr">
                      <a:lnSpc>
                        <a:spcPct val="13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>
                        <a:srgbClr val="1B3868"/>
                      </a:buClr>
                    </a:pPr>
                    <a:r>
                      <a:rPr lang="en-US" altLang="zh-CN" sz="1400" dirty="0">
                        <a:latin typeface="+mn-ea"/>
                      </a:rPr>
                      <a:t>Lorem ipsum dolor sit </a:t>
                    </a:r>
                    <a:r>
                      <a:rPr lang="en-US" altLang="zh-CN" sz="1400" dirty="0" err="1">
                        <a:latin typeface="+mn-ea"/>
                      </a:rPr>
                      <a:t>amet</a:t>
                    </a:r>
                    <a:r>
                      <a:rPr lang="en-US" altLang="zh-CN" sz="1400" dirty="0">
                        <a:latin typeface="+mn-ea"/>
                      </a:rPr>
                      <a:t>, </a:t>
                    </a:r>
                    <a:r>
                      <a:rPr lang="en-US" altLang="zh-CN" sz="1400" dirty="0" err="1">
                        <a:latin typeface="+mn-ea"/>
                      </a:rPr>
                      <a:t>consectetuer</a:t>
                    </a:r>
                    <a:r>
                      <a:rPr lang="en-US" altLang="zh-CN" sz="1400" dirty="0">
                        <a:latin typeface="+mn-ea"/>
                      </a:rPr>
                      <a:t> </a:t>
                    </a:r>
                    <a:r>
                      <a:rPr lang="en-US" altLang="zh-CN" sz="1400" dirty="0" err="1">
                        <a:latin typeface="+mn-ea"/>
                      </a:rPr>
                      <a:t>adipiscing</a:t>
                    </a:r>
                    <a:r>
                      <a:rPr lang="en-US" altLang="zh-CN" sz="1400" dirty="0">
                        <a:latin typeface="+mn-ea"/>
                      </a:rPr>
                      <a:t> </a:t>
                    </a:r>
                    <a:r>
                      <a:rPr lang="en-US" altLang="zh-CN" sz="1400" dirty="0" err="1">
                        <a:latin typeface="+mn-ea"/>
                      </a:rPr>
                      <a:t>elit</a:t>
                    </a:r>
                    <a:endParaRPr lang="en-US" altLang="zh-CN" sz="1400" dirty="0">
                      <a:latin typeface="+mn-ea"/>
                    </a:endParaRPr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6706325" y="1795929"/>
                    <a:ext cx="3139440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zh-CN" altLang="en-US" sz="2000" b="1" spc="100" dirty="0">
                        <a:solidFill>
                          <a:schemeClr val="accent1"/>
                        </a:solidFill>
                        <a:latin typeface="+mj-ea"/>
                        <a:ea typeface="+mj-ea"/>
                      </a:rPr>
                      <a:t>输入标题</a:t>
                    </a:r>
                  </a:p>
                </p:txBody>
              </p:sp>
            </p:grpSp>
          </p:grpSp>
          <p:sp>
            <p:nvSpPr>
              <p:cNvPr id="9" name="文本框 8"/>
              <p:cNvSpPr txBox="1"/>
              <p:nvPr/>
            </p:nvSpPr>
            <p:spPr>
              <a:xfrm>
                <a:off x="1921169" y="3780279"/>
                <a:ext cx="6976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600" dirty="0">
                    <a:solidFill>
                      <a:schemeClr val="accent1"/>
                    </a:solidFill>
                  </a:rPr>
                  <a:t>01</a:t>
                </a:r>
                <a:endParaRPr lang="zh-CN" altLang="en-US" sz="36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3278452" y="3295620"/>
              <a:ext cx="3139440" cy="2559912"/>
              <a:chOff x="700263" y="3295620"/>
              <a:chExt cx="3139440" cy="2559912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700263" y="3295620"/>
                <a:ext cx="3139440" cy="2559912"/>
                <a:chOff x="700263" y="3295620"/>
                <a:chExt cx="3139440" cy="2559912"/>
              </a:xfrm>
            </p:grpSpPr>
            <p:pic>
              <p:nvPicPr>
                <p:cNvPr id="52" name="图片 51" descr="形状, 圆圈&#10;&#10;描述已自动生成"/>
                <p:cNvPicPr>
                  <a:picLocks noChangeAspect="1"/>
                </p:cNvPicPr>
                <p:nvPr/>
              </p:nvPicPr>
              <p:blipFill rotWithShape="1">
                <a:blip r:embed="rId3" cstate="print"/>
                <a:srcRect/>
                <a:stretch>
                  <a:fillRect/>
                </a:stretch>
              </p:blipFill>
              <p:spPr>
                <a:xfrm>
                  <a:off x="1241971" y="3295620"/>
                  <a:ext cx="2015384" cy="1760748"/>
                </a:xfrm>
                <a:prstGeom prst="rect">
                  <a:avLst/>
                </a:prstGeom>
              </p:spPr>
            </p:pic>
            <p:grpSp>
              <p:nvGrpSpPr>
                <p:cNvPr id="53" name="组合 52"/>
                <p:cNvGrpSpPr/>
                <p:nvPr/>
              </p:nvGrpSpPr>
              <p:grpSpPr>
                <a:xfrm>
                  <a:off x="700263" y="4904889"/>
                  <a:ext cx="3139440" cy="950643"/>
                  <a:chOff x="6706325" y="1795929"/>
                  <a:chExt cx="3139440" cy="950643"/>
                </a:xfrm>
              </p:grpSpPr>
              <p:sp>
                <p:nvSpPr>
                  <p:cNvPr id="54" name="矩形 53"/>
                  <p:cNvSpPr/>
                  <p:nvPr/>
                </p:nvSpPr>
                <p:spPr>
                  <a:xfrm>
                    <a:off x="7060619" y="2212259"/>
                    <a:ext cx="2430854" cy="534313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algn="ctr">
                      <a:lnSpc>
                        <a:spcPct val="13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>
                        <a:srgbClr val="1B3868"/>
                      </a:buClr>
                    </a:pPr>
                    <a:r>
                      <a:rPr lang="en-US" altLang="zh-CN" sz="1400" dirty="0">
                        <a:latin typeface="+mn-ea"/>
                      </a:rPr>
                      <a:t>Lorem ipsum dolor sit </a:t>
                    </a:r>
                    <a:r>
                      <a:rPr lang="en-US" altLang="zh-CN" sz="1400" dirty="0" err="1">
                        <a:latin typeface="+mn-ea"/>
                      </a:rPr>
                      <a:t>amet</a:t>
                    </a:r>
                    <a:r>
                      <a:rPr lang="en-US" altLang="zh-CN" sz="1400" dirty="0">
                        <a:latin typeface="+mn-ea"/>
                      </a:rPr>
                      <a:t>, </a:t>
                    </a:r>
                    <a:r>
                      <a:rPr lang="en-US" altLang="zh-CN" sz="1400" dirty="0" err="1">
                        <a:latin typeface="+mn-ea"/>
                      </a:rPr>
                      <a:t>consectetuer</a:t>
                    </a:r>
                    <a:r>
                      <a:rPr lang="en-US" altLang="zh-CN" sz="1400" dirty="0">
                        <a:latin typeface="+mn-ea"/>
                      </a:rPr>
                      <a:t> </a:t>
                    </a:r>
                    <a:r>
                      <a:rPr lang="en-US" altLang="zh-CN" sz="1400" dirty="0" err="1">
                        <a:latin typeface="+mn-ea"/>
                      </a:rPr>
                      <a:t>adipiscing</a:t>
                    </a:r>
                    <a:r>
                      <a:rPr lang="en-US" altLang="zh-CN" sz="1400" dirty="0">
                        <a:latin typeface="+mn-ea"/>
                      </a:rPr>
                      <a:t> </a:t>
                    </a:r>
                    <a:r>
                      <a:rPr lang="en-US" altLang="zh-CN" sz="1400" dirty="0" err="1">
                        <a:latin typeface="+mn-ea"/>
                      </a:rPr>
                      <a:t>elit</a:t>
                    </a:r>
                    <a:endParaRPr lang="en-US" altLang="zh-CN" sz="1400" dirty="0">
                      <a:latin typeface="+mn-ea"/>
                    </a:endParaRPr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6706325" y="1795929"/>
                    <a:ext cx="3139440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zh-CN" altLang="en-US" sz="2000" b="1" spc="100" dirty="0">
                        <a:solidFill>
                          <a:schemeClr val="accent2"/>
                        </a:solidFill>
                        <a:latin typeface="+mj-ea"/>
                        <a:ea typeface="+mj-ea"/>
                      </a:rPr>
                      <a:t>输入标题</a:t>
                    </a:r>
                  </a:p>
                </p:txBody>
              </p:sp>
            </p:grpSp>
          </p:grpSp>
          <p:sp>
            <p:nvSpPr>
              <p:cNvPr id="51" name="文本框 50"/>
              <p:cNvSpPr txBox="1"/>
              <p:nvPr/>
            </p:nvSpPr>
            <p:spPr>
              <a:xfrm>
                <a:off x="1921168" y="3780279"/>
                <a:ext cx="6976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600" dirty="0">
                    <a:solidFill>
                      <a:schemeClr val="accent2"/>
                    </a:solidFill>
                  </a:rPr>
                  <a:t>02</a:t>
                </a:r>
                <a:endParaRPr lang="zh-CN" altLang="en-US" sz="36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5856641" y="3295620"/>
              <a:ext cx="3139440" cy="2559912"/>
              <a:chOff x="700263" y="3295620"/>
              <a:chExt cx="3139440" cy="2559912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700263" y="3295620"/>
                <a:ext cx="3139440" cy="2559912"/>
                <a:chOff x="700263" y="3295620"/>
                <a:chExt cx="3139440" cy="2559912"/>
              </a:xfrm>
            </p:grpSpPr>
            <p:pic>
              <p:nvPicPr>
                <p:cNvPr id="59" name="图片 58" descr="形状, 圆圈&#10;&#10;描述已自动生成"/>
                <p:cNvPicPr>
                  <a:picLocks noChangeAspect="1"/>
                </p:cNvPicPr>
                <p:nvPr/>
              </p:nvPicPr>
              <p:blipFill rotWithShape="1">
                <a:blip r:embed="rId3" cstate="print"/>
                <a:srcRect/>
                <a:stretch>
                  <a:fillRect/>
                </a:stretch>
              </p:blipFill>
              <p:spPr>
                <a:xfrm>
                  <a:off x="1241971" y="3295620"/>
                  <a:ext cx="2015384" cy="1760748"/>
                </a:xfrm>
                <a:prstGeom prst="rect">
                  <a:avLst/>
                </a:prstGeom>
              </p:spPr>
            </p:pic>
            <p:grpSp>
              <p:nvGrpSpPr>
                <p:cNvPr id="60" name="组合 59"/>
                <p:cNvGrpSpPr/>
                <p:nvPr/>
              </p:nvGrpSpPr>
              <p:grpSpPr>
                <a:xfrm>
                  <a:off x="700263" y="4904889"/>
                  <a:ext cx="3139440" cy="950643"/>
                  <a:chOff x="6706325" y="1795929"/>
                  <a:chExt cx="3139440" cy="950643"/>
                </a:xfrm>
              </p:grpSpPr>
              <p:sp>
                <p:nvSpPr>
                  <p:cNvPr id="61" name="矩形 60"/>
                  <p:cNvSpPr/>
                  <p:nvPr/>
                </p:nvSpPr>
                <p:spPr>
                  <a:xfrm>
                    <a:off x="7060619" y="2212259"/>
                    <a:ext cx="2430854" cy="534313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algn="ctr">
                      <a:lnSpc>
                        <a:spcPct val="13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>
                        <a:srgbClr val="1B3868"/>
                      </a:buClr>
                    </a:pPr>
                    <a:r>
                      <a:rPr lang="en-US" altLang="zh-CN" sz="1400" dirty="0">
                        <a:latin typeface="+mn-ea"/>
                      </a:rPr>
                      <a:t>Lorem ipsum dolor sit </a:t>
                    </a:r>
                    <a:r>
                      <a:rPr lang="en-US" altLang="zh-CN" sz="1400" dirty="0" err="1">
                        <a:latin typeface="+mn-ea"/>
                      </a:rPr>
                      <a:t>amet</a:t>
                    </a:r>
                    <a:r>
                      <a:rPr lang="en-US" altLang="zh-CN" sz="1400" dirty="0">
                        <a:latin typeface="+mn-ea"/>
                      </a:rPr>
                      <a:t>, </a:t>
                    </a:r>
                    <a:r>
                      <a:rPr lang="en-US" altLang="zh-CN" sz="1400" dirty="0" err="1">
                        <a:latin typeface="+mn-ea"/>
                      </a:rPr>
                      <a:t>consectetuer</a:t>
                    </a:r>
                    <a:r>
                      <a:rPr lang="en-US" altLang="zh-CN" sz="1400" dirty="0">
                        <a:latin typeface="+mn-ea"/>
                      </a:rPr>
                      <a:t> </a:t>
                    </a:r>
                    <a:r>
                      <a:rPr lang="en-US" altLang="zh-CN" sz="1400" dirty="0" err="1">
                        <a:latin typeface="+mn-ea"/>
                      </a:rPr>
                      <a:t>adipiscing</a:t>
                    </a:r>
                    <a:r>
                      <a:rPr lang="en-US" altLang="zh-CN" sz="1400" dirty="0">
                        <a:latin typeface="+mn-ea"/>
                      </a:rPr>
                      <a:t> </a:t>
                    </a:r>
                    <a:r>
                      <a:rPr lang="en-US" altLang="zh-CN" sz="1400" dirty="0" err="1">
                        <a:latin typeface="+mn-ea"/>
                      </a:rPr>
                      <a:t>elit</a:t>
                    </a:r>
                    <a:endParaRPr lang="en-US" altLang="zh-CN" sz="1400" dirty="0">
                      <a:latin typeface="+mn-ea"/>
                    </a:endParaRPr>
                  </a:p>
                </p:txBody>
              </p: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6706325" y="1795929"/>
                    <a:ext cx="3139440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zh-CN" altLang="en-US" sz="2000" b="1" spc="100" dirty="0">
                        <a:solidFill>
                          <a:schemeClr val="accent1"/>
                        </a:solidFill>
                        <a:latin typeface="+mj-ea"/>
                        <a:ea typeface="+mj-ea"/>
                      </a:rPr>
                      <a:t>输入标题</a:t>
                    </a:r>
                  </a:p>
                </p:txBody>
              </p:sp>
            </p:grpSp>
          </p:grpSp>
          <p:sp>
            <p:nvSpPr>
              <p:cNvPr id="58" name="文本框 57"/>
              <p:cNvSpPr txBox="1"/>
              <p:nvPr/>
            </p:nvSpPr>
            <p:spPr>
              <a:xfrm>
                <a:off x="1921168" y="3780279"/>
                <a:ext cx="6976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600" dirty="0">
                    <a:solidFill>
                      <a:schemeClr val="accent1"/>
                    </a:solidFill>
                  </a:rPr>
                  <a:t>03</a:t>
                </a:r>
                <a:endParaRPr lang="zh-CN" altLang="en-US" sz="36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8434831" y="3295620"/>
              <a:ext cx="3139440" cy="2559912"/>
              <a:chOff x="700263" y="3295620"/>
              <a:chExt cx="3139440" cy="2559912"/>
            </a:xfrm>
          </p:grpSpPr>
          <p:grpSp>
            <p:nvGrpSpPr>
              <p:cNvPr id="64" name="组合 63"/>
              <p:cNvGrpSpPr/>
              <p:nvPr/>
            </p:nvGrpSpPr>
            <p:grpSpPr>
              <a:xfrm>
                <a:off x="700263" y="3295620"/>
                <a:ext cx="3139440" cy="2559912"/>
                <a:chOff x="700263" y="3295620"/>
                <a:chExt cx="3139440" cy="2559912"/>
              </a:xfrm>
            </p:grpSpPr>
            <p:pic>
              <p:nvPicPr>
                <p:cNvPr id="66" name="图片 65" descr="形状, 圆圈&#10;&#10;描述已自动生成"/>
                <p:cNvPicPr>
                  <a:picLocks noChangeAspect="1"/>
                </p:cNvPicPr>
                <p:nvPr/>
              </p:nvPicPr>
              <p:blipFill rotWithShape="1">
                <a:blip r:embed="rId3" cstate="print"/>
                <a:srcRect/>
                <a:stretch>
                  <a:fillRect/>
                </a:stretch>
              </p:blipFill>
              <p:spPr>
                <a:xfrm>
                  <a:off x="1241971" y="3295620"/>
                  <a:ext cx="2015384" cy="1760748"/>
                </a:xfrm>
                <a:prstGeom prst="rect">
                  <a:avLst/>
                </a:prstGeom>
              </p:spPr>
            </p:pic>
            <p:grpSp>
              <p:nvGrpSpPr>
                <p:cNvPr id="67" name="组合 66"/>
                <p:cNvGrpSpPr/>
                <p:nvPr/>
              </p:nvGrpSpPr>
              <p:grpSpPr>
                <a:xfrm>
                  <a:off x="700263" y="4904889"/>
                  <a:ext cx="3139440" cy="950643"/>
                  <a:chOff x="6706325" y="1795929"/>
                  <a:chExt cx="3139440" cy="950643"/>
                </a:xfrm>
              </p:grpSpPr>
              <p:sp>
                <p:nvSpPr>
                  <p:cNvPr id="68" name="矩形 67"/>
                  <p:cNvSpPr/>
                  <p:nvPr/>
                </p:nvSpPr>
                <p:spPr>
                  <a:xfrm>
                    <a:off x="7060619" y="2212259"/>
                    <a:ext cx="2430854" cy="534313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algn="ctr">
                      <a:lnSpc>
                        <a:spcPct val="13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>
                        <a:srgbClr val="1B3868"/>
                      </a:buClr>
                    </a:pPr>
                    <a:r>
                      <a:rPr lang="en-US" altLang="zh-CN" sz="1400" dirty="0">
                        <a:latin typeface="+mn-ea"/>
                      </a:rPr>
                      <a:t>Lorem ipsum dolor sit </a:t>
                    </a:r>
                    <a:r>
                      <a:rPr lang="en-US" altLang="zh-CN" sz="1400" dirty="0" err="1">
                        <a:latin typeface="+mn-ea"/>
                      </a:rPr>
                      <a:t>amet</a:t>
                    </a:r>
                    <a:r>
                      <a:rPr lang="en-US" altLang="zh-CN" sz="1400" dirty="0">
                        <a:latin typeface="+mn-ea"/>
                      </a:rPr>
                      <a:t>, </a:t>
                    </a:r>
                    <a:r>
                      <a:rPr lang="en-US" altLang="zh-CN" sz="1400" dirty="0" err="1">
                        <a:latin typeface="+mn-ea"/>
                      </a:rPr>
                      <a:t>consectetuer</a:t>
                    </a:r>
                    <a:r>
                      <a:rPr lang="en-US" altLang="zh-CN" sz="1400" dirty="0">
                        <a:latin typeface="+mn-ea"/>
                      </a:rPr>
                      <a:t> </a:t>
                    </a:r>
                    <a:r>
                      <a:rPr lang="en-US" altLang="zh-CN" sz="1400" dirty="0" err="1">
                        <a:latin typeface="+mn-ea"/>
                      </a:rPr>
                      <a:t>adipiscing</a:t>
                    </a:r>
                    <a:r>
                      <a:rPr lang="en-US" altLang="zh-CN" sz="1400" dirty="0">
                        <a:latin typeface="+mn-ea"/>
                      </a:rPr>
                      <a:t> </a:t>
                    </a:r>
                    <a:r>
                      <a:rPr lang="en-US" altLang="zh-CN" sz="1400" dirty="0" err="1">
                        <a:latin typeface="+mn-ea"/>
                      </a:rPr>
                      <a:t>elit</a:t>
                    </a:r>
                    <a:endParaRPr lang="en-US" altLang="zh-CN" sz="1400" dirty="0">
                      <a:latin typeface="+mn-ea"/>
                    </a:endParaRPr>
                  </a:p>
                </p:txBody>
              </p:sp>
              <p:sp>
                <p:nvSpPr>
                  <p:cNvPr id="69" name="文本框 68"/>
                  <p:cNvSpPr txBox="1"/>
                  <p:nvPr/>
                </p:nvSpPr>
                <p:spPr>
                  <a:xfrm>
                    <a:off x="6706325" y="1795929"/>
                    <a:ext cx="3139440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zh-CN" altLang="en-US" sz="2000" b="1" spc="100" dirty="0">
                        <a:solidFill>
                          <a:schemeClr val="accent2"/>
                        </a:solidFill>
                        <a:latin typeface="+mj-ea"/>
                        <a:ea typeface="+mj-ea"/>
                      </a:rPr>
                      <a:t>输入标题</a:t>
                    </a:r>
                  </a:p>
                </p:txBody>
              </p:sp>
            </p:grpSp>
          </p:grpSp>
          <p:sp>
            <p:nvSpPr>
              <p:cNvPr id="65" name="文本框 64"/>
              <p:cNvSpPr txBox="1"/>
              <p:nvPr/>
            </p:nvSpPr>
            <p:spPr>
              <a:xfrm>
                <a:off x="1921168" y="3780279"/>
                <a:ext cx="6976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600" dirty="0">
                    <a:solidFill>
                      <a:schemeClr val="accent2"/>
                    </a:solidFill>
                  </a:rPr>
                  <a:t>04</a:t>
                </a:r>
                <a:endParaRPr lang="zh-CN" altLang="en-US" sz="3600" dirty="0">
                  <a:solidFill>
                    <a:schemeClr val="accent2"/>
                  </a:solidFill>
                </a:endParaRPr>
              </a:p>
            </p:txBody>
          </p:sp>
        </p:grp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806" y="220226"/>
            <a:ext cx="2717460" cy="77460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校园经历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three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适中&quot;,&quot;HeaderHeight&quot;:10.0,&quot;FooterHeight&quot;:5.0,&quot;SideMargin&quot;:5.0,&quot;TopMargin&quot;:0.0,&quot;BottomMargin&quot;:0.0,&quot;IntervalMargin&quot;:1.5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07308;#15972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016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61593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67493;"/>
  <p:tag name="ISLIDE.ICON" val="#398555;#402765;#394246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54507;#24955;#161647;#464963;#464976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64978;#464974;#464967;#464961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07308;#15972;"/>
</p:tagLst>
</file>

<file path=ppt/theme/theme1.xml><?xml version="1.0" encoding="utf-8"?>
<a:theme xmlns:a="http://schemas.openxmlformats.org/drawingml/2006/main" name="Office Theme">
  <a:themeElements>
    <a:clrScheme name="商务蓝黄">
      <a:dk1>
        <a:srgbClr val="1E252E"/>
      </a:dk1>
      <a:lt1>
        <a:srgbClr val="FFFFFF"/>
      </a:lt1>
      <a:dk2>
        <a:srgbClr val="768395"/>
      </a:dk2>
      <a:lt2>
        <a:srgbClr val="EDECE5"/>
      </a:lt2>
      <a:accent1>
        <a:srgbClr val="195F8E"/>
      </a:accent1>
      <a:accent2>
        <a:srgbClr val="FDC440"/>
      </a:accent2>
      <a:accent3>
        <a:srgbClr val="52C3D3"/>
      </a:accent3>
      <a:accent4>
        <a:srgbClr val="959FAB"/>
      </a:accent4>
      <a:accent5>
        <a:srgbClr val="A5A5A5"/>
      </a:accent5>
      <a:accent6>
        <a:srgbClr val="C9C9C9"/>
      </a:accent6>
      <a:hlink>
        <a:srgbClr val="0F73EE"/>
      </a:hlink>
      <a:folHlink>
        <a:srgbClr val="BFBFBF"/>
      </a:folHlink>
    </a:clrScheme>
    <a:fontScheme name="常规1">
      <a:majorFont>
        <a:latin typeface="Arial Black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691</Words>
  <Application>Microsoft Office PowerPoint</Application>
  <PresentationFormat>宽屏</PresentationFormat>
  <Paragraphs>125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微软雅黑</vt:lpstr>
      <vt:lpstr>微软雅黑 Light</vt:lpstr>
      <vt:lpstr>Arial</vt:lpstr>
      <vt:lpstr>Arial Black</vt:lpstr>
      <vt:lpstr>Wingdings</vt:lpstr>
      <vt:lpstr>Office Theme</vt:lpstr>
      <vt:lpstr>PowerPoint 演示文稿</vt:lpstr>
      <vt:lpstr>PowerPoint 演示文稿</vt:lpstr>
      <vt:lpstr>PowerPoint 演示文稿</vt:lpstr>
      <vt:lpstr>01.自我简介</vt:lpstr>
      <vt:lpstr>02.报考信息</vt:lpstr>
      <vt:lpstr>PowerPoint 演示文稿</vt:lpstr>
      <vt:lpstr>01.本科教育经历</vt:lpstr>
      <vt:lpstr>02.荣誉奖项</vt:lpstr>
      <vt:lpstr>PowerPoint 演示文稿</vt:lpstr>
      <vt:lpstr>01.航空学院学生会主席</vt:lpstr>
      <vt:lpstr>02.无人机社团技术指导</vt:lpstr>
      <vt:lpstr>PowerPoint 演示文稿</vt:lpstr>
      <vt:lpstr>01.企业实习——稻壳无人机生产基地</vt:lpstr>
      <vt:lpstr>02.实践心得体会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AutoBVT</cp:lastModifiedBy>
  <cp:revision>6</cp:revision>
  <dcterms:created xsi:type="dcterms:W3CDTF">2019-11-26T03:41:00Z</dcterms:created>
  <dcterms:modified xsi:type="dcterms:W3CDTF">2022-03-14T07:51:11Z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v1.0_mb_neZ2TqoaTszW86A3BbNxqg==</vt:lpwstr>
  </property>
  <property fmtid="{D5CDD505-2E9C-101B-9397-08002B2CF9AE}" pid="4" name="ICV">
    <vt:lpwstr>BB47E2AB474F4209ADA08042BE0BD978</vt:lpwstr>
  </property>
</Properties>
</file>