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59" r:id="rId4"/>
    <p:sldId id="265" r:id="rId5"/>
    <p:sldId id="268" r:id="rId6"/>
    <p:sldId id="269" r:id="rId7"/>
    <p:sldId id="270" r:id="rId8"/>
    <p:sldId id="273" r:id="rId9"/>
    <p:sldId id="272" r:id="rId10"/>
    <p:sldId id="271" r:id="rId11"/>
    <p:sldId id="291" r:id="rId12"/>
    <p:sldId id="292" r:id="rId13"/>
    <p:sldId id="274" r:id="rId14"/>
    <p:sldId id="435" r:id="rId15"/>
    <p:sldId id="275" r:id="rId16"/>
    <p:sldId id="43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36405A"/>
    <a:srgbClr val="E6E6E6"/>
    <a:srgbClr val="C6C6C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3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F86AD-B8AB-4937-A8A7-5FB6C274E1D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6750-BE60-4E6F-AB6E-B50EEAC92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6750-BE60-4E6F-AB6E-B50EEAC928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6750-BE60-4E6F-AB6E-B50EEAC928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6750-BE60-4E6F-AB6E-B50EEAC928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6750-BE60-4E6F-AB6E-B50EEAC928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6750-BE60-4E6F-AB6E-B50EEAC928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F399-1D53-4CA4-8A22-1FD215D48E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/>
          <p:cNvSpPr/>
          <p:nvPr/>
        </p:nvSpPr>
        <p:spPr>
          <a:xfrm>
            <a:off x="6571289" y="1395902"/>
            <a:ext cx="4066218" cy="4066193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07578" y="1532180"/>
            <a:ext cx="3793640" cy="3793639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38100">
            <a:solidFill>
              <a:srgbClr val="36405A"/>
            </a:soli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3" t="-2" r="18168" b="34082"/>
          <a:stretch>
            <a:fillRect/>
          </a:stretch>
        </p:blipFill>
        <p:spPr>
          <a:xfrm>
            <a:off x="6743175" y="1565599"/>
            <a:ext cx="3722446" cy="3726800"/>
          </a:xfrm>
          <a:prstGeom prst="ellipse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920193" y="1443976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34864" y="4524387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18870" y="4419599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0330" y="2498685"/>
            <a:ext cx="483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spc="600" dirty="0" smtClean="0">
                <a:solidFill>
                  <a:srgbClr val="36405A"/>
                </a:solidFill>
                <a:cs typeface="+mn-ea"/>
                <a:sym typeface="+mn-lt"/>
              </a:rPr>
              <a:t>考研复试</a:t>
            </a:r>
            <a:endParaRPr lang="zh-CN" altLang="en-US" sz="8000" spc="6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57716" y="3871289"/>
            <a:ext cx="4505324" cy="346289"/>
            <a:chOff x="1157716" y="4073310"/>
            <a:chExt cx="4505324" cy="346289"/>
          </a:xfrm>
        </p:grpSpPr>
        <p:sp>
          <p:nvSpPr>
            <p:cNvPr id="23" name="矩形: 圆角 22"/>
            <p:cNvSpPr/>
            <p:nvPr/>
          </p:nvSpPr>
          <p:spPr>
            <a:xfrm>
              <a:off x="1157716" y="4073310"/>
              <a:ext cx="4505324" cy="318447"/>
            </a:xfrm>
            <a:prstGeom prst="roundRect">
              <a:avLst/>
            </a:prstGeom>
            <a:solidFill>
              <a:srgbClr val="36405A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77748" y="4081045"/>
              <a:ext cx="40662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b="0" i="1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PERSONAL RESUME</a:t>
              </a:r>
              <a:endParaRPr lang="zh-CN" altLang="en-US" sz="1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1291" y="-241534"/>
            <a:ext cx="1040412" cy="1807133"/>
            <a:chOff x="131163" y="-34311"/>
            <a:chExt cx="813026" cy="1412177"/>
          </a:xfrm>
        </p:grpSpPr>
        <p:sp>
          <p:nvSpPr>
            <p:cNvPr id="32" name="椭圆 31"/>
            <p:cNvSpPr/>
            <p:nvPr/>
          </p:nvSpPr>
          <p:spPr>
            <a:xfrm rot="5400000">
              <a:off x="875567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875567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875567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75567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5400000">
              <a:off x="503365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5400000">
              <a:off x="503365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503365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rot="5400000">
              <a:off x="503365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rot="5400000">
              <a:off x="131163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rot="5400000">
              <a:off x="131163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rot="5400000">
              <a:off x="131163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5400000">
              <a:off x="131163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382696" y="5546121"/>
            <a:ext cx="1040412" cy="1807133"/>
            <a:chOff x="131163" y="-34311"/>
            <a:chExt cx="813026" cy="1412177"/>
          </a:xfrm>
        </p:grpSpPr>
        <p:sp>
          <p:nvSpPr>
            <p:cNvPr id="52" name="椭圆 51"/>
            <p:cNvSpPr/>
            <p:nvPr/>
          </p:nvSpPr>
          <p:spPr>
            <a:xfrm rot="5400000">
              <a:off x="875567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875567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875567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5400000">
              <a:off x="875567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5400000">
              <a:off x="503365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5400000">
              <a:off x="503365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503365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503365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131163" y="-3431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131163" y="413541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131163" y="861392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131163" y="1309244"/>
              <a:ext cx="68622" cy="68622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140053" y="459704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6405A"/>
                </a:solidFill>
                <a:cs typeface="+mn-ea"/>
                <a:sym typeface="+mn-lt"/>
              </a:rPr>
              <a:t>学生：代用名</a:t>
            </a:r>
            <a:endParaRPr lang="zh-CN" altLang="en-US" sz="20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821797" y="2640921"/>
            <a:ext cx="2017880" cy="2754288"/>
            <a:chOff x="3821797" y="2640921"/>
            <a:chExt cx="2287344" cy="2754288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3821797" y="5395209"/>
              <a:ext cx="2287344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V="1">
              <a:off x="4604929" y="4063556"/>
              <a:ext cx="1504212" cy="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821797" y="2640921"/>
              <a:ext cx="2287344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5999164" y="1835645"/>
            <a:ext cx="575551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36405A"/>
                </a:solidFill>
                <a:cs typeface="+mn-ea"/>
                <a:sym typeface="+mn-lt"/>
              </a:rPr>
              <a:t>客户层面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销售员是企业与消费者间的桥梁。销售直接接触客户，对客户关系建立、维护有非常重要的作用。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999164" y="4769173"/>
            <a:ext cx="575551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36405A"/>
                </a:solidFill>
                <a:cs typeface="+mn-ea"/>
                <a:sym typeface="+mn-lt"/>
              </a:rPr>
              <a:t>个人层面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销售能够极大提升个人口才，胆识，判断力，分析解决问题的能力，并有利于人脉资源的获得等。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999164" y="3302409"/>
            <a:ext cx="534614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36405A"/>
                </a:solidFill>
                <a:cs typeface="+mn-ea"/>
                <a:sym typeface="+mn-lt"/>
              </a:rPr>
              <a:t>营销层面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销售对客户情况的了解是最真实最可靠的，了解到的信息对企业营销决策具有重要参考价值。</a:t>
            </a:r>
          </a:p>
        </p:txBody>
      </p:sp>
      <p:sp>
        <p:nvSpPr>
          <p:cNvPr id="34" name="矩形 33"/>
          <p:cNvSpPr/>
          <p:nvPr/>
        </p:nvSpPr>
        <p:spPr>
          <a:xfrm>
            <a:off x="5086737" y="788530"/>
            <a:ext cx="198002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 smtClean="0">
                <a:solidFill>
                  <a:srgbClr val="404040"/>
                </a:solidFill>
                <a:cs typeface="+mn-ea"/>
                <a:sym typeface="+mn-lt"/>
              </a:rPr>
              <a:t>专业认知</a:t>
            </a:r>
            <a:endParaRPr lang="zh-CN" altLang="en-US" sz="3200" b="1" spc="3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776369" y="636102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251791" y="1903028"/>
            <a:ext cx="4114745" cy="4176754"/>
          </a:xfrm>
          <a:prstGeom prst="arc">
            <a:avLst>
              <a:gd name="adj1" fmla="val 16200000"/>
              <a:gd name="adj2" fmla="val 5350457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57505" y="2366650"/>
            <a:ext cx="3221332" cy="326987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51210" y="2880449"/>
            <a:ext cx="2241148" cy="2274923"/>
          </a:xfrm>
          <a:prstGeom prst="ellipse">
            <a:avLst/>
          </a:prstGeom>
          <a:solidFill>
            <a:srgbClr val="36405A"/>
          </a:solidFill>
          <a:ln w="190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50800" dir="1350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17"/>
          <p:cNvSpPr>
            <a:spLocks noEditPoints="1"/>
          </p:cNvSpPr>
          <p:nvPr/>
        </p:nvSpPr>
        <p:spPr bwMode="auto">
          <a:xfrm>
            <a:off x="1670632" y="3346847"/>
            <a:ext cx="1058959" cy="1256045"/>
          </a:xfrm>
          <a:custGeom>
            <a:avLst/>
            <a:gdLst>
              <a:gd name="T0" fmla="*/ 2608 w 10842"/>
              <a:gd name="T1" fmla="*/ 4473 h 12803"/>
              <a:gd name="T2" fmla="*/ 3780 w 10842"/>
              <a:gd name="T3" fmla="*/ 5313 h 12803"/>
              <a:gd name="T4" fmla="*/ 4345 w 10842"/>
              <a:gd name="T5" fmla="*/ 5640 h 12803"/>
              <a:gd name="T6" fmla="*/ 5658 w 10842"/>
              <a:gd name="T7" fmla="*/ 6233 h 12803"/>
              <a:gd name="T8" fmla="*/ 6771 w 10842"/>
              <a:gd name="T9" fmla="*/ 5936 h 12803"/>
              <a:gd name="T10" fmla="*/ 7612 w 10842"/>
              <a:gd name="T11" fmla="*/ 4764 h 12803"/>
              <a:gd name="T12" fmla="*/ 7938 w 10842"/>
              <a:gd name="T13" fmla="*/ 4199 h 12803"/>
              <a:gd name="T14" fmla="*/ 8532 w 10842"/>
              <a:gd name="T15" fmla="*/ 2885 h 12803"/>
              <a:gd name="T16" fmla="*/ 8234 w 10842"/>
              <a:gd name="T17" fmla="*/ 1773 h 12803"/>
              <a:gd name="T18" fmla="*/ 7063 w 10842"/>
              <a:gd name="T19" fmla="*/ 932 h 12803"/>
              <a:gd name="T20" fmla="*/ 6498 w 10842"/>
              <a:gd name="T21" fmla="*/ 606 h 12803"/>
              <a:gd name="T22" fmla="*/ 5184 w 10842"/>
              <a:gd name="T23" fmla="*/ 12 h 12803"/>
              <a:gd name="T24" fmla="*/ 4071 w 10842"/>
              <a:gd name="T25" fmla="*/ 310 h 12803"/>
              <a:gd name="T26" fmla="*/ 3231 w 10842"/>
              <a:gd name="T27" fmla="*/ 1481 h 12803"/>
              <a:gd name="T28" fmla="*/ 2904 w 10842"/>
              <a:gd name="T29" fmla="*/ 2045 h 12803"/>
              <a:gd name="T30" fmla="*/ 2311 w 10842"/>
              <a:gd name="T31" fmla="*/ 3359 h 12803"/>
              <a:gd name="T32" fmla="*/ 5421 w 10842"/>
              <a:gd name="T33" fmla="*/ 1139 h 12803"/>
              <a:gd name="T34" fmla="*/ 3437 w 10842"/>
              <a:gd name="T35" fmla="*/ 3123 h 12803"/>
              <a:gd name="T36" fmla="*/ 5185 w 10842"/>
              <a:gd name="T37" fmla="*/ 4839 h 12803"/>
              <a:gd name="T38" fmla="*/ 5625 w 10842"/>
              <a:gd name="T39" fmla="*/ 4645 h 12803"/>
              <a:gd name="T40" fmla="*/ 5092 w 10842"/>
              <a:gd name="T41" fmla="*/ 4609 h 12803"/>
              <a:gd name="T42" fmla="*/ 5235 w 10842"/>
              <a:gd name="T43" fmla="*/ 4720 h 12803"/>
              <a:gd name="T44" fmla="*/ 5759 w 10842"/>
              <a:gd name="T45" fmla="*/ 4757 h 12803"/>
              <a:gd name="T46" fmla="*/ 5460 w 10842"/>
              <a:gd name="T47" fmla="*/ 3358 h 12803"/>
              <a:gd name="T48" fmla="*/ 5640 w 10842"/>
              <a:gd name="T49" fmla="*/ 3486 h 12803"/>
              <a:gd name="T50" fmla="*/ 5235 w 10842"/>
              <a:gd name="T51" fmla="*/ 3072 h 12803"/>
              <a:gd name="T52" fmla="*/ 5283 w 10842"/>
              <a:gd name="T53" fmla="*/ 3005 h 12803"/>
              <a:gd name="T54" fmla="*/ 5673 w 10842"/>
              <a:gd name="T55" fmla="*/ 2061 h 12803"/>
              <a:gd name="T56" fmla="*/ 4555 w 10842"/>
              <a:gd name="T57" fmla="*/ 2890 h 12803"/>
              <a:gd name="T58" fmla="*/ 4672 w 10842"/>
              <a:gd name="T59" fmla="*/ 3332 h 12803"/>
              <a:gd name="T60" fmla="*/ 5008 w 10842"/>
              <a:gd name="T61" fmla="*/ 4339 h 12803"/>
              <a:gd name="T62" fmla="*/ 5750 w 10842"/>
              <a:gd name="T63" fmla="*/ 4529 h 12803"/>
              <a:gd name="T64" fmla="*/ 6188 w 10842"/>
              <a:gd name="T65" fmla="*/ 3317 h 12803"/>
              <a:gd name="T66" fmla="*/ 6042 w 10842"/>
              <a:gd name="T67" fmla="*/ 2282 h 12803"/>
              <a:gd name="T68" fmla="*/ 5433 w 10842"/>
              <a:gd name="T69" fmla="*/ 4493 h 12803"/>
              <a:gd name="T70" fmla="*/ 5178 w 10842"/>
              <a:gd name="T71" fmla="*/ 3586 h 12803"/>
              <a:gd name="T72" fmla="*/ 5180 w 10842"/>
              <a:gd name="T73" fmla="*/ 3373 h 12803"/>
              <a:gd name="T74" fmla="*/ 5239 w 10842"/>
              <a:gd name="T75" fmla="*/ 3509 h 12803"/>
              <a:gd name="T76" fmla="*/ 5383 w 10842"/>
              <a:gd name="T77" fmla="*/ 3606 h 12803"/>
              <a:gd name="T78" fmla="*/ 5116 w 10842"/>
              <a:gd name="T79" fmla="*/ 3121 h 12803"/>
              <a:gd name="T80" fmla="*/ 5402 w 10842"/>
              <a:gd name="T81" fmla="*/ 2853 h 12803"/>
              <a:gd name="T82" fmla="*/ 5668 w 10842"/>
              <a:gd name="T83" fmla="*/ 2995 h 12803"/>
              <a:gd name="T84" fmla="*/ 5638 w 10842"/>
              <a:gd name="T85" fmla="*/ 3161 h 12803"/>
              <a:gd name="T86" fmla="*/ 5573 w 10842"/>
              <a:gd name="T87" fmla="*/ 3038 h 12803"/>
              <a:gd name="T88" fmla="*/ 5465 w 10842"/>
              <a:gd name="T89" fmla="*/ 3200 h 12803"/>
              <a:gd name="T90" fmla="*/ 5766 w 10842"/>
              <a:gd name="T91" fmla="*/ 3428 h 12803"/>
              <a:gd name="T92" fmla="*/ 6348 w 10842"/>
              <a:gd name="T93" fmla="*/ 1935 h 12803"/>
              <a:gd name="T94" fmla="*/ 6375 w 10842"/>
              <a:gd name="T95" fmla="*/ 1548 h 12803"/>
              <a:gd name="T96" fmla="*/ 6375 w 10842"/>
              <a:gd name="T97" fmla="*/ 1548 h 12803"/>
              <a:gd name="T98" fmla="*/ 5326 w 10842"/>
              <a:gd name="T99" fmla="*/ 1575 h 12803"/>
              <a:gd name="T100" fmla="*/ 3811 w 10842"/>
              <a:gd name="T101" fmla="*/ 2290 h 12803"/>
              <a:gd name="T102" fmla="*/ 4686 w 10842"/>
              <a:gd name="T103" fmla="*/ 1706 h 12803"/>
              <a:gd name="T104" fmla="*/ 5323 w 10842"/>
              <a:gd name="T105" fmla="*/ 4513 h 12803"/>
              <a:gd name="T106" fmla="*/ 5987 w 10842"/>
              <a:gd name="T107" fmla="*/ 2763 h 12803"/>
              <a:gd name="T108" fmla="*/ 4998 w 10842"/>
              <a:gd name="T109" fmla="*/ 3795 h 12803"/>
              <a:gd name="T110" fmla="*/ 2464 w 10842"/>
              <a:gd name="T111" fmla="*/ 6923 h 12803"/>
              <a:gd name="T112" fmla="*/ 8378 w 10842"/>
              <a:gd name="T113" fmla="*/ 6923 h 12803"/>
              <a:gd name="T114" fmla="*/ 6182 w 10842"/>
              <a:gd name="T115" fmla="*/ 7105 h 12803"/>
              <a:gd name="T116" fmla="*/ 5095 w 10842"/>
              <a:gd name="T117" fmla="*/ 7792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42" h="12803">
                <a:moveTo>
                  <a:pt x="2704" y="3449"/>
                </a:moveTo>
                <a:cubicBezTo>
                  <a:pt x="2735" y="3712"/>
                  <a:pt x="2804" y="3964"/>
                  <a:pt x="2904" y="4199"/>
                </a:cubicBezTo>
                <a:cubicBezTo>
                  <a:pt x="2801" y="4283"/>
                  <a:pt x="2701" y="4374"/>
                  <a:pt x="2608" y="4473"/>
                </a:cubicBezTo>
                <a:cubicBezTo>
                  <a:pt x="2676" y="4614"/>
                  <a:pt x="2755" y="4751"/>
                  <a:pt x="2846" y="4883"/>
                </a:cubicBezTo>
                <a:cubicBezTo>
                  <a:pt x="2977" y="4851"/>
                  <a:pt x="3106" y="4811"/>
                  <a:pt x="3231" y="4763"/>
                </a:cubicBezTo>
                <a:cubicBezTo>
                  <a:pt x="3387" y="4972"/>
                  <a:pt x="3573" y="5157"/>
                  <a:pt x="3780" y="5313"/>
                </a:cubicBezTo>
                <a:cubicBezTo>
                  <a:pt x="3733" y="5437"/>
                  <a:pt x="3692" y="5566"/>
                  <a:pt x="3661" y="5699"/>
                </a:cubicBezTo>
                <a:cubicBezTo>
                  <a:pt x="3793" y="5788"/>
                  <a:pt x="3930" y="5868"/>
                  <a:pt x="4071" y="5936"/>
                </a:cubicBezTo>
                <a:cubicBezTo>
                  <a:pt x="4169" y="5842"/>
                  <a:pt x="4261" y="5743"/>
                  <a:pt x="4345" y="5640"/>
                </a:cubicBezTo>
                <a:cubicBezTo>
                  <a:pt x="4580" y="5740"/>
                  <a:pt x="4832" y="5809"/>
                  <a:pt x="5095" y="5840"/>
                </a:cubicBezTo>
                <a:cubicBezTo>
                  <a:pt x="5117" y="5971"/>
                  <a:pt x="5146" y="6104"/>
                  <a:pt x="5184" y="6233"/>
                </a:cubicBezTo>
                <a:cubicBezTo>
                  <a:pt x="5342" y="6245"/>
                  <a:pt x="5501" y="6245"/>
                  <a:pt x="5658" y="6233"/>
                </a:cubicBezTo>
                <a:cubicBezTo>
                  <a:pt x="5697" y="6104"/>
                  <a:pt x="5726" y="5971"/>
                  <a:pt x="5747" y="5840"/>
                </a:cubicBezTo>
                <a:cubicBezTo>
                  <a:pt x="6011" y="5809"/>
                  <a:pt x="6263" y="5740"/>
                  <a:pt x="6498" y="5640"/>
                </a:cubicBezTo>
                <a:cubicBezTo>
                  <a:pt x="6582" y="5743"/>
                  <a:pt x="6673" y="5842"/>
                  <a:pt x="6771" y="5936"/>
                </a:cubicBezTo>
                <a:cubicBezTo>
                  <a:pt x="6913" y="5868"/>
                  <a:pt x="7050" y="5789"/>
                  <a:pt x="7182" y="5698"/>
                </a:cubicBezTo>
                <a:cubicBezTo>
                  <a:pt x="7150" y="5567"/>
                  <a:pt x="7109" y="5437"/>
                  <a:pt x="7063" y="5313"/>
                </a:cubicBezTo>
                <a:cubicBezTo>
                  <a:pt x="7270" y="5157"/>
                  <a:pt x="7455" y="4972"/>
                  <a:pt x="7612" y="4764"/>
                </a:cubicBezTo>
                <a:cubicBezTo>
                  <a:pt x="7737" y="4811"/>
                  <a:pt x="7865" y="4852"/>
                  <a:pt x="7997" y="4884"/>
                </a:cubicBezTo>
                <a:cubicBezTo>
                  <a:pt x="8087" y="4751"/>
                  <a:pt x="8166" y="4614"/>
                  <a:pt x="8234" y="4473"/>
                </a:cubicBezTo>
                <a:cubicBezTo>
                  <a:pt x="8142" y="4374"/>
                  <a:pt x="8042" y="4283"/>
                  <a:pt x="7938" y="4199"/>
                </a:cubicBezTo>
                <a:cubicBezTo>
                  <a:pt x="8039" y="3964"/>
                  <a:pt x="8108" y="3712"/>
                  <a:pt x="8139" y="3449"/>
                </a:cubicBezTo>
                <a:cubicBezTo>
                  <a:pt x="8270" y="3427"/>
                  <a:pt x="8402" y="3398"/>
                  <a:pt x="8532" y="3360"/>
                </a:cubicBezTo>
                <a:cubicBezTo>
                  <a:pt x="8544" y="3202"/>
                  <a:pt x="8544" y="3043"/>
                  <a:pt x="8532" y="2885"/>
                </a:cubicBezTo>
                <a:cubicBezTo>
                  <a:pt x="8402" y="2847"/>
                  <a:pt x="8270" y="2818"/>
                  <a:pt x="8139" y="2797"/>
                </a:cubicBezTo>
                <a:cubicBezTo>
                  <a:pt x="8107" y="2533"/>
                  <a:pt x="8039" y="2281"/>
                  <a:pt x="7938" y="2046"/>
                </a:cubicBezTo>
                <a:cubicBezTo>
                  <a:pt x="8042" y="1962"/>
                  <a:pt x="8142" y="1871"/>
                  <a:pt x="8234" y="1773"/>
                </a:cubicBezTo>
                <a:cubicBezTo>
                  <a:pt x="8167" y="1631"/>
                  <a:pt x="8088" y="1494"/>
                  <a:pt x="7997" y="1362"/>
                </a:cubicBezTo>
                <a:cubicBezTo>
                  <a:pt x="7866" y="1394"/>
                  <a:pt x="7736" y="1434"/>
                  <a:pt x="7612" y="1482"/>
                </a:cubicBezTo>
                <a:cubicBezTo>
                  <a:pt x="7455" y="1274"/>
                  <a:pt x="7270" y="1089"/>
                  <a:pt x="7063" y="932"/>
                </a:cubicBezTo>
                <a:cubicBezTo>
                  <a:pt x="7110" y="808"/>
                  <a:pt x="7151" y="679"/>
                  <a:pt x="7182" y="547"/>
                </a:cubicBezTo>
                <a:cubicBezTo>
                  <a:pt x="7050" y="457"/>
                  <a:pt x="6913" y="377"/>
                  <a:pt x="6771" y="310"/>
                </a:cubicBezTo>
                <a:cubicBezTo>
                  <a:pt x="6673" y="403"/>
                  <a:pt x="6582" y="502"/>
                  <a:pt x="6498" y="606"/>
                </a:cubicBezTo>
                <a:cubicBezTo>
                  <a:pt x="6263" y="505"/>
                  <a:pt x="6011" y="436"/>
                  <a:pt x="5747" y="405"/>
                </a:cubicBezTo>
                <a:cubicBezTo>
                  <a:pt x="5726" y="274"/>
                  <a:pt x="5697" y="141"/>
                  <a:pt x="5658" y="12"/>
                </a:cubicBezTo>
                <a:cubicBezTo>
                  <a:pt x="5501" y="0"/>
                  <a:pt x="5342" y="0"/>
                  <a:pt x="5184" y="12"/>
                </a:cubicBezTo>
                <a:cubicBezTo>
                  <a:pt x="5146" y="141"/>
                  <a:pt x="5117" y="274"/>
                  <a:pt x="5096" y="405"/>
                </a:cubicBezTo>
                <a:cubicBezTo>
                  <a:pt x="4832" y="437"/>
                  <a:pt x="4580" y="505"/>
                  <a:pt x="4345" y="606"/>
                </a:cubicBezTo>
                <a:cubicBezTo>
                  <a:pt x="4261" y="502"/>
                  <a:pt x="4169" y="403"/>
                  <a:pt x="4071" y="310"/>
                </a:cubicBezTo>
                <a:cubicBezTo>
                  <a:pt x="3930" y="377"/>
                  <a:pt x="3793" y="456"/>
                  <a:pt x="3661" y="547"/>
                </a:cubicBezTo>
                <a:cubicBezTo>
                  <a:pt x="3693" y="679"/>
                  <a:pt x="3734" y="808"/>
                  <a:pt x="3780" y="932"/>
                </a:cubicBezTo>
                <a:cubicBezTo>
                  <a:pt x="3573" y="1088"/>
                  <a:pt x="3388" y="1274"/>
                  <a:pt x="3231" y="1481"/>
                </a:cubicBezTo>
                <a:cubicBezTo>
                  <a:pt x="3106" y="1434"/>
                  <a:pt x="2977" y="1394"/>
                  <a:pt x="2845" y="1362"/>
                </a:cubicBezTo>
                <a:cubicBezTo>
                  <a:pt x="2755" y="1493"/>
                  <a:pt x="2676" y="1630"/>
                  <a:pt x="2608" y="1772"/>
                </a:cubicBezTo>
                <a:cubicBezTo>
                  <a:pt x="2701" y="1870"/>
                  <a:pt x="2801" y="1961"/>
                  <a:pt x="2904" y="2045"/>
                </a:cubicBezTo>
                <a:cubicBezTo>
                  <a:pt x="2803" y="2281"/>
                  <a:pt x="2735" y="2533"/>
                  <a:pt x="2703" y="2796"/>
                </a:cubicBezTo>
                <a:cubicBezTo>
                  <a:pt x="2572" y="2818"/>
                  <a:pt x="2440" y="2847"/>
                  <a:pt x="2311" y="2885"/>
                </a:cubicBezTo>
                <a:cubicBezTo>
                  <a:pt x="2298" y="3042"/>
                  <a:pt x="2298" y="3201"/>
                  <a:pt x="2311" y="3359"/>
                </a:cubicBezTo>
                <a:cubicBezTo>
                  <a:pt x="2440" y="3398"/>
                  <a:pt x="2572" y="3427"/>
                  <a:pt x="2704" y="3449"/>
                </a:cubicBezTo>
                <a:close/>
                <a:moveTo>
                  <a:pt x="3437" y="3123"/>
                </a:moveTo>
                <a:cubicBezTo>
                  <a:pt x="3437" y="2027"/>
                  <a:pt x="4325" y="1139"/>
                  <a:pt x="5421" y="1139"/>
                </a:cubicBezTo>
                <a:cubicBezTo>
                  <a:pt x="6517" y="1139"/>
                  <a:pt x="7406" y="2027"/>
                  <a:pt x="7406" y="3123"/>
                </a:cubicBezTo>
                <a:cubicBezTo>
                  <a:pt x="7406" y="4218"/>
                  <a:pt x="6517" y="5107"/>
                  <a:pt x="5421" y="5107"/>
                </a:cubicBezTo>
                <a:cubicBezTo>
                  <a:pt x="4325" y="5107"/>
                  <a:pt x="3437" y="4218"/>
                  <a:pt x="3437" y="3123"/>
                </a:cubicBezTo>
                <a:close/>
                <a:moveTo>
                  <a:pt x="5424" y="4962"/>
                </a:moveTo>
                <a:cubicBezTo>
                  <a:pt x="5523" y="4962"/>
                  <a:pt x="5610" y="4915"/>
                  <a:pt x="5665" y="4841"/>
                </a:cubicBezTo>
                <a:lnTo>
                  <a:pt x="5185" y="4839"/>
                </a:lnTo>
                <a:cubicBezTo>
                  <a:pt x="5239" y="4913"/>
                  <a:pt x="5326" y="4961"/>
                  <a:pt x="5424" y="4962"/>
                </a:cubicBezTo>
                <a:close/>
                <a:moveTo>
                  <a:pt x="5759" y="4682"/>
                </a:moveTo>
                <a:cubicBezTo>
                  <a:pt x="5759" y="4667"/>
                  <a:pt x="5706" y="4654"/>
                  <a:pt x="5625" y="4645"/>
                </a:cubicBezTo>
                <a:cubicBezTo>
                  <a:pt x="5706" y="4638"/>
                  <a:pt x="5759" y="4624"/>
                  <a:pt x="5759" y="4609"/>
                </a:cubicBezTo>
                <a:cubicBezTo>
                  <a:pt x="5759" y="4583"/>
                  <a:pt x="5609" y="4563"/>
                  <a:pt x="5425" y="4563"/>
                </a:cubicBezTo>
                <a:cubicBezTo>
                  <a:pt x="5241" y="4563"/>
                  <a:pt x="5092" y="4583"/>
                  <a:pt x="5092" y="4609"/>
                </a:cubicBezTo>
                <a:cubicBezTo>
                  <a:pt x="5092" y="4624"/>
                  <a:pt x="5144" y="4638"/>
                  <a:pt x="5225" y="4645"/>
                </a:cubicBezTo>
                <a:cubicBezTo>
                  <a:pt x="5144" y="4654"/>
                  <a:pt x="5092" y="4667"/>
                  <a:pt x="5092" y="4682"/>
                </a:cubicBezTo>
                <a:cubicBezTo>
                  <a:pt x="5092" y="4698"/>
                  <a:pt x="5148" y="4712"/>
                  <a:pt x="5235" y="4720"/>
                </a:cubicBezTo>
                <a:cubicBezTo>
                  <a:pt x="5148" y="4728"/>
                  <a:pt x="5092" y="4741"/>
                  <a:pt x="5092" y="4757"/>
                </a:cubicBezTo>
                <a:cubicBezTo>
                  <a:pt x="5092" y="4782"/>
                  <a:pt x="5241" y="4803"/>
                  <a:pt x="5425" y="4803"/>
                </a:cubicBezTo>
                <a:cubicBezTo>
                  <a:pt x="5609" y="4803"/>
                  <a:pt x="5759" y="4782"/>
                  <a:pt x="5759" y="4757"/>
                </a:cubicBezTo>
                <a:cubicBezTo>
                  <a:pt x="5759" y="4741"/>
                  <a:pt x="5702" y="4728"/>
                  <a:pt x="5615" y="4720"/>
                </a:cubicBezTo>
                <a:cubicBezTo>
                  <a:pt x="5702" y="4712"/>
                  <a:pt x="5759" y="4698"/>
                  <a:pt x="5759" y="4682"/>
                </a:cubicBezTo>
                <a:close/>
                <a:moveTo>
                  <a:pt x="5460" y="3358"/>
                </a:moveTo>
                <a:lnTo>
                  <a:pt x="5454" y="3607"/>
                </a:lnTo>
                <a:cubicBezTo>
                  <a:pt x="5524" y="3601"/>
                  <a:pt x="5572" y="3585"/>
                  <a:pt x="5599" y="3560"/>
                </a:cubicBezTo>
                <a:cubicBezTo>
                  <a:pt x="5626" y="3535"/>
                  <a:pt x="5640" y="3511"/>
                  <a:pt x="5640" y="3486"/>
                </a:cubicBezTo>
                <a:cubicBezTo>
                  <a:pt x="5641" y="3467"/>
                  <a:pt x="5632" y="3447"/>
                  <a:pt x="5613" y="3425"/>
                </a:cubicBezTo>
                <a:cubicBezTo>
                  <a:pt x="5595" y="3403"/>
                  <a:pt x="5545" y="3380"/>
                  <a:pt x="5460" y="3358"/>
                </a:cubicBezTo>
                <a:close/>
                <a:moveTo>
                  <a:pt x="5235" y="3072"/>
                </a:moveTo>
                <a:cubicBezTo>
                  <a:pt x="5234" y="3116"/>
                  <a:pt x="5287" y="3152"/>
                  <a:pt x="5393" y="3181"/>
                </a:cubicBezTo>
                <a:lnTo>
                  <a:pt x="5399" y="2975"/>
                </a:lnTo>
                <a:cubicBezTo>
                  <a:pt x="5353" y="2976"/>
                  <a:pt x="5314" y="2985"/>
                  <a:pt x="5283" y="3005"/>
                </a:cubicBezTo>
                <a:cubicBezTo>
                  <a:pt x="5252" y="3024"/>
                  <a:pt x="5236" y="3047"/>
                  <a:pt x="5235" y="3072"/>
                </a:cubicBezTo>
                <a:close/>
                <a:moveTo>
                  <a:pt x="6042" y="2282"/>
                </a:moveTo>
                <a:cubicBezTo>
                  <a:pt x="5940" y="2179"/>
                  <a:pt x="5812" y="2103"/>
                  <a:pt x="5673" y="2061"/>
                </a:cubicBezTo>
                <a:cubicBezTo>
                  <a:pt x="5594" y="2038"/>
                  <a:pt x="5511" y="2026"/>
                  <a:pt x="5428" y="2025"/>
                </a:cubicBezTo>
                <a:cubicBezTo>
                  <a:pt x="5196" y="2024"/>
                  <a:pt x="4977" y="2114"/>
                  <a:pt x="4812" y="2278"/>
                </a:cubicBezTo>
                <a:cubicBezTo>
                  <a:pt x="4647" y="2442"/>
                  <a:pt x="4556" y="2660"/>
                  <a:pt x="4555" y="2890"/>
                </a:cubicBezTo>
                <a:cubicBezTo>
                  <a:pt x="4555" y="2890"/>
                  <a:pt x="4559" y="2971"/>
                  <a:pt x="4559" y="2972"/>
                </a:cubicBezTo>
                <a:cubicBezTo>
                  <a:pt x="4570" y="3091"/>
                  <a:pt x="4604" y="3205"/>
                  <a:pt x="4663" y="3315"/>
                </a:cubicBezTo>
                <a:lnTo>
                  <a:pt x="4672" y="3332"/>
                </a:lnTo>
                <a:cubicBezTo>
                  <a:pt x="4690" y="3368"/>
                  <a:pt x="4708" y="3403"/>
                  <a:pt x="4726" y="3438"/>
                </a:cubicBezTo>
                <a:cubicBezTo>
                  <a:pt x="4909" y="3813"/>
                  <a:pt x="5009" y="4131"/>
                  <a:pt x="5008" y="4338"/>
                </a:cubicBezTo>
                <a:lnTo>
                  <a:pt x="5008" y="4339"/>
                </a:lnTo>
                <a:cubicBezTo>
                  <a:pt x="5008" y="4339"/>
                  <a:pt x="5019" y="4443"/>
                  <a:pt x="5019" y="4447"/>
                </a:cubicBezTo>
                <a:cubicBezTo>
                  <a:pt x="5038" y="4526"/>
                  <a:pt x="5074" y="4526"/>
                  <a:pt x="5089" y="4526"/>
                </a:cubicBezTo>
                <a:lnTo>
                  <a:pt x="5750" y="4529"/>
                </a:lnTo>
                <a:cubicBezTo>
                  <a:pt x="5766" y="4529"/>
                  <a:pt x="5802" y="4529"/>
                  <a:pt x="5821" y="4456"/>
                </a:cubicBezTo>
                <a:cubicBezTo>
                  <a:pt x="5821" y="4456"/>
                  <a:pt x="5832" y="4345"/>
                  <a:pt x="5832" y="4346"/>
                </a:cubicBezTo>
                <a:cubicBezTo>
                  <a:pt x="5834" y="3947"/>
                  <a:pt x="6186" y="3321"/>
                  <a:pt x="6188" y="3317"/>
                </a:cubicBezTo>
                <a:cubicBezTo>
                  <a:pt x="6245" y="3209"/>
                  <a:pt x="6280" y="3095"/>
                  <a:pt x="6291" y="2980"/>
                </a:cubicBezTo>
                <a:lnTo>
                  <a:pt x="6295" y="2897"/>
                </a:lnTo>
                <a:cubicBezTo>
                  <a:pt x="6295" y="2666"/>
                  <a:pt x="6206" y="2447"/>
                  <a:pt x="6042" y="2282"/>
                </a:cubicBezTo>
                <a:close/>
                <a:moveTo>
                  <a:pt x="5681" y="3580"/>
                </a:moveTo>
                <a:cubicBezTo>
                  <a:pt x="5626" y="3618"/>
                  <a:pt x="5551" y="3640"/>
                  <a:pt x="5453" y="3648"/>
                </a:cubicBezTo>
                <a:lnTo>
                  <a:pt x="5433" y="4493"/>
                </a:lnTo>
                <a:lnTo>
                  <a:pt x="5367" y="4493"/>
                </a:lnTo>
                <a:lnTo>
                  <a:pt x="5382" y="3646"/>
                </a:lnTo>
                <a:cubicBezTo>
                  <a:pt x="5310" y="3644"/>
                  <a:pt x="5242" y="3624"/>
                  <a:pt x="5178" y="3586"/>
                </a:cubicBezTo>
                <a:cubicBezTo>
                  <a:pt x="5114" y="3549"/>
                  <a:pt x="5083" y="3504"/>
                  <a:pt x="5084" y="3453"/>
                </a:cubicBezTo>
                <a:cubicBezTo>
                  <a:pt x="5085" y="3428"/>
                  <a:pt x="5095" y="3408"/>
                  <a:pt x="5115" y="3393"/>
                </a:cubicBezTo>
                <a:cubicBezTo>
                  <a:pt x="5134" y="3379"/>
                  <a:pt x="5156" y="3373"/>
                  <a:pt x="5180" y="3373"/>
                </a:cubicBezTo>
                <a:cubicBezTo>
                  <a:pt x="5209" y="3374"/>
                  <a:pt x="5233" y="3383"/>
                  <a:pt x="5251" y="3399"/>
                </a:cubicBezTo>
                <a:cubicBezTo>
                  <a:pt x="5270" y="3415"/>
                  <a:pt x="5278" y="3433"/>
                  <a:pt x="5278" y="3452"/>
                </a:cubicBezTo>
                <a:cubicBezTo>
                  <a:pt x="5277" y="3474"/>
                  <a:pt x="5264" y="3493"/>
                  <a:pt x="5239" y="3509"/>
                </a:cubicBezTo>
                <a:cubicBezTo>
                  <a:pt x="5225" y="3517"/>
                  <a:pt x="5218" y="3525"/>
                  <a:pt x="5218" y="3530"/>
                </a:cubicBezTo>
                <a:cubicBezTo>
                  <a:pt x="5217" y="3542"/>
                  <a:pt x="5232" y="3556"/>
                  <a:pt x="5263" y="3574"/>
                </a:cubicBezTo>
                <a:cubicBezTo>
                  <a:pt x="5293" y="3590"/>
                  <a:pt x="5333" y="3600"/>
                  <a:pt x="5383" y="3606"/>
                </a:cubicBezTo>
                <a:lnTo>
                  <a:pt x="5390" y="3337"/>
                </a:lnTo>
                <a:cubicBezTo>
                  <a:pt x="5279" y="3309"/>
                  <a:pt x="5205" y="3276"/>
                  <a:pt x="5169" y="3241"/>
                </a:cubicBezTo>
                <a:cubicBezTo>
                  <a:pt x="5133" y="3205"/>
                  <a:pt x="5115" y="3165"/>
                  <a:pt x="5116" y="3121"/>
                </a:cubicBezTo>
                <a:cubicBezTo>
                  <a:pt x="5118" y="3068"/>
                  <a:pt x="5146" y="3023"/>
                  <a:pt x="5200" y="2987"/>
                </a:cubicBezTo>
                <a:cubicBezTo>
                  <a:pt x="5255" y="2951"/>
                  <a:pt x="5321" y="2933"/>
                  <a:pt x="5400" y="2935"/>
                </a:cubicBezTo>
                <a:lnTo>
                  <a:pt x="5402" y="2853"/>
                </a:lnTo>
                <a:lnTo>
                  <a:pt x="5473" y="2855"/>
                </a:lnTo>
                <a:lnTo>
                  <a:pt x="5471" y="2937"/>
                </a:lnTo>
                <a:cubicBezTo>
                  <a:pt x="5560" y="2944"/>
                  <a:pt x="5625" y="2963"/>
                  <a:pt x="5668" y="2995"/>
                </a:cubicBezTo>
                <a:cubicBezTo>
                  <a:pt x="5711" y="3026"/>
                  <a:pt x="5732" y="3057"/>
                  <a:pt x="5731" y="3089"/>
                </a:cubicBezTo>
                <a:cubicBezTo>
                  <a:pt x="5730" y="3110"/>
                  <a:pt x="5722" y="3127"/>
                  <a:pt x="5705" y="3141"/>
                </a:cubicBezTo>
                <a:cubicBezTo>
                  <a:pt x="5688" y="3155"/>
                  <a:pt x="5666" y="3162"/>
                  <a:pt x="5638" y="3161"/>
                </a:cubicBezTo>
                <a:cubicBezTo>
                  <a:pt x="5613" y="3161"/>
                  <a:pt x="5590" y="3154"/>
                  <a:pt x="5573" y="3140"/>
                </a:cubicBezTo>
                <a:cubicBezTo>
                  <a:pt x="5555" y="3127"/>
                  <a:pt x="5546" y="3110"/>
                  <a:pt x="5547" y="3089"/>
                </a:cubicBezTo>
                <a:cubicBezTo>
                  <a:pt x="5547" y="3076"/>
                  <a:pt x="5555" y="3058"/>
                  <a:pt x="5573" y="3038"/>
                </a:cubicBezTo>
                <a:cubicBezTo>
                  <a:pt x="5582" y="3027"/>
                  <a:pt x="5586" y="3020"/>
                  <a:pt x="5586" y="3017"/>
                </a:cubicBezTo>
                <a:cubicBezTo>
                  <a:pt x="5586" y="2999"/>
                  <a:pt x="5548" y="2985"/>
                  <a:pt x="5470" y="2975"/>
                </a:cubicBezTo>
                <a:lnTo>
                  <a:pt x="5465" y="3200"/>
                </a:lnTo>
                <a:cubicBezTo>
                  <a:pt x="5557" y="3225"/>
                  <a:pt x="5618" y="3245"/>
                  <a:pt x="5649" y="3259"/>
                </a:cubicBezTo>
                <a:cubicBezTo>
                  <a:pt x="5679" y="3271"/>
                  <a:pt x="5707" y="3293"/>
                  <a:pt x="5731" y="3324"/>
                </a:cubicBezTo>
                <a:cubicBezTo>
                  <a:pt x="5756" y="3355"/>
                  <a:pt x="5768" y="3390"/>
                  <a:pt x="5766" y="3428"/>
                </a:cubicBezTo>
                <a:cubicBezTo>
                  <a:pt x="5765" y="3491"/>
                  <a:pt x="5736" y="3542"/>
                  <a:pt x="5681" y="3580"/>
                </a:cubicBezTo>
                <a:close/>
                <a:moveTo>
                  <a:pt x="6828" y="2029"/>
                </a:moveTo>
                <a:cubicBezTo>
                  <a:pt x="6619" y="2048"/>
                  <a:pt x="6404" y="2006"/>
                  <a:pt x="6348" y="1935"/>
                </a:cubicBezTo>
                <a:cubicBezTo>
                  <a:pt x="6291" y="1864"/>
                  <a:pt x="6415" y="1792"/>
                  <a:pt x="6624" y="1773"/>
                </a:cubicBezTo>
                <a:lnTo>
                  <a:pt x="6828" y="2029"/>
                </a:lnTo>
                <a:close/>
                <a:moveTo>
                  <a:pt x="6375" y="1548"/>
                </a:moveTo>
                <a:cubicBezTo>
                  <a:pt x="6188" y="1570"/>
                  <a:pt x="5984" y="1536"/>
                  <a:pt x="5920" y="1473"/>
                </a:cubicBezTo>
                <a:cubicBezTo>
                  <a:pt x="5855" y="1411"/>
                  <a:pt x="5953" y="1342"/>
                  <a:pt x="6140" y="1320"/>
                </a:cubicBezTo>
                <a:lnTo>
                  <a:pt x="6375" y="1548"/>
                </a:lnTo>
                <a:close/>
                <a:moveTo>
                  <a:pt x="5326" y="1575"/>
                </a:moveTo>
                <a:cubicBezTo>
                  <a:pt x="5400" y="1575"/>
                  <a:pt x="5400" y="1902"/>
                  <a:pt x="5326" y="1902"/>
                </a:cubicBezTo>
                <a:lnTo>
                  <a:pt x="5326" y="1575"/>
                </a:lnTo>
                <a:close/>
                <a:moveTo>
                  <a:pt x="4015" y="2034"/>
                </a:moveTo>
                <a:cubicBezTo>
                  <a:pt x="4225" y="2053"/>
                  <a:pt x="4349" y="2125"/>
                  <a:pt x="4292" y="2196"/>
                </a:cubicBezTo>
                <a:cubicBezTo>
                  <a:pt x="4236" y="2267"/>
                  <a:pt x="4020" y="2309"/>
                  <a:pt x="3811" y="2290"/>
                </a:cubicBezTo>
                <a:lnTo>
                  <a:pt x="4015" y="2034"/>
                </a:lnTo>
                <a:close/>
                <a:moveTo>
                  <a:pt x="4467" y="1552"/>
                </a:moveTo>
                <a:cubicBezTo>
                  <a:pt x="4653" y="1574"/>
                  <a:pt x="4751" y="1643"/>
                  <a:pt x="4686" y="1706"/>
                </a:cubicBezTo>
                <a:cubicBezTo>
                  <a:pt x="4622" y="1769"/>
                  <a:pt x="4418" y="1802"/>
                  <a:pt x="4232" y="1780"/>
                </a:cubicBezTo>
                <a:lnTo>
                  <a:pt x="4467" y="1552"/>
                </a:lnTo>
                <a:close/>
                <a:moveTo>
                  <a:pt x="5323" y="4513"/>
                </a:moveTo>
                <a:lnTo>
                  <a:pt x="5529" y="4517"/>
                </a:lnTo>
                <a:lnTo>
                  <a:pt x="5987" y="3562"/>
                </a:lnTo>
                <a:lnTo>
                  <a:pt x="5987" y="2763"/>
                </a:lnTo>
                <a:cubicBezTo>
                  <a:pt x="5987" y="2763"/>
                  <a:pt x="5294" y="2363"/>
                  <a:pt x="5265" y="2393"/>
                </a:cubicBezTo>
                <a:cubicBezTo>
                  <a:pt x="5236" y="2422"/>
                  <a:pt x="4856" y="2798"/>
                  <a:pt x="4856" y="2798"/>
                </a:cubicBezTo>
                <a:lnTo>
                  <a:pt x="4998" y="3795"/>
                </a:lnTo>
                <a:cubicBezTo>
                  <a:pt x="4998" y="3795"/>
                  <a:pt x="5208" y="4372"/>
                  <a:pt x="5211" y="4381"/>
                </a:cubicBezTo>
                <a:cubicBezTo>
                  <a:pt x="5214" y="4391"/>
                  <a:pt x="5323" y="4513"/>
                  <a:pt x="5323" y="4513"/>
                </a:cubicBezTo>
                <a:close/>
                <a:moveTo>
                  <a:pt x="2464" y="6923"/>
                </a:moveTo>
                <a:cubicBezTo>
                  <a:pt x="1015" y="8181"/>
                  <a:pt x="46" y="10339"/>
                  <a:pt x="0" y="12803"/>
                </a:cubicBezTo>
                <a:lnTo>
                  <a:pt x="10842" y="12803"/>
                </a:lnTo>
                <a:cubicBezTo>
                  <a:pt x="10796" y="10340"/>
                  <a:pt x="9828" y="8182"/>
                  <a:pt x="8378" y="6923"/>
                </a:cubicBezTo>
                <a:lnTo>
                  <a:pt x="6310" y="9425"/>
                </a:lnTo>
                <a:cubicBezTo>
                  <a:pt x="6193" y="8665"/>
                  <a:pt x="5991" y="8074"/>
                  <a:pt x="5747" y="7792"/>
                </a:cubicBezTo>
                <a:cubicBezTo>
                  <a:pt x="6004" y="7670"/>
                  <a:pt x="6182" y="7408"/>
                  <a:pt x="6182" y="7105"/>
                </a:cubicBezTo>
                <a:cubicBezTo>
                  <a:pt x="6182" y="6686"/>
                  <a:pt x="5841" y="6346"/>
                  <a:pt x="5421" y="6346"/>
                </a:cubicBezTo>
                <a:cubicBezTo>
                  <a:pt x="5001" y="6346"/>
                  <a:pt x="4660" y="6686"/>
                  <a:pt x="4660" y="7105"/>
                </a:cubicBezTo>
                <a:cubicBezTo>
                  <a:pt x="4660" y="7408"/>
                  <a:pt x="4838" y="7670"/>
                  <a:pt x="5095" y="7792"/>
                </a:cubicBezTo>
                <a:cubicBezTo>
                  <a:pt x="4851" y="8074"/>
                  <a:pt x="4650" y="8665"/>
                  <a:pt x="4533" y="9425"/>
                </a:cubicBezTo>
                <a:lnTo>
                  <a:pt x="2464" y="69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667591" y="2368207"/>
            <a:ext cx="545428" cy="545428"/>
            <a:chOff x="3727114" y="2487227"/>
            <a:chExt cx="545428" cy="545428"/>
          </a:xfrm>
        </p:grpSpPr>
        <p:sp>
          <p:nvSpPr>
            <p:cNvPr id="53" name="椭圆 52"/>
            <p:cNvSpPr/>
            <p:nvPr/>
          </p:nvSpPr>
          <p:spPr>
            <a:xfrm>
              <a:off x="3727114" y="2487227"/>
              <a:ext cx="545428" cy="54542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828496" y="2586027"/>
              <a:ext cx="342664" cy="347828"/>
            </a:xfrm>
            <a:prstGeom prst="ellipse">
              <a:avLst/>
            </a:prstGeom>
            <a:solidFill>
              <a:srgbClr val="36405A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508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41165" y="3745351"/>
            <a:ext cx="545428" cy="545428"/>
            <a:chOff x="3727114" y="2487227"/>
            <a:chExt cx="545428" cy="545428"/>
          </a:xfrm>
        </p:grpSpPr>
        <p:sp>
          <p:nvSpPr>
            <p:cNvPr id="60" name="椭圆 59"/>
            <p:cNvSpPr/>
            <p:nvPr/>
          </p:nvSpPr>
          <p:spPr>
            <a:xfrm>
              <a:off x="3727114" y="2487227"/>
              <a:ext cx="545428" cy="54542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828496" y="2586027"/>
              <a:ext cx="342664" cy="347828"/>
            </a:xfrm>
            <a:prstGeom prst="ellipse">
              <a:avLst/>
            </a:prstGeom>
            <a:solidFill>
              <a:srgbClr val="36405A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508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566209" y="5122495"/>
            <a:ext cx="545428" cy="545428"/>
            <a:chOff x="3727114" y="2487227"/>
            <a:chExt cx="545428" cy="545428"/>
          </a:xfrm>
        </p:grpSpPr>
        <p:sp>
          <p:nvSpPr>
            <p:cNvPr id="63" name="椭圆 62"/>
            <p:cNvSpPr/>
            <p:nvPr/>
          </p:nvSpPr>
          <p:spPr>
            <a:xfrm>
              <a:off x="3727114" y="2487227"/>
              <a:ext cx="545428" cy="54542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828496" y="2586027"/>
              <a:ext cx="342664" cy="347828"/>
            </a:xfrm>
            <a:prstGeom prst="ellipse">
              <a:avLst/>
            </a:prstGeom>
            <a:solidFill>
              <a:srgbClr val="36405A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508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28696" y="-10921"/>
            <a:ext cx="1910505" cy="6879842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4392" y="1297374"/>
            <a:ext cx="2024913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>
                <a:solidFill>
                  <a:srgbClr val="404040"/>
                </a:solidFill>
                <a:cs typeface="+mn-ea"/>
                <a:sym typeface="+mn-lt"/>
              </a:rPr>
              <a:t>工作内容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820164" y="1091939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663220" y="2539463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63220" y="3859773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63220" y="5112638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911075" y="2539463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11075" y="3859773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cs typeface="+mn-ea"/>
                <a:sym typeface="+mn-lt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911075" y="5112638"/>
            <a:ext cx="521896" cy="521896"/>
          </a:xfrm>
          <a:prstGeom prst="ellipse">
            <a:avLst/>
          </a:prstGeom>
          <a:solidFill>
            <a:srgbClr val="3640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25927" y="2396807"/>
            <a:ext cx="3012363" cy="83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销售管理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销售目标</a:t>
            </a:r>
            <a:r>
              <a:rPr lang="en-US" altLang="zh-CN" sz="2000" kern="100" dirty="0">
                <a:cs typeface="+mn-ea"/>
                <a:sym typeface="+mn-lt"/>
              </a:rPr>
              <a:t> / </a:t>
            </a:r>
            <a:r>
              <a:rPr lang="zh-CN" altLang="zh-CN" sz="2000" kern="100" dirty="0">
                <a:cs typeface="+mn-ea"/>
                <a:sym typeface="+mn-lt"/>
              </a:rPr>
              <a:t>管控</a:t>
            </a:r>
            <a:r>
              <a:rPr lang="en-US" altLang="zh-CN" sz="2000" kern="100" dirty="0">
                <a:cs typeface="+mn-ea"/>
                <a:sym typeface="+mn-lt"/>
              </a:rPr>
              <a:t> /</a:t>
            </a:r>
            <a:r>
              <a:rPr lang="zh-CN" altLang="en-US" sz="2000" kern="100" dirty="0">
                <a:cs typeface="+mn-ea"/>
                <a:sym typeface="+mn-lt"/>
              </a:rPr>
              <a:t> </a:t>
            </a:r>
            <a:r>
              <a:rPr lang="zh-CN" altLang="zh-CN" sz="2000" kern="100" dirty="0">
                <a:cs typeface="+mn-ea"/>
                <a:sym typeface="+mn-lt"/>
              </a:rPr>
              <a:t>会议等</a:t>
            </a:r>
          </a:p>
        </p:txBody>
      </p:sp>
      <p:sp>
        <p:nvSpPr>
          <p:cNvPr id="46" name="矩形 45"/>
          <p:cNvSpPr/>
          <p:nvPr/>
        </p:nvSpPr>
        <p:spPr>
          <a:xfrm>
            <a:off x="4268869" y="3717117"/>
            <a:ext cx="3236784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人员管理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新人培养</a:t>
            </a:r>
            <a:r>
              <a:rPr lang="en-US" altLang="zh-CN" sz="2000" kern="100" dirty="0">
                <a:cs typeface="+mn-ea"/>
                <a:sym typeface="+mn-lt"/>
              </a:rPr>
              <a:t> / </a:t>
            </a:r>
            <a:r>
              <a:rPr lang="zh-CN" altLang="zh-CN" sz="2000" kern="100" dirty="0">
                <a:cs typeface="+mn-ea"/>
                <a:sym typeface="+mn-lt"/>
              </a:rPr>
              <a:t>人员状态</a:t>
            </a:r>
            <a:r>
              <a:rPr lang="zh-CN" altLang="en-US" sz="2000" kern="100" dirty="0">
                <a:cs typeface="+mn-ea"/>
                <a:sym typeface="+mn-lt"/>
              </a:rPr>
              <a:t>调整</a:t>
            </a:r>
            <a:r>
              <a:rPr lang="zh-CN" altLang="zh-CN" sz="2000" kern="100" dirty="0">
                <a:cs typeface="+mn-ea"/>
                <a:sym typeface="+mn-lt"/>
              </a:rPr>
              <a:t>等</a:t>
            </a:r>
          </a:p>
        </p:txBody>
      </p:sp>
      <p:sp>
        <p:nvSpPr>
          <p:cNvPr id="48" name="矩形 47"/>
          <p:cNvSpPr/>
          <p:nvPr/>
        </p:nvSpPr>
        <p:spPr>
          <a:xfrm>
            <a:off x="4248369" y="4969982"/>
            <a:ext cx="3262432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货品管理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kern="100" dirty="0">
                <a:cs typeface="+mn-ea"/>
                <a:sym typeface="+mn-lt"/>
              </a:rPr>
              <a:t>熟悉</a:t>
            </a:r>
            <a:r>
              <a:rPr lang="zh-CN" altLang="zh-CN" sz="2000" kern="100" dirty="0">
                <a:cs typeface="+mn-ea"/>
                <a:sym typeface="+mn-lt"/>
              </a:rPr>
              <a:t>货品</a:t>
            </a:r>
            <a:r>
              <a:rPr lang="zh-CN" altLang="en-US" sz="2000" kern="100" dirty="0">
                <a:cs typeface="+mn-ea"/>
                <a:sym typeface="+mn-lt"/>
              </a:rPr>
              <a:t>知识</a:t>
            </a:r>
            <a:r>
              <a:rPr lang="zh-CN" altLang="zh-CN" sz="2000" kern="100" dirty="0">
                <a:cs typeface="+mn-ea"/>
                <a:sym typeface="+mn-lt"/>
              </a:rPr>
              <a:t>，货品空挡等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85329" y="2396807"/>
            <a:ext cx="331512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市场调研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竞品信息收集</a:t>
            </a:r>
            <a:r>
              <a:rPr lang="en-US" altLang="zh-CN" sz="2000" kern="100" dirty="0">
                <a:cs typeface="+mn-ea"/>
                <a:sym typeface="+mn-lt"/>
              </a:rPr>
              <a:t> / </a:t>
            </a:r>
            <a:r>
              <a:rPr lang="zh-CN" altLang="zh-CN" sz="2000" kern="100" dirty="0">
                <a:cs typeface="+mn-ea"/>
                <a:sym typeface="+mn-lt"/>
              </a:rPr>
              <a:t>市场调研</a:t>
            </a:r>
          </a:p>
        </p:txBody>
      </p:sp>
      <p:sp>
        <p:nvSpPr>
          <p:cNvPr id="52" name="矩形 51"/>
          <p:cNvSpPr/>
          <p:nvPr/>
        </p:nvSpPr>
        <p:spPr>
          <a:xfrm>
            <a:off x="8585329" y="3733756"/>
            <a:ext cx="3051792" cy="82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顾客管理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zh-CN" altLang="zh-CN" sz="2000" kern="100" dirty="0">
                <a:cs typeface="+mn-ea"/>
                <a:sym typeface="+mn-lt"/>
              </a:rPr>
              <a:t>顾客档案的建立</a:t>
            </a:r>
            <a:r>
              <a:rPr lang="zh-CN" altLang="en-US" sz="2000" kern="100" dirty="0">
                <a:cs typeface="+mn-ea"/>
                <a:sym typeface="+mn-lt"/>
              </a:rPr>
              <a:t>和</a:t>
            </a:r>
            <a:r>
              <a:rPr lang="zh-CN" altLang="zh-CN" sz="2000" kern="100" dirty="0">
                <a:cs typeface="+mn-ea"/>
                <a:sym typeface="+mn-lt"/>
              </a:rPr>
              <a:t>管理</a:t>
            </a:r>
            <a:endParaRPr lang="en-US" altLang="zh-CN" sz="2000" kern="100" dirty="0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85328" y="4986621"/>
            <a:ext cx="3051792" cy="82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36405A"/>
                </a:solidFill>
                <a:cs typeface="+mn-ea"/>
                <a:sym typeface="+mn-lt"/>
              </a:rPr>
              <a:t>店务管理</a:t>
            </a:r>
            <a:endParaRPr lang="en-US" altLang="zh-CN" sz="22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货品陈列</a:t>
            </a:r>
            <a:r>
              <a:rPr lang="zh-CN" altLang="en-US" sz="2000" kern="100" dirty="0">
                <a:cs typeface="+mn-ea"/>
                <a:sym typeface="+mn-lt"/>
              </a:rPr>
              <a:t>及</a:t>
            </a:r>
            <a:r>
              <a:rPr lang="zh-CN" altLang="zh-CN" sz="2000" kern="100" dirty="0">
                <a:cs typeface="+mn-ea"/>
                <a:sym typeface="+mn-lt"/>
              </a:rPr>
              <a:t>店铺形象管理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4" y="1175251"/>
            <a:ext cx="2777382" cy="536904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6" r="19597"/>
          <a:stretch>
            <a:fillRect/>
          </a:stretch>
        </p:blipFill>
        <p:spPr>
          <a:xfrm>
            <a:off x="811142" y="1842394"/>
            <a:ext cx="2092741" cy="36970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34"/>
          <p:cNvSpPr/>
          <p:nvPr/>
        </p:nvSpPr>
        <p:spPr>
          <a:xfrm rot="10800000">
            <a:off x="4505825" y="2362098"/>
            <a:ext cx="1424246" cy="1403141"/>
          </a:xfrm>
          <a:prstGeom prst="ellipse">
            <a:avLst/>
          </a:prstGeom>
          <a:solidFill>
            <a:srgbClr val="36405A"/>
          </a:solidFill>
          <a:ln>
            <a:gradFill>
              <a:gsLst>
                <a:gs pos="2000">
                  <a:srgbClr val="36405A"/>
                </a:gs>
                <a:gs pos="100000">
                  <a:srgbClr val="585858">
                    <a:lumMod val="85000"/>
                  </a:srgbClr>
                </a:gs>
              </a:gsLst>
              <a:lin ang="5400000" scaled="1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256AB7"/>
              </a:solidFill>
              <a:cs typeface="+mn-ea"/>
              <a:sym typeface="+mn-lt"/>
            </a:endParaRPr>
          </a:p>
        </p:txBody>
      </p:sp>
      <p:grpSp>
        <p:nvGrpSpPr>
          <p:cNvPr id="48" name="组合 95"/>
          <p:cNvGrpSpPr/>
          <p:nvPr/>
        </p:nvGrpSpPr>
        <p:grpSpPr>
          <a:xfrm rot="5400000">
            <a:off x="4512141" y="4063725"/>
            <a:ext cx="1403139" cy="141577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等腰三角形 43"/>
            <p:cNvSpPr/>
            <p:nvPr/>
          </p:nvSpPr>
          <p:spPr>
            <a:xfrm>
              <a:off x="4020870" y="2194485"/>
              <a:ext cx="1102258" cy="143209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256AB7"/>
                </a:solidFill>
                <a:cs typeface="+mn-ea"/>
                <a:sym typeface="+mn-lt"/>
              </a:endParaRPr>
            </a:p>
          </p:txBody>
        </p:sp>
        <p:sp>
          <p:nvSpPr>
            <p:cNvPr id="54" name="等腰三角形 42"/>
            <p:cNvSpPr/>
            <p:nvPr/>
          </p:nvSpPr>
          <p:spPr>
            <a:xfrm>
              <a:off x="4044928" y="2251925"/>
              <a:ext cx="1054142" cy="135059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256AB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椭圆 34"/>
          <p:cNvSpPr/>
          <p:nvPr/>
        </p:nvSpPr>
        <p:spPr>
          <a:xfrm>
            <a:off x="6257153" y="4070040"/>
            <a:ext cx="1424246" cy="1403141"/>
          </a:xfrm>
          <a:prstGeom prst="ellipse">
            <a:avLst/>
          </a:prstGeom>
          <a:solidFill>
            <a:srgbClr val="36405A"/>
          </a:solidFill>
          <a:ln>
            <a:gradFill>
              <a:gsLst>
                <a:gs pos="2000">
                  <a:srgbClr val="36405A"/>
                </a:gs>
                <a:gs pos="100000">
                  <a:srgbClr val="585858">
                    <a:lumMod val="85000"/>
                  </a:srgbClr>
                </a:gs>
              </a:gsLst>
              <a:lin ang="5400000" scaled="1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256AB7"/>
              </a:solidFill>
              <a:cs typeface="+mn-ea"/>
              <a:sym typeface="+mn-lt"/>
            </a:endParaRPr>
          </a:p>
        </p:txBody>
      </p:sp>
      <p:grpSp>
        <p:nvGrpSpPr>
          <p:cNvPr id="50" name="组合 116"/>
          <p:cNvGrpSpPr/>
          <p:nvPr/>
        </p:nvGrpSpPr>
        <p:grpSpPr>
          <a:xfrm rot="16200000">
            <a:off x="6233265" y="2355782"/>
            <a:ext cx="1403139" cy="141577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等腰三角形 43"/>
            <p:cNvSpPr/>
            <p:nvPr/>
          </p:nvSpPr>
          <p:spPr>
            <a:xfrm>
              <a:off x="4020870" y="2194485"/>
              <a:ext cx="1102258" cy="143209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256AB7"/>
                </a:solidFill>
                <a:cs typeface="+mn-ea"/>
                <a:sym typeface="+mn-lt"/>
              </a:endParaRPr>
            </a:p>
          </p:txBody>
        </p:sp>
        <p:sp>
          <p:nvSpPr>
            <p:cNvPr id="52" name="等腰三角形 42"/>
            <p:cNvSpPr/>
            <p:nvPr/>
          </p:nvSpPr>
          <p:spPr>
            <a:xfrm>
              <a:off x="4044928" y="2251925"/>
              <a:ext cx="1054142" cy="135059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256AB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086737" y="788530"/>
            <a:ext cx="198002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 smtClean="0">
                <a:solidFill>
                  <a:srgbClr val="404040"/>
                </a:solidFill>
                <a:cs typeface="+mn-ea"/>
                <a:sym typeface="+mn-lt"/>
              </a:rPr>
              <a:t>专业认知</a:t>
            </a:r>
            <a:endParaRPr lang="zh-CN" altLang="en-US" sz="3200" b="1" spc="3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776369" y="636102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53252" y="2213472"/>
            <a:ext cx="2509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货品管理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zh-CN" altLang="en-US" sz="2400" kern="100" dirty="0">
                <a:cs typeface="+mn-ea"/>
                <a:sym typeface="+mn-lt"/>
              </a:rPr>
              <a:t>熟悉</a:t>
            </a:r>
            <a:r>
              <a:rPr lang="zh-CN" altLang="zh-CN" sz="2400" kern="100" dirty="0">
                <a:cs typeface="+mn-ea"/>
                <a:sym typeface="+mn-lt"/>
              </a:rPr>
              <a:t>货品</a:t>
            </a:r>
            <a:r>
              <a:rPr lang="zh-CN" altLang="en-US" sz="2400" kern="100" dirty="0">
                <a:cs typeface="+mn-ea"/>
                <a:sym typeface="+mn-lt"/>
              </a:rPr>
              <a:t>知识</a:t>
            </a:r>
            <a:endParaRPr lang="en-US" altLang="zh-CN" sz="2400" kern="100" dirty="0"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zh-CN" altLang="zh-CN" sz="2400" kern="100" dirty="0">
                <a:cs typeface="+mn-ea"/>
                <a:sym typeface="+mn-lt"/>
              </a:rPr>
              <a:t>了解货品空挡等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3253" y="4264003"/>
            <a:ext cx="2641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行政管理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r">
              <a:lnSpc>
                <a:spcPct val="125000"/>
              </a:lnSpc>
              <a:spcAft>
                <a:spcPts val="0"/>
              </a:spcAft>
            </a:pPr>
            <a:r>
              <a:rPr lang="zh-CN" altLang="zh-CN" sz="2400" kern="100" dirty="0">
                <a:cs typeface="+mn-ea"/>
                <a:sym typeface="+mn-lt"/>
              </a:rPr>
              <a:t>上传下达，沟通协调，执行监督等</a:t>
            </a:r>
          </a:p>
        </p:txBody>
      </p:sp>
      <p:sp>
        <p:nvSpPr>
          <p:cNvPr id="14" name="矩形 13"/>
          <p:cNvSpPr/>
          <p:nvPr/>
        </p:nvSpPr>
        <p:spPr>
          <a:xfrm>
            <a:off x="8047831" y="2213472"/>
            <a:ext cx="3658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店务管理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kern="100" dirty="0">
                <a:cs typeface="+mn-ea"/>
                <a:sym typeface="+mn-lt"/>
              </a:rPr>
              <a:t>货品陈列，</a:t>
            </a:r>
            <a:r>
              <a:rPr lang="zh-CN" altLang="en-US" sz="2400" kern="100" dirty="0">
                <a:cs typeface="+mn-ea"/>
                <a:sym typeface="+mn-lt"/>
              </a:rPr>
              <a:t>工作</a:t>
            </a:r>
            <a:r>
              <a:rPr lang="zh-CN" altLang="zh-CN" sz="2400" kern="100" dirty="0">
                <a:cs typeface="+mn-ea"/>
                <a:sym typeface="+mn-lt"/>
              </a:rPr>
              <a:t>执行安排</a:t>
            </a:r>
            <a:endParaRPr lang="en-US" altLang="zh-CN" sz="2400" kern="100" dirty="0"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kern="100" dirty="0">
                <a:cs typeface="+mn-ea"/>
                <a:sym typeface="+mn-lt"/>
              </a:rPr>
              <a:t>员工及店铺形象管理维护</a:t>
            </a:r>
          </a:p>
        </p:txBody>
      </p:sp>
      <p:sp>
        <p:nvSpPr>
          <p:cNvPr id="16" name="矩形 15"/>
          <p:cNvSpPr/>
          <p:nvPr/>
        </p:nvSpPr>
        <p:spPr>
          <a:xfrm>
            <a:off x="8047831" y="4187059"/>
            <a:ext cx="326243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kern="100" dirty="0">
                <a:solidFill>
                  <a:srgbClr val="36405A"/>
                </a:solidFill>
                <a:cs typeface="+mn-ea"/>
                <a:sym typeface="+mn-lt"/>
              </a:rPr>
              <a:t>外联管理</a:t>
            </a:r>
            <a:endParaRPr lang="en-US" altLang="zh-CN" sz="2800" b="1" kern="100" dirty="0">
              <a:solidFill>
                <a:srgbClr val="36405A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zh-CN" sz="2400" kern="100" dirty="0">
                <a:cs typeface="+mn-ea"/>
                <a:sym typeface="+mn-lt"/>
              </a:rPr>
              <a:t>异业联盟计划方案</a:t>
            </a:r>
            <a:endParaRPr lang="en-US" altLang="zh-CN" sz="2400" kern="100" dirty="0"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zh-CN" sz="2400" kern="100" dirty="0">
                <a:cs typeface="+mn-ea"/>
                <a:sym typeface="+mn-lt"/>
              </a:rPr>
              <a:t>机关单位的关注或合作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1" name="iconfont-1191-866883"/>
          <p:cNvSpPr>
            <a:spLocks noChangeAspect="1"/>
          </p:cNvSpPr>
          <p:nvPr/>
        </p:nvSpPr>
        <p:spPr bwMode="auto">
          <a:xfrm>
            <a:off x="6608821" y="2746874"/>
            <a:ext cx="631475" cy="624958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rgbClr val="36405A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iconfont-1191-801512"/>
          <p:cNvSpPr>
            <a:spLocks noChangeAspect="1"/>
          </p:cNvSpPr>
          <p:nvPr/>
        </p:nvSpPr>
        <p:spPr bwMode="auto">
          <a:xfrm>
            <a:off x="4881418" y="4462785"/>
            <a:ext cx="611997" cy="631475"/>
          </a:xfrm>
          <a:custGeom>
            <a:avLst/>
            <a:gdLst>
              <a:gd name="T0" fmla="*/ 40 w 7790"/>
              <a:gd name="T1" fmla="*/ 0 h 8036"/>
              <a:gd name="T2" fmla="*/ 3458 w 7790"/>
              <a:gd name="T3" fmla="*/ 0 h 8036"/>
              <a:gd name="T4" fmla="*/ 3458 w 7790"/>
              <a:gd name="T5" fmla="*/ 3418 h 8036"/>
              <a:gd name="T6" fmla="*/ 40 w 7790"/>
              <a:gd name="T7" fmla="*/ 3418 h 8036"/>
              <a:gd name="T8" fmla="*/ 40 w 7790"/>
              <a:gd name="T9" fmla="*/ 0 h 8036"/>
              <a:gd name="T10" fmla="*/ 7790 w 7790"/>
              <a:gd name="T11" fmla="*/ 1695 h 8036"/>
              <a:gd name="T12" fmla="*/ 6170 w 7790"/>
              <a:gd name="T13" fmla="*/ 103 h 8036"/>
              <a:gd name="T14" fmla="*/ 4577 w 7790"/>
              <a:gd name="T15" fmla="*/ 1723 h 8036"/>
              <a:gd name="T16" fmla="*/ 6198 w 7790"/>
              <a:gd name="T17" fmla="*/ 3316 h 8036"/>
              <a:gd name="T18" fmla="*/ 7790 w 7790"/>
              <a:gd name="T19" fmla="*/ 1695 h 8036"/>
              <a:gd name="T20" fmla="*/ 0 w 7790"/>
              <a:gd name="T21" fmla="*/ 4618 h 8036"/>
              <a:gd name="T22" fmla="*/ 3417 w 7790"/>
              <a:gd name="T23" fmla="*/ 4618 h 8036"/>
              <a:gd name="T24" fmla="*/ 3417 w 7790"/>
              <a:gd name="T25" fmla="*/ 8036 h 8036"/>
              <a:gd name="T26" fmla="*/ 0 w 7790"/>
              <a:gd name="T27" fmla="*/ 8036 h 8036"/>
              <a:gd name="T28" fmla="*/ 0 w 7790"/>
              <a:gd name="T29" fmla="*/ 4618 h 8036"/>
              <a:gd name="T30" fmla="*/ 4353 w 7790"/>
              <a:gd name="T31" fmla="*/ 4618 h 8036"/>
              <a:gd name="T32" fmla="*/ 7770 w 7790"/>
              <a:gd name="T33" fmla="*/ 4618 h 8036"/>
              <a:gd name="T34" fmla="*/ 7770 w 7790"/>
              <a:gd name="T35" fmla="*/ 8036 h 8036"/>
              <a:gd name="T36" fmla="*/ 4353 w 7790"/>
              <a:gd name="T37" fmla="*/ 8036 h 8036"/>
              <a:gd name="T38" fmla="*/ 4353 w 7790"/>
              <a:gd name="T39" fmla="*/ 4618 h 8036"/>
              <a:gd name="T40" fmla="*/ 4353 w 7790"/>
              <a:gd name="T41" fmla="*/ 4618 h 8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90" h="8036">
                <a:moveTo>
                  <a:pt x="40" y="0"/>
                </a:moveTo>
                <a:lnTo>
                  <a:pt x="3458" y="0"/>
                </a:lnTo>
                <a:lnTo>
                  <a:pt x="3458" y="3418"/>
                </a:lnTo>
                <a:lnTo>
                  <a:pt x="40" y="3418"/>
                </a:lnTo>
                <a:lnTo>
                  <a:pt x="40" y="0"/>
                </a:lnTo>
                <a:close/>
                <a:moveTo>
                  <a:pt x="7790" y="1695"/>
                </a:moveTo>
                <a:lnTo>
                  <a:pt x="6170" y="103"/>
                </a:lnTo>
                <a:lnTo>
                  <a:pt x="4577" y="1723"/>
                </a:lnTo>
                <a:lnTo>
                  <a:pt x="6198" y="3316"/>
                </a:lnTo>
                <a:lnTo>
                  <a:pt x="7790" y="1695"/>
                </a:lnTo>
                <a:close/>
                <a:moveTo>
                  <a:pt x="0" y="4618"/>
                </a:moveTo>
                <a:lnTo>
                  <a:pt x="3417" y="4618"/>
                </a:lnTo>
                <a:lnTo>
                  <a:pt x="3417" y="8036"/>
                </a:lnTo>
                <a:lnTo>
                  <a:pt x="0" y="8036"/>
                </a:lnTo>
                <a:lnTo>
                  <a:pt x="0" y="4618"/>
                </a:lnTo>
                <a:close/>
                <a:moveTo>
                  <a:pt x="4353" y="4618"/>
                </a:moveTo>
                <a:lnTo>
                  <a:pt x="7770" y="4618"/>
                </a:lnTo>
                <a:lnTo>
                  <a:pt x="7770" y="8036"/>
                </a:lnTo>
                <a:lnTo>
                  <a:pt x="4353" y="8036"/>
                </a:lnTo>
                <a:lnTo>
                  <a:pt x="4353" y="4618"/>
                </a:lnTo>
                <a:close/>
                <a:moveTo>
                  <a:pt x="4353" y="4618"/>
                </a:moveTo>
                <a:close/>
              </a:path>
            </a:pathLst>
          </a:custGeom>
          <a:solidFill>
            <a:srgbClr val="36405A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iconfont-1187-868615"/>
          <p:cNvSpPr>
            <a:spLocks noChangeAspect="1"/>
          </p:cNvSpPr>
          <p:nvPr/>
        </p:nvSpPr>
        <p:spPr bwMode="auto">
          <a:xfrm>
            <a:off x="4909087" y="2746874"/>
            <a:ext cx="630135" cy="631475"/>
          </a:xfrm>
          <a:custGeom>
            <a:avLst/>
            <a:gdLst>
              <a:gd name="T0" fmla="*/ 12123 w 12728"/>
              <a:gd name="T1" fmla="*/ 2794 h 12755"/>
              <a:gd name="T2" fmla="*/ 11574 w 12728"/>
              <a:gd name="T3" fmla="*/ 3342 h 12755"/>
              <a:gd name="T4" fmla="*/ 9386 w 12728"/>
              <a:gd name="T5" fmla="*/ 1151 h 12755"/>
              <a:gd name="T6" fmla="*/ 9932 w 12728"/>
              <a:gd name="T7" fmla="*/ 605 h 12755"/>
              <a:gd name="T8" fmla="*/ 12123 w 12728"/>
              <a:gd name="T9" fmla="*/ 605 h 12755"/>
              <a:gd name="T10" fmla="*/ 12123 w 12728"/>
              <a:gd name="T11" fmla="*/ 2794 h 12755"/>
              <a:gd name="T12" fmla="*/ 10479 w 12728"/>
              <a:gd name="T13" fmla="*/ 4436 h 12755"/>
              <a:gd name="T14" fmla="*/ 7742 w 12728"/>
              <a:gd name="T15" fmla="*/ 7169 h 12755"/>
              <a:gd name="T16" fmla="*/ 3926 w 12728"/>
              <a:gd name="T17" fmla="*/ 8827 h 12755"/>
              <a:gd name="T18" fmla="*/ 5551 w 12728"/>
              <a:gd name="T19" fmla="*/ 4980 h 12755"/>
              <a:gd name="T20" fmla="*/ 8290 w 12728"/>
              <a:gd name="T21" fmla="*/ 2245 h 12755"/>
              <a:gd name="T22" fmla="*/ 10479 w 12728"/>
              <a:gd name="T23" fmla="*/ 4436 h 12755"/>
              <a:gd name="T24" fmla="*/ 4711 w 12728"/>
              <a:gd name="T25" fmla="*/ 1735 h 12755"/>
              <a:gd name="T26" fmla="*/ 2356 w 12728"/>
              <a:gd name="T27" fmla="*/ 1735 h 12755"/>
              <a:gd name="T28" fmla="*/ 1570 w 12728"/>
              <a:gd name="T29" fmla="*/ 2522 h 12755"/>
              <a:gd name="T30" fmla="*/ 1570 w 12728"/>
              <a:gd name="T31" fmla="*/ 10392 h 12755"/>
              <a:gd name="T32" fmla="*/ 2356 w 12728"/>
              <a:gd name="T33" fmla="*/ 11179 h 12755"/>
              <a:gd name="T34" fmla="*/ 10210 w 12728"/>
              <a:gd name="T35" fmla="*/ 11179 h 12755"/>
              <a:gd name="T36" fmla="*/ 10995 w 12728"/>
              <a:gd name="T37" fmla="*/ 10392 h 12755"/>
              <a:gd name="T38" fmla="*/ 10995 w 12728"/>
              <a:gd name="T39" fmla="*/ 7245 h 12755"/>
              <a:gd name="T40" fmla="*/ 11780 w 12728"/>
              <a:gd name="T41" fmla="*/ 6458 h 12755"/>
              <a:gd name="T42" fmla="*/ 12565 w 12728"/>
              <a:gd name="T43" fmla="*/ 7245 h 12755"/>
              <a:gd name="T44" fmla="*/ 12565 w 12728"/>
              <a:gd name="T45" fmla="*/ 11181 h 12755"/>
              <a:gd name="T46" fmla="*/ 10995 w 12728"/>
              <a:gd name="T47" fmla="*/ 12755 h 12755"/>
              <a:gd name="T48" fmla="*/ 1570 w 12728"/>
              <a:gd name="T49" fmla="*/ 12755 h 12755"/>
              <a:gd name="T50" fmla="*/ 0 w 12728"/>
              <a:gd name="T51" fmla="*/ 11181 h 12755"/>
              <a:gd name="T52" fmla="*/ 0 w 12728"/>
              <a:gd name="T53" fmla="*/ 1735 h 12755"/>
              <a:gd name="T54" fmla="*/ 1570 w 12728"/>
              <a:gd name="T55" fmla="*/ 161 h 12755"/>
              <a:gd name="T56" fmla="*/ 4711 w 12728"/>
              <a:gd name="T57" fmla="*/ 161 h 12755"/>
              <a:gd name="T58" fmla="*/ 5496 w 12728"/>
              <a:gd name="T59" fmla="*/ 948 h 12755"/>
              <a:gd name="T60" fmla="*/ 4711 w 12728"/>
              <a:gd name="T61" fmla="*/ 1735 h 12755"/>
              <a:gd name="T62" fmla="*/ 4711 w 12728"/>
              <a:gd name="T63" fmla="*/ 1735 h 1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28" h="12755">
                <a:moveTo>
                  <a:pt x="12123" y="2794"/>
                </a:moveTo>
                <a:lnTo>
                  <a:pt x="11574" y="3342"/>
                </a:lnTo>
                <a:lnTo>
                  <a:pt x="9386" y="1151"/>
                </a:lnTo>
                <a:lnTo>
                  <a:pt x="9932" y="605"/>
                </a:lnTo>
                <a:cubicBezTo>
                  <a:pt x="10537" y="0"/>
                  <a:pt x="11518" y="0"/>
                  <a:pt x="12123" y="605"/>
                </a:cubicBezTo>
                <a:cubicBezTo>
                  <a:pt x="12728" y="1208"/>
                  <a:pt x="12728" y="2189"/>
                  <a:pt x="12123" y="2794"/>
                </a:cubicBezTo>
                <a:close/>
                <a:moveTo>
                  <a:pt x="10479" y="4436"/>
                </a:moveTo>
                <a:lnTo>
                  <a:pt x="7742" y="7169"/>
                </a:lnTo>
                <a:lnTo>
                  <a:pt x="3926" y="8827"/>
                </a:lnTo>
                <a:lnTo>
                  <a:pt x="5551" y="4980"/>
                </a:lnTo>
                <a:lnTo>
                  <a:pt x="8290" y="2245"/>
                </a:lnTo>
                <a:lnTo>
                  <a:pt x="10479" y="4436"/>
                </a:lnTo>
                <a:close/>
                <a:moveTo>
                  <a:pt x="4711" y="1735"/>
                </a:moveTo>
                <a:lnTo>
                  <a:pt x="2356" y="1735"/>
                </a:lnTo>
                <a:cubicBezTo>
                  <a:pt x="1921" y="1735"/>
                  <a:pt x="1570" y="2088"/>
                  <a:pt x="1570" y="2522"/>
                </a:cubicBezTo>
                <a:lnTo>
                  <a:pt x="1570" y="10392"/>
                </a:lnTo>
                <a:cubicBezTo>
                  <a:pt x="1570" y="10826"/>
                  <a:pt x="1921" y="11179"/>
                  <a:pt x="2356" y="11179"/>
                </a:cubicBezTo>
                <a:lnTo>
                  <a:pt x="10210" y="11179"/>
                </a:lnTo>
                <a:cubicBezTo>
                  <a:pt x="10644" y="11179"/>
                  <a:pt x="10995" y="10826"/>
                  <a:pt x="10995" y="10392"/>
                </a:cubicBezTo>
                <a:lnTo>
                  <a:pt x="10995" y="7245"/>
                </a:lnTo>
                <a:cubicBezTo>
                  <a:pt x="10995" y="6811"/>
                  <a:pt x="11346" y="6458"/>
                  <a:pt x="11780" y="6458"/>
                </a:cubicBezTo>
                <a:cubicBezTo>
                  <a:pt x="12214" y="6458"/>
                  <a:pt x="12565" y="6811"/>
                  <a:pt x="12565" y="7245"/>
                </a:cubicBezTo>
                <a:lnTo>
                  <a:pt x="12565" y="11181"/>
                </a:lnTo>
                <a:cubicBezTo>
                  <a:pt x="12565" y="12049"/>
                  <a:pt x="11861" y="12755"/>
                  <a:pt x="10995" y="12755"/>
                </a:cubicBezTo>
                <a:lnTo>
                  <a:pt x="1570" y="12755"/>
                </a:lnTo>
                <a:cubicBezTo>
                  <a:pt x="704" y="12755"/>
                  <a:pt x="0" y="12051"/>
                  <a:pt x="0" y="11181"/>
                </a:cubicBezTo>
                <a:lnTo>
                  <a:pt x="0" y="1735"/>
                </a:lnTo>
                <a:cubicBezTo>
                  <a:pt x="0" y="866"/>
                  <a:pt x="704" y="161"/>
                  <a:pt x="1570" y="161"/>
                </a:cubicBezTo>
                <a:lnTo>
                  <a:pt x="4711" y="161"/>
                </a:lnTo>
                <a:cubicBezTo>
                  <a:pt x="5145" y="161"/>
                  <a:pt x="5496" y="514"/>
                  <a:pt x="5496" y="948"/>
                </a:cubicBezTo>
                <a:cubicBezTo>
                  <a:pt x="5496" y="1384"/>
                  <a:pt x="5145" y="1735"/>
                  <a:pt x="4711" y="1735"/>
                </a:cubicBezTo>
                <a:close/>
                <a:moveTo>
                  <a:pt x="4711" y="173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iconfont-1187-868118"/>
          <p:cNvSpPr>
            <a:spLocks noChangeAspect="1"/>
          </p:cNvSpPr>
          <p:nvPr/>
        </p:nvSpPr>
        <p:spPr bwMode="auto">
          <a:xfrm>
            <a:off x="6631453" y="4514350"/>
            <a:ext cx="586213" cy="631475"/>
          </a:xfrm>
          <a:custGeom>
            <a:avLst/>
            <a:gdLst>
              <a:gd name="T0" fmla="*/ 10712 w 11708"/>
              <a:gd name="T1" fmla="*/ 21 h 12613"/>
              <a:gd name="T2" fmla="*/ 10456 w 11708"/>
              <a:gd name="T3" fmla="*/ 20 h 12613"/>
              <a:gd name="T4" fmla="*/ 10325 w 11708"/>
              <a:gd name="T5" fmla="*/ 47 h 12613"/>
              <a:gd name="T6" fmla="*/ 9395 w 11708"/>
              <a:gd name="T7" fmla="*/ 1216 h 12613"/>
              <a:gd name="T8" fmla="*/ 8433 w 11708"/>
              <a:gd name="T9" fmla="*/ 976 h 12613"/>
              <a:gd name="T10" fmla="*/ 7046 w 11708"/>
              <a:gd name="T11" fmla="*/ 1083 h 12613"/>
              <a:gd name="T12" fmla="*/ 4358 w 11708"/>
              <a:gd name="T13" fmla="*/ 2553 h 12613"/>
              <a:gd name="T14" fmla="*/ 3333 w 11708"/>
              <a:gd name="T15" fmla="*/ 3342 h 12613"/>
              <a:gd name="T16" fmla="*/ 1854 w 11708"/>
              <a:gd name="T17" fmla="*/ 3755 h 12613"/>
              <a:gd name="T18" fmla="*/ 728 w 11708"/>
              <a:gd name="T19" fmla="*/ 4023 h 12613"/>
              <a:gd name="T20" fmla="*/ 53 w 11708"/>
              <a:gd name="T21" fmla="*/ 4850 h 12613"/>
              <a:gd name="T22" fmla="*/ 32 w 11708"/>
              <a:gd name="T23" fmla="*/ 4916 h 12613"/>
              <a:gd name="T24" fmla="*/ 14 w 11708"/>
              <a:gd name="T25" fmla="*/ 4929 h 12613"/>
              <a:gd name="T26" fmla="*/ 0 w 11708"/>
              <a:gd name="T27" fmla="*/ 5056 h 12613"/>
              <a:gd name="T28" fmla="*/ 0 w 11708"/>
              <a:gd name="T29" fmla="*/ 5084 h 12613"/>
              <a:gd name="T30" fmla="*/ 0 w 11708"/>
              <a:gd name="T31" fmla="*/ 5282 h 12613"/>
              <a:gd name="T32" fmla="*/ 0 w 11708"/>
              <a:gd name="T33" fmla="*/ 5311 h 12613"/>
              <a:gd name="T34" fmla="*/ 15 w 11708"/>
              <a:gd name="T35" fmla="*/ 5466 h 12613"/>
              <a:gd name="T36" fmla="*/ 32 w 11708"/>
              <a:gd name="T37" fmla="*/ 5479 h 12613"/>
              <a:gd name="T38" fmla="*/ 320 w 11708"/>
              <a:gd name="T39" fmla="*/ 6494 h 12613"/>
              <a:gd name="T40" fmla="*/ 1657 w 11708"/>
              <a:gd name="T41" fmla="*/ 8578 h 12613"/>
              <a:gd name="T42" fmla="*/ 4450 w 11708"/>
              <a:gd name="T43" fmla="*/ 10985 h 12613"/>
              <a:gd name="T44" fmla="*/ 6401 w 11708"/>
              <a:gd name="T45" fmla="*/ 11632 h 12613"/>
              <a:gd name="T46" fmla="*/ 7491 w 11708"/>
              <a:gd name="T47" fmla="*/ 11224 h 12613"/>
              <a:gd name="T48" fmla="*/ 7750 w 11708"/>
              <a:gd name="T49" fmla="*/ 10617 h 12613"/>
              <a:gd name="T50" fmla="*/ 8144 w 11708"/>
              <a:gd name="T51" fmla="*/ 9057 h 12613"/>
              <a:gd name="T52" fmla="*/ 8945 w 11708"/>
              <a:gd name="T53" fmla="*/ 7679 h 12613"/>
              <a:gd name="T54" fmla="*/ 10341 w 11708"/>
              <a:gd name="T55" fmla="*/ 5606 h 12613"/>
              <a:gd name="T56" fmla="*/ 10610 w 11708"/>
              <a:gd name="T57" fmla="*/ 2746 h 12613"/>
              <a:gd name="T58" fmla="*/ 10473 w 11708"/>
              <a:gd name="T59" fmla="*/ 2318 h 12613"/>
              <a:gd name="T60" fmla="*/ 11658 w 11708"/>
              <a:gd name="T61" fmla="*/ 1351 h 12613"/>
              <a:gd name="T62" fmla="*/ 11683 w 11708"/>
              <a:gd name="T63" fmla="*/ 1246 h 12613"/>
              <a:gd name="T64" fmla="*/ 11683 w 11708"/>
              <a:gd name="T65" fmla="*/ 1001 h 12613"/>
              <a:gd name="T66" fmla="*/ 10712 w 11708"/>
              <a:gd name="T67" fmla="*/ 21 h 12613"/>
              <a:gd name="T68" fmla="*/ 8713 w 11708"/>
              <a:gd name="T69" fmla="*/ 2115 h 12613"/>
              <a:gd name="T70" fmla="*/ 6525 w 11708"/>
              <a:gd name="T71" fmla="*/ 3424 h 12613"/>
              <a:gd name="T72" fmla="*/ 4830 w 11708"/>
              <a:gd name="T73" fmla="*/ 5301 h 12613"/>
              <a:gd name="T74" fmla="*/ 2957 w 11708"/>
              <a:gd name="T75" fmla="*/ 6660 h 12613"/>
              <a:gd name="T76" fmla="*/ 2478 w 11708"/>
              <a:gd name="T77" fmla="*/ 6777 h 12613"/>
              <a:gd name="T78" fmla="*/ 2124 w 11708"/>
              <a:gd name="T79" fmla="*/ 6695 h 12613"/>
              <a:gd name="T80" fmla="*/ 1497 w 11708"/>
              <a:gd name="T81" fmla="*/ 5850 h 12613"/>
              <a:gd name="T82" fmla="*/ 1467 w 11708"/>
              <a:gd name="T83" fmla="*/ 5684 h 12613"/>
              <a:gd name="T84" fmla="*/ 1554 w 11708"/>
              <a:gd name="T85" fmla="*/ 5585 h 12613"/>
              <a:gd name="T86" fmla="*/ 3506 w 11708"/>
              <a:gd name="T87" fmla="*/ 5044 h 12613"/>
              <a:gd name="T88" fmla="*/ 5285 w 11708"/>
              <a:gd name="T89" fmla="*/ 3681 h 12613"/>
              <a:gd name="T90" fmla="*/ 6672 w 11708"/>
              <a:gd name="T91" fmla="*/ 2456 h 12613"/>
              <a:gd name="T92" fmla="*/ 8576 w 11708"/>
              <a:gd name="T93" fmla="*/ 2025 h 12613"/>
              <a:gd name="T94" fmla="*/ 8712 w 11708"/>
              <a:gd name="T95" fmla="*/ 2060 h 12613"/>
              <a:gd name="T96" fmla="*/ 8713 w 11708"/>
              <a:gd name="T97" fmla="*/ 2115 h 12613"/>
              <a:gd name="T98" fmla="*/ 10542 w 11708"/>
              <a:gd name="T99" fmla="*/ 1734 h 12613"/>
              <a:gd name="T100" fmla="*/ 9969 w 11708"/>
              <a:gd name="T101" fmla="*/ 1170 h 12613"/>
              <a:gd name="T102" fmla="*/ 10533 w 11708"/>
              <a:gd name="T103" fmla="*/ 598 h 12613"/>
              <a:gd name="T104" fmla="*/ 11105 w 11708"/>
              <a:gd name="T105" fmla="*/ 1161 h 12613"/>
              <a:gd name="T106" fmla="*/ 10542 w 11708"/>
              <a:gd name="T107" fmla="*/ 1734 h 12613"/>
              <a:gd name="T108" fmla="*/ 4679 w 11708"/>
              <a:gd name="T109" fmla="*/ 11663 h 12613"/>
              <a:gd name="T110" fmla="*/ 3078 w 11708"/>
              <a:gd name="T111" fmla="*/ 10636 h 12613"/>
              <a:gd name="T112" fmla="*/ 2902 w 11708"/>
              <a:gd name="T113" fmla="*/ 10642 h 12613"/>
              <a:gd name="T114" fmla="*/ 2568 w 11708"/>
              <a:gd name="T115" fmla="*/ 11810 h 12613"/>
              <a:gd name="T116" fmla="*/ 3422 w 11708"/>
              <a:gd name="T117" fmla="*/ 12610 h 12613"/>
              <a:gd name="T118" fmla="*/ 3848 w 11708"/>
              <a:gd name="T119" fmla="*/ 12613 h 12613"/>
              <a:gd name="T120" fmla="*/ 4739 w 11708"/>
              <a:gd name="T121" fmla="*/ 11817 h 12613"/>
              <a:gd name="T122" fmla="*/ 4679 w 11708"/>
              <a:gd name="T123" fmla="*/ 11663 h 12613"/>
              <a:gd name="T124" fmla="*/ 4679 w 11708"/>
              <a:gd name="T125" fmla="*/ 11663 h 1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08" h="12613">
                <a:moveTo>
                  <a:pt x="10712" y="21"/>
                </a:moveTo>
                <a:cubicBezTo>
                  <a:pt x="10627" y="18"/>
                  <a:pt x="10542" y="19"/>
                  <a:pt x="10456" y="20"/>
                </a:cubicBezTo>
                <a:cubicBezTo>
                  <a:pt x="10427" y="66"/>
                  <a:pt x="10358" y="9"/>
                  <a:pt x="10325" y="47"/>
                </a:cubicBezTo>
                <a:cubicBezTo>
                  <a:pt x="9728" y="203"/>
                  <a:pt x="9429" y="599"/>
                  <a:pt x="9395" y="1216"/>
                </a:cubicBezTo>
                <a:cubicBezTo>
                  <a:pt x="9078" y="1094"/>
                  <a:pt x="8763" y="1010"/>
                  <a:pt x="8433" y="976"/>
                </a:cubicBezTo>
                <a:cubicBezTo>
                  <a:pt x="7963" y="927"/>
                  <a:pt x="7502" y="974"/>
                  <a:pt x="7046" y="1083"/>
                </a:cubicBezTo>
                <a:cubicBezTo>
                  <a:pt x="6018" y="1331"/>
                  <a:pt x="5143" y="1861"/>
                  <a:pt x="4358" y="2553"/>
                </a:cubicBezTo>
                <a:cubicBezTo>
                  <a:pt x="4034" y="2839"/>
                  <a:pt x="3739" y="3160"/>
                  <a:pt x="3333" y="3342"/>
                </a:cubicBezTo>
                <a:cubicBezTo>
                  <a:pt x="2859" y="3553"/>
                  <a:pt x="2356" y="3651"/>
                  <a:pt x="1854" y="3755"/>
                </a:cubicBezTo>
                <a:cubicBezTo>
                  <a:pt x="1476" y="3833"/>
                  <a:pt x="1095" y="3895"/>
                  <a:pt x="728" y="4023"/>
                </a:cubicBezTo>
                <a:cubicBezTo>
                  <a:pt x="331" y="4162"/>
                  <a:pt x="116" y="4442"/>
                  <a:pt x="53" y="4850"/>
                </a:cubicBezTo>
                <a:cubicBezTo>
                  <a:pt x="50" y="4873"/>
                  <a:pt x="39" y="4894"/>
                  <a:pt x="32" y="4916"/>
                </a:cubicBezTo>
                <a:cubicBezTo>
                  <a:pt x="26" y="4925"/>
                  <a:pt x="20" y="4930"/>
                  <a:pt x="14" y="4929"/>
                </a:cubicBezTo>
                <a:cubicBezTo>
                  <a:pt x="9" y="4971"/>
                  <a:pt x="26" y="5016"/>
                  <a:pt x="0" y="5056"/>
                </a:cubicBezTo>
                <a:lnTo>
                  <a:pt x="0" y="5084"/>
                </a:lnTo>
                <a:cubicBezTo>
                  <a:pt x="22" y="5150"/>
                  <a:pt x="22" y="5216"/>
                  <a:pt x="0" y="5282"/>
                </a:cubicBezTo>
                <a:lnTo>
                  <a:pt x="0" y="5311"/>
                </a:lnTo>
                <a:cubicBezTo>
                  <a:pt x="28" y="5360"/>
                  <a:pt x="8" y="5415"/>
                  <a:pt x="15" y="5466"/>
                </a:cubicBezTo>
                <a:cubicBezTo>
                  <a:pt x="20" y="5466"/>
                  <a:pt x="26" y="5470"/>
                  <a:pt x="32" y="5479"/>
                </a:cubicBezTo>
                <a:cubicBezTo>
                  <a:pt x="100" y="5825"/>
                  <a:pt x="182" y="6167"/>
                  <a:pt x="320" y="6494"/>
                </a:cubicBezTo>
                <a:cubicBezTo>
                  <a:pt x="644" y="7267"/>
                  <a:pt x="1112" y="7948"/>
                  <a:pt x="1657" y="8578"/>
                </a:cubicBezTo>
                <a:cubicBezTo>
                  <a:pt x="2469" y="9518"/>
                  <a:pt x="3370" y="10357"/>
                  <a:pt x="4450" y="10985"/>
                </a:cubicBezTo>
                <a:cubicBezTo>
                  <a:pt x="5053" y="11336"/>
                  <a:pt x="5689" y="11607"/>
                  <a:pt x="6401" y="11632"/>
                </a:cubicBezTo>
                <a:cubicBezTo>
                  <a:pt x="6815" y="11647"/>
                  <a:pt x="7216" y="11591"/>
                  <a:pt x="7491" y="11224"/>
                </a:cubicBezTo>
                <a:cubicBezTo>
                  <a:pt x="7625" y="11045"/>
                  <a:pt x="7691" y="10831"/>
                  <a:pt x="7750" y="10617"/>
                </a:cubicBezTo>
                <a:cubicBezTo>
                  <a:pt x="7892" y="10100"/>
                  <a:pt x="7986" y="9571"/>
                  <a:pt x="8144" y="9057"/>
                </a:cubicBezTo>
                <a:cubicBezTo>
                  <a:pt x="8305" y="8535"/>
                  <a:pt x="8558" y="8071"/>
                  <a:pt x="8945" y="7679"/>
                </a:cubicBezTo>
                <a:cubicBezTo>
                  <a:pt x="9538" y="7075"/>
                  <a:pt x="10019" y="6392"/>
                  <a:pt x="10341" y="5606"/>
                </a:cubicBezTo>
                <a:cubicBezTo>
                  <a:pt x="10720" y="4681"/>
                  <a:pt x="10862" y="3731"/>
                  <a:pt x="10610" y="2746"/>
                </a:cubicBezTo>
                <a:cubicBezTo>
                  <a:pt x="10573" y="2601"/>
                  <a:pt x="10519" y="2460"/>
                  <a:pt x="10473" y="2318"/>
                </a:cubicBezTo>
                <a:cubicBezTo>
                  <a:pt x="11208" y="2202"/>
                  <a:pt x="11536" y="1935"/>
                  <a:pt x="11658" y="1351"/>
                </a:cubicBezTo>
                <a:cubicBezTo>
                  <a:pt x="11687" y="1326"/>
                  <a:pt x="11649" y="1269"/>
                  <a:pt x="11683" y="1246"/>
                </a:cubicBezTo>
                <a:lnTo>
                  <a:pt x="11683" y="1001"/>
                </a:lnTo>
                <a:cubicBezTo>
                  <a:pt x="11708" y="530"/>
                  <a:pt x="11169" y="0"/>
                  <a:pt x="10712" y="21"/>
                </a:cubicBezTo>
                <a:close/>
                <a:moveTo>
                  <a:pt x="8713" y="2115"/>
                </a:moveTo>
                <a:cubicBezTo>
                  <a:pt x="7823" y="2284"/>
                  <a:pt x="7160" y="2834"/>
                  <a:pt x="6525" y="3424"/>
                </a:cubicBezTo>
                <a:cubicBezTo>
                  <a:pt x="5905" y="3999"/>
                  <a:pt x="5362" y="4646"/>
                  <a:pt x="4830" y="5301"/>
                </a:cubicBezTo>
                <a:cubicBezTo>
                  <a:pt x="4327" y="5921"/>
                  <a:pt x="3724" y="6405"/>
                  <a:pt x="2957" y="6660"/>
                </a:cubicBezTo>
                <a:cubicBezTo>
                  <a:pt x="2802" y="6712"/>
                  <a:pt x="2638" y="6740"/>
                  <a:pt x="2478" y="6777"/>
                </a:cubicBezTo>
                <a:cubicBezTo>
                  <a:pt x="2347" y="6807"/>
                  <a:pt x="2235" y="6776"/>
                  <a:pt x="2124" y="6695"/>
                </a:cubicBezTo>
                <a:cubicBezTo>
                  <a:pt x="1826" y="6477"/>
                  <a:pt x="1597" y="6212"/>
                  <a:pt x="1497" y="5850"/>
                </a:cubicBezTo>
                <a:cubicBezTo>
                  <a:pt x="1482" y="5796"/>
                  <a:pt x="1476" y="5739"/>
                  <a:pt x="1467" y="5684"/>
                </a:cubicBezTo>
                <a:cubicBezTo>
                  <a:pt x="1456" y="5615"/>
                  <a:pt x="1473" y="5584"/>
                  <a:pt x="1554" y="5585"/>
                </a:cubicBezTo>
                <a:cubicBezTo>
                  <a:pt x="2257" y="5596"/>
                  <a:pt x="2897" y="5370"/>
                  <a:pt x="3506" y="5044"/>
                </a:cubicBezTo>
                <a:cubicBezTo>
                  <a:pt x="4172" y="4686"/>
                  <a:pt x="4738" y="4197"/>
                  <a:pt x="5285" y="3681"/>
                </a:cubicBezTo>
                <a:cubicBezTo>
                  <a:pt x="5733" y="3257"/>
                  <a:pt x="6159" y="2807"/>
                  <a:pt x="6672" y="2456"/>
                </a:cubicBezTo>
                <a:cubicBezTo>
                  <a:pt x="7250" y="2059"/>
                  <a:pt x="7882" y="1903"/>
                  <a:pt x="8576" y="2025"/>
                </a:cubicBezTo>
                <a:cubicBezTo>
                  <a:pt x="8622" y="2033"/>
                  <a:pt x="8667" y="2048"/>
                  <a:pt x="8712" y="2060"/>
                </a:cubicBezTo>
                <a:cubicBezTo>
                  <a:pt x="8730" y="2078"/>
                  <a:pt x="8729" y="2096"/>
                  <a:pt x="8713" y="2115"/>
                </a:cubicBezTo>
                <a:close/>
                <a:moveTo>
                  <a:pt x="10542" y="1734"/>
                </a:moveTo>
                <a:cubicBezTo>
                  <a:pt x="10236" y="1738"/>
                  <a:pt x="9974" y="1480"/>
                  <a:pt x="9969" y="1170"/>
                </a:cubicBezTo>
                <a:cubicBezTo>
                  <a:pt x="9965" y="863"/>
                  <a:pt x="10223" y="602"/>
                  <a:pt x="10533" y="598"/>
                </a:cubicBezTo>
                <a:cubicBezTo>
                  <a:pt x="10843" y="595"/>
                  <a:pt x="11101" y="849"/>
                  <a:pt x="11105" y="1161"/>
                </a:cubicBezTo>
                <a:cubicBezTo>
                  <a:pt x="11109" y="1469"/>
                  <a:pt x="10852" y="1730"/>
                  <a:pt x="10542" y="1734"/>
                </a:cubicBezTo>
                <a:close/>
                <a:moveTo>
                  <a:pt x="4679" y="11663"/>
                </a:moveTo>
                <a:cubicBezTo>
                  <a:pt x="4101" y="11390"/>
                  <a:pt x="3575" y="11034"/>
                  <a:pt x="3078" y="10636"/>
                </a:cubicBezTo>
                <a:cubicBezTo>
                  <a:pt x="3007" y="10579"/>
                  <a:pt x="2963" y="10583"/>
                  <a:pt x="2902" y="10642"/>
                </a:cubicBezTo>
                <a:cubicBezTo>
                  <a:pt x="2563" y="10967"/>
                  <a:pt x="2436" y="11355"/>
                  <a:pt x="2568" y="11810"/>
                </a:cubicBezTo>
                <a:cubicBezTo>
                  <a:pt x="2693" y="12243"/>
                  <a:pt x="2998" y="12493"/>
                  <a:pt x="3422" y="12610"/>
                </a:cubicBezTo>
                <a:cubicBezTo>
                  <a:pt x="3564" y="12611"/>
                  <a:pt x="3706" y="12612"/>
                  <a:pt x="3848" y="12613"/>
                </a:cubicBezTo>
                <a:cubicBezTo>
                  <a:pt x="4294" y="12515"/>
                  <a:pt x="4594" y="12254"/>
                  <a:pt x="4739" y="11817"/>
                </a:cubicBezTo>
                <a:cubicBezTo>
                  <a:pt x="4763" y="11744"/>
                  <a:pt x="4760" y="11701"/>
                  <a:pt x="4679" y="11663"/>
                </a:cubicBezTo>
                <a:close/>
                <a:moveTo>
                  <a:pt x="4679" y="1166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34470" y="0"/>
            <a:ext cx="4757529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9874" y="3077266"/>
            <a:ext cx="40318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 smtClean="0">
                <a:solidFill>
                  <a:srgbClr val="36405A"/>
                </a:solidFill>
                <a:cs typeface="+mn-ea"/>
                <a:sym typeface="+mn-lt"/>
              </a:rPr>
              <a:t>读研规划</a:t>
            </a:r>
            <a:endParaRPr lang="zh-CN" altLang="en-US" sz="7200" b="1" spc="3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51237" y="4309494"/>
            <a:ext cx="4822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997979" y="1929558"/>
            <a:ext cx="3283149" cy="328314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51071" y="1656844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2551" y="4590749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36557" y="4485961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82074" y="2739834"/>
            <a:ext cx="213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6405A"/>
                </a:solidFill>
                <a:cs typeface="+mn-ea"/>
                <a:sym typeface="+mn-lt"/>
              </a:rPr>
              <a:t> </a:t>
            </a:r>
            <a:r>
              <a:rPr lang="en-US" altLang="zh-CN" sz="9600" dirty="0">
                <a:solidFill>
                  <a:srgbClr val="36405A"/>
                </a:solidFill>
                <a:cs typeface="+mn-ea"/>
                <a:sym typeface="+mn-lt"/>
              </a:rPr>
              <a:t>04</a:t>
            </a:r>
            <a:endParaRPr lang="zh-CN" altLang="en-US" sz="96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77"/>
          <p:cNvSpPr txBox="1">
            <a:spLocks noChangeArrowheads="1"/>
          </p:cNvSpPr>
          <p:nvPr/>
        </p:nvSpPr>
        <p:spPr bwMode="auto">
          <a:xfrm>
            <a:off x="1162735" y="2357301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AF1A2D"/>
                </a:solidFill>
                <a:latin typeface="+mn-lt"/>
                <a:ea typeface="+mn-ea"/>
                <a:cs typeface="+mn-ea"/>
                <a:sym typeface="+mn-lt"/>
              </a:rPr>
              <a:t>思想素养</a:t>
            </a:r>
            <a:endParaRPr lang="zh-CN" altLang="en-US" sz="2135" b="1" dirty="0">
              <a:solidFill>
                <a:srgbClr val="AF1A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文本框 177"/>
          <p:cNvSpPr txBox="1">
            <a:spLocks noChangeArrowheads="1"/>
          </p:cNvSpPr>
          <p:nvPr/>
        </p:nvSpPr>
        <p:spPr bwMode="auto">
          <a:xfrm>
            <a:off x="9625738" y="2357301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9pPr>
          </a:lstStyle>
          <a:p>
            <a:pPr algn="r" eaLnBrk="1" hangingPunct="1"/>
            <a:r>
              <a:rPr lang="zh-CN" altLang="en-US" sz="2135" b="1" dirty="0" smtClean="0">
                <a:solidFill>
                  <a:srgbClr val="AF1A2D"/>
                </a:solidFill>
                <a:latin typeface="+mn-lt"/>
                <a:ea typeface="+mn-ea"/>
                <a:cs typeface="+mn-ea"/>
                <a:sym typeface="+mn-lt"/>
              </a:rPr>
              <a:t>科研水平</a:t>
            </a:r>
            <a:endParaRPr lang="zh-CN" altLang="en-US" sz="2135" b="1" dirty="0">
              <a:solidFill>
                <a:srgbClr val="AF1A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文本框 177"/>
          <p:cNvSpPr txBox="1">
            <a:spLocks noChangeArrowheads="1"/>
          </p:cNvSpPr>
          <p:nvPr/>
        </p:nvSpPr>
        <p:spPr bwMode="auto">
          <a:xfrm>
            <a:off x="1108836" y="4601836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AF1A2D"/>
                </a:solidFill>
                <a:latin typeface="+mn-lt"/>
                <a:ea typeface="+mn-ea"/>
                <a:cs typeface="+mn-ea"/>
                <a:sym typeface="+mn-lt"/>
              </a:rPr>
              <a:t>课程学习</a:t>
            </a:r>
            <a:endParaRPr lang="zh-CN" altLang="en-US" sz="2135" b="1" dirty="0">
              <a:solidFill>
                <a:srgbClr val="AF1A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62735" y="2852891"/>
            <a:ext cx="358463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cs typeface="+mn-ea"/>
                <a:sym typeface="+mn-lt"/>
              </a:rPr>
              <a:t>1.</a:t>
            </a:r>
            <a:r>
              <a:rPr lang="zh-CN" altLang="en-US" dirty="0" smtClean="0">
                <a:cs typeface="+mn-ea"/>
                <a:sym typeface="+mn-lt"/>
              </a:rPr>
              <a:t>根据销售业绩，确定可培养人才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+mn-ea"/>
                <a:sym typeface="+mn-lt"/>
              </a:rPr>
              <a:t>2.</a:t>
            </a:r>
            <a:r>
              <a:rPr lang="zh-CN" altLang="en-US" dirty="0" smtClean="0">
                <a:cs typeface="+mn-ea"/>
                <a:sym typeface="+mn-lt"/>
              </a:rPr>
              <a:t>尽快完成团队人才梯队建设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+mn-ea"/>
                <a:sym typeface="+mn-lt"/>
              </a:rPr>
              <a:t>3.</a:t>
            </a:r>
            <a:r>
              <a:rPr lang="zh-CN" altLang="en-US" dirty="0" smtClean="0">
                <a:cs typeface="+mn-ea"/>
                <a:sym typeface="+mn-lt"/>
              </a:rPr>
              <a:t>对储备人才悉心培养适当授权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0913" y="2852891"/>
            <a:ext cx="321594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每月制定周培训主题</a:t>
            </a:r>
            <a:endParaRPr lang="en-US" altLang="zh-CN" dirty="0"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聚焦产品知识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销售技能培训</a:t>
            </a:r>
            <a:endParaRPr lang="en-US" altLang="zh-CN" dirty="0"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晨会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周会实景演练培训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93743" y="5038219"/>
            <a:ext cx="3413115" cy="1061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员工建立个人顾客档案</a:t>
            </a:r>
            <a:endParaRPr lang="en-US" altLang="zh-CN" dirty="0"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要求每月每人新增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名</a:t>
            </a:r>
            <a:r>
              <a:rPr lang="en-US" altLang="zh-CN" dirty="0">
                <a:cs typeface="+mn-ea"/>
                <a:sym typeface="+mn-lt"/>
              </a:rPr>
              <a:t>VIP</a:t>
            </a:r>
            <a:r>
              <a:rPr lang="zh-CN" altLang="en-US" dirty="0">
                <a:cs typeface="+mn-ea"/>
                <a:sym typeface="+mn-lt"/>
              </a:rPr>
              <a:t>档案</a:t>
            </a:r>
            <a:endParaRPr lang="en-US" altLang="zh-CN" dirty="0"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定期对老顾客回访维护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08836" y="5038219"/>
            <a:ext cx="4113627" cy="1061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加强服务标准用语培训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五心服务：耐心 细心 用心 热心 信心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评选店铺月度服务标兵并给予奖励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003652" y="2777260"/>
            <a:ext cx="628339" cy="628339"/>
            <a:chOff x="2205295" y="4881399"/>
            <a:chExt cx="628339" cy="628339"/>
          </a:xfrm>
        </p:grpSpPr>
        <p:sp>
          <p:nvSpPr>
            <p:cNvPr id="35" name="Oval 26"/>
            <p:cNvSpPr/>
            <p:nvPr/>
          </p:nvSpPr>
          <p:spPr>
            <a:xfrm>
              <a:off x="2205295" y="4881399"/>
              <a:ext cx="628339" cy="62833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" cap="flat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miter lim="400000"/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7" name="recruits_264809"/>
            <p:cNvSpPr>
              <a:spLocks noChangeAspect="1"/>
            </p:cNvSpPr>
            <p:nvPr/>
          </p:nvSpPr>
          <p:spPr bwMode="auto">
            <a:xfrm>
              <a:off x="2293684" y="4999319"/>
              <a:ext cx="445897" cy="422928"/>
            </a:xfrm>
            <a:custGeom>
              <a:avLst/>
              <a:gdLst>
                <a:gd name="connsiteX0" fmla="*/ 490567 w 607606"/>
                <a:gd name="connsiteY0" fmla="*/ 0 h 576308"/>
                <a:gd name="connsiteX1" fmla="*/ 537915 w 607606"/>
                <a:gd name="connsiteY1" fmla="*/ 47285 h 576308"/>
                <a:gd name="connsiteX2" fmla="*/ 490567 w 607606"/>
                <a:gd name="connsiteY2" fmla="*/ 94659 h 576308"/>
                <a:gd name="connsiteX3" fmla="*/ 443487 w 607606"/>
                <a:gd name="connsiteY3" fmla="*/ 52351 h 576308"/>
                <a:gd name="connsiteX4" fmla="*/ 438592 w 607606"/>
                <a:gd name="connsiteY4" fmla="*/ 62662 h 576308"/>
                <a:gd name="connsiteX5" fmla="*/ 398275 w 607606"/>
                <a:gd name="connsiteY5" fmla="*/ 111724 h 576308"/>
                <a:gd name="connsiteX6" fmla="*/ 432095 w 607606"/>
                <a:gd name="connsiteY6" fmla="*/ 108347 h 576308"/>
                <a:gd name="connsiteX7" fmla="*/ 551710 w 607606"/>
                <a:gd name="connsiteY7" fmla="*/ 108347 h 576308"/>
                <a:gd name="connsiteX8" fmla="*/ 607156 w 607606"/>
                <a:gd name="connsiteY8" fmla="*/ 163453 h 576308"/>
                <a:gd name="connsiteX9" fmla="*/ 607601 w 607606"/>
                <a:gd name="connsiteY9" fmla="*/ 319974 h 576308"/>
                <a:gd name="connsiteX10" fmla="*/ 583393 w 607606"/>
                <a:gd name="connsiteY10" fmla="*/ 344150 h 576308"/>
                <a:gd name="connsiteX11" fmla="*/ 559186 w 607606"/>
                <a:gd name="connsiteY11" fmla="*/ 319974 h 576308"/>
                <a:gd name="connsiteX12" fmla="*/ 558741 w 607606"/>
                <a:gd name="connsiteY12" fmla="*/ 163720 h 576308"/>
                <a:gd name="connsiteX13" fmla="*/ 555715 w 607606"/>
                <a:gd name="connsiteY13" fmla="*/ 160609 h 576308"/>
                <a:gd name="connsiteX14" fmla="*/ 552689 w 607606"/>
                <a:gd name="connsiteY14" fmla="*/ 163720 h 576308"/>
                <a:gd name="connsiteX15" fmla="*/ 552689 w 607606"/>
                <a:gd name="connsiteY15" fmla="*/ 547333 h 576308"/>
                <a:gd name="connsiteX16" fmla="*/ 523586 w 607606"/>
                <a:gd name="connsiteY16" fmla="*/ 576308 h 576308"/>
                <a:gd name="connsiteX17" fmla="*/ 494572 w 607606"/>
                <a:gd name="connsiteY17" fmla="*/ 547333 h 576308"/>
                <a:gd name="connsiteX18" fmla="*/ 494572 w 607606"/>
                <a:gd name="connsiteY18" fmla="*/ 328418 h 576308"/>
                <a:gd name="connsiteX19" fmla="*/ 485939 w 607606"/>
                <a:gd name="connsiteY19" fmla="*/ 328418 h 576308"/>
                <a:gd name="connsiteX20" fmla="*/ 485939 w 607606"/>
                <a:gd name="connsiteY20" fmla="*/ 547333 h 576308"/>
                <a:gd name="connsiteX21" fmla="*/ 456926 w 607606"/>
                <a:gd name="connsiteY21" fmla="*/ 576308 h 576308"/>
                <a:gd name="connsiteX22" fmla="*/ 427912 w 607606"/>
                <a:gd name="connsiteY22" fmla="*/ 547333 h 576308"/>
                <a:gd name="connsiteX23" fmla="*/ 427912 w 607606"/>
                <a:gd name="connsiteY23" fmla="*/ 157232 h 576308"/>
                <a:gd name="connsiteX24" fmla="*/ 344876 w 607606"/>
                <a:gd name="connsiteY24" fmla="*/ 165942 h 576308"/>
                <a:gd name="connsiteX25" fmla="*/ 321024 w 607606"/>
                <a:gd name="connsiteY25" fmla="*/ 153321 h 576308"/>
                <a:gd name="connsiteX26" fmla="*/ 323605 w 607606"/>
                <a:gd name="connsiteY26" fmla="*/ 126568 h 576308"/>
                <a:gd name="connsiteX27" fmla="*/ 401123 w 607606"/>
                <a:gd name="connsiteY27" fmla="*/ 31998 h 576308"/>
                <a:gd name="connsiteX28" fmla="*/ 435121 w 607606"/>
                <a:gd name="connsiteY28" fmla="*/ 28620 h 576308"/>
                <a:gd name="connsiteX29" fmla="*/ 443487 w 607606"/>
                <a:gd name="connsiteY29" fmla="*/ 42308 h 576308"/>
                <a:gd name="connsiteX30" fmla="*/ 490567 w 607606"/>
                <a:gd name="connsiteY30" fmla="*/ 0 h 576308"/>
                <a:gd name="connsiteX31" fmla="*/ 172388 w 607606"/>
                <a:gd name="connsiteY31" fmla="*/ 0 h 576308"/>
                <a:gd name="connsiteX32" fmla="*/ 219824 w 607606"/>
                <a:gd name="connsiteY32" fmla="*/ 47285 h 576308"/>
                <a:gd name="connsiteX33" fmla="*/ 172388 w 607606"/>
                <a:gd name="connsiteY33" fmla="*/ 94659 h 576308"/>
                <a:gd name="connsiteX34" fmla="*/ 125307 w 607606"/>
                <a:gd name="connsiteY34" fmla="*/ 52351 h 576308"/>
                <a:gd name="connsiteX35" fmla="*/ 120412 w 607606"/>
                <a:gd name="connsiteY35" fmla="*/ 62662 h 576308"/>
                <a:gd name="connsiteX36" fmla="*/ 80185 w 607606"/>
                <a:gd name="connsiteY36" fmla="*/ 111724 h 576308"/>
                <a:gd name="connsiteX37" fmla="*/ 113916 w 607606"/>
                <a:gd name="connsiteY37" fmla="*/ 108347 h 576308"/>
                <a:gd name="connsiteX38" fmla="*/ 233619 w 607606"/>
                <a:gd name="connsiteY38" fmla="*/ 108347 h 576308"/>
                <a:gd name="connsiteX39" fmla="*/ 288977 w 607606"/>
                <a:gd name="connsiteY39" fmla="*/ 163453 h 576308"/>
                <a:gd name="connsiteX40" fmla="*/ 289422 w 607606"/>
                <a:gd name="connsiteY40" fmla="*/ 319974 h 576308"/>
                <a:gd name="connsiteX41" fmla="*/ 265214 w 607606"/>
                <a:gd name="connsiteY41" fmla="*/ 344150 h 576308"/>
                <a:gd name="connsiteX42" fmla="*/ 241006 w 607606"/>
                <a:gd name="connsiteY42" fmla="*/ 319974 h 576308"/>
                <a:gd name="connsiteX43" fmla="*/ 240650 w 607606"/>
                <a:gd name="connsiteY43" fmla="*/ 163720 h 576308"/>
                <a:gd name="connsiteX44" fmla="*/ 237535 w 607606"/>
                <a:gd name="connsiteY44" fmla="*/ 160609 h 576308"/>
                <a:gd name="connsiteX45" fmla="*/ 234509 w 607606"/>
                <a:gd name="connsiteY45" fmla="*/ 163720 h 576308"/>
                <a:gd name="connsiteX46" fmla="*/ 234509 w 607606"/>
                <a:gd name="connsiteY46" fmla="*/ 547333 h 576308"/>
                <a:gd name="connsiteX47" fmla="*/ 205496 w 607606"/>
                <a:gd name="connsiteY47" fmla="*/ 576308 h 576308"/>
                <a:gd name="connsiteX48" fmla="*/ 176393 w 607606"/>
                <a:gd name="connsiteY48" fmla="*/ 547333 h 576308"/>
                <a:gd name="connsiteX49" fmla="*/ 176393 w 607606"/>
                <a:gd name="connsiteY49" fmla="*/ 328418 h 576308"/>
                <a:gd name="connsiteX50" fmla="*/ 167849 w 607606"/>
                <a:gd name="connsiteY50" fmla="*/ 328418 h 576308"/>
                <a:gd name="connsiteX51" fmla="*/ 167849 w 607606"/>
                <a:gd name="connsiteY51" fmla="*/ 547333 h 576308"/>
                <a:gd name="connsiteX52" fmla="*/ 138746 w 607606"/>
                <a:gd name="connsiteY52" fmla="*/ 576308 h 576308"/>
                <a:gd name="connsiteX53" fmla="*/ 109733 w 607606"/>
                <a:gd name="connsiteY53" fmla="*/ 547333 h 576308"/>
                <a:gd name="connsiteX54" fmla="*/ 109733 w 607606"/>
                <a:gd name="connsiteY54" fmla="*/ 157232 h 576308"/>
                <a:gd name="connsiteX55" fmla="*/ 26696 w 607606"/>
                <a:gd name="connsiteY55" fmla="*/ 165942 h 576308"/>
                <a:gd name="connsiteX56" fmla="*/ 2934 w 607606"/>
                <a:gd name="connsiteY56" fmla="*/ 153321 h 576308"/>
                <a:gd name="connsiteX57" fmla="*/ 5426 w 607606"/>
                <a:gd name="connsiteY57" fmla="*/ 126568 h 576308"/>
                <a:gd name="connsiteX58" fmla="*/ 82944 w 607606"/>
                <a:gd name="connsiteY58" fmla="*/ 31998 h 576308"/>
                <a:gd name="connsiteX59" fmla="*/ 117031 w 607606"/>
                <a:gd name="connsiteY59" fmla="*/ 28620 h 576308"/>
                <a:gd name="connsiteX60" fmla="*/ 125307 w 607606"/>
                <a:gd name="connsiteY60" fmla="*/ 42308 h 576308"/>
                <a:gd name="connsiteX61" fmla="*/ 172388 w 607606"/>
                <a:gd name="connsiteY61" fmla="*/ 0 h 57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07606" h="576308">
                  <a:moveTo>
                    <a:pt x="490567" y="0"/>
                  </a:moveTo>
                  <a:cubicBezTo>
                    <a:pt x="516733" y="0"/>
                    <a:pt x="537915" y="21154"/>
                    <a:pt x="537915" y="47285"/>
                  </a:cubicBezTo>
                  <a:cubicBezTo>
                    <a:pt x="537915" y="73416"/>
                    <a:pt x="516733" y="94659"/>
                    <a:pt x="490567" y="94659"/>
                  </a:cubicBezTo>
                  <a:cubicBezTo>
                    <a:pt x="466093" y="94659"/>
                    <a:pt x="445979" y="76083"/>
                    <a:pt x="443487" y="52351"/>
                  </a:cubicBezTo>
                  <a:cubicBezTo>
                    <a:pt x="442686" y="55996"/>
                    <a:pt x="441084" y="59551"/>
                    <a:pt x="438592" y="62662"/>
                  </a:cubicBezTo>
                  <a:lnTo>
                    <a:pt x="398275" y="111724"/>
                  </a:lnTo>
                  <a:cubicBezTo>
                    <a:pt x="432184" y="108169"/>
                    <a:pt x="430315" y="108347"/>
                    <a:pt x="432095" y="108347"/>
                  </a:cubicBezTo>
                  <a:lnTo>
                    <a:pt x="551710" y="108347"/>
                  </a:lnTo>
                  <a:cubicBezTo>
                    <a:pt x="582147" y="108347"/>
                    <a:pt x="606978" y="133056"/>
                    <a:pt x="607156" y="163453"/>
                  </a:cubicBezTo>
                  <a:cubicBezTo>
                    <a:pt x="607690" y="263534"/>
                    <a:pt x="607601" y="227804"/>
                    <a:pt x="607601" y="319974"/>
                  </a:cubicBezTo>
                  <a:cubicBezTo>
                    <a:pt x="607601" y="333306"/>
                    <a:pt x="596743" y="344150"/>
                    <a:pt x="583393" y="344150"/>
                  </a:cubicBezTo>
                  <a:cubicBezTo>
                    <a:pt x="570044" y="344150"/>
                    <a:pt x="559186" y="333306"/>
                    <a:pt x="559186" y="319974"/>
                  </a:cubicBezTo>
                  <a:cubicBezTo>
                    <a:pt x="559186" y="227981"/>
                    <a:pt x="559275" y="263623"/>
                    <a:pt x="558741" y="163720"/>
                  </a:cubicBezTo>
                  <a:cubicBezTo>
                    <a:pt x="558741" y="162031"/>
                    <a:pt x="557406" y="160609"/>
                    <a:pt x="555715" y="160609"/>
                  </a:cubicBezTo>
                  <a:cubicBezTo>
                    <a:pt x="554024" y="160609"/>
                    <a:pt x="552689" y="162031"/>
                    <a:pt x="552689" y="163720"/>
                  </a:cubicBezTo>
                  <a:lnTo>
                    <a:pt x="552689" y="547333"/>
                  </a:lnTo>
                  <a:cubicBezTo>
                    <a:pt x="552689" y="563332"/>
                    <a:pt x="539606" y="576308"/>
                    <a:pt x="523586" y="576308"/>
                  </a:cubicBezTo>
                  <a:cubicBezTo>
                    <a:pt x="507566" y="576308"/>
                    <a:pt x="494572" y="563332"/>
                    <a:pt x="494572" y="547333"/>
                  </a:cubicBezTo>
                  <a:lnTo>
                    <a:pt x="494572" y="328418"/>
                  </a:lnTo>
                  <a:lnTo>
                    <a:pt x="485939" y="328418"/>
                  </a:lnTo>
                  <a:lnTo>
                    <a:pt x="485939" y="547333"/>
                  </a:lnTo>
                  <a:cubicBezTo>
                    <a:pt x="485939" y="563332"/>
                    <a:pt x="472946" y="576308"/>
                    <a:pt x="456926" y="576308"/>
                  </a:cubicBezTo>
                  <a:cubicBezTo>
                    <a:pt x="440906" y="576308"/>
                    <a:pt x="427912" y="563332"/>
                    <a:pt x="427912" y="547333"/>
                  </a:cubicBezTo>
                  <a:lnTo>
                    <a:pt x="427912" y="157232"/>
                  </a:lnTo>
                  <a:lnTo>
                    <a:pt x="344876" y="165942"/>
                  </a:lnTo>
                  <a:cubicBezTo>
                    <a:pt x="335086" y="166920"/>
                    <a:pt x="325741" y="161942"/>
                    <a:pt x="321024" y="153321"/>
                  </a:cubicBezTo>
                  <a:cubicBezTo>
                    <a:pt x="316396" y="144699"/>
                    <a:pt x="317375" y="134123"/>
                    <a:pt x="323605" y="126568"/>
                  </a:cubicBezTo>
                  <a:lnTo>
                    <a:pt x="401123" y="31998"/>
                  </a:lnTo>
                  <a:cubicBezTo>
                    <a:pt x="409578" y="21687"/>
                    <a:pt x="424797" y="20176"/>
                    <a:pt x="435121" y="28620"/>
                  </a:cubicBezTo>
                  <a:cubicBezTo>
                    <a:pt x="439571" y="32264"/>
                    <a:pt x="442419" y="37064"/>
                    <a:pt x="443487" y="42308"/>
                  </a:cubicBezTo>
                  <a:cubicBezTo>
                    <a:pt x="445979" y="18488"/>
                    <a:pt x="466093" y="0"/>
                    <a:pt x="490567" y="0"/>
                  </a:cubicBezTo>
                  <a:close/>
                  <a:moveTo>
                    <a:pt x="172388" y="0"/>
                  </a:moveTo>
                  <a:cubicBezTo>
                    <a:pt x="198554" y="0"/>
                    <a:pt x="219824" y="21154"/>
                    <a:pt x="219824" y="47285"/>
                  </a:cubicBezTo>
                  <a:cubicBezTo>
                    <a:pt x="219824" y="73416"/>
                    <a:pt x="198554" y="94659"/>
                    <a:pt x="172388" y="94659"/>
                  </a:cubicBezTo>
                  <a:cubicBezTo>
                    <a:pt x="148002" y="94659"/>
                    <a:pt x="127888" y="76083"/>
                    <a:pt x="125307" y="52351"/>
                  </a:cubicBezTo>
                  <a:cubicBezTo>
                    <a:pt x="124595" y="55996"/>
                    <a:pt x="122904" y="59551"/>
                    <a:pt x="120412" y="62662"/>
                  </a:cubicBezTo>
                  <a:lnTo>
                    <a:pt x="80185" y="111724"/>
                  </a:lnTo>
                  <a:cubicBezTo>
                    <a:pt x="114094" y="108169"/>
                    <a:pt x="112136" y="108347"/>
                    <a:pt x="113916" y="108347"/>
                  </a:cubicBezTo>
                  <a:lnTo>
                    <a:pt x="233619" y="108347"/>
                  </a:lnTo>
                  <a:cubicBezTo>
                    <a:pt x="263968" y="108347"/>
                    <a:pt x="288888" y="133056"/>
                    <a:pt x="288977" y="163453"/>
                  </a:cubicBezTo>
                  <a:cubicBezTo>
                    <a:pt x="289511" y="263534"/>
                    <a:pt x="289422" y="227804"/>
                    <a:pt x="289422" y="319974"/>
                  </a:cubicBezTo>
                  <a:cubicBezTo>
                    <a:pt x="289422" y="333306"/>
                    <a:pt x="278564" y="344150"/>
                    <a:pt x="265214" y="344150"/>
                  </a:cubicBezTo>
                  <a:cubicBezTo>
                    <a:pt x="251864" y="344150"/>
                    <a:pt x="241006" y="333306"/>
                    <a:pt x="241006" y="319974"/>
                  </a:cubicBezTo>
                  <a:cubicBezTo>
                    <a:pt x="241006" y="227981"/>
                    <a:pt x="241095" y="263623"/>
                    <a:pt x="240650" y="163720"/>
                  </a:cubicBezTo>
                  <a:cubicBezTo>
                    <a:pt x="240561" y="162031"/>
                    <a:pt x="239226" y="160609"/>
                    <a:pt x="237535" y="160609"/>
                  </a:cubicBezTo>
                  <a:cubicBezTo>
                    <a:pt x="235844" y="160609"/>
                    <a:pt x="234509" y="162031"/>
                    <a:pt x="234509" y="163720"/>
                  </a:cubicBezTo>
                  <a:lnTo>
                    <a:pt x="234509" y="547333"/>
                  </a:lnTo>
                  <a:cubicBezTo>
                    <a:pt x="234509" y="563332"/>
                    <a:pt x="221515" y="576308"/>
                    <a:pt x="205496" y="576308"/>
                  </a:cubicBezTo>
                  <a:cubicBezTo>
                    <a:pt x="189387" y="576308"/>
                    <a:pt x="176393" y="563332"/>
                    <a:pt x="176393" y="547333"/>
                  </a:cubicBezTo>
                  <a:lnTo>
                    <a:pt x="176393" y="328418"/>
                  </a:lnTo>
                  <a:lnTo>
                    <a:pt x="167849" y="328418"/>
                  </a:lnTo>
                  <a:lnTo>
                    <a:pt x="167849" y="547333"/>
                  </a:lnTo>
                  <a:cubicBezTo>
                    <a:pt x="167849" y="563332"/>
                    <a:pt x="154766" y="576308"/>
                    <a:pt x="138746" y="576308"/>
                  </a:cubicBezTo>
                  <a:cubicBezTo>
                    <a:pt x="122726" y="576308"/>
                    <a:pt x="109733" y="563332"/>
                    <a:pt x="109733" y="547333"/>
                  </a:cubicBezTo>
                  <a:lnTo>
                    <a:pt x="109733" y="157232"/>
                  </a:lnTo>
                  <a:lnTo>
                    <a:pt x="26696" y="165942"/>
                  </a:lnTo>
                  <a:cubicBezTo>
                    <a:pt x="16996" y="166920"/>
                    <a:pt x="7562" y="161942"/>
                    <a:pt x="2934" y="153321"/>
                  </a:cubicBezTo>
                  <a:cubicBezTo>
                    <a:pt x="-1783" y="144699"/>
                    <a:pt x="-715" y="134123"/>
                    <a:pt x="5426" y="126568"/>
                  </a:cubicBezTo>
                  <a:lnTo>
                    <a:pt x="82944" y="31998"/>
                  </a:lnTo>
                  <a:cubicBezTo>
                    <a:pt x="91399" y="21687"/>
                    <a:pt x="106618" y="20176"/>
                    <a:pt x="117031" y="28620"/>
                  </a:cubicBezTo>
                  <a:cubicBezTo>
                    <a:pt x="121391" y="32264"/>
                    <a:pt x="124239" y="37064"/>
                    <a:pt x="125307" y="42308"/>
                  </a:cubicBezTo>
                  <a:cubicBezTo>
                    <a:pt x="127888" y="18488"/>
                    <a:pt x="148002" y="0"/>
                    <a:pt x="172388" y="0"/>
                  </a:cubicBezTo>
                  <a:close/>
                </a:path>
              </a:pathLst>
            </a:custGeom>
            <a:solidFill>
              <a:srgbClr val="36405A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1700" y="2777260"/>
            <a:ext cx="628339" cy="628339"/>
            <a:chOff x="2981891" y="2480364"/>
            <a:chExt cx="628339" cy="628339"/>
          </a:xfrm>
        </p:grpSpPr>
        <p:sp>
          <p:nvSpPr>
            <p:cNvPr id="32" name="Oval 30"/>
            <p:cNvSpPr/>
            <p:nvPr/>
          </p:nvSpPr>
          <p:spPr>
            <a:xfrm>
              <a:off x="2981891" y="2480364"/>
              <a:ext cx="628339" cy="628339"/>
            </a:xfrm>
            <a:prstGeom prst="ellipse">
              <a:avLst/>
            </a:prstGeom>
            <a:solidFill>
              <a:srgbClr val="36405A"/>
            </a:solidFill>
            <a:ln w="12700" cap="flat">
              <a:noFill/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process-graph_1709"/>
            <p:cNvSpPr>
              <a:spLocks noChangeAspect="1"/>
            </p:cNvSpPr>
            <p:nvPr/>
          </p:nvSpPr>
          <p:spPr bwMode="auto">
            <a:xfrm>
              <a:off x="3157070" y="2684536"/>
              <a:ext cx="269310" cy="208111"/>
            </a:xfrm>
            <a:custGeom>
              <a:avLst/>
              <a:gdLst>
                <a:gd name="T0" fmla="*/ 236 w 248"/>
                <a:gd name="T1" fmla="*/ 125 h 192"/>
                <a:gd name="T2" fmla="*/ 226 w 248"/>
                <a:gd name="T3" fmla="*/ 125 h 192"/>
                <a:gd name="T4" fmla="*/ 226 w 248"/>
                <a:gd name="T5" fmla="*/ 76 h 192"/>
                <a:gd name="T6" fmla="*/ 248 w 248"/>
                <a:gd name="T7" fmla="*/ 45 h 192"/>
                <a:gd name="T8" fmla="*/ 215 w 248"/>
                <a:gd name="T9" fmla="*/ 13 h 192"/>
                <a:gd name="T10" fmla="*/ 184 w 248"/>
                <a:gd name="T11" fmla="*/ 33 h 192"/>
                <a:gd name="T12" fmla="*/ 162 w 248"/>
                <a:gd name="T13" fmla="*/ 33 h 192"/>
                <a:gd name="T14" fmla="*/ 162 w 248"/>
                <a:gd name="T15" fmla="*/ 32 h 192"/>
                <a:gd name="T16" fmla="*/ 150 w 248"/>
                <a:gd name="T17" fmla="*/ 21 h 192"/>
                <a:gd name="T18" fmla="*/ 81 w 248"/>
                <a:gd name="T19" fmla="*/ 21 h 192"/>
                <a:gd name="T20" fmla="*/ 70 w 248"/>
                <a:gd name="T21" fmla="*/ 32 h 192"/>
                <a:gd name="T22" fmla="*/ 70 w 248"/>
                <a:gd name="T23" fmla="*/ 33 h 192"/>
                <a:gd name="T24" fmla="*/ 48 w 248"/>
                <a:gd name="T25" fmla="*/ 33 h 192"/>
                <a:gd name="T26" fmla="*/ 48 w 248"/>
                <a:gd name="T27" fmla="*/ 11 h 192"/>
                <a:gd name="T28" fmla="*/ 36 w 248"/>
                <a:gd name="T29" fmla="*/ 0 h 192"/>
                <a:gd name="T30" fmla="*/ 17 w 248"/>
                <a:gd name="T31" fmla="*/ 0 h 192"/>
                <a:gd name="T32" fmla="*/ 5 w 248"/>
                <a:gd name="T33" fmla="*/ 11 h 192"/>
                <a:gd name="T34" fmla="*/ 5 w 248"/>
                <a:gd name="T35" fmla="*/ 80 h 192"/>
                <a:gd name="T36" fmla="*/ 17 w 248"/>
                <a:gd name="T37" fmla="*/ 92 h 192"/>
                <a:gd name="T38" fmla="*/ 36 w 248"/>
                <a:gd name="T39" fmla="*/ 92 h 192"/>
                <a:gd name="T40" fmla="*/ 48 w 248"/>
                <a:gd name="T41" fmla="*/ 80 h 192"/>
                <a:gd name="T42" fmla="*/ 48 w 248"/>
                <a:gd name="T43" fmla="*/ 51 h 192"/>
                <a:gd name="T44" fmla="*/ 70 w 248"/>
                <a:gd name="T45" fmla="*/ 51 h 192"/>
                <a:gd name="T46" fmla="*/ 70 w 248"/>
                <a:gd name="T47" fmla="*/ 52 h 192"/>
                <a:gd name="T48" fmla="*/ 81 w 248"/>
                <a:gd name="T49" fmla="*/ 63 h 192"/>
                <a:gd name="T50" fmla="*/ 150 w 248"/>
                <a:gd name="T51" fmla="*/ 63 h 192"/>
                <a:gd name="T52" fmla="*/ 162 w 248"/>
                <a:gd name="T53" fmla="*/ 52 h 192"/>
                <a:gd name="T54" fmla="*/ 162 w 248"/>
                <a:gd name="T55" fmla="*/ 51 h 192"/>
                <a:gd name="T56" fmla="*/ 182 w 248"/>
                <a:gd name="T57" fmla="*/ 51 h 192"/>
                <a:gd name="T58" fmla="*/ 209 w 248"/>
                <a:gd name="T59" fmla="*/ 78 h 192"/>
                <a:gd name="T60" fmla="*/ 209 w 248"/>
                <a:gd name="T61" fmla="*/ 125 h 192"/>
                <a:gd name="T62" fmla="*/ 167 w 248"/>
                <a:gd name="T63" fmla="*/ 125 h 192"/>
                <a:gd name="T64" fmla="*/ 155 w 248"/>
                <a:gd name="T65" fmla="*/ 136 h 192"/>
                <a:gd name="T66" fmla="*/ 155 w 248"/>
                <a:gd name="T67" fmla="*/ 137 h 192"/>
                <a:gd name="T68" fmla="*/ 131 w 248"/>
                <a:gd name="T69" fmla="*/ 137 h 192"/>
                <a:gd name="T70" fmla="*/ 131 w 248"/>
                <a:gd name="T71" fmla="*/ 111 h 192"/>
                <a:gd name="T72" fmla="*/ 120 w 248"/>
                <a:gd name="T73" fmla="*/ 100 h 192"/>
                <a:gd name="T74" fmla="*/ 100 w 248"/>
                <a:gd name="T75" fmla="*/ 100 h 192"/>
                <a:gd name="T76" fmla="*/ 89 w 248"/>
                <a:gd name="T77" fmla="*/ 111 h 192"/>
                <a:gd name="T78" fmla="*/ 89 w 248"/>
                <a:gd name="T79" fmla="*/ 137 h 192"/>
                <a:gd name="T80" fmla="*/ 64 w 248"/>
                <a:gd name="T81" fmla="*/ 137 h 192"/>
                <a:gd name="T82" fmla="*/ 33 w 248"/>
                <a:gd name="T83" fmla="*/ 113 h 192"/>
                <a:gd name="T84" fmla="*/ 0 w 248"/>
                <a:gd name="T85" fmla="*/ 146 h 192"/>
                <a:gd name="T86" fmla="*/ 33 w 248"/>
                <a:gd name="T87" fmla="*/ 179 h 192"/>
                <a:gd name="T88" fmla="*/ 64 w 248"/>
                <a:gd name="T89" fmla="*/ 155 h 192"/>
                <a:gd name="T90" fmla="*/ 89 w 248"/>
                <a:gd name="T91" fmla="*/ 155 h 192"/>
                <a:gd name="T92" fmla="*/ 89 w 248"/>
                <a:gd name="T93" fmla="*/ 181 h 192"/>
                <a:gd name="T94" fmla="*/ 100 w 248"/>
                <a:gd name="T95" fmla="*/ 192 h 192"/>
                <a:gd name="T96" fmla="*/ 120 w 248"/>
                <a:gd name="T97" fmla="*/ 192 h 192"/>
                <a:gd name="T98" fmla="*/ 131 w 248"/>
                <a:gd name="T99" fmla="*/ 181 h 192"/>
                <a:gd name="T100" fmla="*/ 131 w 248"/>
                <a:gd name="T101" fmla="*/ 155 h 192"/>
                <a:gd name="T102" fmla="*/ 155 w 248"/>
                <a:gd name="T103" fmla="*/ 155 h 192"/>
                <a:gd name="T104" fmla="*/ 155 w 248"/>
                <a:gd name="T105" fmla="*/ 156 h 192"/>
                <a:gd name="T106" fmla="*/ 167 w 248"/>
                <a:gd name="T107" fmla="*/ 167 h 192"/>
                <a:gd name="T108" fmla="*/ 236 w 248"/>
                <a:gd name="T109" fmla="*/ 167 h 192"/>
                <a:gd name="T110" fmla="*/ 248 w 248"/>
                <a:gd name="T111" fmla="*/ 156 h 192"/>
                <a:gd name="T112" fmla="*/ 248 w 248"/>
                <a:gd name="T113" fmla="*/ 136 h 192"/>
                <a:gd name="T114" fmla="*/ 236 w 248"/>
                <a:gd name="T115" fmla="*/ 12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8" h="192">
                  <a:moveTo>
                    <a:pt x="236" y="125"/>
                  </a:moveTo>
                  <a:lnTo>
                    <a:pt x="226" y="125"/>
                  </a:lnTo>
                  <a:lnTo>
                    <a:pt x="226" y="76"/>
                  </a:lnTo>
                  <a:cubicBezTo>
                    <a:pt x="239" y="71"/>
                    <a:pt x="248" y="59"/>
                    <a:pt x="248" y="45"/>
                  </a:cubicBezTo>
                  <a:cubicBezTo>
                    <a:pt x="248" y="27"/>
                    <a:pt x="233" y="13"/>
                    <a:pt x="215" y="13"/>
                  </a:cubicBezTo>
                  <a:cubicBezTo>
                    <a:pt x="201" y="13"/>
                    <a:pt x="189" y="21"/>
                    <a:pt x="184" y="33"/>
                  </a:cubicBezTo>
                  <a:lnTo>
                    <a:pt x="162" y="33"/>
                  </a:lnTo>
                  <a:lnTo>
                    <a:pt x="162" y="32"/>
                  </a:lnTo>
                  <a:cubicBezTo>
                    <a:pt x="162" y="26"/>
                    <a:pt x="157" y="21"/>
                    <a:pt x="150" y="21"/>
                  </a:cubicBezTo>
                  <a:lnTo>
                    <a:pt x="81" y="21"/>
                  </a:lnTo>
                  <a:cubicBezTo>
                    <a:pt x="75" y="21"/>
                    <a:pt x="70" y="26"/>
                    <a:pt x="70" y="32"/>
                  </a:cubicBezTo>
                  <a:lnTo>
                    <a:pt x="70" y="33"/>
                  </a:lnTo>
                  <a:lnTo>
                    <a:pt x="48" y="33"/>
                  </a:lnTo>
                  <a:lnTo>
                    <a:pt x="48" y="11"/>
                  </a:lnTo>
                  <a:cubicBezTo>
                    <a:pt x="48" y="5"/>
                    <a:pt x="42" y="0"/>
                    <a:pt x="36" y="0"/>
                  </a:cubicBezTo>
                  <a:lnTo>
                    <a:pt x="17" y="0"/>
                  </a:lnTo>
                  <a:cubicBezTo>
                    <a:pt x="10" y="0"/>
                    <a:pt x="5" y="5"/>
                    <a:pt x="5" y="11"/>
                  </a:cubicBezTo>
                  <a:lnTo>
                    <a:pt x="5" y="80"/>
                  </a:lnTo>
                  <a:cubicBezTo>
                    <a:pt x="5" y="87"/>
                    <a:pt x="10" y="92"/>
                    <a:pt x="17" y="92"/>
                  </a:cubicBezTo>
                  <a:lnTo>
                    <a:pt x="36" y="92"/>
                  </a:lnTo>
                  <a:cubicBezTo>
                    <a:pt x="42" y="92"/>
                    <a:pt x="48" y="87"/>
                    <a:pt x="48" y="80"/>
                  </a:cubicBezTo>
                  <a:lnTo>
                    <a:pt x="48" y="51"/>
                  </a:lnTo>
                  <a:lnTo>
                    <a:pt x="70" y="51"/>
                  </a:lnTo>
                  <a:lnTo>
                    <a:pt x="70" y="52"/>
                  </a:lnTo>
                  <a:cubicBezTo>
                    <a:pt x="70" y="58"/>
                    <a:pt x="75" y="63"/>
                    <a:pt x="81" y="63"/>
                  </a:cubicBezTo>
                  <a:lnTo>
                    <a:pt x="150" y="63"/>
                  </a:lnTo>
                  <a:cubicBezTo>
                    <a:pt x="157" y="63"/>
                    <a:pt x="162" y="58"/>
                    <a:pt x="162" y="52"/>
                  </a:cubicBezTo>
                  <a:lnTo>
                    <a:pt x="162" y="51"/>
                  </a:lnTo>
                  <a:lnTo>
                    <a:pt x="182" y="51"/>
                  </a:lnTo>
                  <a:cubicBezTo>
                    <a:pt x="185" y="64"/>
                    <a:pt x="195" y="75"/>
                    <a:pt x="209" y="78"/>
                  </a:cubicBezTo>
                  <a:lnTo>
                    <a:pt x="209" y="125"/>
                  </a:lnTo>
                  <a:lnTo>
                    <a:pt x="167" y="125"/>
                  </a:lnTo>
                  <a:cubicBezTo>
                    <a:pt x="160" y="125"/>
                    <a:pt x="155" y="130"/>
                    <a:pt x="155" y="136"/>
                  </a:cubicBezTo>
                  <a:lnTo>
                    <a:pt x="155" y="137"/>
                  </a:lnTo>
                  <a:lnTo>
                    <a:pt x="131" y="137"/>
                  </a:lnTo>
                  <a:lnTo>
                    <a:pt x="131" y="111"/>
                  </a:lnTo>
                  <a:cubicBezTo>
                    <a:pt x="131" y="105"/>
                    <a:pt x="126" y="100"/>
                    <a:pt x="120" y="100"/>
                  </a:cubicBezTo>
                  <a:lnTo>
                    <a:pt x="100" y="100"/>
                  </a:lnTo>
                  <a:cubicBezTo>
                    <a:pt x="94" y="100"/>
                    <a:pt x="89" y="105"/>
                    <a:pt x="89" y="111"/>
                  </a:cubicBezTo>
                  <a:lnTo>
                    <a:pt x="89" y="137"/>
                  </a:lnTo>
                  <a:lnTo>
                    <a:pt x="64" y="137"/>
                  </a:lnTo>
                  <a:cubicBezTo>
                    <a:pt x="61" y="123"/>
                    <a:pt x="48" y="113"/>
                    <a:pt x="33" y="113"/>
                  </a:cubicBezTo>
                  <a:cubicBezTo>
                    <a:pt x="15" y="113"/>
                    <a:pt x="0" y="128"/>
                    <a:pt x="0" y="146"/>
                  </a:cubicBezTo>
                  <a:cubicBezTo>
                    <a:pt x="0" y="164"/>
                    <a:pt x="15" y="179"/>
                    <a:pt x="33" y="179"/>
                  </a:cubicBezTo>
                  <a:cubicBezTo>
                    <a:pt x="48" y="179"/>
                    <a:pt x="61" y="168"/>
                    <a:pt x="64" y="155"/>
                  </a:cubicBezTo>
                  <a:lnTo>
                    <a:pt x="89" y="155"/>
                  </a:lnTo>
                  <a:lnTo>
                    <a:pt x="89" y="181"/>
                  </a:lnTo>
                  <a:cubicBezTo>
                    <a:pt x="89" y="187"/>
                    <a:pt x="94" y="192"/>
                    <a:pt x="100" y="192"/>
                  </a:cubicBezTo>
                  <a:lnTo>
                    <a:pt x="120" y="192"/>
                  </a:lnTo>
                  <a:cubicBezTo>
                    <a:pt x="126" y="192"/>
                    <a:pt x="131" y="187"/>
                    <a:pt x="131" y="181"/>
                  </a:cubicBezTo>
                  <a:lnTo>
                    <a:pt x="131" y="155"/>
                  </a:lnTo>
                  <a:lnTo>
                    <a:pt x="155" y="155"/>
                  </a:lnTo>
                  <a:lnTo>
                    <a:pt x="155" y="156"/>
                  </a:lnTo>
                  <a:cubicBezTo>
                    <a:pt x="155" y="162"/>
                    <a:pt x="160" y="167"/>
                    <a:pt x="167" y="167"/>
                  </a:cubicBezTo>
                  <a:lnTo>
                    <a:pt x="236" y="167"/>
                  </a:lnTo>
                  <a:cubicBezTo>
                    <a:pt x="242" y="167"/>
                    <a:pt x="248" y="162"/>
                    <a:pt x="248" y="156"/>
                  </a:cubicBezTo>
                  <a:lnTo>
                    <a:pt x="248" y="136"/>
                  </a:lnTo>
                  <a:cubicBezTo>
                    <a:pt x="248" y="130"/>
                    <a:pt x="242" y="125"/>
                    <a:pt x="236" y="1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03652" y="4986038"/>
            <a:ext cx="628339" cy="628339"/>
            <a:chOff x="8672680" y="2476341"/>
            <a:chExt cx="628339" cy="628339"/>
          </a:xfrm>
        </p:grpSpPr>
        <p:sp>
          <p:nvSpPr>
            <p:cNvPr id="48" name="Oval 30"/>
            <p:cNvSpPr/>
            <p:nvPr/>
          </p:nvSpPr>
          <p:spPr>
            <a:xfrm>
              <a:off x="8672680" y="2476341"/>
              <a:ext cx="628339" cy="628339"/>
            </a:xfrm>
            <a:prstGeom prst="ellipse">
              <a:avLst/>
            </a:prstGeom>
            <a:solidFill>
              <a:srgbClr val="36405A"/>
            </a:solidFill>
            <a:ln w="12700" cap="flat">
              <a:noFill/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0" name="vip_238724"/>
            <p:cNvSpPr>
              <a:spLocks noChangeAspect="1"/>
            </p:cNvSpPr>
            <p:nvPr/>
          </p:nvSpPr>
          <p:spPr bwMode="auto">
            <a:xfrm>
              <a:off x="8777802" y="2593240"/>
              <a:ext cx="445897" cy="445270"/>
            </a:xfrm>
            <a:custGeom>
              <a:avLst/>
              <a:gdLst>
                <a:gd name="connsiteX0" fmla="*/ 303788 w 607576"/>
                <a:gd name="connsiteY0" fmla="*/ 500521 h 606722"/>
                <a:gd name="connsiteX1" fmla="*/ 318960 w 607576"/>
                <a:gd name="connsiteY1" fmla="*/ 515693 h 606722"/>
                <a:gd name="connsiteX2" fmla="*/ 303788 w 607576"/>
                <a:gd name="connsiteY2" fmla="*/ 530865 h 606722"/>
                <a:gd name="connsiteX3" fmla="*/ 288616 w 607576"/>
                <a:gd name="connsiteY3" fmla="*/ 515693 h 606722"/>
                <a:gd name="connsiteX4" fmla="*/ 303788 w 607576"/>
                <a:gd name="connsiteY4" fmla="*/ 500521 h 606722"/>
                <a:gd name="connsiteX5" fmla="*/ 454163 w 607576"/>
                <a:gd name="connsiteY5" fmla="*/ 438353 h 606722"/>
                <a:gd name="connsiteX6" fmla="*/ 469335 w 607576"/>
                <a:gd name="connsiteY6" fmla="*/ 453490 h 606722"/>
                <a:gd name="connsiteX7" fmla="*/ 454163 w 607576"/>
                <a:gd name="connsiteY7" fmla="*/ 468627 h 606722"/>
                <a:gd name="connsiteX8" fmla="*/ 438991 w 607576"/>
                <a:gd name="connsiteY8" fmla="*/ 453490 h 606722"/>
                <a:gd name="connsiteX9" fmla="*/ 454163 w 607576"/>
                <a:gd name="connsiteY9" fmla="*/ 438353 h 606722"/>
                <a:gd name="connsiteX10" fmla="*/ 153413 w 607576"/>
                <a:gd name="connsiteY10" fmla="*/ 438353 h 606722"/>
                <a:gd name="connsiteX11" fmla="*/ 168585 w 607576"/>
                <a:gd name="connsiteY11" fmla="*/ 453490 h 606722"/>
                <a:gd name="connsiteX12" fmla="*/ 153413 w 607576"/>
                <a:gd name="connsiteY12" fmla="*/ 468627 h 606722"/>
                <a:gd name="connsiteX13" fmla="*/ 138241 w 607576"/>
                <a:gd name="connsiteY13" fmla="*/ 453490 h 606722"/>
                <a:gd name="connsiteX14" fmla="*/ 153413 w 607576"/>
                <a:gd name="connsiteY14" fmla="*/ 438353 h 606722"/>
                <a:gd name="connsiteX15" fmla="*/ 516473 w 607576"/>
                <a:gd name="connsiteY15" fmla="*/ 288189 h 606722"/>
                <a:gd name="connsiteX16" fmla="*/ 531645 w 607576"/>
                <a:gd name="connsiteY16" fmla="*/ 303361 h 606722"/>
                <a:gd name="connsiteX17" fmla="*/ 516473 w 607576"/>
                <a:gd name="connsiteY17" fmla="*/ 318533 h 606722"/>
                <a:gd name="connsiteX18" fmla="*/ 501301 w 607576"/>
                <a:gd name="connsiteY18" fmla="*/ 303361 h 606722"/>
                <a:gd name="connsiteX19" fmla="*/ 516473 w 607576"/>
                <a:gd name="connsiteY19" fmla="*/ 288189 h 606722"/>
                <a:gd name="connsiteX20" fmla="*/ 91139 w 607576"/>
                <a:gd name="connsiteY20" fmla="*/ 288189 h 606722"/>
                <a:gd name="connsiteX21" fmla="*/ 106346 w 607576"/>
                <a:gd name="connsiteY21" fmla="*/ 303361 h 606722"/>
                <a:gd name="connsiteX22" fmla="*/ 91139 w 607576"/>
                <a:gd name="connsiteY22" fmla="*/ 318533 h 606722"/>
                <a:gd name="connsiteX23" fmla="*/ 75932 w 607576"/>
                <a:gd name="connsiteY23" fmla="*/ 303361 h 606722"/>
                <a:gd name="connsiteX24" fmla="*/ 91139 w 607576"/>
                <a:gd name="connsiteY24" fmla="*/ 288189 h 606722"/>
                <a:gd name="connsiteX25" fmla="*/ 395370 w 607576"/>
                <a:gd name="connsiteY25" fmla="*/ 243480 h 606722"/>
                <a:gd name="connsiteX26" fmla="*/ 395370 w 607576"/>
                <a:gd name="connsiteY26" fmla="*/ 297780 h 606722"/>
                <a:gd name="connsiteX27" fmla="*/ 402932 w 607576"/>
                <a:gd name="connsiteY27" fmla="*/ 297780 h 606722"/>
                <a:gd name="connsiteX28" fmla="*/ 420101 w 607576"/>
                <a:gd name="connsiteY28" fmla="*/ 295647 h 606722"/>
                <a:gd name="connsiteX29" fmla="*/ 433089 w 607576"/>
                <a:gd name="connsiteY29" fmla="*/ 289782 h 606722"/>
                <a:gd name="connsiteX30" fmla="*/ 441184 w 607576"/>
                <a:gd name="connsiteY30" fmla="*/ 280806 h 606722"/>
                <a:gd name="connsiteX31" fmla="*/ 443942 w 607576"/>
                <a:gd name="connsiteY31" fmla="*/ 268719 h 606722"/>
                <a:gd name="connsiteX32" fmla="*/ 441362 w 607576"/>
                <a:gd name="connsiteY32" fmla="*/ 257255 h 606722"/>
                <a:gd name="connsiteX33" fmla="*/ 433978 w 607576"/>
                <a:gd name="connsiteY33" fmla="*/ 249523 h 606722"/>
                <a:gd name="connsiteX34" fmla="*/ 422325 w 607576"/>
                <a:gd name="connsiteY34" fmla="*/ 244991 h 606722"/>
                <a:gd name="connsiteX35" fmla="*/ 407202 w 607576"/>
                <a:gd name="connsiteY35" fmla="*/ 243480 h 606722"/>
                <a:gd name="connsiteX36" fmla="*/ 363345 w 607576"/>
                <a:gd name="connsiteY36" fmla="*/ 215930 h 606722"/>
                <a:gd name="connsiteX37" fmla="*/ 407913 w 607576"/>
                <a:gd name="connsiteY37" fmla="*/ 215930 h 606722"/>
                <a:gd name="connsiteX38" fmla="*/ 434067 w 607576"/>
                <a:gd name="connsiteY38" fmla="*/ 219129 h 606722"/>
                <a:gd name="connsiteX39" fmla="*/ 455773 w 607576"/>
                <a:gd name="connsiteY39" fmla="*/ 228816 h 606722"/>
                <a:gd name="connsiteX40" fmla="*/ 470541 w 607576"/>
                <a:gd name="connsiteY40" fmla="*/ 245613 h 606722"/>
                <a:gd name="connsiteX41" fmla="*/ 475967 w 607576"/>
                <a:gd name="connsiteY41" fmla="*/ 268986 h 606722"/>
                <a:gd name="connsiteX42" fmla="*/ 470185 w 607576"/>
                <a:gd name="connsiteY42" fmla="*/ 292714 h 606722"/>
                <a:gd name="connsiteX43" fmla="*/ 454261 w 607576"/>
                <a:gd name="connsiteY43" fmla="*/ 310489 h 606722"/>
                <a:gd name="connsiteX44" fmla="*/ 430865 w 607576"/>
                <a:gd name="connsiteY44" fmla="*/ 321509 h 606722"/>
                <a:gd name="connsiteX45" fmla="*/ 402220 w 607576"/>
                <a:gd name="connsiteY45" fmla="*/ 325241 h 606722"/>
                <a:gd name="connsiteX46" fmla="*/ 395370 w 607576"/>
                <a:gd name="connsiteY46" fmla="*/ 325241 h 606722"/>
                <a:gd name="connsiteX47" fmla="*/ 395370 w 607576"/>
                <a:gd name="connsiteY47" fmla="*/ 390650 h 606722"/>
                <a:gd name="connsiteX48" fmla="*/ 363345 w 607576"/>
                <a:gd name="connsiteY48" fmla="*/ 390650 h 606722"/>
                <a:gd name="connsiteX49" fmla="*/ 299342 w 607576"/>
                <a:gd name="connsiteY49" fmla="*/ 215930 h 606722"/>
                <a:gd name="connsiteX50" fmla="*/ 331379 w 607576"/>
                <a:gd name="connsiteY50" fmla="*/ 215930 h 606722"/>
                <a:gd name="connsiteX51" fmla="*/ 331379 w 607576"/>
                <a:gd name="connsiteY51" fmla="*/ 390650 h 606722"/>
                <a:gd name="connsiteX52" fmla="*/ 299342 w 607576"/>
                <a:gd name="connsiteY52" fmla="*/ 390650 h 606722"/>
                <a:gd name="connsiteX53" fmla="*/ 130762 w 607576"/>
                <a:gd name="connsiteY53" fmla="*/ 215930 h 606722"/>
                <a:gd name="connsiteX54" fmla="*/ 163341 w 607576"/>
                <a:gd name="connsiteY54" fmla="*/ 215930 h 606722"/>
                <a:gd name="connsiteX55" fmla="*/ 208737 w 607576"/>
                <a:gd name="connsiteY55" fmla="*/ 345290 h 606722"/>
                <a:gd name="connsiteX56" fmla="*/ 254044 w 607576"/>
                <a:gd name="connsiteY56" fmla="*/ 215930 h 606722"/>
                <a:gd name="connsiteX57" fmla="*/ 286712 w 607576"/>
                <a:gd name="connsiteY57" fmla="*/ 215930 h 606722"/>
                <a:gd name="connsiteX58" fmla="*/ 284487 w 607576"/>
                <a:gd name="connsiteY58" fmla="*/ 222065 h 606722"/>
                <a:gd name="connsiteX59" fmla="*/ 223869 w 607576"/>
                <a:gd name="connsiteY59" fmla="*/ 390721 h 606722"/>
                <a:gd name="connsiteX60" fmla="*/ 193516 w 607576"/>
                <a:gd name="connsiteY60" fmla="*/ 390721 h 606722"/>
                <a:gd name="connsiteX61" fmla="*/ 192448 w 607576"/>
                <a:gd name="connsiteY61" fmla="*/ 387698 h 606722"/>
                <a:gd name="connsiteX62" fmla="*/ 454163 w 607576"/>
                <a:gd name="connsiteY62" fmla="*/ 138026 h 606722"/>
                <a:gd name="connsiteX63" fmla="*/ 469335 w 607576"/>
                <a:gd name="connsiteY63" fmla="*/ 153163 h 606722"/>
                <a:gd name="connsiteX64" fmla="*/ 454163 w 607576"/>
                <a:gd name="connsiteY64" fmla="*/ 168300 h 606722"/>
                <a:gd name="connsiteX65" fmla="*/ 438991 w 607576"/>
                <a:gd name="connsiteY65" fmla="*/ 153163 h 606722"/>
                <a:gd name="connsiteX66" fmla="*/ 454163 w 607576"/>
                <a:gd name="connsiteY66" fmla="*/ 138026 h 606722"/>
                <a:gd name="connsiteX67" fmla="*/ 153413 w 607576"/>
                <a:gd name="connsiteY67" fmla="*/ 138026 h 606722"/>
                <a:gd name="connsiteX68" fmla="*/ 168585 w 607576"/>
                <a:gd name="connsiteY68" fmla="*/ 153163 h 606722"/>
                <a:gd name="connsiteX69" fmla="*/ 153413 w 607576"/>
                <a:gd name="connsiteY69" fmla="*/ 168300 h 606722"/>
                <a:gd name="connsiteX70" fmla="*/ 138241 w 607576"/>
                <a:gd name="connsiteY70" fmla="*/ 153163 h 606722"/>
                <a:gd name="connsiteX71" fmla="*/ 153413 w 607576"/>
                <a:gd name="connsiteY71" fmla="*/ 138026 h 606722"/>
                <a:gd name="connsiteX72" fmla="*/ 303788 w 607576"/>
                <a:gd name="connsiteY72" fmla="*/ 75787 h 606722"/>
                <a:gd name="connsiteX73" fmla="*/ 318960 w 607576"/>
                <a:gd name="connsiteY73" fmla="*/ 90994 h 606722"/>
                <a:gd name="connsiteX74" fmla="*/ 303788 w 607576"/>
                <a:gd name="connsiteY74" fmla="*/ 106201 h 606722"/>
                <a:gd name="connsiteX75" fmla="*/ 288616 w 607576"/>
                <a:gd name="connsiteY75" fmla="*/ 90994 h 606722"/>
                <a:gd name="connsiteX76" fmla="*/ 303788 w 607576"/>
                <a:gd name="connsiteY76" fmla="*/ 75787 h 606722"/>
                <a:gd name="connsiteX77" fmla="*/ 303744 w 607576"/>
                <a:gd name="connsiteY77" fmla="*/ 30305 h 606722"/>
                <a:gd name="connsiteX78" fmla="*/ 223730 w 607576"/>
                <a:gd name="connsiteY78" fmla="*/ 110289 h 606722"/>
                <a:gd name="connsiteX79" fmla="*/ 110430 w 607576"/>
                <a:gd name="connsiteY79" fmla="*/ 110289 h 606722"/>
                <a:gd name="connsiteX80" fmla="*/ 110430 w 607576"/>
                <a:gd name="connsiteY80" fmla="*/ 223422 h 606722"/>
                <a:gd name="connsiteX81" fmla="*/ 30327 w 607576"/>
                <a:gd name="connsiteY81" fmla="*/ 303317 h 606722"/>
                <a:gd name="connsiteX82" fmla="*/ 110430 w 607576"/>
                <a:gd name="connsiteY82" fmla="*/ 383300 h 606722"/>
                <a:gd name="connsiteX83" fmla="*/ 110430 w 607576"/>
                <a:gd name="connsiteY83" fmla="*/ 496433 h 606722"/>
                <a:gd name="connsiteX84" fmla="*/ 223730 w 607576"/>
                <a:gd name="connsiteY84" fmla="*/ 496433 h 606722"/>
                <a:gd name="connsiteX85" fmla="*/ 303744 w 607576"/>
                <a:gd name="connsiteY85" fmla="*/ 576328 h 606722"/>
                <a:gd name="connsiteX86" fmla="*/ 383846 w 607576"/>
                <a:gd name="connsiteY86" fmla="*/ 496433 h 606722"/>
                <a:gd name="connsiteX87" fmla="*/ 497146 w 607576"/>
                <a:gd name="connsiteY87" fmla="*/ 496433 h 606722"/>
                <a:gd name="connsiteX88" fmla="*/ 497146 w 607576"/>
                <a:gd name="connsiteY88" fmla="*/ 383300 h 606722"/>
                <a:gd name="connsiteX89" fmla="*/ 577160 w 607576"/>
                <a:gd name="connsiteY89" fmla="*/ 303317 h 606722"/>
                <a:gd name="connsiteX90" fmla="*/ 497146 w 607576"/>
                <a:gd name="connsiteY90" fmla="*/ 223422 h 606722"/>
                <a:gd name="connsiteX91" fmla="*/ 497146 w 607576"/>
                <a:gd name="connsiteY91" fmla="*/ 110289 h 606722"/>
                <a:gd name="connsiteX92" fmla="*/ 383846 w 607576"/>
                <a:gd name="connsiteY92" fmla="*/ 110289 h 606722"/>
                <a:gd name="connsiteX93" fmla="*/ 303744 w 607576"/>
                <a:gd name="connsiteY93" fmla="*/ 0 h 606722"/>
                <a:gd name="connsiteX94" fmla="*/ 325282 w 607576"/>
                <a:gd name="connsiteY94" fmla="*/ 8887 h 606722"/>
                <a:gd name="connsiteX95" fmla="*/ 396484 w 607576"/>
                <a:gd name="connsiteY95" fmla="*/ 79984 h 606722"/>
                <a:gd name="connsiteX96" fmla="*/ 497146 w 607576"/>
                <a:gd name="connsiteY96" fmla="*/ 79984 h 606722"/>
                <a:gd name="connsiteX97" fmla="*/ 527496 w 607576"/>
                <a:gd name="connsiteY97" fmla="*/ 110289 h 606722"/>
                <a:gd name="connsiteX98" fmla="*/ 527496 w 607576"/>
                <a:gd name="connsiteY98" fmla="*/ 210802 h 606722"/>
                <a:gd name="connsiteX99" fmla="*/ 598699 w 607576"/>
                <a:gd name="connsiteY99" fmla="*/ 281899 h 606722"/>
                <a:gd name="connsiteX100" fmla="*/ 598699 w 607576"/>
                <a:gd name="connsiteY100" fmla="*/ 324823 h 606722"/>
                <a:gd name="connsiteX101" fmla="*/ 527496 w 607576"/>
                <a:gd name="connsiteY101" fmla="*/ 395920 h 606722"/>
                <a:gd name="connsiteX102" fmla="*/ 527496 w 607576"/>
                <a:gd name="connsiteY102" fmla="*/ 496433 h 606722"/>
                <a:gd name="connsiteX103" fmla="*/ 497146 w 607576"/>
                <a:gd name="connsiteY103" fmla="*/ 526738 h 606722"/>
                <a:gd name="connsiteX104" fmla="*/ 396395 w 607576"/>
                <a:gd name="connsiteY104" fmla="*/ 526738 h 606722"/>
                <a:gd name="connsiteX105" fmla="*/ 325282 w 607576"/>
                <a:gd name="connsiteY105" fmla="*/ 597835 h 606722"/>
                <a:gd name="connsiteX106" fmla="*/ 303744 w 607576"/>
                <a:gd name="connsiteY106" fmla="*/ 606722 h 606722"/>
                <a:gd name="connsiteX107" fmla="*/ 282294 w 607576"/>
                <a:gd name="connsiteY107" fmla="*/ 597835 h 606722"/>
                <a:gd name="connsiteX108" fmla="*/ 211092 w 607576"/>
                <a:gd name="connsiteY108" fmla="*/ 526738 h 606722"/>
                <a:gd name="connsiteX109" fmla="*/ 110430 w 607576"/>
                <a:gd name="connsiteY109" fmla="*/ 526738 h 606722"/>
                <a:gd name="connsiteX110" fmla="*/ 80080 w 607576"/>
                <a:gd name="connsiteY110" fmla="*/ 496344 h 606722"/>
                <a:gd name="connsiteX111" fmla="*/ 80080 w 607576"/>
                <a:gd name="connsiteY111" fmla="*/ 395831 h 606722"/>
                <a:gd name="connsiteX112" fmla="*/ 8877 w 607576"/>
                <a:gd name="connsiteY112" fmla="*/ 324823 h 606722"/>
                <a:gd name="connsiteX113" fmla="*/ 8877 w 607576"/>
                <a:gd name="connsiteY113" fmla="*/ 281899 h 606722"/>
                <a:gd name="connsiteX114" fmla="*/ 80080 w 607576"/>
                <a:gd name="connsiteY114" fmla="*/ 210802 h 606722"/>
                <a:gd name="connsiteX115" fmla="*/ 80080 w 607576"/>
                <a:gd name="connsiteY115" fmla="*/ 110289 h 606722"/>
                <a:gd name="connsiteX116" fmla="*/ 110430 w 607576"/>
                <a:gd name="connsiteY116" fmla="*/ 79984 h 606722"/>
                <a:gd name="connsiteX117" fmla="*/ 211092 w 607576"/>
                <a:gd name="connsiteY117" fmla="*/ 79984 h 606722"/>
                <a:gd name="connsiteX118" fmla="*/ 282294 w 607576"/>
                <a:gd name="connsiteY118" fmla="*/ 8887 h 606722"/>
                <a:gd name="connsiteX119" fmla="*/ 303744 w 607576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576" h="606722">
                  <a:moveTo>
                    <a:pt x="303788" y="500521"/>
                  </a:moveTo>
                  <a:cubicBezTo>
                    <a:pt x="312167" y="500521"/>
                    <a:pt x="318960" y="507314"/>
                    <a:pt x="318960" y="515693"/>
                  </a:cubicBezTo>
                  <a:cubicBezTo>
                    <a:pt x="318960" y="524072"/>
                    <a:pt x="312167" y="530865"/>
                    <a:pt x="303788" y="530865"/>
                  </a:cubicBezTo>
                  <a:cubicBezTo>
                    <a:pt x="295409" y="530865"/>
                    <a:pt x="288616" y="524072"/>
                    <a:pt x="288616" y="515693"/>
                  </a:cubicBezTo>
                  <a:cubicBezTo>
                    <a:pt x="288616" y="507314"/>
                    <a:pt x="295409" y="500521"/>
                    <a:pt x="303788" y="500521"/>
                  </a:cubicBezTo>
                  <a:close/>
                  <a:moveTo>
                    <a:pt x="454163" y="438353"/>
                  </a:moveTo>
                  <a:cubicBezTo>
                    <a:pt x="462542" y="438353"/>
                    <a:pt x="469335" y="445130"/>
                    <a:pt x="469335" y="453490"/>
                  </a:cubicBezTo>
                  <a:cubicBezTo>
                    <a:pt x="469335" y="461850"/>
                    <a:pt x="462542" y="468627"/>
                    <a:pt x="454163" y="468627"/>
                  </a:cubicBezTo>
                  <a:cubicBezTo>
                    <a:pt x="445784" y="468627"/>
                    <a:pt x="438991" y="461850"/>
                    <a:pt x="438991" y="453490"/>
                  </a:cubicBezTo>
                  <a:cubicBezTo>
                    <a:pt x="438991" y="445130"/>
                    <a:pt x="445784" y="438353"/>
                    <a:pt x="454163" y="438353"/>
                  </a:cubicBezTo>
                  <a:close/>
                  <a:moveTo>
                    <a:pt x="153413" y="438353"/>
                  </a:moveTo>
                  <a:cubicBezTo>
                    <a:pt x="161792" y="438353"/>
                    <a:pt x="168585" y="445130"/>
                    <a:pt x="168585" y="453490"/>
                  </a:cubicBezTo>
                  <a:cubicBezTo>
                    <a:pt x="168585" y="461850"/>
                    <a:pt x="161792" y="468627"/>
                    <a:pt x="153413" y="468627"/>
                  </a:cubicBezTo>
                  <a:cubicBezTo>
                    <a:pt x="145034" y="468627"/>
                    <a:pt x="138241" y="461850"/>
                    <a:pt x="138241" y="453490"/>
                  </a:cubicBezTo>
                  <a:cubicBezTo>
                    <a:pt x="138241" y="445130"/>
                    <a:pt x="145034" y="438353"/>
                    <a:pt x="153413" y="438353"/>
                  </a:cubicBezTo>
                  <a:close/>
                  <a:moveTo>
                    <a:pt x="516473" y="288189"/>
                  </a:moveTo>
                  <a:cubicBezTo>
                    <a:pt x="524852" y="288189"/>
                    <a:pt x="531645" y="294982"/>
                    <a:pt x="531645" y="303361"/>
                  </a:cubicBezTo>
                  <a:cubicBezTo>
                    <a:pt x="531645" y="311740"/>
                    <a:pt x="524852" y="318533"/>
                    <a:pt x="516473" y="318533"/>
                  </a:cubicBezTo>
                  <a:cubicBezTo>
                    <a:pt x="508094" y="318533"/>
                    <a:pt x="501301" y="311740"/>
                    <a:pt x="501301" y="303361"/>
                  </a:cubicBezTo>
                  <a:cubicBezTo>
                    <a:pt x="501301" y="294982"/>
                    <a:pt x="508094" y="288189"/>
                    <a:pt x="516473" y="288189"/>
                  </a:cubicBezTo>
                  <a:close/>
                  <a:moveTo>
                    <a:pt x="91139" y="288189"/>
                  </a:moveTo>
                  <a:cubicBezTo>
                    <a:pt x="99538" y="288189"/>
                    <a:pt x="106346" y="294982"/>
                    <a:pt x="106346" y="303361"/>
                  </a:cubicBezTo>
                  <a:cubicBezTo>
                    <a:pt x="106346" y="311740"/>
                    <a:pt x="99538" y="318533"/>
                    <a:pt x="91139" y="318533"/>
                  </a:cubicBezTo>
                  <a:cubicBezTo>
                    <a:pt x="82740" y="318533"/>
                    <a:pt x="75932" y="311740"/>
                    <a:pt x="75932" y="303361"/>
                  </a:cubicBezTo>
                  <a:cubicBezTo>
                    <a:pt x="75932" y="294982"/>
                    <a:pt x="82740" y="288189"/>
                    <a:pt x="91139" y="288189"/>
                  </a:cubicBezTo>
                  <a:close/>
                  <a:moveTo>
                    <a:pt x="395370" y="243480"/>
                  </a:moveTo>
                  <a:lnTo>
                    <a:pt x="395370" y="297780"/>
                  </a:lnTo>
                  <a:lnTo>
                    <a:pt x="402932" y="297780"/>
                  </a:lnTo>
                  <a:cubicBezTo>
                    <a:pt x="409159" y="297780"/>
                    <a:pt x="414941" y="297069"/>
                    <a:pt x="420101" y="295647"/>
                  </a:cubicBezTo>
                  <a:cubicBezTo>
                    <a:pt x="425082" y="294314"/>
                    <a:pt x="429441" y="292359"/>
                    <a:pt x="433089" y="289782"/>
                  </a:cubicBezTo>
                  <a:cubicBezTo>
                    <a:pt x="436558" y="287293"/>
                    <a:pt x="439316" y="284272"/>
                    <a:pt x="441184" y="280806"/>
                  </a:cubicBezTo>
                  <a:cubicBezTo>
                    <a:pt x="443052" y="277340"/>
                    <a:pt x="443942" y="273252"/>
                    <a:pt x="443942" y="268719"/>
                  </a:cubicBezTo>
                  <a:cubicBezTo>
                    <a:pt x="443942" y="264098"/>
                    <a:pt x="443052" y="260277"/>
                    <a:pt x="441362" y="257255"/>
                  </a:cubicBezTo>
                  <a:cubicBezTo>
                    <a:pt x="439583" y="254144"/>
                    <a:pt x="437092" y="251567"/>
                    <a:pt x="433978" y="249523"/>
                  </a:cubicBezTo>
                  <a:cubicBezTo>
                    <a:pt x="430687" y="247479"/>
                    <a:pt x="426773" y="245879"/>
                    <a:pt x="422325" y="244991"/>
                  </a:cubicBezTo>
                  <a:cubicBezTo>
                    <a:pt x="417521" y="243924"/>
                    <a:pt x="412450" y="243480"/>
                    <a:pt x="407202" y="243480"/>
                  </a:cubicBezTo>
                  <a:close/>
                  <a:moveTo>
                    <a:pt x="363345" y="215930"/>
                  </a:moveTo>
                  <a:lnTo>
                    <a:pt x="407913" y="215930"/>
                  </a:lnTo>
                  <a:cubicBezTo>
                    <a:pt x="417254" y="215930"/>
                    <a:pt x="426061" y="216996"/>
                    <a:pt x="434067" y="219129"/>
                  </a:cubicBezTo>
                  <a:cubicBezTo>
                    <a:pt x="442341" y="221262"/>
                    <a:pt x="449635" y="224550"/>
                    <a:pt x="455773" y="228816"/>
                  </a:cubicBezTo>
                  <a:cubicBezTo>
                    <a:pt x="462089" y="233349"/>
                    <a:pt x="467071" y="238948"/>
                    <a:pt x="470541" y="245613"/>
                  </a:cubicBezTo>
                  <a:cubicBezTo>
                    <a:pt x="474188" y="252278"/>
                    <a:pt x="475967" y="260188"/>
                    <a:pt x="475967" y="268986"/>
                  </a:cubicBezTo>
                  <a:cubicBezTo>
                    <a:pt x="475967" y="277695"/>
                    <a:pt x="474010" y="285605"/>
                    <a:pt x="470185" y="292714"/>
                  </a:cubicBezTo>
                  <a:cubicBezTo>
                    <a:pt x="466359" y="299646"/>
                    <a:pt x="461022" y="305690"/>
                    <a:pt x="454261" y="310489"/>
                  </a:cubicBezTo>
                  <a:cubicBezTo>
                    <a:pt x="447678" y="315288"/>
                    <a:pt x="439761" y="318931"/>
                    <a:pt x="430865" y="321509"/>
                  </a:cubicBezTo>
                  <a:cubicBezTo>
                    <a:pt x="422058" y="323997"/>
                    <a:pt x="412361" y="325241"/>
                    <a:pt x="402220" y="325241"/>
                  </a:cubicBezTo>
                  <a:lnTo>
                    <a:pt x="395370" y="325241"/>
                  </a:lnTo>
                  <a:lnTo>
                    <a:pt x="395370" y="390650"/>
                  </a:lnTo>
                  <a:lnTo>
                    <a:pt x="363345" y="390650"/>
                  </a:lnTo>
                  <a:close/>
                  <a:moveTo>
                    <a:pt x="299342" y="215930"/>
                  </a:moveTo>
                  <a:lnTo>
                    <a:pt x="331379" y="215930"/>
                  </a:lnTo>
                  <a:lnTo>
                    <a:pt x="331379" y="390650"/>
                  </a:lnTo>
                  <a:lnTo>
                    <a:pt x="299342" y="390650"/>
                  </a:lnTo>
                  <a:close/>
                  <a:moveTo>
                    <a:pt x="130762" y="215930"/>
                  </a:moveTo>
                  <a:lnTo>
                    <a:pt x="163341" y="215930"/>
                  </a:lnTo>
                  <a:lnTo>
                    <a:pt x="208737" y="345290"/>
                  </a:lnTo>
                  <a:lnTo>
                    <a:pt x="254044" y="215930"/>
                  </a:lnTo>
                  <a:lnTo>
                    <a:pt x="286712" y="215930"/>
                  </a:lnTo>
                  <a:lnTo>
                    <a:pt x="284487" y="222065"/>
                  </a:lnTo>
                  <a:lnTo>
                    <a:pt x="223869" y="390721"/>
                  </a:lnTo>
                  <a:lnTo>
                    <a:pt x="193516" y="390721"/>
                  </a:lnTo>
                  <a:lnTo>
                    <a:pt x="192448" y="387698"/>
                  </a:lnTo>
                  <a:close/>
                  <a:moveTo>
                    <a:pt x="454163" y="138026"/>
                  </a:moveTo>
                  <a:cubicBezTo>
                    <a:pt x="462542" y="138026"/>
                    <a:pt x="469335" y="144803"/>
                    <a:pt x="469335" y="153163"/>
                  </a:cubicBezTo>
                  <a:cubicBezTo>
                    <a:pt x="469335" y="161523"/>
                    <a:pt x="462542" y="168300"/>
                    <a:pt x="454163" y="168300"/>
                  </a:cubicBezTo>
                  <a:cubicBezTo>
                    <a:pt x="445784" y="168300"/>
                    <a:pt x="438991" y="161523"/>
                    <a:pt x="438991" y="153163"/>
                  </a:cubicBezTo>
                  <a:cubicBezTo>
                    <a:pt x="438991" y="144803"/>
                    <a:pt x="445784" y="138026"/>
                    <a:pt x="454163" y="138026"/>
                  </a:cubicBezTo>
                  <a:close/>
                  <a:moveTo>
                    <a:pt x="153413" y="138026"/>
                  </a:moveTo>
                  <a:cubicBezTo>
                    <a:pt x="161792" y="138026"/>
                    <a:pt x="168585" y="144803"/>
                    <a:pt x="168585" y="153163"/>
                  </a:cubicBezTo>
                  <a:cubicBezTo>
                    <a:pt x="168585" y="161523"/>
                    <a:pt x="161792" y="168300"/>
                    <a:pt x="153413" y="168300"/>
                  </a:cubicBezTo>
                  <a:cubicBezTo>
                    <a:pt x="145034" y="168300"/>
                    <a:pt x="138241" y="161523"/>
                    <a:pt x="138241" y="153163"/>
                  </a:cubicBezTo>
                  <a:cubicBezTo>
                    <a:pt x="138241" y="144803"/>
                    <a:pt x="145034" y="138026"/>
                    <a:pt x="153413" y="138026"/>
                  </a:cubicBezTo>
                  <a:close/>
                  <a:moveTo>
                    <a:pt x="303788" y="75787"/>
                  </a:moveTo>
                  <a:cubicBezTo>
                    <a:pt x="312167" y="75787"/>
                    <a:pt x="318960" y="82595"/>
                    <a:pt x="318960" y="90994"/>
                  </a:cubicBezTo>
                  <a:cubicBezTo>
                    <a:pt x="318960" y="99393"/>
                    <a:pt x="312167" y="106201"/>
                    <a:pt x="303788" y="106201"/>
                  </a:cubicBezTo>
                  <a:cubicBezTo>
                    <a:pt x="295409" y="106201"/>
                    <a:pt x="288616" y="99393"/>
                    <a:pt x="288616" y="90994"/>
                  </a:cubicBezTo>
                  <a:cubicBezTo>
                    <a:pt x="288616" y="82595"/>
                    <a:pt x="295409" y="75787"/>
                    <a:pt x="303788" y="75787"/>
                  </a:cubicBezTo>
                  <a:close/>
                  <a:moveTo>
                    <a:pt x="303744" y="30305"/>
                  </a:moveTo>
                  <a:lnTo>
                    <a:pt x="223730" y="110289"/>
                  </a:lnTo>
                  <a:lnTo>
                    <a:pt x="110430" y="110289"/>
                  </a:lnTo>
                  <a:lnTo>
                    <a:pt x="110430" y="223422"/>
                  </a:lnTo>
                  <a:lnTo>
                    <a:pt x="30327" y="303317"/>
                  </a:lnTo>
                  <a:lnTo>
                    <a:pt x="110430" y="383300"/>
                  </a:lnTo>
                  <a:lnTo>
                    <a:pt x="110430" y="496433"/>
                  </a:lnTo>
                  <a:lnTo>
                    <a:pt x="223730" y="496433"/>
                  </a:lnTo>
                  <a:lnTo>
                    <a:pt x="303744" y="576328"/>
                  </a:lnTo>
                  <a:lnTo>
                    <a:pt x="383846" y="496433"/>
                  </a:lnTo>
                  <a:lnTo>
                    <a:pt x="497146" y="496433"/>
                  </a:lnTo>
                  <a:lnTo>
                    <a:pt x="497146" y="383300"/>
                  </a:lnTo>
                  <a:lnTo>
                    <a:pt x="577160" y="303317"/>
                  </a:lnTo>
                  <a:lnTo>
                    <a:pt x="497146" y="223422"/>
                  </a:lnTo>
                  <a:lnTo>
                    <a:pt x="497146" y="110289"/>
                  </a:lnTo>
                  <a:lnTo>
                    <a:pt x="383846" y="110289"/>
                  </a:lnTo>
                  <a:close/>
                  <a:moveTo>
                    <a:pt x="303744" y="0"/>
                  </a:moveTo>
                  <a:cubicBezTo>
                    <a:pt x="311843" y="0"/>
                    <a:pt x="319586" y="3199"/>
                    <a:pt x="325282" y="8887"/>
                  </a:cubicBezTo>
                  <a:lnTo>
                    <a:pt x="396484" y="79984"/>
                  </a:lnTo>
                  <a:lnTo>
                    <a:pt x="497146" y="79984"/>
                  </a:lnTo>
                  <a:cubicBezTo>
                    <a:pt x="513879" y="79984"/>
                    <a:pt x="527496" y="93581"/>
                    <a:pt x="527496" y="110289"/>
                  </a:cubicBezTo>
                  <a:lnTo>
                    <a:pt x="527496" y="210802"/>
                  </a:lnTo>
                  <a:lnTo>
                    <a:pt x="598699" y="281899"/>
                  </a:lnTo>
                  <a:cubicBezTo>
                    <a:pt x="610536" y="293719"/>
                    <a:pt x="610536" y="312915"/>
                    <a:pt x="598699" y="324823"/>
                  </a:cubicBezTo>
                  <a:lnTo>
                    <a:pt x="527496" y="395920"/>
                  </a:lnTo>
                  <a:lnTo>
                    <a:pt x="527496" y="496433"/>
                  </a:lnTo>
                  <a:cubicBezTo>
                    <a:pt x="527496" y="513141"/>
                    <a:pt x="513879" y="526738"/>
                    <a:pt x="497146" y="526738"/>
                  </a:cubicBezTo>
                  <a:lnTo>
                    <a:pt x="396395" y="526738"/>
                  </a:lnTo>
                  <a:lnTo>
                    <a:pt x="325282" y="597835"/>
                  </a:lnTo>
                  <a:cubicBezTo>
                    <a:pt x="319586" y="603523"/>
                    <a:pt x="311843" y="606722"/>
                    <a:pt x="303744" y="606722"/>
                  </a:cubicBezTo>
                  <a:cubicBezTo>
                    <a:pt x="295733" y="606722"/>
                    <a:pt x="287990" y="603523"/>
                    <a:pt x="282294" y="597835"/>
                  </a:cubicBezTo>
                  <a:lnTo>
                    <a:pt x="211092" y="526738"/>
                  </a:lnTo>
                  <a:lnTo>
                    <a:pt x="110430" y="526738"/>
                  </a:lnTo>
                  <a:cubicBezTo>
                    <a:pt x="93697" y="526738"/>
                    <a:pt x="80080" y="513141"/>
                    <a:pt x="80080" y="496344"/>
                  </a:cubicBezTo>
                  <a:lnTo>
                    <a:pt x="80080" y="395831"/>
                  </a:lnTo>
                  <a:lnTo>
                    <a:pt x="8877" y="324823"/>
                  </a:lnTo>
                  <a:cubicBezTo>
                    <a:pt x="-2960" y="312915"/>
                    <a:pt x="-2960" y="293719"/>
                    <a:pt x="8877" y="281899"/>
                  </a:cubicBezTo>
                  <a:lnTo>
                    <a:pt x="80080" y="210802"/>
                  </a:lnTo>
                  <a:lnTo>
                    <a:pt x="80080" y="110289"/>
                  </a:lnTo>
                  <a:cubicBezTo>
                    <a:pt x="80080" y="93581"/>
                    <a:pt x="93697" y="79984"/>
                    <a:pt x="110430" y="79984"/>
                  </a:cubicBezTo>
                  <a:lnTo>
                    <a:pt x="211092" y="79984"/>
                  </a:lnTo>
                  <a:lnTo>
                    <a:pt x="282294" y="8887"/>
                  </a:lnTo>
                  <a:cubicBezTo>
                    <a:pt x="287990" y="3199"/>
                    <a:pt x="295733" y="0"/>
                    <a:pt x="3037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700" y="4986038"/>
            <a:ext cx="628339" cy="628339"/>
            <a:chOff x="9386443" y="4881399"/>
            <a:chExt cx="628339" cy="628339"/>
          </a:xfrm>
        </p:grpSpPr>
        <p:sp>
          <p:nvSpPr>
            <p:cNvPr id="26" name="Oval 38"/>
            <p:cNvSpPr/>
            <p:nvPr/>
          </p:nvSpPr>
          <p:spPr>
            <a:xfrm>
              <a:off x="9386443" y="4881399"/>
              <a:ext cx="628339" cy="62833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" cap="flat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miter lim="400000"/>
            </a:ln>
            <a:effectLst>
              <a:outerShdw blurRad="1905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1" name="heart-shaped-with-white-lining-detail_31217"/>
            <p:cNvSpPr>
              <a:spLocks noChangeAspect="1"/>
            </p:cNvSpPr>
            <p:nvPr/>
          </p:nvSpPr>
          <p:spPr bwMode="auto">
            <a:xfrm>
              <a:off x="9481591" y="5058388"/>
              <a:ext cx="445897" cy="399688"/>
            </a:xfrm>
            <a:custGeom>
              <a:avLst/>
              <a:gdLst>
                <a:gd name="T0" fmla="*/ 1914 w 2241"/>
                <a:gd name="T1" fmla="*/ 79 h 2012"/>
                <a:gd name="T2" fmla="*/ 1608 w 2241"/>
                <a:gd name="T3" fmla="*/ 0 h 2012"/>
                <a:gd name="T4" fmla="*/ 1121 w 2241"/>
                <a:gd name="T5" fmla="*/ 229 h 2012"/>
                <a:gd name="T6" fmla="*/ 633 w 2241"/>
                <a:gd name="T7" fmla="*/ 0 h 2012"/>
                <a:gd name="T8" fmla="*/ 327 w 2241"/>
                <a:gd name="T9" fmla="*/ 79 h 2012"/>
                <a:gd name="T10" fmla="*/ 0 w 2241"/>
                <a:gd name="T11" fmla="*/ 633 h 2012"/>
                <a:gd name="T12" fmla="*/ 31 w 2241"/>
                <a:gd name="T13" fmla="*/ 828 h 2012"/>
                <a:gd name="T14" fmla="*/ 692 w 2241"/>
                <a:gd name="T15" fmla="*/ 1514 h 2012"/>
                <a:gd name="T16" fmla="*/ 1121 w 2241"/>
                <a:gd name="T17" fmla="*/ 2012 h 2012"/>
                <a:gd name="T18" fmla="*/ 1540 w 2241"/>
                <a:gd name="T19" fmla="*/ 1521 h 2012"/>
                <a:gd name="T20" fmla="*/ 2210 w 2241"/>
                <a:gd name="T21" fmla="*/ 828 h 2012"/>
                <a:gd name="T22" fmla="*/ 2241 w 2241"/>
                <a:gd name="T23" fmla="*/ 633 h 2012"/>
                <a:gd name="T24" fmla="*/ 1914 w 2241"/>
                <a:gd name="T25" fmla="*/ 79 h 2012"/>
                <a:gd name="T26" fmla="*/ 2040 w 2241"/>
                <a:gd name="T27" fmla="*/ 772 h 2012"/>
                <a:gd name="T28" fmla="*/ 1997 w 2241"/>
                <a:gd name="T29" fmla="*/ 803 h 2012"/>
                <a:gd name="T30" fmla="*/ 1983 w 2241"/>
                <a:gd name="T31" fmla="*/ 801 h 2012"/>
                <a:gd name="T32" fmla="*/ 1955 w 2241"/>
                <a:gd name="T33" fmla="*/ 744 h 2012"/>
                <a:gd name="T34" fmla="*/ 1973 w 2241"/>
                <a:gd name="T35" fmla="*/ 633 h 2012"/>
                <a:gd name="T36" fmla="*/ 1784 w 2241"/>
                <a:gd name="T37" fmla="*/ 314 h 2012"/>
                <a:gd name="T38" fmla="*/ 1608 w 2241"/>
                <a:gd name="T39" fmla="*/ 269 h 2012"/>
                <a:gd name="T40" fmla="*/ 1563 w 2241"/>
                <a:gd name="T41" fmla="*/ 224 h 2012"/>
                <a:gd name="T42" fmla="*/ 1608 w 2241"/>
                <a:gd name="T43" fmla="*/ 179 h 2012"/>
                <a:gd name="T44" fmla="*/ 1828 w 2241"/>
                <a:gd name="T45" fmla="*/ 236 h 2012"/>
                <a:gd name="T46" fmla="*/ 2062 w 2241"/>
                <a:gd name="T47" fmla="*/ 633 h 2012"/>
                <a:gd name="T48" fmla="*/ 2040 w 2241"/>
                <a:gd name="T49" fmla="*/ 77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1" h="2012">
                  <a:moveTo>
                    <a:pt x="1914" y="79"/>
                  </a:moveTo>
                  <a:cubicBezTo>
                    <a:pt x="1823" y="29"/>
                    <a:pt x="1719" y="0"/>
                    <a:pt x="1608" y="0"/>
                  </a:cubicBezTo>
                  <a:cubicBezTo>
                    <a:pt x="1413" y="0"/>
                    <a:pt x="1237" y="89"/>
                    <a:pt x="1121" y="229"/>
                  </a:cubicBezTo>
                  <a:cubicBezTo>
                    <a:pt x="1004" y="89"/>
                    <a:pt x="830" y="0"/>
                    <a:pt x="633" y="0"/>
                  </a:cubicBezTo>
                  <a:cubicBezTo>
                    <a:pt x="522" y="0"/>
                    <a:pt x="418" y="29"/>
                    <a:pt x="327" y="79"/>
                  </a:cubicBezTo>
                  <a:cubicBezTo>
                    <a:pt x="132" y="186"/>
                    <a:pt x="0" y="394"/>
                    <a:pt x="0" y="633"/>
                  </a:cubicBezTo>
                  <a:cubicBezTo>
                    <a:pt x="0" y="701"/>
                    <a:pt x="11" y="767"/>
                    <a:pt x="31" y="828"/>
                  </a:cubicBezTo>
                  <a:cubicBezTo>
                    <a:pt x="91" y="1096"/>
                    <a:pt x="413" y="1291"/>
                    <a:pt x="692" y="1514"/>
                  </a:cubicBezTo>
                  <a:cubicBezTo>
                    <a:pt x="921" y="1696"/>
                    <a:pt x="1121" y="2012"/>
                    <a:pt x="1121" y="2012"/>
                  </a:cubicBezTo>
                  <a:cubicBezTo>
                    <a:pt x="1121" y="2012"/>
                    <a:pt x="1315" y="1700"/>
                    <a:pt x="1540" y="1521"/>
                  </a:cubicBezTo>
                  <a:cubicBezTo>
                    <a:pt x="1821" y="1299"/>
                    <a:pt x="2150" y="1100"/>
                    <a:pt x="2210" y="828"/>
                  </a:cubicBezTo>
                  <a:cubicBezTo>
                    <a:pt x="2231" y="767"/>
                    <a:pt x="2241" y="701"/>
                    <a:pt x="2241" y="633"/>
                  </a:cubicBezTo>
                  <a:cubicBezTo>
                    <a:pt x="2241" y="394"/>
                    <a:pt x="2109" y="186"/>
                    <a:pt x="1914" y="79"/>
                  </a:cubicBezTo>
                  <a:close/>
                  <a:moveTo>
                    <a:pt x="2040" y="772"/>
                  </a:moveTo>
                  <a:cubicBezTo>
                    <a:pt x="2033" y="791"/>
                    <a:pt x="2016" y="803"/>
                    <a:pt x="1997" y="803"/>
                  </a:cubicBezTo>
                  <a:cubicBezTo>
                    <a:pt x="1992" y="803"/>
                    <a:pt x="1987" y="803"/>
                    <a:pt x="1983" y="801"/>
                  </a:cubicBezTo>
                  <a:cubicBezTo>
                    <a:pt x="1959" y="793"/>
                    <a:pt x="1947" y="768"/>
                    <a:pt x="1955" y="744"/>
                  </a:cubicBezTo>
                  <a:cubicBezTo>
                    <a:pt x="1966" y="709"/>
                    <a:pt x="1973" y="671"/>
                    <a:pt x="1973" y="633"/>
                  </a:cubicBezTo>
                  <a:cubicBezTo>
                    <a:pt x="1973" y="501"/>
                    <a:pt x="1900" y="378"/>
                    <a:pt x="1784" y="314"/>
                  </a:cubicBezTo>
                  <a:cubicBezTo>
                    <a:pt x="1730" y="283"/>
                    <a:pt x="1670" y="269"/>
                    <a:pt x="1608" y="269"/>
                  </a:cubicBezTo>
                  <a:cubicBezTo>
                    <a:pt x="1583" y="269"/>
                    <a:pt x="1563" y="248"/>
                    <a:pt x="1563" y="224"/>
                  </a:cubicBezTo>
                  <a:cubicBezTo>
                    <a:pt x="1563" y="198"/>
                    <a:pt x="1583" y="179"/>
                    <a:pt x="1608" y="179"/>
                  </a:cubicBezTo>
                  <a:cubicBezTo>
                    <a:pt x="1686" y="179"/>
                    <a:pt x="1760" y="198"/>
                    <a:pt x="1828" y="236"/>
                  </a:cubicBezTo>
                  <a:cubicBezTo>
                    <a:pt x="1972" y="315"/>
                    <a:pt x="2062" y="467"/>
                    <a:pt x="2062" y="633"/>
                  </a:cubicBezTo>
                  <a:cubicBezTo>
                    <a:pt x="2062" y="681"/>
                    <a:pt x="2054" y="727"/>
                    <a:pt x="2040" y="772"/>
                  </a:cubicBezTo>
                  <a:close/>
                </a:path>
              </a:pathLst>
            </a:custGeom>
            <a:solidFill>
              <a:srgbClr val="36405A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086737" y="788530"/>
            <a:ext cx="198002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 smtClean="0">
                <a:solidFill>
                  <a:srgbClr val="404040"/>
                </a:solidFill>
                <a:cs typeface="+mn-ea"/>
                <a:sym typeface="+mn-lt"/>
              </a:rPr>
              <a:t>读研规划</a:t>
            </a:r>
            <a:endParaRPr lang="zh-CN" altLang="en-US" sz="3200" b="1" spc="3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76369" y="636102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46997" y="2503133"/>
            <a:ext cx="3117086" cy="3111244"/>
            <a:chOff x="4942942" y="2852891"/>
            <a:chExt cx="2686407" cy="2681372"/>
          </a:xfrm>
        </p:grpSpPr>
        <p:sp>
          <p:nvSpPr>
            <p:cNvPr id="42" name="任意多边形: 形状 41"/>
            <p:cNvSpPr/>
            <p:nvPr/>
          </p:nvSpPr>
          <p:spPr>
            <a:xfrm>
              <a:off x="6108337" y="2852891"/>
              <a:ext cx="1521012" cy="1517848"/>
            </a:xfrm>
            <a:custGeom>
              <a:avLst/>
              <a:gdLst>
                <a:gd name="connsiteX0" fmla="*/ 1208248 w 1521012"/>
                <a:gd name="connsiteY0" fmla="*/ 0 h 1517848"/>
                <a:gd name="connsiteX1" fmla="*/ 1287751 w 1521012"/>
                <a:gd name="connsiteY1" fmla="*/ 79383 h 1517848"/>
                <a:gd name="connsiteX2" fmla="*/ 1287751 w 1521012"/>
                <a:gd name="connsiteY2" fmla="*/ 232913 h 1517848"/>
                <a:gd name="connsiteX3" fmla="*/ 1441513 w 1521012"/>
                <a:gd name="connsiteY3" fmla="*/ 232913 h 1517848"/>
                <a:gd name="connsiteX4" fmla="*/ 1521012 w 1521012"/>
                <a:gd name="connsiteY4" fmla="*/ 312292 h 1517848"/>
                <a:gd name="connsiteX5" fmla="*/ 1441513 w 1521012"/>
                <a:gd name="connsiteY5" fmla="*/ 391674 h 1517848"/>
                <a:gd name="connsiteX6" fmla="*/ 1241448 w 1521012"/>
                <a:gd name="connsiteY6" fmla="*/ 391674 h 1517848"/>
                <a:gd name="connsiteX7" fmla="*/ 1170683 w 1521012"/>
                <a:gd name="connsiteY7" fmla="*/ 461462 h 1517848"/>
                <a:gd name="connsiteX8" fmla="*/ 1207376 w 1521012"/>
                <a:gd name="connsiteY8" fmla="*/ 461462 h 1517848"/>
                <a:gd name="connsiteX9" fmla="*/ 1286875 w 1521012"/>
                <a:gd name="connsiteY9" fmla="*/ 540845 h 1517848"/>
                <a:gd name="connsiteX10" fmla="*/ 1207376 w 1521012"/>
                <a:gd name="connsiteY10" fmla="*/ 620223 h 1517848"/>
                <a:gd name="connsiteX11" fmla="*/ 1011680 w 1521012"/>
                <a:gd name="connsiteY11" fmla="*/ 620223 h 1517848"/>
                <a:gd name="connsiteX12" fmla="*/ 136290 w 1521012"/>
                <a:gd name="connsiteY12" fmla="*/ 1495168 h 1517848"/>
                <a:gd name="connsiteX13" fmla="*/ 79502 w 1521012"/>
                <a:gd name="connsiteY13" fmla="*/ 1517848 h 1517848"/>
                <a:gd name="connsiteX14" fmla="*/ 23590 w 1521012"/>
                <a:gd name="connsiteY14" fmla="*/ 1495168 h 1517848"/>
                <a:gd name="connsiteX15" fmla="*/ 23590 w 1521012"/>
                <a:gd name="connsiteY15" fmla="*/ 1382638 h 1517848"/>
                <a:gd name="connsiteX16" fmla="*/ 895483 w 1521012"/>
                <a:gd name="connsiteY16" fmla="*/ 512058 h 1517848"/>
                <a:gd name="connsiteX17" fmla="*/ 895483 w 1521012"/>
                <a:gd name="connsiteY17" fmla="*/ 308803 h 1517848"/>
                <a:gd name="connsiteX18" fmla="*/ 974986 w 1521012"/>
                <a:gd name="connsiteY18" fmla="*/ 229420 h 1517848"/>
                <a:gd name="connsiteX19" fmla="*/ 1054490 w 1521012"/>
                <a:gd name="connsiteY19" fmla="*/ 308803 h 1517848"/>
                <a:gd name="connsiteX20" fmla="*/ 1054490 w 1521012"/>
                <a:gd name="connsiteY20" fmla="*/ 353292 h 1517848"/>
                <a:gd name="connsiteX21" fmla="*/ 1128749 w 1521012"/>
                <a:gd name="connsiteY21" fmla="*/ 279145 h 1517848"/>
                <a:gd name="connsiteX22" fmla="*/ 1128749 w 1521012"/>
                <a:gd name="connsiteY22" fmla="*/ 79383 h 1517848"/>
                <a:gd name="connsiteX23" fmla="*/ 1208248 w 1521012"/>
                <a:gd name="connsiteY23" fmla="*/ 0 h 151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21012" h="1517848">
                  <a:moveTo>
                    <a:pt x="1208248" y="0"/>
                  </a:moveTo>
                  <a:cubicBezTo>
                    <a:pt x="1251933" y="0"/>
                    <a:pt x="1287751" y="35765"/>
                    <a:pt x="1287751" y="79383"/>
                  </a:cubicBezTo>
                  <a:lnTo>
                    <a:pt x="1287751" y="232913"/>
                  </a:lnTo>
                  <a:lnTo>
                    <a:pt x="1441513" y="232913"/>
                  </a:lnTo>
                  <a:cubicBezTo>
                    <a:pt x="1485194" y="232913"/>
                    <a:pt x="1521012" y="267802"/>
                    <a:pt x="1521012" y="312292"/>
                  </a:cubicBezTo>
                  <a:cubicBezTo>
                    <a:pt x="1521012" y="355910"/>
                    <a:pt x="1485194" y="391674"/>
                    <a:pt x="1441513" y="391674"/>
                  </a:cubicBezTo>
                  <a:lnTo>
                    <a:pt x="1241448" y="391674"/>
                  </a:lnTo>
                  <a:lnTo>
                    <a:pt x="1170683" y="461462"/>
                  </a:lnTo>
                  <a:lnTo>
                    <a:pt x="1207376" y="461462"/>
                  </a:lnTo>
                  <a:cubicBezTo>
                    <a:pt x="1251933" y="461462"/>
                    <a:pt x="1286875" y="497226"/>
                    <a:pt x="1286875" y="540845"/>
                  </a:cubicBezTo>
                  <a:cubicBezTo>
                    <a:pt x="1286875" y="584458"/>
                    <a:pt x="1251933" y="620223"/>
                    <a:pt x="1207376" y="620223"/>
                  </a:cubicBezTo>
                  <a:lnTo>
                    <a:pt x="1011680" y="620223"/>
                  </a:lnTo>
                  <a:lnTo>
                    <a:pt x="136290" y="1495168"/>
                  </a:lnTo>
                  <a:cubicBezTo>
                    <a:pt x="120565" y="1509999"/>
                    <a:pt x="100471" y="1517848"/>
                    <a:pt x="79502" y="1517848"/>
                  </a:cubicBezTo>
                  <a:cubicBezTo>
                    <a:pt x="59409" y="1517848"/>
                    <a:pt x="39315" y="1509999"/>
                    <a:pt x="23590" y="1495168"/>
                  </a:cubicBezTo>
                  <a:cubicBezTo>
                    <a:pt x="-7864" y="1463763"/>
                    <a:pt x="-7864" y="1414043"/>
                    <a:pt x="23590" y="1382638"/>
                  </a:cubicBezTo>
                  <a:lnTo>
                    <a:pt x="895483" y="512058"/>
                  </a:lnTo>
                  <a:lnTo>
                    <a:pt x="895483" y="308803"/>
                  </a:lnTo>
                  <a:cubicBezTo>
                    <a:pt x="895483" y="264313"/>
                    <a:pt x="930430" y="229420"/>
                    <a:pt x="974986" y="229420"/>
                  </a:cubicBezTo>
                  <a:cubicBezTo>
                    <a:pt x="1018667" y="229420"/>
                    <a:pt x="1054490" y="264313"/>
                    <a:pt x="1054490" y="308803"/>
                  </a:cubicBezTo>
                  <a:lnTo>
                    <a:pt x="1054490" y="353292"/>
                  </a:lnTo>
                  <a:lnTo>
                    <a:pt x="1128749" y="279145"/>
                  </a:lnTo>
                  <a:lnTo>
                    <a:pt x="1128749" y="79383"/>
                  </a:lnTo>
                  <a:cubicBezTo>
                    <a:pt x="1128749" y="35765"/>
                    <a:pt x="1164567" y="0"/>
                    <a:pt x="1208248" y="0"/>
                  </a:cubicBezTo>
                  <a:close/>
                </a:path>
              </a:pathLst>
            </a:custGeom>
            <a:solidFill>
              <a:srgbClr val="36405A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4942942" y="3048337"/>
              <a:ext cx="2490649" cy="2485926"/>
            </a:xfrm>
            <a:custGeom>
              <a:avLst/>
              <a:gdLst>
                <a:gd name="connsiteX0" fmla="*/ 1244889 w 2490649"/>
                <a:gd name="connsiteY0" fmla="*/ 0 h 2485926"/>
                <a:gd name="connsiteX1" fmla="*/ 2025892 w 2490649"/>
                <a:gd name="connsiteY1" fmla="*/ 276505 h 2485926"/>
                <a:gd name="connsiteX2" fmla="*/ 1855538 w 2490649"/>
                <a:gd name="connsiteY2" fmla="*/ 445724 h 2485926"/>
                <a:gd name="connsiteX3" fmla="*/ 1244889 w 2490649"/>
                <a:gd name="connsiteY3" fmla="*/ 238127 h 2485926"/>
                <a:gd name="connsiteX4" fmla="*/ 238493 w 2490649"/>
                <a:gd name="connsiteY4" fmla="*/ 1242966 h 2485926"/>
                <a:gd name="connsiteX5" fmla="*/ 1244889 w 2490649"/>
                <a:gd name="connsiteY5" fmla="*/ 2248671 h 2485926"/>
                <a:gd name="connsiteX6" fmla="*/ 2252157 w 2490649"/>
                <a:gd name="connsiteY6" fmla="*/ 1242966 h 2485926"/>
                <a:gd name="connsiteX7" fmla="*/ 2043363 w 2490649"/>
                <a:gd name="connsiteY7" fmla="*/ 633259 h 2485926"/>
                <a:gd name="connsiteX8" fmla="*/ 2213717 w 2490649"/>
                <a:gd name="connsiteY8" fmla="*/ 464040 h 2485926"/>
                <a:gd name="connsiteX9" fmla="*/ 2490649 w 2490649"/>
                <a:gd name="connsiteY9" fmla="*/ 1242966 h 2485926"/>
                <a:gd name="connsiteX10" fmla="*/ 1244889 w 2490649"/>
                <a:gd name="connsiteY10" fmla="*/ 2485926 h 2485926"/>
                <a:gd name="connsiteX11" fmla="*/ 0 w 2490649"/>
                <a:gd name="connsiteY11" fmla="*/ 1242966 h 2485926"/>
                <a:gd name="connsiteX12" fmla="*/ 1244889 w 2490649"/>
                <a:gd name="connsiteY12" fmla="*/ 0 h 248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0649" h="2485926">
                  <a:moveTo>
                    <a:pt x="1244889" y="0"/>
                  </a:moveTo>
                  <a:cubicBezTo>
                    <a:pt x="1540169" y="0"/>
                    <a:pt x="1811857" y="103797"/>
                    <a:pt x="2025892" y="276505"/>
                  </a:cubicBezTo>
                  <a:lnTo>
                    <a:pt x="1855538" y="445724"/>
                  </a:lnTo>
                  <a:cubicBezTo>
                    <a:pt x="1686060" y="316629"/>
                    <a:pt x="1474648" y="238127"/>
                    <a:pt x="1244889" y="238127"/>
                  </a:cubicBezTo>
                  <a:cubicBezTo>
                    <a:pt x="690148" y="238127"/>
                    <a:pt x="238493" y="689081"/>
                    <a:pt x="238493" y="1242966"/>
                  </a:cubicBezTo>
                  <a:cubicBezTo>
                    <a:pt x="238493" y="1797716"/>
                    <a:pt x="690148" y="2248671"/>
                    <a:pt x="1244889" y="2248671"/>
                  </a:cubicBezTo>
                  <a:cubicBezTo>
                    <a:pt x="1800502" y="2248671"/>
                    <a:pt x="2252157" y="1797716"/>
                    <a:pt x="2252157" y="1242966"/>
                  </a:cubicBezTo>
                  <a:cubicBezTo>
                    <a:pt x="2252157" y="1013559"/>
                    <a:pt x="2173534" y="803349"/>
                    <a:pt x="2043363" y="633259"/>
                  </a:cubicBezTo>
                  <a:lnTo>
                    <a:pt x="2213717" y="464040"/>
                  </a:lnTo>
                  <a:cubicBezTo>
                    <a:pt x="2385817" y="676868"/>
                    <a:pt x="2490649" y="948141"/>
                    <a:pt x="2490649" y="1242966"/>
                  </a:cubicBezTo>
                  <a:cubicBezTo>
                    <a:pt x="2490649" y="1928557"/>
                    <a:pt x="1931544" y="2485926"/>
                    <a:pt x="1244889" y="2485926"/>
                  </a:cubicBezTo>
                  <a:cubicBezTo>
                    <a:pt x="558235" y="2485926"/>
                    <a:pt x="0" y="1928557"/>
                    <a:pt x="0" y="1242966"/>
                  </a:cubicBezTo>
                  <a:cubicBezTo>
                    <a:pt x="0" y="557369"/>
                    <a:pt x="558235" y="0"/>
                    <a:pt x="124488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353374" y="3458140"/>
              <a:ext cx="1668839" cy="1667268"/>
            </a:xfrm>
            <a:custGeom>
              <a:avLst/>
              <a:gdLst>
                <a:gd name="connsiteX0" fmla="*/ 834422 w 1668839"/>
                <a:gd name="connsiteY0" fmla="*/ 0 h 1667268"/>
                <a:gd name="connsiteX1" fmla="*/ 1322838 w 1668839"/>
                <a:gd name="connsiteY1" fmla="*/ 158788 h 1667268"/>
                <a:gd name="connsiteX2" fmla="*/ 1150715 w 1668839"/>
                <a:gd name="connsiteY2" fmla="*/ 329789 h 1667268"/>
                <a:gd name="connsiteX3" fmla="*/ 834422 w 1668839"/>
                <a:gd name="connsiteY3" fmla="*/ 238180 h 1667268"/>
                <a:gd name="connsiteX4" fmla="*/ 238528 w 1668839"/>
                <a:gd name="connsiteY4" fmla="*/ 833198 h 1667268"/>
                <a:gd name="connsiteX5" fmla="*/ 834422 w 1668839"/>
                <a:gd name="connsiteY5" fmla="*/ 1429088 h 1667268"/>
                <a:gd name="connsiteX6" fmla="*/ 1431182 w 1668839"/>
                <a:gd name="connsiteY6" fmla="*/ 833198 h 1667268"/>
                <a:gd name="connsiteX7" fmla="*/ 1338567 w 1668839"/>
                <a:gd name="connsiteY7" fmla="*/ 517369 h 1667268"/>
                <a:gd name="connsiteX8" fmla="*/ 1510694 w 1668839"/>
                <a:gd name="connsiteY8" fmla="*/ 346367 h 1667268"/>
                <a:gd name="connsiteX9" fmla="*/ 1668839 w 1668839"/>
                <a:gd name="connsiteY9" fmla="*/ 833198 h 1667268"/>
                <a:gd name="connsiteX10" fmla="*/ 834422 w 1668839"/>
                <a:gd name="connsiteY10" fmla="*/ 1667268 h 1667268"/>
                <a:gd name="connsiteX11" fmla="*/ 0 w 1668839"/>
                <a:gd name="connsiteY11" fmla="*/ 833198 h 1667268"/>
                <a:gd name="connsiteX12" fmla="*/ 834422 w 1668839"/>
                <a:gd name="connsiteY12" fmla="*/ 0 h 16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8839" h="1667268">
                  <a:moveTo>
                    <a:pt x="834422" y="0"/>
                  </a:moveTo>
                  <a:cubicBezTo>
                    <a:pt x="1017033" y="0"/>
                    <a:pt x="1184791" y="59325"/>
                    <a:pt x="1322838" y="158788"/>
                  </a:cubicBezTo>
                  <a:lnTo>
                    <a:pt x="1150715" y="329789"/>
                  </a:lnTo>
                  <a:cubicBezTo>
                    <a:pt x="1058972" y="272207"/>
                    <a:pt x="950628" y="238180"/>
                    <a:pt x="834422" y="238180"/>
                  </a:cubicBezTo>
                  <a:cubicBezTo>
                    <a:pt x="505892" y="238180"/>
                    <a:pt x="238528" y="505155"/>
                    <a:pt x="238528" y="833198"/>
                  </a:cubicBezTo>
                  <a:cubicBezTo>
                    <a:pt x="238528" y="1161241"/>
                    <a:pt x="505892" y="1429088"/>
                    <a:pt x="834422" y="1429088"/>
                  </a:cubicBezTo>
                  <a:cubicBezTo>
                    <a:pt x="1162947" y="1429088"/>
                    <a:pt x="1431182" y="1162112"/>
                    <a:pt x="1431182" y="833198"/>
                  </a:cubicBezTo>
                  <a:cubicBezTo>
                    <a:pt x="1431182" y="717162"/>
                    <a:pt x="1397106" y="608974"/>
                    <a:pt x="1338567" y="517369"/>
                  </a:cubicBezTo>
                  <a:lnTo>
                    <a:pt x="1510694" y="346367"/>
                  </a:lnTo>
                  <a:cubicBezTo>
                    <a:pt x="1610300" y="483342"/>
                    <a:pt x="1668839" y="651726"/>
                    <a:pt x="1668839" y="833198"/>
                  </a:cubicBezTo>
                  <a:cubicBezTo>
                    <a:pt x="1668839" y="1292985"/>
                    <a:pt x="1294882" y="1667268"/>
                    <a:pt x="834422" y="1667268"/>
                  </a:cubicBezTo>
                  <a:cubicBezTo>
                    <a:pt x="373957" y="1667268"/>
                    <a:pt x="0" y="1292985"/>
                    <a:pt x="0" y="833198"/>
                  </a:cubicBezTo>
                  <a:cubicBezTo>
                    <a:pt x="0" y="374283"/>
                    <a:pt x="373957" y="0"/>
                    <a:pt x="834422" y="0"/>
                  </a:cubicBezTo>
                  <a:close/>
                </a:path>
              </a:pathLst>
            </a:custGeom>
            <a:solidFill>
              <a:srgbClr val="36405A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764123" y="3868255"/>
              <a:ext cx="847345" cy="847029"/>
            </a:xfrm>
            <a:custGeom>
              <a:avLst/>
              <a:gdLst>
                <a:gd name="connsiteX0" fmla="*/ 423673 w 847345"/>
                <a:gd name="connsiteY0" fmla="*/ 0 h 847029"/>
                <a:gd name="connsiteX1" fmla="*/ 613235 w 847345"/>
                <a:gd name="connsiteY1" fmla="*/ 47107 h 847029"/>
                <a:gd name="connsiteX2" fmla="*/ 421055 w 847345"/>
                <a:gd name="connsiteY2" fmla="*/ 238144 h 847029"/>
                <a:gd name="connsiteX3" fmla="*/ 238479 w 847345"/>
                <a:gd name="connsiteY3" fmla="*/ 423079 h 847029"/>
                <a:gd name="connsiteX4" fmla="*/ 423673 w 847345"/>
                <a:gd name="connsiteY4" fmla="*/ 608885 h 847029"/>
                <a:gd name="connsiteX5" fmla="*/ 608866 w 847345"/>
                <a:gd name="connsiteY5" fmla="*/ 426568 h 847029"/>
                <a:gd name="connsiteX6" fmla="*/ 801047 w 847345"/>
                <a:gd name="connsiteY6" fmla="*/ 234655 h 847029"/>
                <a:gd name="connsiteX7" fmla="*/ 847345 w 847345"/>
                <a:gd name="connsiteY7" fmla="*/ 423079 h 847029"/>
                <a:gd name="connsiteX8" fmla="*/ 423673 w 847345"/>
                <a:gd name="connsiteY8" fmla="*/ 847029 h 847029"/>
                <a:gd name="connsiteX9" fmla="*/ 0 w 847345"/>
                <a:gd name="connsiteY9" fmla="*/ 423079 h 847029"/>
                <a:gd name="connsiteX10" fmla="*/ 423673 w 847345"/>
                <a:gd name="connsiteY10" fmla="*/ 0 h 84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7345" h="847029">
                  <a:moveTo>
                    <a:pt x="423673" y="0"/>
                  </a:moveTo>
                  <a:cubicBezTo>
                    <a:pt x="491811" y="0"/>
                    <a:pt x="555581" y="18320"/>
                    <a:pt x="613235" y="47107"/>
                  </a:cubicBezTo>
                  <a:lnTo>
                    <a:pt x="421055" y="238144"/>
                  </a:lnTo>
                  <a:cubicBezTo>
                    <a:pt x="319720" y="239891"/>
                    <a:pt x="238479" y="321887"/>
                    <a:pt x="238479" y="423079"/>
                  </a:cubicBezTo>
                  <a:cubicBezTo>
                    <a:pt x="238479" y="525142"/>
                    <a:pt x="321467" y="608885"/>
                    <a:pt x="423673" y="608885"/>
                  </a:cubicBezTo>
                  <a:cubicBezTo>
                    <a:pt x="525007" y="608885"/>
                    <a:pt x="607120" y="526884"/>
                    <a:pt x="608866" y="426568"/>
                  </a:cubicBezTo>
                  <a:lnTo>
                    <a:pt x="801047" y="234655"/>
                  </a:lnTo>
                  <a:cubicBezTo>
                    <a:pt x="829874" y="291358"/>
                    <a:pt x="847345" y="355038"/>
                    <a:pt x="847345" y="423079"/>
                  </a:cubicBezTo>
                  <a:cubicBezTo>
                    <a:pt x="847345" y="656863"/>
                    <a:pt x="657787" y="847029"/>
                    <a:pt x="423673" y="847029"/>
                  </a:cubicBezTo>
                  <a:cubicBezTo>
                    <a:pt x="190434" y="847029"/>
                    <a:pt x="0" y="656863"/>
                    <a:pt x="0" y="423079"/>
                  </a:cubicBezTo>
                  <a:cubicBezTo>
                    <a:pt x="0" y="190166"/>
                    <a:pt x="190434" y="0"/>
                    <a:pt x="42367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177"/>
          <p:cNvSpPr txBox="1">
            <a:spLocks noChangeArrowheads="1"/>
          </p:cNvSpPr>
          <p:nvPr/>
        </p:nvSpPr>
        <p:spPr bwMode="auto">
          <a:xfrm>
            <a:off x="9540082" y="4617335"/>
            <a:ext cx="1281121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charset="-122"/>
              </a:defRPr>
            </a:lvl9pPr>
          </a:lstStyle>
          <a:p>
            <a:pPr algn="r" eaLnBrk="1" hangingPunct="1"/>
            <a:r>
              <a:rPr lang="zh-CN" altLang="en-US" sz="2135" b="1" dirty="0" smtClean="0">
                <a:solidFill>
                  <a:srgbClr val="AF1A2D"/>
                </a:solidFill>
                <a:latin typeface="+mn-lt"/>
                <a:ea typeface="+mn-ea"/>
                <a:cs typeface="+mn-ea"/>
                <a:sym typeface="+mn-lt"/>
              </a:rPr>
              <a:t>社会实践</a:t>
            </a:r>
            <a:endParaRPr lang="zh-CN" altLang="en-US" sz="2135" b="1" dirty="0">
              <a:solidFill>
                <a:srgbClr val="AF1A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 rot="10800000">
            <a:off x="575372" y="1778613"/>
            <a:ext cx="11040014" cy="584775"/>
          </a:xfrm>
          <a:prstGeom prst="round2SameRect">
            <a:avLst>
              <a:gd name="adj1" fmla="val 0"/>
              <a:gd name="adj2" fmla="val 16923"/>
            </a:avLst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>
              <a:buClr>
                <a:prstClr val="white"/>
              </a:buClr>
            </a:pPr>
            <a:endParaRPr lang="zh-CN" altLang="en-US" sz="36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8596" y="2003129"/>
            <a:ext cx="9987349" cy="295377"/>
            <a:chOff x="874713" y="3126214"/>
            <a:chExt cx="10442575" cy="60557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74713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99902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12334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24766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7197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2060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86924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9629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74492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99355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11787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4218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366505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49082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61513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73945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86376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98808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11240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3671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36103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8534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0966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73398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858297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98261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0692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3124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35556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7987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0419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72850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85282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7714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10145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22577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350089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7440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59872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2303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84735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97166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09598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22030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34461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46893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59324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71756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841881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96619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09051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21482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33914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46346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58777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1209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83640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96072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808504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20935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333673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45798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58230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70662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83093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95525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07956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20388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32820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945251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957683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70114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9825465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94978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07409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019841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44704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0695677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032272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057136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819993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944309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1068625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1192941" y="3388886"/>
              <a:ext cx="0" cy="342900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1317288" y="3126214"/>
              <a:ext cx="0" cy="605572"/>
            </a:xfrm>
            <a:prstGeom prst="line">
              <a:avLst/>
            </a:prstGeom>
            <a:gradFill>
              <a:gsLst>
                <a:gs pos="0">
                  <a:srgbClr val="0070C0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903566" y="2363389"/>
            <a:ext cx="250060" cy="3167106"/>
            <a:chOff x="1083940" y="2517219"/>
            <a:chExt cx="250060" cy="3167106"/>
          </a:xfrm>
          <a:solidFill>
            <a:srgbClr val="36405A"/>
          </a:solidFill>
        </p:grpSpPr>
        <p:cxnSp>
          <p:nvCxnSpPr>
            <p:cNvPr id="90" name="直接连接符 89"/>
            <p:cNvCxnSpPr/>
            <p:nvPr/>
          </p:nvCxnSpPr>
          <p:spPr>
            <a:xfrm>
              <a:off x="1208970" y="2517219"/>
              <a:ext cx="0" cy="2898061"/>
            </a:xfrm>
            <a:prstGeom prst="lin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1083940" y="5434265"/>
              <a:ext cx="250060" cy="250060"/>
            </a:xfrm>
            <a:prstGeom prst="ellips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57071" y="2232436"/>
            <a:ext cx="250060" cy="2478402"/>
            <a:chOff x="1083940" y="3205923"/>
            <a:chExt cx="250060" cy="2478402"/>
          </a:xfrm>
          <a:solidFill>
            <a:srgbClr val="36405A"/>
          </a:solidFill>
        </p:grpSpPr>
        <p:cxnSp>
          <p:nvCxnSpPr>
            <p:cNvPr id="93" name="直接连接符 92"/>
            <p:cNvCxnSpPr/>
            <p:nvPr/>
          </p:nvCxnSpPr>
          <p:spPr>
            <a:xfrm>
              <a:off x="1208970" y="3205923"/>
              <a:ext cx="0" cy="2209357"/>
            </a:xfrm>
            <a:prstGeom prst="lin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1083940" y="5434265"/>
              <a:ext cx="250060" cy="250060"/>
            </a:xfrm>
            <a:prstGeom prst="ellips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608492" y="2363389"/>
            <a:ext cx="250060" cy="1869886"/>
            <a:chOff x="1083940" y="3814439"/>
            <a:chExt cx="250060" cy="1869886"/>
          </a:xfrm>
          <a:solidFill>
            <a:srgbClr val="36405A"/>
          </a:solidFill>
        </p:grpSpPr>
        <p:cxnSp>
          <p:nvCxnSpPr>
            <p:cNvPr id="96" name="直接连接符 95"/>
            <p:cNvCxnSpPr/>
            <p:nvPr/>
          </p:nvCxnSpPr>
          <p:spPr>
            <a:xfrm>
              <a:off x="1208970" y="3814439"/>
              <a:ext cx="0" cy="1600841"/>
            </a:xfrm>
            <a:prstGeom prst="lin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1083940" y="5434265"/>
              <a:ext cx="250060" cy="250060"/>
            </a:xfrm>
            <a:prstGeom prst="ellips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463761" y="2363389"/>
            <a:ext cx="250060" cy="1260779"/>
            <a:chOff x="1083940" y="4423546"/>
            <a:chExt cx="250060" cy="1260779"/>
          </a:xfrm>
          <a:solidFill>
            <a:srgbClr val="36405A"/>
          </a:solidFill>
        </p:grpSpPr>
        <p:cxnSp>
          <p:nvCxnSpPr>
            <p:cNvPr id="99" name="直接连接符 98"/>
            <p:cNvCxnSpPr/>
            <p:nvPr/>
          </p:nvCxnSpPr>
          <p:spPr>
            <a:xfrm>
              <a:off x="1208970" y="4423546"/>
              <a:ext cx="0" cy="991734"/>
            </a:xfrm>
            <a:prstGeom prst="lin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1083940" y="5434265"/>
              <a:ext cx="250060" cy="250060"/>
            </a:xfrm>
            <a:prstGeom prst="ellipse">
              <a:avLst/>
            </a:prstGeom>
            <a:grpFill/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4073784" y="431817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400" b="1" dirty="0" smtClean="0">
                <a:solidFill>
                  <a:srgbClr val="36405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研二</a:t>
            </a:r>
            <a:endParaRPr lang="en-US" altLang="zh-CN" sz="2400" b="1" dirty="0">
              <a:solidFill>
                <a:srgbClr val="36405A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33001" y="4885257"/>
            <a:ext cx="20586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defRPr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认真科研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提高视野格局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83681" y="51588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400" b="1" dirty="0" smtClean="0">
                <a:solidFill>
                  <a:srgbClr val="36405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研一</a:t>
            </a:r>
            <a:endParaRPr lang="en-US" altLang="zh-CN" sz="2400" b="1" dirty="0">
              <a:solidFill>
                <a:srgbClr val="36405A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73707" y="5687682"/>
            <a:ext cx="1811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成为一名合格优秀的人才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895012" y="5281769"/>
            <a:ext cx="269045" cy="269045"/>
            <a:chOff x="595013" y="3787264"/>
            <a:chExt cx="214792" cy="214792"/>
          </a:xfrm>
        </p:grpSpPr>
        <p:sp>
          <p:nvSpPr>
            <p:cNvPr id="106" name="椭圆 105"/>
            <p:cNvSpPr/>
            <p:nvPr/>
          </p:nvSpPr>
          <p:spPr>
            <a:xfrm>
              <a:off x="595013" y="3787264"/>
              <a:ext cx="214792" cy="214792"/>
            </a:xfrm>
            <a:prstGeom prst="ellipse">
              <a:avLst/>
            </a:prstGeom>
            <a:solidFill>
              <a:srgbClr val="36405A"/>
            </a:solidFill>
            <a:ln>
              <a:solidFill>
                <a:srgbClr val="36405A"/>
              </a:solidFill>
            </a:ln>
            <a:effectLst>
              <a:innerShdw blurRad="355600">
                <a:srgbClr val="003E87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  <a:noAutofit/>
            </a:bodyPr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48640" y="3840891"/>
              <a:ext cx="107538" cy="107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6939028" y="3867264"/>
            <a:ext cx="1556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400" b="1" dirty="0" smtClean="0">
                <a:solidFill>
                  <a:srgbClr val="36405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研三</a:t>
            </a:r>
            <a:endParaRPr lang="en-US" altLang="zh-CN" sz="2400" b="1" dirty="0">
              <a:solidFill>
                <a:srgbClr val="36405A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21845" y="4438849"/>
            <a:ext cx="1904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成为本行业中的优秀标杆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720672" y="325624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400" b="1" dirty="0" smtClean="0">
                <a:solidFill>
                  <a:srgbClr val="36405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毕业后</a:t>
            </a:r>
            <a:endParaRPr lang="en-US" altLang="zh-CN" sz="2400" b="1" dirty="0">
              <a:solidFill>
                <a:srgbClr val="36405A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365605" y="3860752"/>
            <a:ext cx="2118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实现财务自由，实现人生价值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3747578" y="4445616"/>
            <a:ext cx="269045" cy="269045"/>
            <a:chOff x="595013" y="3787264"/>
            <a:chExt cx="214792" cy="214792"/>
          </a:xfrm>
        </p:grpSpPr>
        <p:sp>
          <p:nvSpPr>
            <p:cNvPr id="113" name="椭圆 112"/>
            <p:cNvSpPr/>
            <p:nvPr/>
          </p:nvSpPr>
          <p:spPr>
            <a:xfrm>
              <a:off x="595013" y="3787264"/>
              <a:ext cx="214792" cy="214792"/>
            </a:xfrm>
            <a:prstGeom prst="ellipse">
              <a:avLst/>
            </a:prstGeom>
            <a:solidFill>
              <a:srgbClr val="36405A"/>
            </a:solidFill>
            <a:ln>
              <a:solidFill>
                <a:srgbClr val="36405A"/>
              </a:solidFill>
            </a:ln>
            <a:effectLst>
              <a:innerShdw blurRad="355600">
                <a:srgbClr val="003E87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  <a:noAutofit/>
            </a:bodyPr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648640" y="3840891"/>
              <a:ext cx="107538" cy="107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611283" y="3981325"/>
            <a:ext cx="269045" cy="269045"/>
            <a:chOff x="595013" y="3787264"/>
            <a:chExt cx="214792" cy="214792"/>
          </a:xfrm>
        </p:grpSpPr>
        <p:sp>
          <p:nvSpPr>
            <p:cNvPr id="116" name="椭圆 115"/>
            <p:cNvSpPr/>
            <p:nvPr/>
          </p:nvSpPr>
          <p:spPr>
            <a:xfrm>
              <a:off x="595013" y="3787264"/>
              <a:ext cx="214792" cy="214792"/>
            </a:xfrm>
            <a:prstGeom prst="ellipse">
              <a:avLst/>
            </a:prstGeom>
            <a:solidFill>
              <a:srgbClr val="36405A"/>
            </a:solidFill>
            <a:ln>
              <a:solidFill>
                <a:srgbClr val="36405A"/>
              </a:solidFill>
            </a:ln>
            <a:effectLst>
              <a:innerShdw blurRad="355600">
                <a:srgbClr val="003E87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  <a:noAutofit/>
            </a:bodyPr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648640" y="3840891"/>
              <a:ext cx="107538" cy="107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9453722" y="3368179"/>
            <a:ext cx="269045" cy="269045"/>
            <a:chOff x="595013" y="3787264"/>
            <a:chExt cx="214792" cy="214792"/>
          </a:xfrm>
        </p:grpSpPr>
        <p:sp>
          <p:nvSpPr>
            <p:cNvPr id="119" name="椭圆 118"/>
            <p:cNvSpPr/>
            <p:nvPr/>
          </p:nvSpPr>
          <p:spPr>
            <a:xfrm>
              <a:off x="595013" y="3787264"/>
              <a:ext cx="214792" cy="214792"/>
            </a:xfrm>
            <a:prstGeom prst="ellipse">
              <a:avLst/>
            </a:prstGeom>
            <a:solidFill>
              <a:srgbClr val="36405A"/>
            </a:solidFill>
            <a:ln>
              <a:solidFill>
                <a:srgbClr val="36405A"/>
              </a:solidFill>
            </a:ln>
            <a:effectLst>
              <a:innerShdw blurRad="355600">
                <a:srgbClr val="003E87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  <a:noAutofit/>
            </a:bodyPr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48640" y="3840891"/>
              <a:ext cx="107538" cy="107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6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5086737" y="788530"/>
            <a:ext cx="198002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 smtClean="0">
                <a:solidFill>
                  <a:srgbClr val="404040"/>
                </a:solidFill>
                <a:cs typeface="+mn-ea"/>
                <a:sym typeface="+mn-lt"/>
              </a:rPr>
              <a:t>读研规划</a:t>
            </a:r>
            <a:endParaRPr lang="zh-CN" altLang="en-US" sz="3200" b="1" spc="3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5776369" y="636102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46921" y="1137818"/>
            <a:ext cx="1624218" cy="182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756388" y="936657"/>
            <a:ext cx="1624218" cy="182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051440" y="4604113"/>
            <a:ext cx="1624218" cy="182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660907" y="4402952"/>
            <a:ext cx="1624218" cy="182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870650" y="1203653"/>
            <a:ext cx="4450700" cy="4450694"/>
            <a:chOff x="2507194" y="2338402"/>
            <a:chExt cx="2784518" cy="2784514"/>
          </a:xfrm>
        </p:grpSpPr>
        <p:sp>
          <p:nvSpPr>
            <p:cNvPr id="4" name="任意多边形 15"/>
            <p:cNvSpPr/>
            <p:nvPr/>
          </p:nvSpPr>
          <p:spPr>
            <a:xfrm rot="1800000">
              <a:off x="2507194" y="2338402"/>
              <a:ext cx="2784518" cy="2784514"/>
            </a:xfrm>
            <a:custGeom>
              <a:avLst/>
              <a:gdLst>
                <a:gd name="connsiteX0" fmla="*/ 0 w 1181547"/>
                <a:gd name="connsiteY0" fmla="*/ 590774 h 1181547"/>
                <a:gd name="connsiteX1" fmla="*/ 590774 w 1181547"/>
                <a:gd name="connsiteY1" fmla="*/ 0 h 1181547"/>
                <a:gd name="connsiteX2" fmla="*/ 1181548 w 1181547"/>
                <a:gd name="connsiteY2" fmla="*/ 590774 h 1181547"/>
                <a:gd name="connsiteX3" fmla="*/ 590774 w 1181547"/>
                <a:gd name="connsiteY3" fmla="*/ 1181548 h 1181547"/>
                <a:gd name="connsiteX4" fmla="*/ 0 w 1181547"/>
                <a:gd name="connsiteY4" fmla="*/ 590774 h 118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547" h="1181547">
                  <a:moveTo>
                    <a:pt x="0" y="590774"/>
                  </a:moveTo>
                  <a:cubicBezTo>
                    <a:pt x="0" y="264499"/>
                    <a:pt x="264499" y="0"/>
                    <a:pt x="590774" y="0"/>
                  </a:cubicBezTo>
                  <a:cubicBezTo>
                    <a:pt x="917049" y="0"/>
                    <a:pt x="1181548" y="264499"/>
                    <a:pt x="1181548" y="590774"/>
                  </a:cubicBezTo>
                  <a:cubicBezTo>
                    <a:pt x="1181548" y="917049"/>
                    <a:pt x="917049" y="1181548"/>
                    <a:pt x="590774" y="1181548"/>
                  </a:cubicBezTo>
                  <a:cubicBezTo>
                    <a:pt x="264499" y="1181548"/>
                    <a:pt x="0" y="917049"/>
                    <a:pt x="0" y="5907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0">
                    <a:schemeClr val="bg1">
                      <a:lumMod val="85000"/>
                    </a:schemeClr>
                  </a:gs>
                  <a:gs pos="51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2159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863580" y="2694786"/>
              <a:ext cx="2071746" cy="2071746"/>
            </a:xfrm>
            <a:prstGeom prst="ellipse">
              <a:avLst/>
            </a:prstGeom>
            <a:solidFill>
              <a:srgbClr val="36405A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508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3545560" y="878575"/>
            <a:ext cx="5100880" cy="510085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545560" y="878575"/>
            <a:ext cx="5100880" cy="510085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1291" y="-241534"/>
            <a:ext cx="1040412" cy="1807133"/>
            <a:chOff x="131163" y="-34311"/>
            <a:chExt cx="813026" cy="1412177"/>
          </a:xfrm>
          <a:solidFill>
            <a:schemeClr val="bg1"/>
          </a:solidFill>
        </p:grpSpPr>
        <p:sp>
          <p:nvSpPr>
            <p:cNvPr id="15" name="椭圆 14"/>
            <p:cNvSpPr/>
            <p:nvPr/>
          </p:nvSpPr>
          <p:spPr>
            <a:xfrm rot="5400000">
              <a:off x="875567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5400000">
              <a:off x="875567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875567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5400000">
              <a:off x="875567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5400000">
              <a:off x="503365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503365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503365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503365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5400000">
              <a:off x="131163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5400000">
              <a:off x="131163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131163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131163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622138" y="4575906"/>
            <a:ext cx="1040412" cy="1807133"/>
            <a:chOff x="131163" y="-34311"/>
            <a:chExt cx="813026" cy="1412177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 rot="5400000">
              <a:off x="875567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875567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875567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875567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>
              <a:off x="503365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503365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503365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503365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5400000">
              <a:off x="131163" y="-3431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131163" y="413541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5400000">
              <a:off x="131163" y="861392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 rot="5400000">
              <a:off x="131163" y="1309244"/>
              <a:ext cx="68622" cy="686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31011" y="2963937"/>
            <a:ext cx="483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600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4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54536" y="1151000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5855" y="5301890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97443" y="4551890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68727" y="41224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学生：代用名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0" y="0"/>
            <a:ext cx="3706261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06978" y="1759437"/>
            <a:ext cx="3283149" cy="328314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70116" y="1834788"/>
            <a:ext cx="965329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4800" dirty="0">
                <a:solidFill>
                  <a:srgbClr val="36405A"/>
                </a:solidFill>
                <a:cs typeface="+mn-ea"/>
                <a:sym typeface="+mn-lt"/>
              </a:rPr>
              <a:t>01.</a:t>
            </a:r>
            <a:endParaRPr lang="zh-CN" altLang="en-US" sz="48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985776" y="2609662"/>
            <a:ext cx="4300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285417" y="2003533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>
                <a:solidFill>
                  <a:srgbClr val="36405A"/>
                </a:solidFill>
                <a:cs typeface="+mn-ea"/>
                <a:sym typeface="+mn-lt"/>
              </a:rPr>
              <a:t>个人情况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070116" y="2886183"/>
            <a:ext cx="965329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4800" dirty="0">
                <a:solidFill>
                  <a:srgbClr val="36405A"/>
                </a:solidFill>
                <a:cs typeface="+mn-ea"/>
                <a:sym typeface="+mn-lt"/>
              </a:rPr>
              <a:t>02.</a:t>
            </a:r>
            <a:endParaRPr lang="zh-CN" altLang="en-US" sz="48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985776" y="3629160"/>
            <a:ext cx="4300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285417" y="302303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>
                <a:solidFill>
                  <a:srgbClr val="36405A"/>
                </a:solidFill>
                <a:cs typeface="+mn-ea"/>
                <a:sym typeface="+mn-lt"/>
              </a:rPr>
              <a:t>个人分析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070116" y="3916314"/>
            <a:ext cx="965329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4800" dirty="0">
                <a:solidFill>
                  <a:srgbClr val="36405A"/>
                </a:solidFill>
                <a:cs typeface="+mn-ea"/>
                <a:sym typeface="+mn-lt"/>
              </a:rPr>
              <a:t>03.</a:t>
            </a:r>
            <a:endParaRPr lang="zh-CN" altLang="en-US" sz="48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85776" y="4648658"/>
            <a:ext cx="4300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285417" y="404252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6405A"/>
                </a:solidFill>
                <a:cs typeface="+mn-ea"/>
                <a:sym typeface="+mn-lt"/>
              </a:rPr>
              <a:t>专业认知</a:t>
            </a:r>
            <a:endParaRPr lang="zh-CN" altLang="en-US" sz="3200" b="1" spc="3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70116" y="4903914"/>
            <a:ext cx="965329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4800" dirty="0">
                <a:solidFill>
                  <a:srgbClr val="36405A"/>
                </a:solidFill>
                <a:cs typeface="+mn-ea"/>
                <a:sym typeface="+mn-lt"/>
              </a:rPr>
              <a:t>04.</a:t>
            </a:r>
            <a:endParaRPr lang="zh-CN" altLang="en-US" sz="48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985776" y="5668157"/>
            <a:ext cx="4300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285417" y="506202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6405A"/>
                </a:solidFill>
                <a:cs typeface="+mn-ea"/>
                <a:sym typeface="+mn-lt"/>
              </a:rPr>
              <a:t>读研规划</a:t>
            </a:r>
            <a:endParaRPr lang="zh-CN" altLang="en-US" sz="3200" b="1" spc="3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729776" y="1572631"/>
            <a:ext cx="3637552" cy="3637530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60070" y="1486723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1550" y="4420628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45556" y="4315840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14528" y="2612180"/>
            <a:ext cx="20787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spc="600" dirty="0">
                <a:solidFill>
                  <a:srgbClr val="36405A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557060" y="3651360"/>
            <a:ext cx="1897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dirty="0">
                <a:solidFill>
                  <a:srgbClr val="36405A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34470" y="0"/>
            <a:ext cx="4757529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9874" y="3077266"/>
            <a:ext cx="4134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>
                <a:solidFill>
                  <a:srgbClr val="36405A"/>
                </a:solidFill>
                <a:cs typeface="+mn-ea"/>
                <a:sym typeface="+mn-lt"/>
              </a:rPr>
              <a:t>个人情况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51237" y="4309494"/>
            <a:ext cx="4822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997979" y="1929558"/>
            <a:ext cx="3283149" cy="328314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51071" y="1656844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2551" y="4590749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36557" y="4485961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82074" y="2739834"/>
            <a:ext cx="213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6405A"/>
                </a:solidFill>
                <a:cs typeface="+mn-ea"/>
                <a:sym typeface="+mn-lt"/>
              </a:rPr>
              <a:t> </a:t>
            </a:r>
            <a:r>
              <a:rPr lang="en-US" altLang="zh-CN" sz="9600" dirty="0">
                <a:solidFill>
                  <a:srgbClr val="36405A"/>
                </a:solidFill>
                <a:cs typeface="+mn-ea"/>
                <a:sym typeface="+mn-lt"/>
              </a:rPr>
              <a:t>01</a:t>
            </a:r>
            <a:endParaRPr lang="zh-CN" altLang="en-US" sz="96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23731"/>
            <a:ext cx="12192000" cy="1868556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99152" y="1634843"/>
            <a:ext cx="326243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个人基本信息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59788" y="4056171"/>
            <a:ext cx="21275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姓       名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：代用名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59788" y="4715294"/>
            <a:ext cx="26869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出生日期：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1999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59788" y="5374417"/>
            <a:ext cx="24929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专业院系：平面设计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800947" y="5374417"/>
            <a:ext cx="24609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籍       贯：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县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84449" y="6033539"/>
            <a:ext cx="33853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电子邮箱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8888888@qq.com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00947" y="4056171"/>
            <a:ext cx="19287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       历： 本科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800947" y="4715294"/>
            <a:ext cx="2813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兴趣爱好： 运动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、跳舞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02513" y="6047827"/>
            <a:ext cx="28440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电       话：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18888888888</a:t>
            </a:r>
          </a:p>
        </p:txBody>
      </p:sp>
      <p:sp>
        <p:nvSpPr>
          <p:cNvPr id="50" name="椭圆 49"/>
          <p:cNvSpPr/>
          <p:nvPr/>
        </p:nvSpPr>
        <p:spPr>
          <a:xfrm>
            <a:off x="1677972" y="519095"/>
            <a:ext cx="3243159" cy="3243139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30435" y="531818"/>
            <a:ext cx="3315853" cy="3165397"/>
            <a:chOff x="6434864" y="1443976"/>
            <a:chExt cx="4066354" cy="3881843"/>
          </a:xfrm>
        </p:grpSpPr>
        <p:sp>
          <p:nvSpPr>
            <p:cNvPr id="73" name="椭圆 72"/>
            <p:cNvSpPr/>
            <p:nvPr/>
          </p:nvSpPr>
          <p:spPr>
            <a:xfrm>
              <a:off x="6707578" y="1532180"/>
              <a:ext cx="3793640" cy="379363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solidFill>
                <a:srgbClr val="36405A"/>
              </a:soli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43" t="-2" r="18168" b="34082"/>
            <a:stretch>
              <a:fillRect/>
            </a:stretch>
          </p:blipFill>
          <p:spPr>
            <a:xfrm>
              <a:off x="6743175" y="1565599"/>
              <a:ext cx="3722446" cy="3726800"/>
            </a:xfrm>
            <a:prstGeom prst="ellipse">
              <a:avLst/>
            </a:prstGeom>
          </p:spPr>
        </p:pic>
        <p:sp>
          <p:nvSpPr>
            <p:cNvPr id="75" name="椭圆 74"/>
            <p:cNvSpPr/>
            <p:nvPr/>
          </p:nvSpPr>
          <p:spPr>
            <a:xfrm>
              <a:off x="9920193" y="1443976"/>
              <a:ext cx="545428" cy="54542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434864" y="4524387"/>
              <a:ext cx="545428" cy="54542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9918870" y="4419599"/>
              <a:ext cx="448997" cy="448997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90500" dist="508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460500" y="4041514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1564680" y="4128776"/>
            <a:ext cx="221063" cy="254899"/>
          </a:xfrm>
          <a:custGeom>
            <a:avLst/>
            <a:gdLst>
              <a:gd name="T0" fmla="*/ 213 w 405"/>
              <a:gd name="T1" fmla="*/ 290 h 467"/>
              <a:gd name="T2" fmla="*/ 192 w 405"/>
              <a:gd name="T3" fmla="*/ 290 h 467"/>
              <a:gd name="T4" fmla="*/ 186 w 405"/>
              <a:gd name="T5" fmla="*/ 292 h 467"/>
              <a:gd name="T6" fmla="*/ 178 w 405"/>
              <a:gd name="T7" fmla="*/ 300 h 467"/>
              <a:gd name="T8" fmla="*/ 177 w 405"/>
              <a:gd name="T9" fmla="*/ 310 h 467"/>
              <a:gd name="T10" fmla="*/ 187 w 405"/>
              <a:gd name="T11" fmla="*/ 327 h 467"/>
              <a:gd name="T12" fmla="*/ 194 w 405"/>
              <a:gd name="T13" fmla="*/ 331 h 467"/>
              <a:gd name="T14" fmla="*/ 211 w 405"/>
              <a:gd name="T15" fmla="*/ 331 h 467"/>
              <a:gd name="T16" fmla="*/ 218 w 405"/>
              <a:gd name="T17" fmla="*/ 327 h 467"/>
              <a:gd name="T18" fmla="*/ 228 w 405"/>
              <a:gd name="T19" fmla="*/ 310 h 467"/>
              <a:gd name="T20" fmla="*/ 227 w 405"/>
              <a:gd name="T21" fmla="*/ 300 h 467"/>
              <a:gd name="T22" fmla="*/ 219 w 405"/>
              <a:gd name="T23" fmla="*/ 292 h 467"/>
              <a:gd name="T24" fmla="*/ 213 w 405"/>
              <a:gd name="T25" fmla="*/ 290 h 467"/>
              <a:gd name="T26" fmla="*/ 269 w 405"/>
              <a:gd name="T27" fmla="*/ 330 h 467"/>
              <a:gd name="T28" fmla="*/ 333 w 405"/>
              <a:gd name="T29" fmla="*/ 302 h 467"/>
              <a:gd name="T30" fmla="*/ 286 w 405"/>
              <a:gd name="T31" fmla="*/ 277 h 467"/>
              <a:gd name="T32" fmla="*/ 269 w 405"/>
              <a:gd name="T33" fmla="*/ 330 h 467"/>
              <a:gd name="T34" fmla="*/ 202 w 405"/>
              <a:gd name="T35" fmla="*/ 249 h 467"/>
              <a:gd name="T36" fmla="*/ 293 w 405"/>
              <a:gd name="T37" fmla="*/ 116 h 467"/>
              <a:gd name="T38" fmla="*/ 202 w 405"/>
              <a:gd name="T39" fmla="*/ 0 h 467"/>
              <a:gd name="T40" fmla="*/ 112 w 405"/>
              <a:gd name="T41" fmla="*/ 116 h 467"/>
              <a:gd name="T42" fmla="*/ 202 w 405"/>
              <a:gd name="T43" fmla="*/ 249 h 467"/>
              <a:gd name="T44" fmla="*/ 335 w 405"/>
              <a:gd name="T45" fmla="*/ 324 h 467"/>
              <a:gd name="T46" fmla="*/ 265 w 405"/>
              <a:gd name="T47" fmla="*/ 394 h 467"/>
              <a:gd name="T48" fmla="*/ 335 w 405"/>
              <a:gd name="T49" fmla="*/ 464 h 467"/>
              <a:gd name="T50" fmla="*/ 405 w 405"/>
              <a:gd name="T51" fmla="*/ 394 h 467"/>
              <a:gd name="T52" fmla="*/ 335 w 405"/>
              <a:gd name="T53" fmla="*/ 324 h 467"/>
              <a:gd name="T54" fmla="*/ 324 w 405"/>
              <a:gd name="T55" fmla="*/ 430 h 467"/>
              <a:gd name="T56" fmla="*/ 290 w 405"/>
              <a:gd name="T57" fmla="*/ 396 h 467"/>
              <a:gd name="T58" fmla="*/ 301 w 405"/>
              <a:gd name="T59" fmla="*/ 384 h 467"/>
              <a:gd name="T60" fmla="*/ 324 w 405"/>
              <a:gd name="T61" fmla="*/ 407 h 467"/>
              <a:gd name="T62" fmla="*/ 371 w 405"/>
              <a:gd name="T63" fmla="*/ 360 h 467"/>
              <a:gd name="T64" fmla="*/ 382 w 405"/>
              <a:gd name="T65" fmla="*/ 372 h 467"/>
              <a:gd name="T66" fmla="*/ 324 w 405"/>
              <a:gd name="T67" fmla="*/ 430 h 467"/>
              <a:gd name="T68" fmla="*/ 244 w 405"/>
              <a:gd name="T69" fmla="*/ 408 h 467"/>
              <a:gd name="T70" fmla="*/ 233 w 405"/>
              <a:gd name="T71" fmla="*/ 443 h 467"/>
              <a:gd name="T72" fmla="*/ 217 w 405"/>
              <a:gd name="T73" fmla="*/ 341 h 467"/>
              <a:gd name="T74" fmla="*/ 188 w 405"/>
              <a:gd name="T75" fmla="*/ 341 h 467"/>
              <a:gd name="T76" fmla="*/ 172 w 405"/>
              <a:gd name="T77" fmla="*/ 443 h 467"/>
              <a:gd name="T78" fmla="*/ 119 w 405"/>
              <a:gd name="T79" fmla="*/ 277 h 467"/>
              <a:gd name="T80" fmla="*/ 0 w 405"/>
              <a:gd name="T81" fmla="*/ 424 h 467"/>
              <a:gd name="T82" fmla="*/ 0 w 405"/>
              <a:gd name="T83" fmla="*/ 426 h 467"/>
              <a:gd name="T84" fmla="*/ 0 w 405"/>
              <a:gd name="T85" fmla="*/ 427 h 467"/>
              <a:gd name="T86" fmla="*/ 202 w 405"/>
              <a:gd name="T87" fmla="*/ 464 h 467"/>
              <a:gd name="T88" fmla="*/ 276 w 405"/>
              <a:gd name="T89" fmla="*/ 464 h 467"/>
              <a:gd name="T90" fmla="*/ 244 w 405"/>
              <a:gd name="T91" fmla="*/ 40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5" h="467">
                <a:moveTo>
                  <a:pt x="213" y="290"/>
                </a:moveTo>
                <a:cubicBezTo>
                  <a:pt x="192" y="290"/>
                  <a:pt x="192" y="290"/>
                  <a:pt x="192" y="290"/>
                </a:cubicBezTo>
                <a:cubicBezTo>
                  <a:pt x="190" y="290"/>
                  <a:pt x="188" y="291"/>
                  <a:pt x="186" y="292"/>
                </a:cubicBezTo>
                <a:cubicBezTo>
                  <a:pt x="178" y="300"/>
                  <a:pt x="178" y="300"/>
                  <a:pt x="178" y="300"/>
                </a:cubicBezTo>
                <a:cubicBezTo>
                  <a:pt x="175" y="303"/>
                  <a:pt x="175" y="307"/>
                  <a:pt x="177" y="310"/>
                </a:cubicBezTo>
                <a:cubicBezTo>
                  <a:pt x="187" y="327"/>
                  <a:pt x="187" y="327"/>
                  <a:pt x="187" y="327"/>
                </a:cubicBezTo>
                <a:cubicBezTo>
                  <a:pt x="188" y="330"/>
                  <a:pt x="191" y="331"/>
                  <a:pt x="194" y="331"/>
                </a:cubicBezTo>
                <a:cubicBezTo>
                  <a:pt x="211" y="331"/>
                  <a:pt x="211" y="331"/>
                  <a:pt x="211" y="331"/>
                </a:cubicBezTo>
                <a:cubicBezTo>
                  <a:pt x="214" y="331"/>
                  <a:pt x="216" y="330"/>
                  <a:pt x="218" y="327"/>
                </a:cubicBezTo>
                <a:cubicBezTo>
                  <a:pt x="228" y="310"/>
                  <a:pt x="228" y="310"/>
                  <a:pt x="228" y="310"/>
                </a:cubicBezTo>
                <a:cubicBezTo>
                  <a:pt x="230" y="307"/>
                  <a:pt x="229" y="303"/>
                  <a:pt x="227" y="300"/>
                </a:cubicBezTo>
                <a:cubicBezTo>
                  <a:pt x="219" y="292"/>
                  <a:pt x="219" y="292"/>
                  <a:pt x="219" y="292"/>
                </a:cubicBezTo>
                <a:cubicBezTo>
                  <a:pt x="217" y="291"/>
                  <a:pt x="215" y="290"/>
                  <a:pt x="213" y="290"/>
                </a:cubicBezTo>
                <a:close/>
                <a:moveTo>
                  <a:pt x="269" y="330"/>
                </a:moveTo>
                <a:cubicBezTo>
                  <a:pt x="285" y="313"/>
                  <a:pt x="308" y="302"/>
                  <a:pt x="333" y="302"/>
                </a:cubicBezTo>
                <a:cubicBezTo>
                  <a:pt x="319" y="292"/>
                  <a:pt x="303" y="283"/>
                  <a:pt x="286" y="277"/>
                </a:cubicBezTo>
                <a:lnTo>
                  <a:pt x="269" y="330"/>
                </a:lnTo>
                <a:close/>
                <a:moveTo>
                  <a:pt x="202" y="249"/>
                </a:moveTo>
                <a:cubicBezTo>
                  <a:pt x="252" y="249"/>
                  <a:pt x="293" y="180"/>
                  <a:pt x="293" y="116"/>
                </a:cubicBezTo>
                <a:cubicBezTo>
                  <a:pt x="293" y="52"/>
                  <a:pt x="252" y="0"/>
                  <a:pt x="202" y="0"/>
                </a:cubicBezTo>
                <a:cubicBezTo>
                  <a:pt x="153" y="0"/>
                  <a:pt x="112" y="52"/>
                  <a:pt x="112" y="116"/>
                </a:cubicBezTo>
                <a:cubicBezTo>
                  <a:pt x="112" y="180"/>
                  <a:pt x="153" y="249"/>
                  <a:pt x="202" y="249"/>
                </a:cubicBezTo>
                <a:close/>
                <a:moveTo>
                  <a:pt x="335" y="324"/>
                </a:moveTo>
                <a:cubicBezTo>
                  <a:pt x="296" y="324"/>
                  <a:pt x="265" y="355"/>
                  <a:pt x="265" y="394"/>
                </a:cubicBezTo>
                <a:cubicBezTo>
                  <a:pt x="265" y="432"/>
                  <a:pt x="296" y="464"/>
                  <a:pt x="335" y="464"/>
                </a:cubicBezTo>
                <a:cubicBezTo>
                  <a:pt x="373" y="464"/>
                  <a:pt x="405" y="432"/>
                  <a:pt x="405" y="394"/>
                </a:cubicBezTo>
                <a:cubicBezTo>
                  <a:pt x="405" y="355"/>
                  <a:pt x="373" y="324"/>
                  <a:pt x="335" y="324"/>
                </a:cubicBezTo>
                <a:close/>
                <a:moveTo>
                  <a:pt x="324" y="430"/>
                </a:moveTo>
                <a:cubicBezTo>
                  <a:pt x="290" y="396"/>
                  <a:pt x="290" y="396"/>
                  <a:pt x="290" y="396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324" y="407"/>
                  <a:pt x="324" y="407"/>
                  <a:pt x="324" y="407"/>
                </a:cubicBezTo>
                <a:cubicBezTo>
                  <a:pt x="371" y="360"/>
                  <a:pt x="371" y="360"/>
                  <a:pt x="371" y="360"/>
                </a:cubicBezTo>
                <a:cubicBezTo>
                  <a:pt x="382" y="372"/>
                  <a:pt x="382" y="372"/>
                  <a:pt x="382" y="372"/>
                </a:cubicBezTo>
                <a:lnTo>
                  <a:pt x="324" y="430"/>
                </a:lnTo>
                <a:close/>
                <a:moveTo>
                  <a:pt x="244" y="408"/>
                </a:moveTo>
                <a:cubicBezTo>
                  <a:pt x="233" y="443"/>
                  <a:pt x="233" y="443"/>
                  <a:pt x="233" y="443"/>
                </a:cubicBezTo>
                <a:cubicBezTo>
                  <a:pt x="217" y="341"/>
                  <a:pt x="217" y="341"/>
                  <a:pt x="217" y="341"/>
                </a:cubicBezTo>
                <a:cubicBezTo>
                  <a:pt x="188" y="341"/>
                  <a:pt x="188" y="341"/>
                  <a:pt x="188" y="341"/>
                </a:cubicBezTo>
                <a:cubicBezTo>
                  <a:pt x="172" y="443"/>
                  <a:pt x="172" y="443"/>
                  <a:pt x="172" y="443"/>
                </a:cubicBezTo>
                <a:cubicBezTo>
                  <a:pt x="119" y="277"/>
                  <a:pt x="119" y="277"/>
                  <a:pt x="119" y="277"/>
                </a:cubicBezTo>
                <a:cubicBezTo>
                  <a:pt x="49" y="304"/>
                  <a:pt x="0" y="362"/>
                  <a:pt x="0" y="424"/>
                </a:cubicBezTo>
                <a:cubicBezTo>
                  <a:pt x="0" y="424"/>
                  <a:pt x="0" y="425"/>
                  <a:pt x="0" y="426"/>
                </a:cubicBezTo>
                <a:cubicBezTo>
                  <a:pt x="0" y="426"/>
                  <a:pt x="0" y="426"/>
                  <a:pt x="0" y="427"/>
                </a:cubicBezTo>
                <a:cubicBezTo>
                  <a:pt x="0" y="467"/>
                  <a:pt x="42" y="464"/>
                  <a:pt x="202" y="464"/>
                </a:cubicBezTo>
                <a:cubicBezTo>
                  <a:pt x="230" y="464"/>
                  <a:pt x="255" y="464"/>
                  <a:pt x="276" y="464"/>
                </a:cubicBezTo>
                <a:cubicBezTo>
                  <a:pt x="259" y="450"/>
                  <a:pt x="248" y="431"/>
                  <a:pt x="244" y="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60500" y="4700637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79" name="KSO_Shape"/>
          <p:cNvSpPr/>
          <p:nvPr/>
        </p:nvSpPr>
        <p:spPr bwMode="auto">
          <a:xfrm>
            <a:off x="1568871" y="4809048"/>
            <a:ext cx="206753" cy="215135"/>
          </a:xfrm>
          <a:custGeom>
            <a:avLst/>
            <a:gdLst>
              <a:gd name="connsiteX0" fmla="*/ 412114 w 551699"/>
              <a:gd name="connsiteY0" fmla="*/ 442417 h 574065"/>
              <a:gd name="connsiteX1" fmla="*/ 412114 w 551699"/>
              <a:gd name="connsiteY1" fmla="*/ 477288 h 574065"/>
              <a:gd name="connsiteX2" fmla="*/ 455978 w 551699"/>
              <a:gd name="connsiteY2" fmla="*/ 477288 h 574065"/>
              <a:gd name="connsiteX3" fmla="*/ 455978 w 551699"/>
              <a:gd name="connsiteY3" fmla="*/ 442417 h 574065"/>
              <a:gd name="connsiteX4" fmla="*/ 395343 w 551699"/>
              <a:gd name="connsiteY4" fmla="*/ 424336 h 574065"/>
              <a:gd name="connsiteX5" fmla="*/ 474039 w 551699"/>
              <a:gd name="connsiteY5" fmla="*/ 424336 h 574065"/>
              <a:gd name="connsiteX6" fmla="*/ 474039 w 551699"/>
              <a:gd name="connsiteY6" fmla="*/ 495369 h 574065"/>
              <a:gd name="connsiteX7" fmla="*/ 395343 w 551699"/>
              <a:gd name="connsiteY7" fmla="*/ 495369 h 574065"/>
              <a:gd name="connsiteX8" fmla="*/ 289311 w 551699"/>
              <a:gd name="connsiteY8" fmla="*/ 424336 h 574065"/>
              <a:gd name="connsiteX9" fmla="*/ 368214 w 551699"/>
              <a:gd name="connsiteY9" fmla="*/ 424336 h 574065"/>
              <a:gd name="connsiteX10" fmla="*/ 368214 w 551699"/>
              <a:gd name="connsiteY10" fmla="*/ 495369 h 574065"/>
              <a:gd name="connsiteX11" fmla="*/ 289311 w 551699"/>
              <a:gd name="connsiteY11" fmla="*/ 495369 h 574065"/>
              <a:gd name="connsiteX12" fmla="*/ 183485 w 551699"/>
              <a:gd name="connsiteY12" fmla="*/ 424336 h 574065"/>
              <a:gd name="connsiteX13" fmla="*/ 262181 w 551699"/>
              <a:gd name="connsiteY13" fmla="*/ 424336 h 574065"/>
              <a:gd name="connsiteX14" fmla="*/ 262181 w 551699"/>
              <a:gd name="connsiteY14" fmla="*/ 495369 h 574065"/>
              <a:gd name="connsiteX15" fmla="*/ 183485 w 551699"/>
              <a:gd name="connsiteY15" fmla="*/ 495369 h 574065"/>
              <a:gd name="connsiteX16" fmla="*/ 77453 w 551699"/>
              <a:gd name="connsiteY16" fmla="*/ 424336 h 574065"/>
              <a:gd name="connsiteX17" fmla="*/ 156356 w 551699"/>
              <a:gd name="connsiteY17" fmla="*/ 424336 h 574065"/>
              <a:gd name="connsiteX18" fmla="*/ 156356 w 551699"/>
              <a:gd name="connsiteY18" fmla="*/ 495369 h 574065"/>
              <a:gd name="connsiteX19" fmla="*/ 77453 w 551699"/>
              <a:gd name="connsiteY19" fmla="*/ 495369 h 574065"/>
              <a:gd name="connsiteX20" fmla="*/ 412114 w 551699"/>
              <a:gd name="connsiteY20" fmla="*/ 348344 h 574065"/>
              <a:gd name="connsiteX21" fmla="*/ 412114 w 551699"/>
              <a:gd name="connsiteY21" fmla="*/ 384401 h 574065"/>
              <a:gd name="connsiteX22" fmla="*/ 455978 w 551699"/>
              <a:gd name="connsiteY22" fmla="*/ 384401 h 574065"/>
              <a:gd name="connsiteX23" fmla="*/ 455978 w 551699"/>
              <a:gd name="connsiteY23" fmla="*/ 348344 h 574065"/>
              <a:gd name="connsiteX24" fmla="*/ 395343 w 551699"/>
              <a:gd name="connsiteY24" fmla="*/ 330315 h 574065"/>
              <a:gd name="connsiteX25" fmla="*/ 474039 w 551699"/>
              <a:gd name="connsiteY25" fmla="*/ 330315 h 574065"/>
              <a:gd name="connsiteX26" fmla="*/ 474039 w 551699"/>
              <a:gd name="connsiteY26" fmla="*/ 401141 h 574065"/>
              <a:gd name="connsiteX27" fmla="*/ 395343 w 551699"/>
              <a:gd name="connsiteY27" fmla="*/ 401141 h 574065"/>
              <a:gd name="connsiteX28" fmla="*/ 289311 w 551699"/>
              <a:gd name="connsiteY28" fmla="*/ 330315 h 574065"/>
              <a:gd name="connsiteX29" fmla="*/ 368214 w 551699"/>
              <a:gd name="connsiteY29" fmla="*/ 330315 h 574065"/>
              <a:gd name="connsiteX30" fmla="*/ 368214 w 551699"/>
              <a:gd name="connsiteY30" fmla="*/ 401141 h 574065"/>
              <a:gd name="connsiteX31" fmla="*/ 289311 w 551699"/>
              <a:gd name="connsiteY31" fmla="*/ 401141 h 574065"/>
              <a:gd name="connsiteX32" fmla="*/ 183485 w 551699"/>
              <a:gd name="connsiteY32" fmla="*/ 330315 h 574065"/>
              <a:gd name="connsiteX33" fmla="*/ 262181 w 551699"/>
              <a:gd name="connsiteY33" fmla="*/ 330315 h 574065"/>
              <a:gd name="connsiteX34" fmla="*/ 262181 w 551699"/>
              <a:gd name="connsiteY34" fmla="*/ 401141 h 574065"/>
              <a:gd name="connsiteX35" fmla="*/ 183485 w 551699"/>
              <a:gd name="connsiteY35" fmla="*/ 401141 h 574065"/>
              <a:gd name="connsiteX36" fmla="*/ 77453 w 551699"/>
              <a:gd name="connsiteY36" fmla="*/ 330315 h 574065"/>
              <a:gd name="connsiteX37" fmla="*/ 156356 w 551699"/>
              <a:gd name="connsiteY37" fmla="*/ 330315 h 574065"/>
              <a:gd name="connsiteX38" fmla="*/ 156356 w 551699"/>
              <a:gd name="connsiteY38" fmla="*/ 401141 h 574065"/>
              <a:gd name="connsiteX39" fmla="*/ 77453 w 551699"/>
              <a:gd name="connsiteY39" fmla="*/ 401141 h 574065"/>
              <a:gd name="connsiteX40" fmla="*/ 412114 w 551699"/>
              <a:gd name="connsiteY40" fmla="*/ 254132 h 574065"/>
              <a:gd name="connsiteX41" fmla="*/ 412114 w 551699"/>
              <a:gd name="connsiteY41" fmla="*/ 290320 h 574065"/>
              <a:gd name="connsiteX42" fmla="*/ 455978 w 551699"/>
              <a:gd name="connsiteY42" fmla="*/ 290320 h 574065"/>
              <a:gd name="connsiteX43" fmla="*/ 455978 w 551699"/>
              <a:gd name="connsiteY43" fmla="*/ 254132 h 574065"/>
              <a:gd name="connsiteX44" fmla="*/ 395343 w 551699"/>
              <a:gd name="connsiteY44" fmla="*/ 237330 h 574065"/>
              <a:gd name="connsiteX45" fmla="*/ 474039 w 551699"/>
              <a:gd name="connsiteY45" fmla="*/ 237330 h 574065"/>
              <a:gd name="connsiteX46" fmla="*/ 474039 w 551699"/>
              <a:gd name="connsiteY46" fmla="*/ 307121 h 574065"/>
              <a:gd name="connsiteX47" fmla="*/ 395343 w 551699"/>
              <a:gd name="connsiteY47" fmla="*/ 307121 h 574065"/>
              <a:gd name="connsiteX48" fmla="*/ 289311 w 551699"/>
              <a:gd name="connsiteY48" fmla="*/ 237330 h 574065"/>
              <a:gd name="connsiteX49" fmla="*/ 368214 w 551699"/>
              <a:gd name="connsiteY49" fmla="*/ 237330 h 574065"/>
              <a:gd name="connsiteX50" fmla="*/ 368214 w 551699"/>
              <a:gd name="connsiteY50" fmla="*/ 307121 h 574065"/>
              <a:gd name="connsiteX51" fmla="*/ 289311 w 551699"/>
              <a:gd name="connsiteY51" fmla="*/ 307121 h 574065"/>
              <a:gd name="connsiteX52" fmla="*/ 183485 w 551699"/>
              <a:gd name="connsiteY52" fmla="*/ 237330 h 574065"/>
              <a:gd name="connsiteX53" fmla="*/ 262181 w 551699"/>
              <a:gd name="connsiteY53" fmla="*/ 237330 h 574065"/>
              <a:gd name="connsiteX54" fmla="*/ 262181 w 551699"/>
              <a:gd name="connsiteY54" fmla="*/ 307121 h 574065"/>
              <a:gd name="connsiteX55" fmla="*/ 183485 w 551699"/>
              <a:gd name="connsiteY55" fmla="*/ 307121 h 574065"/>
              <a:gd name="connsiteX56" fmla="*/ 81398 w 551699"/>
              <a:gd name="connsiteY56" fmla="*/ 64502 h 574065"/>
              <a:gd name="connsiteX57" fmla="*/ 41345 w 551699"/>
              <a:gd name="connsiteY57" fmla="*/ 104493 h 574065"/>
              <a:gd name="connsiteX58" fmla="*/ 41345 w 551699"/>
              <a:gd name="connsiteY58" fmla="*/ 492793 h 574065"/>
              <a:gd name="connsiteX59" fmla="*/ 81398 w 551699"/>
              <a:gd name="connsiteY59" fmla="*/ 532784 h 574065"/>
              <a:gd name="connsiteX60" fmla="*/ 470301 w 551699"/>
              <a:gd name="connsiteY60" fmla="*/ 532784 h 574065"/>
              <a:gd name="connsiteX61" fmla="*/ 510354 w 551699"/>
              <a:gd name="connsiteY61" fmla="*/ 492793 h 574065"/>
              <a:gd name="connsiteX62" fmla="*/ 510354 w 551699"/>
              <a:gd name="connsiteY62" fmla="*/ 104493 h 574065"/>
              <a:gd name="connsiteX63" fmla="*/ 470301 w 551699"/>
              <a:gd name="connsiteY63" fmla="*/ 64502 h 574065"/>
              <a:gd name="connsiteX64" fmla="*/ 458672 w 551699"/>
              <a:gd name="connsiteY64" fmla="*/ 64502 h 574065"/>
              <a:gd name="connsiteX65" fmla="*/ 458672 w 551699"/>
              <a:gd name="connsiteY65" fmla="*/ 108363 h 574065"/>
              <a:gd name="connsiteX66" fmla="*/ 467717 w 551699"/>
              <a:gd name="connsiteY66" fmla="*/ 129004 h 574065"/>
              <a:gd name="connsiteX67" fmla="*/ 440584 w 551699"/>
              <a:gd name="connsiteY67" fmla="*/ 156094 h 574065"/>
              <a:gd name="connsiteX68" fmla="*/ 414743 w 551699"/>
              <a:gd name="connsiteY68" fmla="*/ 129004 h 574065"/>
              <a:gd name="connsiteX69" fmla="*/ 423788 w 551699"/>
              <a:gd name="connsiteY69" fmla="*/ 108363 h 574065"/>
              <a:gd name="connsiteX70" fmla="*/ 423788 w 551699"/>
              <a:gd name="connsiteY70" fmla="*/ 64502 h 574065"/>
              <a:gd name="connsiteX71" fmla="*/ 392779 w 551699"/>
              <a:gd name="connsiteY71" fmla="*/ 64502 h 574065"/>
              <a:gd name="connsiteX72" fmla="*/ 392779 w 551699"/>
              <a:gd name="connsiteY72" fmla="*/ 108363 h 574065"/>
              <a:gd name="connsiteX73" fmla="*/ 401823 w 551699"/>
              <a:gd name="connsiteY73" fmla="*/ 129004 h 574065"/>
              <a:gd name="connsiteX74" fmla="*/ 374690 w 551699"/>
              <a:gd name="connsiteY74" fmla="*/ 156094 h 574065"/>
              <a:gd name="connsiteX75" fmla="*/ 347557 w 551699"/>
              <a:gd name="connsiteY75" fmla="*/ 129004 h 574065"/>
              <a:gd name="connsiteX76" fmla="*/ 357894 w 551699"/>
              <a:gd name="connsiteY76" fmla="*/ 108363 h 574065"/>
              <a:gd name="connsiteX77" fmla="*/ 357894 w 551699"/>
              <a:gd name="connsiteY77" fmla="*/ 64502 h 574065"/>
              <a:gd name="connsiteX78" fmla="*/ 325593 w 551699"/>
              <a:gd name="connsiteY78" fmla="*/ 64502 h 574065"/>
              <a:gd name="connsiteX79" fmla="*/ 325593 w 551699"/>
              <a:gd name="connsiteY79" fmla="*/ 108363 h 574065"/>
              <a:gd name="connsiteX80" fmla="*/ 335929 w 551699"/>
              <a:gd name="connsiteY80" fmla="*/ 129004 h 574065"/>
              <a:gd name="connsiteX81" fmla="*/ 308796 w 551699"/>
              <a:gd name="connsiteY81" fmla="*/ 156094 h 574065"/>
              <a:gd name="connsiteX82" fmla="*/ 281664 w 551699"/>
              <a:gd name="connsiteY82" fmla="*/ 129004 h 574065"/>
              <a:gd name="connsiteX83" fmla="*/ 292000 w 551699"/>
              <a:gd name="connsiteY83" fmla="*/ 108363 h 574065"/>
              <a:gd name="connsiteX84" fmla="*/ 292000 w 551699"/>
              <a:gd name="connsiteY84" fmla="*/ 64502 h 574065"/>
              <a:gd name="connsiteX85" fmla="*/ 259699 w 551699"/>
              <a:gd name="connsiteY85" fmla="*/ 64502 h 574065"/>
              <a:gd name="connsiteX86" fmla="*/ 259699 w 551699"/>
              <a:gd name="connsiteY86" fmla="*/ 108363 h 574065"/>
              <a:gd name="connsiteX87" fmla="*/ 270035 w 551699"/>
              <a:gd name="connsiteY87" fmla="*/ 129004 h 574065"/>
              <a:gd name="connsiteX88" fmla="*/ 242903 w 551699"/>
              <a:gd name="connsiteY88" fmla="*/ 156094 h 574065"/>
              <a:gd name="connsiteX89" fmla="*/ 215770 w 551699"/>
              <a:gd name="connsiteY89" fmla="*/ 129004 h 574065"/>
              <a:gd name="connsiteX90" fmla="*/ 226106 w 551699"/>
              <a:gd name="connsiteY90" fmla="*/ 108363 h 574065"/>
              <a:gd name="connsiteX91" fmla="*/ 226106 w 551699"/>
              <a:gd name="connsiteY91" fmla="*/ 64502 h 574065"/>
              <a:gd name="connsiteX92" fmla="*/ 193805 w 551699"/>
              <a:gd name="connsiteY92" fmla="*/ 64502 h 574065"/>
              <a:gd name="connsiteX93" fmla="*/ 193805 w 551699"/>
              <a:gd name="connsiteY93" fmla="*/ 108363 h 574065"/>
              <a:gd name="connsiteX94" fmla="*/ 204142 w 551699"/>
              <a:gd name="connsiteY94" fmla="*/ 129004 h 574065"/>
              <a:gd name="connsiteX95" fmla="*/ 177009 w 551699"/>
              <a:gd name="connsiteY95" fmla="*/ 156094 h 574065"/>
              <a:gd name="connsiteX96" fmla="*/ 149876 w 551699"/>
              <a:gd name="connsiteY96" fmla="*/ 129004 h 574065"/>
              <a:gd name="connsiteX97" fmla="*/ 158920 w 551699"/>
              <a:gd name="connsiteY97" fmla="*/ 108363 h 574065"/>
              <a:gd name="connsiteX98" fmla="*/ 158920 w 551699"/>
              <a:gd name="connsiteY98" fmla="*/ 64502 h 574065"/>
              <a:gd name="connsiteX99" fmla="*/ 127912 w 551699"/>
              <a:gd name="connsiteY99" fmla="*/ 64502 h 574065"/>
              <a:gd name="connsiteX100" fmla="*/ 127912 w 551699"/>
              <a:gd name="connsiteY100" fmla="*/ 108363 h 574065"/>
              <a:gd name="connsiteX101" fmla="*/ 136956 w 551699"/>
              <a:gd name="connsiteY101" fmla="*/ 129004 h 574065"/>
              <a:gd name="connsiteX102" fmla="*/ 111115 w 551699"/>
              <a:gd name="connsiteY102" fmla="*/ 156094 h 574065"/>
              <a:gd name="connsiteX103" fmla="*/ 83982 w 551699"/>
              <a:gd name="connsiteY103" fmla="*/ 129004 h 574065"/>
              <a:gd name="connsiteX104" fmla="*/ 93027 w 551699"/>
              <a:gd name="connsiteY104" fmla="*/ 108363 h 574065"/>
              <a:gd name="connsiteX105" fmla="*/ 93027 w 551699"/>
              <a:gd name="connsiteY105" fmla="*/ 64502 h 574065"/>
              <a:gd name="connsiteX106" fmla="*/ 440584 w 551699"/>
              <a:gd name="connsiteY106" fmla="*/ 9030 h 574065"/>
              <a:gd name="connsiteX107" fmla="*/ 432832 w 551699"/>
              <a:gd name="connsiteY107" fmla="*/ 16771 h 574065"/>
              <a:gd name="connsiteX108" fmla="*/ 432832 w 551699"/>
              <a:gd name="connsiteY108" fmla="*/ 129004 h 574065"/>
              <a:gd name="connsiteX109" fmla="*/ 440584 w 551699"/>
              <a:gd name="connsiteY109" fmla="*/ 136744 h 574065"/>
              <a:gd name="connsiteX110" fmla="*/ 449628 w 551699"/>
              <a:gd name="connsiteY110" fmla="*/ 129004 h 574065"/>
              <a:gd name="connsiteX111" fmla="*/ 449628 w 551699"/>
              <a:gd name="connsiteY111" fmla="*/ 16771 h 574065"/>
              <a:gd name="connsiteX112" fmla="*/ 440584 w 551699"/>
              <a:gd name="connsiteY112" fmla="*/ 9030 h 574065"/>
              <a:gd name="connsiteX113" fmla="*/ 374690 w 551699"/>
              <a:gd name="connsiteY113" fmla="*/ 9030 h 574065"/>
              <a:gd name="connsiteX114" fmla="*/ 366938 w 551699"/>
              <a:gd name="connsiteY114" fmla="*/ 16771 h 574065"/>
              <a:gd name="connsiteX115" fmla="*/ 366938 w 551699"/>
              <a:gd name="connsiteY115" fmla="*/ 129004 h 574065"/>
              <a:gd name="connsiteX116" fmla="*/ 374690 w 551699"/>
              <a:gd name="connsiteY116" fmla="*/ 136744 h 574065"/>
              <a:gd name="connsiteX117" fmla="*/ 383734 w 551699"/>
              <a:gd name="connsiteY117" fmla="*/ 129004 h 574065"/>
              <a:gd name="connsiteX118" fmla="*/ 383734 w 551699"/>
              <a:gd name="connsiteY118" fmla="*/ 16771 h 574065"/>
              <a:gd name="connsiteX119" fmla="*/ 374690 w 551699"/>
              <a:gd name="connsiteY119" fmla="*/ 9030 h 574065"/>
              <a:gd name="connsiteX120" fmla="*/ 308796 w 551699"/>
              <a:gd name="connsiteY120" fmla="*/ 9030 h 574065"/>
              <a:gd name="connsiteX121" fmla="*/ 299752 w 551699"/>
              <a:gd name="connsiteY121" fmla="*/ 16771 h 574065"/>
              <a:gd name="connsiteX122" fmla="*/ 299752 w 551699"/>
              <a:gd name="connsiteY122" fmla="*/ 129004 h 574065"/>
              <a:gd name="connsiteX123" fmla="*/ 308796 w 551699"/>
              <a:gd name="connsiteY123" fmla="*/ 136744 h 574065"/>
              <a:gd name="connsiteX124" fmla="*/ 317841 w 551699"/>
              <a:gd name="connsiteY124" fmla="*/ 129004 h 574065"/>
              <a:gd name="connsiteX125" fmla="*/ 317841 w 551699"/>
              <a:gd name="connsiteY125" fmla="*/ 16771 h 574065"/>
              <a:gd name="connsiteX126" fmla="*/ 308796 w 551699"/>
              <a:gd name="connsiteY126" fmla="*/ 9030 h 574065"/>
              <a:gd name="connsiteX127" fmla="*/ 242903 w 551699"/>
              <a:gd name="connsiteY127" fmla="*/ 9030 h 574065"/>
              <a:gd name="connsiteX128" fmla="*/ 233858 w 551699"/>
              <a:gd name="connsiteY128" fmla="*/ 16771 h 574065"/>
              <a:gd name="connsiteX129" fmla="*/ 233858 w 551699"/>
              <a:gd name="connsiteY129" fmla="*/ 129004 h 574065"/>
              <a:gd name="connsiteX130" fmla="*/ 242903 w 551699"/>
              <a:gd name="connsiteY130" fmla="*/ 136744 h 574065"/>
              <a:gd name="connsiteX131" fmla="*/ 251947 w 551699"/>
              <a:gd name="connsiteY131" fmla="*/ 129004 h 574065"/>
              <a:gd name="connsiteX132" fmla="*/ 251947 w 551699"/>
              <a:gd name="connsiteY132" fmla="*/ 16771 h 574065"/>
              <a:gd name="connsiteX133" fmla="*/ 242903 w 551699"/>
              <a:gd name="connsiteY133" fmla="*/ 9030 h 574065"/>
              <a:gd name="connsiteX134" fmla="*/ 177009 w 551699"/>
              <a:gd name="connsiteY134" fmla="*/ 9030 h 574065"/>
              <a:gd name="connsiteX135" fmla="*/ 167965 w 551699"/>
              <a:gd name="connsiteY135" fmla="*/ 16771 h 574065"/>
              <a:gd name="connsiteX136" fmla="*/ 167965 w 551699"/>
              <a:gd name="connsiteY136" fmla="*/ 129004 h 574065"/>
              <a:gd name="connsiteX137" fmla="*/ 177009 w 551699"/>
              <a:gd name="connsiteY137" fmla="*/ 136744 h 574065"/>
              <a:gd name="connsiteX138" fmla="*/ 184761 w 551699"/>
              <a:gd name="connsiteY138" fmla="*/ 129004 h 574065"/>
              <a:gd name="connsiteX139" fmla="*/ 184761 w 551699"/>
              <a:gd name="connsiteY139" fmla="*/ 16771 h 574065"/>
              <a:gd name="connsiteX140" fmla="*/ 177009 w 551699"/>
              <a:gd name="connsiteY140" fmla="*/ 9030 h 574065"/>
              <a:gd name="connsiteX141" fmla="*/ 111115 w 551699"/>
              <a:gd name="connsiteY141" fmla="*/ 9030 h 574065"/>
              <a:gd name="connsiteX142" fmla="*/ 102071 w 551699"/>
              <a:gd name="connsiteY142" fmla="*/ 16771 h 574065"/>
              <a:gd name="connsiteX143" fmla="*/ 102071 w 551699"/>
              <a:gd name="connsiteY143" fmla="*/ 129004 h 574065"/>
              <a:gd name="connsiteX144" fmla="*/ 111115 w 551699"/>
              <a:gd name="connsiteY144" fmla="*/ 136744 h 574065"/>
              <a:gd name="connsiteX145" fmla="*/ 118867 w 551699"/>
              <a:gd name="connsiteY145" fmla="*/ 129004 h 574065"/>
              <a:gd name="connsiteX146" fmla="*/ 118867 w 551699"/>
              <a:gd name="connsiteY146" fmla="*/ 16771 h 574065"/>
              <a:gd name="connsiteX147" fmla="*/ 111115 w 551699"/>
              <a:gd name="connsiteY147" fmla="*/ 9030 h 574065"/>
              <a:gd name="connsiteX148" fmla="*/ 111115 w 551699"/>
              <a:gd name="connsiteY148" fmla="*/ 0 h 574065"/>
              <a:gd name="connsiteX149" fmla="*/ 127912 w 551699"/>
              <a:gd name="connsiteY149" fmla="*/ 16771 h 574065"/>
              <a:gd name="connsiteX150" fmla="*/ 127912 w 551699"/>
              <a:gd name="connsiteY150" fmla="*/ 23221 h 574065"/>
              <a:gd name="connsiteX151" fmla="*/ 158920 w 551699"/>
              <a:gd name="connsiteY151" fmla="*/ 23221 h 574065"/>
              <a:gd name="connsiteX152" fmla="*/ 158920 w 551699"/>
              <a:gd name="connsiteY152" fmla="*/ 16771 h 574065"/>
              <a:gd name="connsiteX153" fmla="*/ 177009 w 551699"/>
              <a:gd name="connsiteY153" fmla="*/ 0 h 574065"/>
              <a:gd name="connsiteX154" fmla="*/ 193805 w 551699"/>
              <a:gd name="connsiteY154" fmla="*/ 16771 h 574065"/>
              <a:gd name="connsiteX155" fmla="*/ 193805 w 551699"/>
              <a:gd name="connsiteY155" fmla="*/ 23221 h 574065"/>
              <a:gd name="connsiteX156" fmla="*/ 226106 w 551699"/>
              <a:gd name="connsiteY156" fmla="*/ 23221 h 574065"/>
              <a:gd name="connsiteX157" fmla="*/ 226106 w 551699"/>
              <a:gd name="connsiteY157" fmla="*/ 16771 h 574065"/>
              <a:gd name="connsiteX158" fmla="*/ 242903 w 551699"/>
              <a:gd name="connsiteY158" fmla="*/ 0 h 574065"/>
              <a:gd name="connsiteX159" fmla="*/ 259699 w 551699"/>
              <a:gd name="connsiteY159" fmla="*/ 16771 h 574065"/>
              <a:gd name="connsiteX160" fmla="*/ 259699 w 551699"/>
              <a:gd name="connsiteY160" fmla="*/ 23221 h 574065"/>
              <a:gd name="connsiteX161" fmla="*/ 292000 w 551699"/>
              <a:gd name="connsiteY161" fmla="*/ 23221 h 574065"/>
              <a:gd name="connsiteX162" fmla="*/ 292000 w 551699"/>
              <a:gd name="connsiteY162" fmla="*/ 16771 h 574065"/>
              <a:gd name="connsiteX163" fmla="*/ 308796 w 551699"/>
              <a:gd name="connsiteY163" fmla="*/ 0 h 574065"/>
              <a:gd name="connsiteX164" fmla="*/ 325593 w 551699"/>
              <a:gd name="connsiteY164" fmla="*/ 16771 h 574065"/>
              <a:gd name="connsiteX165" fmla="*/ 325593 w 551699"/>
              <a:gd name="connsiteY165" fmla="*/ 23221 h 574065"/>
              <a:gd name="connsiteX166" fmla="*/ 357894 w 551699"/>
              <a:gd name="connsiteY166" fmla="*/ 23221 h 574065"/>
              <a:gd name="connsiteX167" fmla="*/ 357894 w 551699"/>
              <a:gd name="connsiteY167" fmla="*/ 16771 h 574065"/>
              <a:gd name="connsiteX168" fmla="*/ 374690 w 551699"/>
              <a:gd name="connsiteY168" fmla="*/ 0 h 574065"/>
              <a:gd name="connsiteX169" fmla="*/ 392779 w 551699"/>
              <a:gd name="connsiteY169" fmla="*/ 16771 h 574065"/>
              <a:gd name="connsiteX170" fmla="*/ 392779 w 551699"/>
              <a:gd name="connsiteY170" fmla="*/ 23221 h 574065"/>
              <a:gd name="connsiteX171" fmla="*/ 423788 w 551699"/>
              <a:gd name="connsiteY171" fmla="*/ 23221 h 574065"/>
              <a:gd name="connsiteX172" fmla="*/ 423788 w 551699"/>
              <a:gd name="connsiteY172" fmla="*/ 16771 h 574065"/>
              <a:gd name="connsiteX173" fmla="*/ 440584 w 551699"/>
              <a:gd name="connsiteY173" fmla="*/ 0 h 574065"/>
              <a:gd name="connsiteX174" fmla="*/ 458672 w 551699"/>
              <a:gd name="connsiteY174" fmla="*/ 16771 h 574065"/>
              <a:gd name="connsiteX175" fmla="*/ 458672 w 551699"/>
              <a:gd name="connsiteY175" fmla="*/ 23221 h 574065"/>
              <a:gd name="connsiteX176" fmla="*/ 470301 w 551699"/>
              <a:gd name="connsiteY176" fmla="*/ 23221 h 574065"/>
              <a:gd name="connsiteX177" fmla="*/ 551699 w 551699"/>
              <a:gd name="connsiteY177" fmla="*/ 104493 h 574065"/>
              <a:gd name="connsiteX178" fmla="*/ 551699 w 551699"/>
              <a:gd name="connsiteY178" fmla="*/ 492793 h 574065"/>
              <a:gd name="connsiteX179" fmla="*/ 470301 w 551699"/>
              <a:gd name="connsiteY179" fmla="*/ 574065 h 574065"/>
              <a:gd name="connsiteX180" fmla="*/ 81398 w 551699"/>
              <a:gd name="connsiteY180" fmla="*/ 574065 h 574065"/>
              <a:gd name="connsiteX181" fmla="*/ 0 w 551699"/>
              <a:gd name="connsiteY181" fmla="*/ 492793 h 574065"/>
              <a:gd name="connsiteX182" fmla="*/ 0 w 551699"/>
              <a:gd name="connsiteY182" fmla="*/ 104493 h 574065"/>
              <a:gd name="connsiteX183" fmla="*/ 81398 w 551699"/>
              <a:gd name="connsiteY183" fmla="*/ 23221 h 574065"/>
              <a:gd name="connsiteX184" fmla="*/ 93027 w 551699"/>
              <a:gd name="connsiteY184" fmla="*/ 23221 h 574065"/>
              <a:gd name="connsiteX185" fmla="*/ 93027 w 551699"/>
              <a:gd name="connsiteY185" fmla="*/ 16771 h 574065"/>
              <a:gd name="connsiteX186" fmla="*/ 111115 w 551699"/>
              <a:gd name="connsiteY186" fmla="*/ 0 h 5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551699" h="574065">
                <a:moveTo>
                  <a:pt x="412114" y="442417"/>
                </a:moveTo>
                <a:lnTo>
                  <a:pt x="412114" y="477288"/>
                </a:lnTo>
                <a:lnTo>
                  <a:pt x="455978" y="477288"/>
                </a:lnTo>
                <a:lnTo>
                  <a:pt x="455978" y="442417"/>
                </a:lnTo>
                <a:close/>
                <a:moveTo>
                  <a:pt x="395343" y="424336"/>
                </a:moveTo>
                <a:lnTo>
                  <a:pt x="474039" y="424336"/>
                </a:lnTo>
                <a:lnTo>
                  <a:pt x="474039" y="495369"/>
                </a:lnTo>
                <a:lnTo>
                  <a:pt x="395343" y="495369"/>
                </a:lnTo>
                <a:close/>
                <a:moveTo>
                  <a:pt x="289311" y="424336"/>
                </a:moveTo>
                <a:lnTo>
                  <a:pt x="368214" y="424336"/>
                </a:lnTo>
                <a:lnTo>
                  <a:pt x="368214" y="495369"/>
                </a:lnTo>
                <a:lnTo>
                  <a:pt x="289311" y="495369"/>
                </a:lnTo>
                <a:close/>
                <a:moveTo>
                  <a:pt x="183485" y="424336"/>
                </a:moveTo>
                <a:lnTo>
                  <a:pt x="262181" y="424336"/>
                </a:lnTo>
                <a:lnTo>
                  <a:pt x="262181" y="495369"/>
                </a:lnTo>
                <a:lnTo>
                  <a:pt x="183485" y="495369"/>
                </a:lnTo>
                <a:close/>
                <a:moveTo>
                  <a:pt x="77453" y="424336"/>
                </a:moveTo>
                <a:lnTo>
                  <a:pt x="156356" y="424336"/>
                </a:lnTo>
                <a:lnTo>
                  <a:pt x="156356" y="495369"/>
                </a:lnTo>
                <a:lnTo>
                  <a:pt x="77453" y="495369"/>
                </a:lnTo>
                <a:close/>
                <a:moveTo>
                  <a:pt x="412114" y="348344"/>
                </a:moveTo>
                <a:lnTo>
                  <a:pt x="412114" y="384401"/>
                </a:lnTo>
                <a:lnTo>
                  <a:pt x="455978" y="384401"/>
                </a:lnTo>
                <a:lnTo>
                  <a:pt x="455978" y="348344"/>
                </a:lnTo>
                <a:close/>
                <a:moveTo>
                  <a:pt x="395343" y="330315"/>
                </a:moveTo>
                <a:lnTo>
                  <a:pt x="474039" y="330315"/>
                </a:lnTo>
                <a:lnTo>
                  <a:pt x="474039" y="401141"/>
                </a:lnTo>
                <a:lnTo>
                  <a:pt x="395343" y="401141"/>
                </a:lnTo>
                <a:close/>
                <a:moveTo>
                  <a:pt x="289311" y="330315"/>
                </a:moveTo>
                <a:lnTo>
                  <a:pt x="368214" y="330315"/>
                </a:lnTo>
                <a:lnTo>
                  <a:pt x="368214" y="401141"/>
                </a:lnTo>
                <a:lnTo>
                  <a:pt x="289311" y="401141"/>
                </a:lnTo>
                <a:close/>
                <a:moveTo>
                  <a:pt x="183485" y="330315"/>
                </a:moveTo>
                <a:lnTo>
                  <a:pt x="262181" y="330315"/>
                </a:lnTo>
                <a:lnTo>
                  <a:pt x="262181" y="401141"/>
                </a:lnTo>
                <a:lnTo>
                  <a:pt x="183485" y="401141"/>
                </a:lnTo>
                <a:close/>
                <a:moveTo>
                  <a:pt x="77453" y="330315"/>
                </a:moveTo>
                <a:lnTo>
                  <a:pt x="156356" y="330315"/>
                </a:lnTo>
                <a:lnTo>
                  <a:pt x="156356" y="401141"/>
                </a:lnTo>
                <a:lnTo>
                  <a:pt x="77453" y="401141"/>
                </a:lnTo>
                <a:close/>
                <a:moveTo>
                  <a:pt x="412114" y="254132"/>
                </a:moveTo>
                <a:lnTo>
                  <a:pt x="412114" y="290320"/>
                </a:lnTo>
                <a:lnTo>
                  <a:pt x="455978" y="290320"/>
                </a:lnTo>
                <a:lnTo>
                  <a:pt x="455978" y="254132"/>
                </a:lnTo>
                <a:close/>
                <a:moveTo>
                  <a:pt x="395343" y="237330"/>
                </a:moveTo>
                <a:lnTo>
                  <a:pt x="474039" y="237330"/>
                </a:lnTo>
                <a:lnTo>
                  <a:pt x="474039" y="307121"/>
                </a:lnTo>
                <a:lnTo>
                  <a:pt x="395343" y="307121"/>
                </a:lnTo>
                <a:close/>
                <a:moveTo>
                  <a:pt x="289311" y="237330"/>
                </a:moveTo>
                <a:lnTo>
                  <a:pt x="368214" y="237330"/>
                </a:lnTo>
                <a:lnTo>
                  <a:pt x="368214" y="307121"/>
                </a:lnTo>
                <a:lnTo>
                  <a:pt x="289311" y="307121"/>
                </a:lnTo>
                <a:close/>
                <a:moveTo>
                  <a:pt x="183485" y="237330"/>
                </a:moveTo>
                <a:lnTo>
                  <a:pt x="262181" y="237330"/>
                </a:lnTo>
                <a:lnTo>
                  <a:pt x="262181" y="307121"/>
                </a:lnTo>
                <a:lnTo>
                  <a:pt x="183485" y="307121"/>
                </a:lnTo>
                <a:close/>
                <a:moveTo>
                  <a:pt x="81398" y="64502"/>
                </a:moveTo>
                <a:cubicBezTo>
                  <a:pt x="59434" y="64502"/>
                  <a:pt x="41345" y="82562"/>
                  <a:pt x="41345" y="104493"/>
                </a:cubicBezTo>
                <a:lnTo>
                  <a:pt x="41345" y="492793"/>
                </a:lnTo>
                <a:cubicBezTo>
                  <a:pt x="41345" y="514724"/>
                  <a:pt x="59434" y="532784"/>
                  <a:pt x="81398" y="532784"/>
                </a:cubicBezTo>
                <a:lnTo>
                  <a:pt x="470301" y="532784"/>
                </a:lnTo>
                <a:cubicBezTo>
                  <a:pt x="492265" y="532784"/>
                  <a:pt x="510354" y="514724"/>
                  <a:pt x="510354" y="492793"/>
                </a:cubicBezTo>
                <a:lnTo>
                  <a:pt x="510354" y="104493"/>
                </a:lnTo>
                <a:cubicBezTo>
                  <a:pt x="510354" y="82562"/>
                  <a:pt x="492265" y="64502"/>
                  <a:pt x="470301" y="64502"/>
                </a:cubicBezTo>
                <a:lnTo>
                  <a:pt x="458672" y="64502"/>
                </a:lnTo>
                <a:lnTo>
                  <a:pt x="458672" y="108363"/>
                </a:lnTo>
                <a:cubicBezTo>
                  <a:pt x="463841" y="113523"/>
                  <a:pt x="467717" y="119973"/>
                  <a:pt x="467717" y="129004"/>
                </a:cubicBezTo>
                <a:cubicBezTo>
                  <a:pt x="467717" y="143194"/>
                  <a:pt x="456088" y="156094"/>
                  <a:pt x="440584" y="156094"/>
                </a:cubicBezTo>
                <a:cubicBezTo>
                  <a:pt x="426372" y="156094"/>
                  <a:pt x="414743" y="143194"/>
                  <a:pt x="414743" y="129004"/>
                </a:cubicBezTo>
                <a:cubicBezTo>
                  <a:pt x="414743" y="119973"/>
                  <a:pt x="418619" y="113523"/>
                  <a:pt x="423788" y="108363"/>
                </a:cubicBezTo>
                <a:lnTo>
                  <a:pt x="423788" y="64502"/>
                </a:lnTo>
                <a:lnTo>
                  <a:pt x="392779" y="64502"/>
                </a:lnTo>
                <a:lnTo>
                  <a:pt x="392779" y="108363"/>
                </a:lnTo>
                <a:cubicBezTo>
                  <a:pt x="397947" y="113523"/>
                  <a:pt x="401823" y="119973"/>
                  <a:pt x="401823" y="129004"/>
                </a:cubicBezTo>
                <a:cubicBezTo>
                  <a:pt x="401823" y="143194"/>
                  <a:pt x="390195" y="156094"/>
                  <a:pt x="374690" y="156094"/>
                </a:cubicBezTo>
                <a:cubicBezTo>
                  <a:pt x="360478" y="156094"/>
                  <a:pt x="347557" y="143194"/>
                  <a:pt x="347557" y="129004"/>
                </a:cubicBezTo>
                <a:cubicBezTo>
                  <a:pt x="347557" y="119973"/>
                  <a:pt x="351434" y="113523"/>
                  <a:pt x="357894" y="108363"/>
                </a:cubicBezTo>
                <a:lnTo>
                  <a:pt x="357894" y="64502"/>
                </a:lnTo>
                <a:lnTo>
                  <a:pt x="325593" y="64502"/>
                </a:lnTo>
                <a:lnTo>
                  <a:pt x="325593" y="108363"/>
                </a:lnTo>
                <a:cubicBezTo>
                  <a:pt x="332053" y="113523"/>
                  <a:pt x="335929" y="119973"/>
                  <a:pt x="335929" y="129004"/>
                </a:cubicBezTo>
                <a:cubicBezTo>
                  <a:pt x="335929" y="143194"/>
                  <a:pt x="324301" y="156094"/>
                  <a:pt x="308796" y="156094"/>
                </a:cubicBezTo>
                <a:cubicBezTo>
                  <a:pt x="294584" y="156094"/>
                  <a:pt x="281664" y="143194"/>
                  <a:pt x="281664" y="129004"/>
                </a:cubicBezTo>
                <a:cubicBezTo>
                  <a:pt x="281664" y="119973"/>
                  <a:pt x="285540" y="113523"/>
                  <a:pt x="292000" y="108363"/>
                </a:cubicBezTo>
                <a:lnTo>
                  <a:pt x="292000" y="64502"/>
                </a:lnTo>
                <a:lnTo>
                  <a:pt x="259699" y="64502"/>
                </a:lnTo>
                <a:lnTo>
                  <a:pt x="259699" y="108363"/>
                </a:lnTo>
                <a:cubicBezTo>
                  <a:pt x="266159" y="113523"/>
                  <a:pt x="270035" y="119973"/>
                  <a:pt x="270035" y="129004"/>
                </a:cubicBezTo>
                <a:cubicBezTo>
                  <a:pt x="270035" y="143194"/>
                  <a:pt x="257115" y="156094"/>
                  <a:pt x="242903" y="156094"/>
                </a:cubicBezTo>
                <a:cubicBezTo>
                  <a:pt x="227398" y="156094"/>
                  <a:pt x="215770" y="143194"/>
                  <a:pt x="215770" y="129004"/>
                </a:cubicBezTo>
                <a:cubicBezTo>
                  <a:pt x="215770" y="119973"/>
                  <a:pt x="219646" y="113523"/>
                  <a:pt x="226106" y="108363"/>
                </a:cubicBezTo>
                <a:lnTo>
                  <a:pt x="226106" y="64502"/>
                </a:lnTo>
                <a:lnTo>
                  <a:pt x="193805" y="64502"/>
                </a:lnTo>
                <a:lnTo>
                  <a:pt x="193805" y="108363"/>
                </a:lnTo>
                <a:cubicBezTo>
                  <a:pt x="200266" y="113523"/>
                  <a:pt x="204142" y="119973"/>
                  <a:pt x="204142" y="129004"/>
                </a:cubicBezTo>
                <a:cubicBezTo>
                  <a:pt x="204142" y="143194"/>
                  <a:pt x="191221" y="156094"/>
                  <a:pt x="177009" y="156094"/>
                </a:cubicBezTo>
                <a:cubicBezTo>
                  <a:pt x="161505" y="156094"/>
                  <a:pt x="149876" y="143194"/>
                  <a:pt x="149876" y="129004"/>
                </a:cubicBezTo>
                <a:cubicBezTo>
                  <a:pt x="149876" y="119973"/>
                  <a:pt x="153752" y="113523"/>
                  <a:pt x="158920" y="108363"/>
                </a:cubicBezTo>
                <a:lnTo>
                  <a:pt x="158920" y="64502"/>
                </a:lnTo>
                <a:lnTo>
                  <a:pt x="127912" y="64502"/>
                </a:lnTo>
                <a:lnTo>
                  <a:pt x="127912" y="108363"/>
                </a:lnTo>
                <a:cubicBezTo>
                  <a:pt x="133080" y="113523"/>
                  <a:pt x="136956" y="119973"/>
                  <a:pt x="136956" y="129004"/>
                </a:cubicBezTo>
                <a:cubicBezTo>
                  <a:pt x="136956" y="143194"/>
                  <a:pt x="125328" y="156094"/>
                  <a:pt x="111115" y="156094"/>
                </a:cubicBezTo>
                <a:cubicBezTo>
                  <a:pt x="95611" y="156094"/>
                  <a:pt x="83982" y="143194"/>
                  <a:pt x="83982" y="129004"/>
                </a:cubicBezTo>
                <a:cubicBezTo>
                  <a:pt x="83982" y="119973"/>
                  <a:pt x="87858" y="113523"/>
                  <a:pt x="93027" y="108363"/>
                </a:cubicBezTo>
                <a:lnTo>
                  <a:pt x="93027" y="64502"/>
                </a:lnTo>
                <a:close/>
                <a:moveTo>
                  <a:pt x="440584" y="9030"/>
                </a:moveTo>
                <a:cubicBezTo>
                  <a:pt x="436708" y="9030"/>
                  <a:pt x="432832" y="12901"/>
                  <a:pt x="432832" y="16771"/>
                </a:cubicBezTo>
                <a:lnTo>
                  <a:pt x="432832" y="129004"/>
                </a:lnTo>
                <a:cubicBezTo>
                  <a:pt x="432832" y="132874"/>
                  <a:pt x="436708" y="136744"/>
                  <a:pt x="440584" y="136744"/>
                </a:cubicBezTo>
                <a:cubicBezTo>
                  <a:pt x="445752" y="136744"/>
                  <a:pt x="449628" y="132874"/>
                  <a:pt x="449628" y="129004"/>
                </a:cubicBezTo>
                <a:lnTo>
                  <a:pt x="449628" y="16771"/>
                </a:lnTo>
                <a:cubicBezTo>
                  <a:pt x="449628" y="12901"/>
                  <a:pt x="445752" y="9030"/>
                  <a:pt x="440584" y="9030"/>
                </a:cubicBezTo>
                <a:close/>
                <a:moveTo>
                  <a:pt x="374690" y="9030"/>
                </a:moveTo>
                <a:cubicBezTo>
                  <a:pt x="370814" y="9030"/>
                  <a:pt x="366938" y="12901"/>
                  <a:pt x="366938" y="16771"/>
                </a:cubicBezTo>
                <a:lnTo>
                  <a:pt x="366938" y="129004"/>
                </a:lnTo>
                <a:cubicBezTo>
                  <a:pt x="366938" y="132874"/>
                  <a:pt x="370814" y="136744"/>
                  <a:pt x="374690" y="136744"/>
                </a:cubicBezTo>
                <a:cubicBezTo>
                  <a:pt x="379858" y="136744"/>
                  <a:pt x="383734" y="132874"/>
                  <a:pt x="383734" y="129004"/>
                </a:cubicBezTo>
                <a:lnTo>
                  <a:pt x="383734" y="16771"/>
                </a:lnTo>
                <a:cubicBezTo>
                  <a:pt x="383734" y="12901"/>
                  <a:pt x="379858" y="9030"/>
                  <a:pt x="374690" y="9030"/>
                </a:cubicBezTo>
                <a:close/>
                <a:moveTo>
                  <a:pt x="308796" y="9030"/>
                </a:moveTo>
                <a:cubicBezTo>
                  <a:pt x="303628" y="9030"/>
                  <a:pt x="299752" y="12901"/>
                  <a:pt x="299752" y="16771"/>
                </a:cubicBezTo>
                <a:lnTo>
                  <a:pt x="299752" y="129004"/>
                </a:lnTo>
                <a:cubicBezTo>
                  <a:pt x="299752" y="132874"/>
                  <a:pt x="303628" y="136744"/>
                  <a:pt x="308796" y="136744"/>
                </a:cubicBezTo>
                <a:cubicBezTo>
                  <a:pt x="313965" y="136744"/>
                  <a:pt x="317841" y="132874"/>
                  <a:pt x="317841" y="129004"/>
                </a:cubicBezTo>
                <a:lnTo>
                  <a:pt x="317841" y="16771"/>
                </a:lnTo>
                <a:cubicBezTo>
                  <a:pt x="317841" y="12901"/>
                  <a:pt x="313965" y="9030"/>
                  <a:pt x="308796" y="9030"/>
                </a:cubicBezTo>
                <a:close/>
                <a:moveTo>
                  <a:pt x="242903" y="9030"/>
                </a:moveTo>
                <a:cubicBezTo>
                  <a:pt x="237735" y="9030"/>
                  <a:pt x="233858" y="12901"/>
                  <a:pt x="233858" y="16771"/>
                </a:cubicBezTo>
                <a:lnTo>
                  <a:pt x="233858" y="129004"/>
                </a:lnTo>
                <a:cubicBezTo>
                  <a:pt x="233858" y="132874"/>
                  <a:pt x="237735" y="136744"/>
                  <a:pt x="242903" y="136744"/>
                </a:cubicBezTo>
                <a:cubicBezTo>
                  <a:pt x="248071" y="136744"/>
                  <a:pt x="251947" y="132874"/>
                  <a:pt x="251947" y="129004"/>
                </a:cubicBezTo>
                <a:lnTo>
                  <a:pt x="251947" y="16771"/>
                </a:lnTo>
                <a:cubicBezTo>
                  <a:pt x="251947" y="12901"/>
                  <a:pt x="248071" y="9030"/>
                  <a:pt x="242903" y="9030"/>
                </a:cubicBezTo>
                <a:close/>
                <a:moveTo>
                  <a:pt x="177009" y="9030"/>
                </a:moveTo>
                <a:cubicBezTo>
                  <a:pt x="171841" y="9030"/>
                  <a:pt x="167965" y="12901"/>
                  <a:pt x="167965" y="16771"/>
                </a:cubicBezTo>
                <a:lnTo>
                  <a:pt x="167965" y="129004"/>
                </a:lnTo>
                <a:cubicBezTo>
                  <a:pt x="167965" y="132874"/>
                  <a:pt x="171841" y="136744"/>
                  <a:pt x="177009" y="136744"/>
                </a:cubicBezTo>
                <a:cubicBezTo>
                  <a:pt x="180885" y="136744"/>
                  <a:pt x="184761" y="132874"/>
                  <a:pt x="184761" y="129004"/>
                </a:cubicBezTo>
                <a:lnTo>
                  <a:pt x="184761" y="16771"/>
                </a:lnTo>
                <a:cubicBezTo>
                  <a:pt x="184761" y="12901"/>
                  <a:pt x="180885" y="9030"/>
                  <a:pt x="177009" y="9030"/>
                </a:cubicBezTo>
                <a:close/>
                <a:moveTo>
                  <a:pt x="111115" y="9030"/>
                </a:moveTo>
                <a:cubicBezTo>
                  <a:pt x="105947" y="9030"/>
                  <a:pt x="102071" y="12901"/>
                  <a:pt x="102071" y="16771"/>
                </a:cubicBezTo>
                <a:lnTo>
                  <a:pt x="102071" y="129004"/>
                </a:lnTo>
                <a:cubicBezTo>
                  <a:pt x="102071" y="132874"/>
                  <a:pt x="105947" y="136744"/>
                  <a:pt x="111115" y="136744"/>
                </a:cubicBezTo>
                <a:cubicBezTo>
                  <a:pt x="114991" y="136744"/>
                  <a:pt x="118867" y="132874"/>
                  <a:pt x="118867" y="129004"/>
                </a:cubicBezTo>
                <a:lnTo>
                  <a:pt x="118867" y="16771"/>
                </a:lnTo>
                <a:cubicBezTo>
                  <a:pt x="118867" y="12901"/>
                  <a:pt x="114991" y="9030"/>
                  <a:pt x="111115" y="9030"/>
                </a:cubicBezTo>
                <a:close/>
                <a:moveTo>
                  <a:pt x="111115" y="0"/>
                </a:moveTo>
                <a:cubicBezTo>
                  <a:pt x="120159" y="0"/>
                  <a:pt x="127912" y="7740"/>
                  <a:pt x="127912" y="16771"/>
                </a:cubicBezTo>
                <a:lnTo>
                  <a:pt x="127912" y="23221"/>
                </a:lnTo>
                <a:lnTo>
                  <a:pt x="158920" y="23221"/>
                </a:lnTo>
                <a:lnTo>
                  <a:pt x="158920" y="16771"/>
                </a:lnTo>
                <a:cubicBezTo>
                  <a:pt x="158920" y="7740"/>
                  <a:pt x="166673" y="0"/>
                  <a:pt x="177009" y="0"/>
                </a:cubicBezTo>
                <a:cubicBezTo>
                  <a:pt x="186053" y="0"/>
                  <a:pt x="193805" y="7740"/>
                  <a:pt x="193805" y="16771"/>
                </a:cubicBezTo>
                <a:lnTo>
                  <a:pt x="193805" y="23221"/>
                </a:lnTo>
                <a:lnTo>
                  <a:pt x="226106" y="23221"/>
                </a:lnTo>
                <a:lnTo>
                  <a:pt x="226106" y="16771"/>
                </a:lnTo>
                <a:cubicBezTo>
                  <a:pt x="226106" y="7740"/>
                  <a:pt x="233858" y="0"/>
                  <a:pt x="242903" y="0"/>
                </a:cubicBezTo>
                <a:cubicBezTo>
                  <a:pt x="251947" y="0"/>
                  <a:pt x="259699" y="7740"/>
                  <a:pt x="259699" y="16771"/>
                </a:cubicBezTo>
                <a:lnTo>
                  <a:pt x="259699" y="23221"/>
                </a:lnTo>
                <a:lnTo>
                  <a:pt x="292000" y="23221"/>
                </a:lnTo>
                <a:lnTo>
                  <a:pt x="292000" y="16771"/>
                </a:lnTo>
                <a:cubicBezTo>
                  <a:pt x="292000" y="7740"/>
                  <a:pt x="299752" y="0"/>
                  <a:pt x="308796" y="0"/>
                </a:cubicBezTo>
                <a:cubicBezTo>
                  <a:pt x="317841" y="0"/>
                  <a:pt x="325593" y="7740"/>
                  <a:pt x="325593" y="16771"/>
                </a:cubicBezTo>
                <a:lnTo>
                  <a:pt x="325593" y="23221"/>
                </a:lnTo>
                <a:lnTo>
                  <a:pt x="357894" y="23221"/>
                </a:lnTo>
                <a:lnTo>
                  <a:pt x="357894" y="16771"/>
                </a:lnTo>
                <a:cubicBezTo>
                  <a:pt x="357894" y="7740"/>
                  <a:pt x="365646" y="0"/>
                  <a:pt x="374690" y="0"/>
                </a:cubicBezTo>
                <a:cubicBezTo>
                  <a:pt x="385026" y="0"/>
                  <a:pt x="392779" y="7740"/>
                  <a:pt x="392779" y="16771"/>
                </a:cubicBezTo>
                <a:lnTo>
                  <a:pt x="392779" y="23221"/>
                </a:lnTo>
                <a:lnTo>
                  <a:pt x="423788" y="23221"/>
                </a:lnTo>
                <a:lnTo>
                  <a:pt x="423788" y="16771"/>
                </a:lnTo>
                <a:cubicBezTo>
                  <a:pt x="423788" y="7740"/>
                  <a:pt x="431540" y="0"/>
                  <a:pt x="440584" y="0"/>
                </a:cubicBezTo>
                <a:cubicBezTo>
                  <a:pt x="450920" y="0"/>
                  <a:pt x="458672" y="7740"/>
                  <a:pt x="458672" y="16771"/>
                </a:cubicBezTo>
                <a:lnTo>
                  <a:pt x="458672" y="23221"/>
                </a:lnTo>
                <a:lnTo>
                  <a:pt x="470301" y="23221"/>
                </a:lnTo>
                <a:cubicBezTo>
                  <a:pt x="515522" y="23221"/>
                  <a:pt x="551699" y="60632"/>
                  <a:pt x="551699" y="104493"/>
                </a:cubicBezTo>
                <a:lnTo>
                  <a:pt x="551699" y="492793"/>
                </a:lnTo>
                <a:cubicBezTo>
                  <a:pt x="551699" y="537944"/>
                  <a:pt x="515522" y="574065"/>
                  <a:pt x="470301" y="574065"/>
                </a:cubicBezTo>
                <a:lnTo>
                  <a:pt x="81398" y="574065"/>
                </a:lnTo>
                <a:cubicBezTo>
                  <a:pt x="36177" y="574065"/>
                  <a:pt x="0" y="537944"/>
                  <a:pt x="0" y="492793"/>
                </a:cubicBezTo>
                <a:lnTo>
                  <a:pt x="0" y="104493"/>
                </a:lnTo>
                <a:cubicBezTo>
                  <a:pt x="0" y="60632"/>
                  <a:pt x="36177" y="23221"/>
                  <a:pt x="81398" y="23221"/>
                </a:cubicBezTo>
                <a:lnTo>
                  <a:pt x="93027" y="23221"/>
                </a:lnTo>
                <a:lnTo>
                  <a:pt x="93027" y="16771"/>
                </a:lnTo>
                <a:cubicBezTo>
                  <a:pt x="93027" y="7740"/>
                  <a:pt x="100779" y="0"/>
                  <a:pt x="1111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60500" y="5359760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60500" y="6018882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0" name="Freeform 5"/>
          <p:cNvSpPr>
            <a:spLocks noEditPoints="1"/>
          </p:cNvSpPr>
          <p:nvPr/>
        </p:nvSpPr>
        <p:spPr bwMode="auto">
          <a:xfrm>
            <a:off x="1544484" y="5457253"/>
            <a:ext cx="282099" cy="266583"/>
          </a:xfrm>
          <a:custGeom>
            <a:avLst/>
            <a:gdLst>
              <a:gd name="connsiteX0" fmla="*/ 60731 w 601262"/>
              <a:gd name="connsiteY0" fmla="*/ 323331 h 568193"/>
              <a:gd name="connsiteX1" fmla="*/ 60731 w 601262"/>
              <a:gd name="connsiteY1" fmla="*/ 378099 h 568193"/>
              <a:gd name="connsiteX2" fmla="*/ 55619 w 601262"/>
              <a:gd name="connsiteY2" fmla="*/ 441458 h 568193"/>
              <a:gd name="connsiteX3" fmla="*/ 34904 w 601262"/>
              <a:gd name="connsiteY3" fmla="*/ 406020 h 568193"/>
              <a:gd name="connsiteX4" fmla="*/ 34904 w 601262"/>
              <a:gd name="connsiteY4" fmla="*/ 355816 h 568193"/>
              <a:gd name="connsiteX5" fmla="*/ 59924 w 601262"/>
              <a:gd name="connsiteY5" fmla="*/ 327895 h 568193"/>
              <a:gd name="connsiteX6" fmla="*/ 296871 w 601262"/>
              <a:gd name="connsiteY6" fmla="*/ 317968 h 568193"/>
              <a:gd name="connsiteX7" fmla="*/ 436676 w 601262"/>
              <a:gd name="connsiteY7" fmla="*/ 317968 h 568193"/>
              <a:gd name="connsiteX8" fmla="*/ 447430 w 601262"/>
              <a:gd name="connsiteY8" fmla="*/ 328969 h 568193"/>
              <a:gd name="connsiteX9" fmla="*/ 436676 w 601262"/>
              <a:gd name="connsiteY9" fmla="*/ 339702 h 568193"/>
              <a:gd name="connsiteX10" fmla="*/ 296871 w 601262"/>
              <a:gd name="connsiteY10" fmla="*/ 339702 h 568193"/>
              <a:gd name="connsiteX11" fmla="*/ 286117 w 601262"/>
              <a:gd name="connsiteY11" fmla="*/ 328969 h 568193"/>
              <a:gd name="connsiteX12" fmla="*/ 296871 w 601262"/>
              <a:gd name="connsiteY12" fmla="*/ 317968 h 568193"/>
              <a:gd name="connsiteX13" fmla="*/ 296872 w 601262"/>
              <a:gd name="connsiteY13" fmla="*/ 268784 h 568193"/>
              <a:gd name="connsiteX14" fmla="*/ 535622 w 601262"/>
              <a:gd name="connsiteY14" fmla="*/ 268784 h 568193"/>
              <a:gd name="connsiteX15" fmla="*/ 546645 w 601262"/>
              <a:gd name="connsiteY15" fmla="*/ 279545 h 568193"/>
              <a:gd name="connsiteX16" fmla="*/ 535622 w 601262"/>
              <a:gd name="connsiteY16" fmla="*/ 290306 h 568193"/>
              <a:gd name="connsiteX17" fmla="*/ 296872 w 601262"/>
              <a:gd name="connsiteY17" fmla="*/ 290306 h 568193"/>
              <a:gd name="connsiteX18" fmla="*/ 286117 w 601262"/>
              <a:gd name="connsiteY18" fmla="*/ 279545 h 568193"/>
              <a:gd name="connsiteX19" fmla="*/ 296872 w 601262"/>
              <a:gd name="connsiteY19" fmla="*/ 268784 h 568193"/>
              <a:gd name="connsiteX20" fmla="*/ 296872 w 601262"/>
              <a:gd name="connsiteY20" fmla="*/ 219388 h 568193"/>
              <a:gd name="connsiteX21" fmla="*/ 535622 w 601262"/>
              <a:gd name="connsiteY21" fmla="*/ 219388 h 568193"/>
              <a:gd name="connsiteX22" fmla="*/ 546645 w 601262"/>
              <a:gd name="connsiteY22" fmla="*/ 230389 h 568193"/>
              <a:gd name="connsiteX23" fmla="*/ 535622 w 601262"/>
              <a:gd name="connsiteY23" fmla="*/ 241122 h 568193"/>
              <a:gd name="connsiteX24" fmla="*/ 296872 w 601262"/>
              <a:gd name="connsiteY24" fmla="*/ 241122 h 568193"/>
              <a:gd name="connsiteX25" fmla="*/ 286117 w 601262"/>
              <a:gd name="connsiteY25" fmla="*/ 230389 h 568193"/>
              <a:gd name="connsiteX26" fmla="*/ 296872 w 601262"/>
              <a:gd name="connsiteY26" fmla="*/ 219388 h 568193"/>
              <a:gd name="connsiteX27" fmla="*/ 135266 w 601262"/>
              <a:gd name="connsiteY27" fmla="*/ 124619 h 568193"/>
              <a:gd name="connsiteX28" fmla="*/ 140375 w 601262"/>
              <a:gd name="connsiteY28" fmla="*/ 135091 h 568193"/>
              <a:gd name="connsiteX29" fmla="*/ 125854 w 601262"/>
              <a:gd name="connsiteY29" fmla="*/ 248669 h 568193"/>
              <a:gd name="connsiteX30" fmla="*/ 143333 w 601262"/>
              <a:gd name="connsiteY30" fmla="*/ 278742 h 568193"/>
              <a:gd name="connsiteX31" fmla="*/ 160542 w 601262"/>
              <a:gd name="connsiteY31" fmla="*/ 248669 h 568193"/>
              <a:gd name="connsiteX32" fmla="*/ 146022 w 601262"/>
              <a:gd name="connsiteY32" fmla="*/ 135091 h 568193"/>
              <a:gd name="connsiteX33" fmla="*/ 151131 w 601262"/>
              <a:gd name="connsiteY33" fmla="*/ 124888 h 568193"/>
              <a:gd name="connsiteX34" fmla="*/ 233684 w 601262"/>
              <a:gd name="connsiteY34" fmla="*/ 141804 h 568193"/>
              <a:gd name="connsiteX35" fmla="*/ 334253 w 601262"/>
              <a:gd name="connsiteY35" fmla="*/ 141804 h 568193"/>
              <a:gd name="connsiteX36" fmla="*/ 355765 w 601262"/>
              <a:gd name="connsiteY36" fmla="*/ 163553 h 568193"/>
              <a:gd name="connsiteX37" fmla="*/ 334253 w 601262"/>
              <a:gd name="connsiteY37" fmla="*/ 185033 h 568193"/>
              <a:gd name="connsiteX38" fmla="*/ 229919 w 601262"/>
              <a:gd name="connsiteY38" fmla="*/ 185033 h 568193"/>
              <a:gd name="connsiteX39" fmla="*/ 222659 w 601262"/>
              <a:gd name="connsiteY39" fmla="*/ 183691 h 568193"/>
              <a:gd name="connsiteX40" fmla="*/ 203836 w 601262"/>
              <a:gd name="connsiteY40" fmla="*/ 178052 h 568193"/>
              <a:gd name="connsiteX41" fmla="*/ 203836 w 601262"/>
              <a:gd name="connsiteY41" fmla="*/ 325731 h 568193"/>
              <a:gd name="connsiteX42" fmla="*/ 221045 w 601262"/>
              <a:gd name="connsiteY42" fmla="*/ 540268 h 568193"/>
              <a:gd name="connsiteX43" fmla="*/ 197382 w 601262"/>
              <a:gd name="connsiteY43" fmla="*/ 568193 h 568193"/>
              <a:gd name="connsiteX44" fmla="*/ 195231 w 601262"/>
              <a:gd name="connsiteY44" fmla="*/ 568193 h 568193"/>
              <a:gd name="connsiteX45" fmla="*/ 169416 w 601262"/>
              <a:gd name="connsiteY45" fmla="*/ 544296 h 568193"/>
              <a:gd name="connsiteX46" fmla="*/ 153820 w 601262"/>
              <a:gd name="connsiteY46" fmla="*/ 350702 h 568193"/>
              <a:gd name="connsiteX47" fmla="*/ 143064 w 601262"/>
              <a:gd name="connsiteY47" fmla="*/ 352850 h 568193"/>
              <a:gd name="connsiteX48" fmla="*/ 132577 w 601262"/>
              <a:gd name="connsiteY48" fmla="*/ 350702 h 568193"/>
              <a:gd name="connsiteX49" fmla="*/ 116980 w 601262"/>
              <a:gd name="connsiteY49" fmla="*/ 544296 h 568193"/>
              <a:gd name="connsiteX50" fmla="*/ 91166 w 601262"/>
              <a:gd name="connsiteY50" fmla="*/ 568193 h 568193"/>
              <a:gd name="connsiteX51" fmla="*/ 89015 w 601262"/>
              <a:gd name="connsiteY51" fmla="*/ 568193 h 568193"/>
              <a:gd name="connsiteX52" fmla="*/ 65082 w 601262"/>
              <a:gd name="connsiteY52" fmla="*/ 540268 h 568193"/>
              <a:gd name="connsiteX53" fmla="*/ 82561 w 601262"/>
              <a:gd name="connsiteY53" fmla="*/ 325731 h 568193"/>
              <a:gd name="connsiteX54" fmla="*/ 82561 w 601262"/>
              <a:gd name="connsiteY54" fmla="*/ 178052 h 568193"/>
              <a:gd name="connsiteX55" fmla="*/ 75032 w 601262"/>
              <a:gd name="connsiteY55" fmla="*/ 180200 h 568193"/>
              <a:gd name="connsiteX56" fmla="*/ 43032 w 601262"/>
              <a:gd name="connsiteY56" fmla="*/ 324120 h 568193"/>
              <a:gd name="connsiteX57" fmla="*/ 21789 w 601262"/>
              <a:gd name="connsiteY57" fmla="*/ 341036 h 568193"/>
              <a:gd name="connsiteX58" fmla="*/ 16949 w 601262"/>
              <a:gd name="connsiteY58" fmla="*/ 340499 h 568193"/>
              <a:gd name="connsiteX59" fmla="*/ 546 w 601262"/>
              <a:gd name="connsiteY59" fmla="*/ 314722 h 568193"/>
              <a:gd name="connsiteX60" fmla="*/ 35234 w 601262"/>
              <a:gd name="connsiteY60" fmla="*/ 158720 h 568193"/>
              <a:gd name="connsiteX61" fmla="*/ 36310 w 601262"/>
              <a:gd name="connsiteY61" fmla="*/ 156571 h 568193"/>
              <a:gd name="connsiteX62" fmla="*/ 37923 w 601262"/>
              <a:gd name="connsiteY62" fmla="*/ 152544 h 568193"/>
              <a:gd name="connsiteX63" fmla="*/ 40343 w 601262"/>
              <a:gd name="connsiteY63" fmla="*/ 149322 h 568193"/>
              <a:gd name="connsiteX64" fmla="*/ 43301 w 601262"/>
              <a:gd name="connsiteY64" fmla="*/ 146637 h 568193"/>
              <a:gd name="connsiteX65" fmla="*/ 47066 w 601262"/>
              <a:gd name="connsiteY65" fmla="*/ 144220 h 568193"/>
              <a:gd name="connsiteX66" fmla="*/ 48948 w 601262"/>
              <a:gd name="connsiteY66" fmla="*/ 143146 h 568193"/>
              <a:gd name="connsiteX67" fmla="*/ 135266 w 601262"/>
              <a:gd name="connsiteY67" fmla="*/ 124619 h 568193"/>
              <a:gd name="connsiteX68" fmla="*/ 212154 w 601262"/>
              <a:gd name="connsiteY68" fmla="*/ 76281 h 568193"/>
              <a:gd name="connsiteX69" fmla="*/ 560657 w 601262"/>
              <a:gd name="connsiteY69" fmla="*/ 76281 h 568193"/>
              <a:gd name="connsiteX70" fmla="*/ 601262 w 601262"/>
              <a:gd name="connsiteY70" fmla="*/ 116824 h 568193"/>
              <a:gd name="connsiteX71" fmla="*/ 601262 w 601262"/>
              <a:gd name="connsiteY71" fmla="*/ 405995 h 568193"/>
              <a:gd name="connsiteX72" fmla="*/ 560657 w 601262"/>
              <a:gd name="connsiteY72" fmla="*/ 446538 h 568193"/>
              <a:gd name="connsiteX73" fmla="*/ 230977 w 601262"/>
              <a:gd name="connsiteY73" fmla="*/ 446538 h 568193"/>
              <a:gd name="connsiteX74" fmla="*/ 229095 w 601262"/>
              <a:gd name="connsiteY74" fmla="*/ 420762 h 568193"/>
              <a:gd name="connsiteX75" fmla="*/ 560657 w 601262"/>
              <a:gd name="connsiteY75" fmla="*/ 420762 h 568193"/>
              <a:gd name="connsiteX76" fmla="*/ 575178 w 601262"/>
              <a:gd name="connsiteY76" fmla="*/ 405995 h 568193"/>
              <a:gd name="connsiteX77" fmla="*/ 575178 w 601262"/>
              <a:gd name="connsiteY77" fmla="*/ 116824 h 568193"/>
              <a:gd name="connsiteX78" fmla="*/ 560657 w 601262"/>
              <a:gd name="connsiteY78" fmla="*/ 102325 h 568193"/>
              <a:gd name="connsiteX79" fmla="*/ 200591 w 601262"/>
              <a:gd name="connsiteY79" fmla="*/ 102325 h 568193"/>
              <a:gd name="connsiteX80" fmla="*/ 212154 w 601262"/>
              <a:gd name="connsiteY80" fmla="*/ 76281 h 568193"/>
              <a:gd name="connsiteX81" fmla="*/ 74476 w 601262"/>
              <a:gd name="connsiteY81" fmla="*/ 76281 h 568193"/>
              <a:gd name="connsiteX82" fmla="*/ 85782 w 601262"/>
              <a:gd name="connsiteY82" fmla="*/ 102331 h 568193"/>
              <a:gd name="connsiteX83" fmla="*/ 75553 w 601262"/>
              <a:gd name="connsiteY83" fmla="*/ 102331 h 568193"/>
              <a:gd name="connsiteX84" fmla="*/ 60747 w 601262"/>
              <a:gd name="connsiteY84" fmla="*/ 116833 h 568193"/>
              <a:gd name="connsiteX85" fmla="*/ 60747 w 601262"/>
              <a:gd name="connsiteY85" fmla="*/ 121130 h 568193"/>
              <a:gd name="connsiteX86" fmla="*/ 42980 w 601262"/>
              <a:gd name="connsiteY86" fmla="*/ 126770 h 568193"/>
              <a:gd name="connsiteX87" fmla="*/ 38404 w 601262"/>
              <a:gd name="connsiteY87" fmla="*/ 129187 h 568193"/>
              <a:gd name="connsiteX88" fmla="*/ 34904 w 601262"/>
              <a:gd name="connsiteY88" fmla="*/ 131604 h 568193"/>
              <a:gd name="connsiteX89" fmla="*/ 34904 w 601262"/>
              <a:gd name="connsiteY89" fmla="*/ 116833 h 568193"/>
              <a:gd name="connsiteX90" fmla="*/ 74476 w 601262"/>
              <a:gd name="connsiteY90" fmla="*/ 76281 h 568193"/>
              <a:gd name="connsiteX91" fmla="*/ 143293 w 601262"/>
              <a:gd name="connsiteY91" fmla="*/ 0 h 568193"/>
              <a:gd name="connsiteX92" fmla="*/ 198123 w 601262"/>
              <a:gd name="connsiteY92" fmla="*/ 60016 h 568193"/>
              <a:gd name="connsiteX93" fmla="*/ 143293 w 601262"/>
              <a:gd name="connsiteY93" fmla="*/ 120032 h 568193"/>
              <a:gd name="connsiteX94" fmla="*/ 88463 w 601262"/>
              <a:gd name="connsiteY94" fmla="*/ 60016 h 568193"/>
              <a:gd name="connsiteX95" fmla="*/ 143293 w 601262"/>
              <a:gd name="connsiteY95" fmla="*/ 0 h 56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1262" h="568193">
                <a:moveTo>
                  <a:pt x="60731" y="323331"/>
                </a:moveTo>
                <a:lnTo>
                  <a:pt x="60731" y="378099"/>
                </a:lnTo>
                <a:lnTo>
                  <a:pt x="55619" y="441458"/>
                </a:lnTo>
                <a:cubicBezTo>
                  <a:pt x="43244" y="434478"/>
                  <a:pt x="34904" y="421323"/>
                  <a:pt x="34904" y="406020"/>
                </a:cubicBezTo>
                <a:lnTo>
                  <a:pt x="34904" y="355816"/>
                </a:lnTo>
                <a:cubicBezTo>
                  <a:pt x="47010" y="351252"/>
                  <a:pt x="56965" y="341050"/>
                  <a:pt x="59924" y="327895"/>
                </a:cubicBezTo>
                <a:close/>
                <a:moveTo>
                  <a:pt x="296871" y="317968"/>
                </a:moveTo>
                <a:lnTo>
                  <a:pt x="436676" y="317968"/>
                </a:lnTo>
                <a:cubicBezTo>
                  <a:pt x="442591" y="317968"/>
                  <a:pt x="447430" y="322798"/>
                  <a:pt x="447430" y="328969"/>
                </a:cubicBezTo>
                <a:cubicBezTo>
                  <a:pt x="447430" y="334872"/>
                  <a:pt x="442591" y="339702"/>
                  <a:pt x="436676" y="339702"/>
                </a:cubicBezTo>
                <a:lnTo>
                  <a:pt x="296871" y="339702"/>
                </a:lnTo>
                <a:cubicBezTo>
                  <a:pt x="290956" y="339702"/>
                  <a:pt x="286117" y="334872"/>
                  <a:pt x="286117" y="328969"/>
                </a:cubicBezTo>
                <a:cubicBezTo>
                  <a:pt x="286117" y="322798"/>
                  <a:pt x="290956" y="317968"/>
                  <a:pt x="296871" y="317968"/>
                </a:cubicBezTo>
                <a:close/>
                <a:moveTo>
                  <a:pt x="296872" y="268784"/>
                </a:moveTo>
                <a:lnTo>
                  <a:pt x="535622" y="268784"/>
                </a:lnTo>
                <a:cubicBezTo>
                  <a:pt x="541805" y="268784"/>
                  <a:pt x="546645" y="273627"/>
                  <a:pt x="546645" y="279545"/>
                </a:cubicBezTo>
                <a:cubicBezTo>
                  <a:pt x="546645" y="285464"/>
                  <a:pt x="541805" y="290306"/>
                  <a:pt x="535622" y="290306"/>
                </a:cubicBezTo>
                <a:lnTo>
                  <a:pt x="296872" y="290306"/>
                </a:lnTo>
                <a:cubicBezTo>
                  <a:pt x="290957" y="290306"/>
                  <a:pt x="286117" y="285464"/>
                  <a:pt x="286117" y="279545"/>
                </a:cubicBezTo>
                <a:cubicBezTo>
                  <a:pt x="286117" y="273627"/>
                  <a:pt x="290957" y="268784"/>
                  <a:pt x="296872" y="268784"/>
                </a:cubicBezTo>
                <a:close/>
                <a:moveTo>
                  <a:pt x="296872" y="219388"/>
                </a:moveTo>
                <a:lnTo>
                  <a:pt x="535622" y="219388"/>
                </a:lnTo>
                <a:cubicBezTo>
                  <a:pt x="541805" y="219388"/>
                  <a:pt x="546645" y="224218"/>
                  <a:pt x="546645" y="230389"/>
                </a:cubicBezTo>
                <a:cubicBezTo>
                  <a:pt x="546645" y="236292"/>
                  <a:pt x="541805" y="241122"/>
                  <a:pt x="535622" y="241122"/>
                </a:cubicBezTo>
                <a:lnTo>
                  <a:pt x="296872" y="241122"/>
                </a:lnTo>
                <a:cubicBezTo>
                  <a:pt x="290957" y="241122"/>
                  <a:pt x="286117" y="236292"/>
                  <a:pt x="286117" y="230389"/>
                </a:cubicBezTo>
                <a:cubicBezTo>
                  <a:pt x="286117" y="224218"/>
                  <a:pt x="290957" y="219388"/>
                  <a:pt x="296872" y="219388"/>
                </a:cubicBezTo>
                <a:close/>
                <a:moveTo>
                  <a:pt x="135266" y="124619"/>
                </a:moveTo>
                <a:lnTo>
                  <a:pt x="140375" y="135091"/>
                </a:lnTo>
                <a:lnTo>
                  <a:pt x="125854" y="248669"/>
                </a:lnTo>
                <a:lnTo>
                  <a:pt x="143333" y="278742"/>
                </a:lnTo>
                <a:lnTo>
                  <a:pt x="160542" y="248669"/>
                </a:lnTo>
                <a:lnTo>
                  <a:pt x="146022" y="135091"/>
                </a:lnTo>
                <a:lnTo>
                  <a:pt x="151131" y="124888"/>
                </a:lnTo>
                <a:cubicBezTo>
                  <a:pt x="185281" y="126499"/>
                  <a:pt x="222121" y="137776"/>
                  <a:pt x="233684" y="141804"/>
                </a:cubicBezTo>
                <a:lnTo>
                  <a:pt x="334253" y="141804"/>
                </a:lnTo>
                <a:cubicBezTo>
                  <a:pt x="346085" y="141804"/>
                  <a:pt x="355765" y="151470"/>
                  <a:pt x="355765" y="163553"/>
                </a:cubicBezTo>
                <a:cubicBezTo>
                  <a:pt x="355765" y="175367"/>
                  <a:pt x="346085" y="185033"/>
                  <a:pt x="334253" y="185033"/>
                </a:cubicBezTo>
                <a:lnTo>
                  <a:pt x="229919" y="185033"/>
                </a:lnTo>
                <a:cubicBezTo>
                  <a:pt x="227499" y="185033"/>
                  <a:pt x="225079" y="184765"/>
                  <a:pt x="222659" y="183691"/>
                </a:cubicBezTo>
                <a:cubicBezTo>
                  <a:pt x="222390" y="183691"/>
                  <a:pt x="214861" y="181006"/>
                  <a:pt x="203836" y="178052"/>
                </a:cubicBezTo>
                <a:lnTo>
                  <a:pt x="203836" y="325731"/>
                </a:lnTo>
                <a:lnTo>
                  <a:pt x="221045" y="540268"/>
                </a:lnTo>
                <a:cubicBezTo>
                  <a:pt x="222390" y="554499"/>
                  <a:pt x="211634" y="567119"/>
                  <a:pt x="197382" y="568193"/>
                </a:cubicBezTo>
                <a:cubicBezTo>
                  <a:pt x="196575" y="568193"/>
                  <a:pt x="195769" y="568193"/>
                  <a:pt x="195231" y="568193"/>
                </a:cubicBezTo>
                <a:cubicBezTo>
                  <a:pt x="181786" y="568193"/>
                  <a:pt x="170492" y="557990"/>
                  <a:pt x="169416" y="544296"/>
                </a:cubicBezTo>
                <a:lnTo>
                  <a:pt x="153820" y="350702"/>
                </a:lnTo>
                <a:cubicBezTo>
                  <a:pt x="150593" y="352045"/>
                  <a:pt x="146828" y="352850"/>
                  <a:pt x="143064" y="352850"/>
                </a:cubicBezTo>
                <a:cubicBezTo>
                  <a:pt x="139568" y="352850"/>
                  <a:pt x="135804" y="352045"/>
                  <a:pt x="132577" y="350702"/>
                </a:cubicBezTo>
                <a:lnTo>
                  <a:pt x="116980" y="544296"/>
                </a:lnTo>
                <a:cubicBezTo>
                  <a:pt x="115905" y="557990"/>
                  <a:pt x="104611" y="568193"/>
                  <a:pt x="91166" y="568193"/>
                </a:cubicBezTo>
                <a:cubicBezTo>
                  <a:pt x="90359" y="568193"/>
                  <a:pt x="89821" y="568193"/>
                  <a:pt x="89015" y="568193"/>
                </a:cubicBezTo>
                <a:cubicBezTo>
                  <a:pt x="74763" y="567119"/>
                  <a:pt x="64007" y="554499"/>
                  <a:pt x="65082" y="540268"/>
                </a:cubicBezTo>
                <a:lnTo>
                  <a:pt x="82561" y="325731"/>
                </a:lnTo>
                <a:lnTo>
                  <a:pt x="82561" y="178052"/>
                </a:lnTo>
                <a:cubicBezTo>
                  <a:pt x="79603" y="178589"/>
                  <a:pt x="77183" y="179395"/>
                  <a:pt x="75032" y="180200"/>
                </a:cubicBezTo>
                <a:lnTo>
                  <a:pt x="43032" y="324120"/>
                </a:lnTo>
                <a:cubicBezTo>
                  <a:pt x="40612" y="334055"/>
                  <a:pt x="31739" y="341036"/>
                  <a:pt x="21789" y="341036"/>
                </a:cubicBezTo>
                <a:cubicBezTo>
                  <a:pt x="20176" y="341036"/>
                  <a:pt x="18562" y="340767"/>
                  <a:pt x="16949" y="340499"/>
                </a:cubicBezTo>
                <a:cubicBezTo>
                  <a:pt x="5386" y="337814"/>
                  <a:pt x="-2143" y="326268"/>
                  <a:pt x="546" y="314722"/>
                </a:cubicBezTo>
                <a:lnTo>
                  <a:pt x="35234" y="158720"/>
                </a:lnTo>
                <a:cubicBezTo>
                  <a:pt x="35503" y="157914"/>
                  <a:pt x="36041" y="157377"/>
                  <a:pt x="36310" y="156571"/>
                </a:cubicBezTo>
                <a:cubicBezTo>
                  <a:pt x="36579" y="155229"/>
                  <a:pt x="37386" y="153886"/>
                  <a:pt x="37923" y="152544"/>
                </a:cubicBezTo>
                <a:cubicBezTo>
                  <a:pt x="38730" y="151470"/>
                  <a:pt x="39537" y="150396"/>
                  <a:pt x="40343" y="149322"/>
                </a:cubicBezTo>
                <a:cubicBezTo>
                  <a:pt x="41419" y="148248"/>
                  <a:pt x="42226" y="147442"/>
                  <a:pt x="43301" y="146637"/>
                </a:cubicBezTo>
                <a:cubicBezTo>
                  <a:pt x="44377" y="145563"/>
                  <a:pt x="45721" y="144757"/>
                  <a:pt x="47066" y="144220"/>
                </a:cubicBezTo>
                <a:cubicBezTo>
                  <a:pt x="47873" y="143952"/>
                  <a:pt x="48410" y="143415"/>
                  <a:pt x="48948" y="143146"/>
                </a:cubicBezTo>
                <a:cubicBezTo>
                  <a:pt x="51100" y="142341"/>
                  <a:pt x="94930" y="126499"/>
                  <a:pt x="135266" y="124619"/>
                </a:cubicBezTo>
                <a:close/>
                <a:moveTo>
                  <a:pt x="212154" y="76281"/>
                </a:moveTo>
                <a:lnTo>
                  <a:pt x="560657" y="76281"/>
                </a:lnTo>
                <a:cubicBezTo>
                  <a:pt x="582976" y="76281"/>
                  <a:pt x="601262" y="94270"/>
                  <a:pt x="601262" y="116824"/>
                </a:cubicBezTo>
                <a:lnTo>
                  <a:pt x="601262" y="405995"/>
                </a:lnTo>
                <a:cubicBezTo>
                  <a:pt x="601262" y="428549"/>
                  <a:pt x="582976" y="446538"/>
                  <a:pt x="560657" y="446538"/>
                </a:cubicBezTo>
                <a:lnTo>
                  <a:pt x="230977" y="446538"/>
                </a:lnTo>
                <a:lnTo>
                  <a:pt x="229095" y="420762"/>
                </a:lnTo>
                <a:lnTo>
                  <a:pt x="560657" y="420762"/>
                </a:lnTo>
                <a:cubicBezTo>
                  <a:pt x="568724" y="420762"/>
                  <a:pt x="575178" y="414050"/>
                  <a:pt x="575178" y="405995"/>
                </a:cubicBezTo>
                <a:lnTo>
                  <a:pt x="575178" y="116824"/>
                </a:lnTo>
                <a:cubicBezTo>
                  <a:pt x="575178" y="108769"/>
                  <a:pt x="568724" y="102325"/>
                  <a:pt x="560657" y="102325"/>
                </a:cubicBezTo>
                <a:lnTo>
                  <a:pt x="200591" y="102325"/>
                </a:lnTo>
                <a:cubicBezTo>
                  <a:pt x="205700" y="94270"/>
                  <a:pt x="209734" y="85410"/>
                  <a:pt x="212154" y="76281"/>
                </a:cubicBezTo>
                <a:close/>
                <a:moveTo>
                  <a:pt x="74476" y="76281"/>
                </a:moveTo>
                <a:cubicBezTo>
                  <a:pt x="76899" y="85412"/>
                  <a:pt x="80667" y="94274"/>
                  <a:pt x="85782" y="102331"/>
                </a:cubicBezTo>
                <a:lnTo>
                  <a:pt x="75553" y="102331"/>
                </a:lnTo>
                <a:cubicBezTo>
                  <a:pt x="67477" y="102331"/>
                  <a:pt x="60747" y="108776"/>
                  <a:pt x="60747" y="116833"/>
                </a:cubicBezTo>
                <a:lnTo>
                  <a:pt x="60747" y="121130"/>
                </a:lnTo>
                <a:cubicBezTo>
                  <a:pt x="50517" y="124084"/>
                  <a:pt x="43787" y="126502"/>
                  <a:pt x="42980" y="126770"/>
                </a:cubicBezTo>
                <a:cubicBezTo>
                  <a:pt x="41096" y="127576"/>
                  <a:pt x="39480" y="128381"/>
                  <a:pt x="38404" y="129187"/>
                </a:cubicBezTo>
                <a:cubicBezTo>
                  <a:pt x="37058" y="129993"/>
                  <a:pt x="35981" y="130798"/>
                  <a:pt x="34904" y="131604"/>
                </a:cubicBezTo>
                <a:lnTo>
                  <a:pt x="34904" y="116833"/>
                </a:lnTo>
                <a:cubicBezTo>
                  <a:pt x="34904" y="94811"/>
                  <a:pt x="52402" y="76818"/>
                  <a:pt x="74476" y="76281"/>
                </a:cubicBezTo>
                <a:close/>
                <a:moveTo>
                  <a:pt x="143293" y="0"/>
                </a:moveTo>
                <a:cubicBezTo>
                  <a:pt x="173575" y="0"/>
                  <a:pt x="198123" y="26870"/>
                  <a:pt x="198123" y="60016"/>
                </a:cubicBezTo>
                <a:cubicBezTo>
                  <a:pt x="198123" y="93162"/>
                  <a:pt x="173575" y="120032"/>
                  <a:pt x="143293" y="120032"/>
                </a:cubicBezTo>
                <a:cubicBezTo>
                  <a:pt x="113011" y="120032"/>
                  <a:pt x="88463" y="93162"/>
                  <a:pt x="88463" y="60016"/>
                </a:cubicBezTo>
                <a:cubicBezTo>
                  <a:pt x="88463" y="26870"/>
                  <a:pt x="113011" y="0"/>
                  <a:pt x="1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78" name="envelope_105802"/>
          <p:cNvSpPr>
            <a:spLocks noChangeAspect="1"/>
          </p:cNvSpPr>
          <p:nvPr/>
        </p:nvSpPr>
        <p:spPr bwMode="auto">
          <a:xfrm>
            <a:off x="1565750" y="6147102"/>
            <a:ext cx="229182" cy="163448"/>
          </a:xfrm>
          <a:custGeom>
            <a:avLst/>
            <a:gdLst>
              <a:gd name="connsiteX0" fmla="*/ 379984 w 602276"/>
              <a:gd name="connsiteY0" fmla="*/ 251636 h 429532"/>
              <a:gd name="connsiteX1" fmla="*/ 590986 w 602276"/>
              <a:gd name="connsiteY1" fmla="*/ 429532 h 429532"/>
              <a:gd name="connsiteX2" fmla="*/ 10585 w 602276"/>
              <a:gd name="connsiteY2" fmla="*/ 429532 h 429532"/>
              <a:gd name="connsiteX3" fmla="*/ 221586 w 602276"/>
              <a:gd name="connsiteY3" fmla="*/ 251832 h 429532"/>
              <a:gd name="connsiteX4" fmla="*/ 300785 w 602276"/>
              <a:gd name="connsiteY4" fmla="*/ 315101 h 429532"/>
              <a:gd name="connsiteX5" fmla="*/ 0 w 602276"/>
              <a:gd name="connsiteY5" fmla="*/ 74941 h 429532"/>
              <a:gd name="connsiteX6" fmla="*/ 167170 w 602276"/>
              <a:gd name="connsiteY6" fmla="*/ 209083 h 429532"/>
              <a:gd name="connsiteX7" fmla="*/ 0 w 602276"/>
              <a:gd name="connsiteY7" fmla="*/ 349864 h 429532"/>
              <a:gd name="connsiteX8" fmla="*/ 602276 w 602276"/>
              <a:gd name="connsiteY8" fmla="*/ 72965 h 429532"/>
              <a:gd name="connsiteX9" fmla="*/ 602276 w 602276"/>
              <a:gd name="connsiteY9" fmla="*/ 352051 h 429532"/>
              <a:gd name="connsiteX10" fmla="*/ 432566 w 602276"/>
              <a:gd name="connsiteY10" fmla="*/ 208895 h 429532"/>
              <a:gd name="connsiteX11" fmla="*/ 14466 w 602276"/>
              <a:gd name="connsiteY11" fmla="*/ 0 h 429532"/>
              <a:gd name="connsiteX12" fmla="*/ 586893 w 602276"/>
              <a:gd name="connsiteY12" fmla="*/ 0 h 429532"/>
              <a:gd name="connsiteX13" fmla="*/ 300777 w 602276"/>
              <a:gd name="connsiteY13" fmla="*/ 229197 h 42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2276" h="429532">
                <a:moveTo>
                  <a:pt x="379984" y="251636"/>
                </a:moveTo>
                <a:lnTo>
                  <a:pt x="590986" y="429532"/>
                </a:lnTo>
                <a:lnTo>
                  <a:pt x="10585" y="429532"/>
                </a:lnTo>
                <a:lnTo>
                  <a:pt x="221586" y="251832"/>
                </a:lnTo>
                <a:lnTo>
                  <a:pt x="300785" y="315101"/>
                </a:lnTo>
                <a:close/>
                <a:moveTo>
                  <a:pt x="0" y="74941"/>
                </a:moveTo>
                <a:lnTo>
                  <a:pt x="167170" y="209083"/>
                </a:lnTo>
                <a:lnTo>
                  <a:pt x="0" y="349864"/>
                </a:lnTo>
                <a:close/>
                <a:moveTo>
                  <a:pt x="602276" y="72965"/>
                </a:moveTo>
                <a:lnTo>
                  <a:pt x="602276" y="352051"/>
                </a:lnTo>
                <a:lnTo>
                  <a:pt x="432566" y="208895"/>
                </a:lnTo>
                <a:close/>
                <a:moveTo>
                  <a:pt x="14466" y="0"/>
                </a:moveTo>
                <a:lnTo>
                  <a:pt x="586893" y="0"/>
                </a:lnTo>
                <a:lnTo>
                  <a:pt x="300777" y="22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58787" y="4041514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94" name="Freeform 9"/>
          <p:cNvSpPr>
            <a:spLocks noEditPoints="1"/>
          </p:cNvSpPr>
          <p:nvPr/>
        </p:nvSpPr>
        <p:spPr bwMode="auto">
          <a:xfrm>
            <a:off x="7346048" y="4159988"/>
            <a:ext cx="254899" cy="192475"/>
          </a:xfrm>
          <a:custGeom>
            <a:avLst/>
            <a:gdLst>
              <a:gd name="connsiteX0" fmla="*/ 332354 w 599637"/>
              <a:gd name="connsiteY0" fmla="*/ 225843 h 452788"/>
              <a:gd name="connsiteX1" fmla="*/ 328896 w 599637"/>
              <a:gd name="connsiteY1" fmla="*/ 226993 h 452788"/>
              <a:gd name="connsiteX2" fmla="*/ 321982 w 599637"/>
              <a:gd name="connsiteY2" fmla="*/ 231596 h 452788"/>
              <a:gd name="connsiteX3" fmla="*/ 321982 w 599637"/>
              <a:gd name="connsiteY3" fmla="*/ 232516 h 452788"/>
              <a:gd name="connsiteX4" fmla="*/ 332354 w 599637"/>
              <a:gd name="connsiteY4" fmla="*/ 225843 h 452788"/>
              <a:gd name="connsiteX5" fmla="*/ 437426 w 599637"/>
              <a:gd name="connsiteY5" fmla="*/ 220794 h 452788"/>
              <a:gd name="connsiteX6" fmla="*/ 442957 w 599637"/>
              <a:gd name="connsiteY6" fmla="*/ 223785 h 452788"/>
              <a:gd name="connsiteX7" fmla="*/ 447106 w 599637"/>
              <a:gd name="connsiteY7" fmla="*/ 263365 h 452788"/>
              <a:gd name="connsiteX8" fmla="*/ 449411 w 599637"/>
              <a:gd name="connsiteY8" fmla="*/ 314910 h 452788"/>
              <a:gd name="connsiteX9" fmla="*/ 448489 w 599637"/>
              <a:gd name="connsiteY9" fmla="*/ 399591 h 452788"/>
              <a:gd name="connsiteX10" fmla="*/ 443879 w 599637"/>
              <a:gd name="connsiteY10" fmla="*/ 406495 h 452788"/>
              <a:gd name="connsiteX11" fmla="*/ 434429 w 599637"/>
              <a:gd name="connsiteY11" fmla="*/ 406495 h 452788"/>
              <a:gd name="connsiteX12" fmla="*/ 360673 w 599637"/>
              <a:gd name="connsiteY12" fmla="*/ 401432 h 452788"/>
              <a:gd name="connsiteX13" fmla="*/ 271934 w 599637"/>
              <a:gd name="connsiteY13" fmla="*/ 406265 h 452788"/>
              <a:gd name="connsiteX14" fmla="*/ 179508 w 599637"/>
              <a:gd name="connsiteY14" fmla="*/ 410637 h 452788"/>
              <a:gd name="connsiteX15" fmla="*/ 122116 w 599637"/>
              <a:gd name="connsiteY15" fmla="*/ 404194 h 452788"/>
              <a:gd name="connsiteX16" fmla="*/ 117736 w 599637"/>
              <a:gd name="connsiteY16" fmla="*/ 402353 h 452788"/>
              <a:gd name="connsiteX17" fmla="*/ 112666 w 599637"/>
              <a:gd name="connsiteY17" fmla="*/ 331938 h 452788"/>
              <a:gd name="connsiteX18" fmla="*/ 111052 w 599637"/>
              <a:gd name="connsiteY18" fmla="*/ 227007 h 452788"/>
              <a:gd name="connsiteX19" fmla="*/ 115432 w 599637"/>
              <a:gd name="connsiteY19" fmla="*/ 221714 h 452788"/>
              <a:gd name="connsiteX20" fmla="*/ 122116 w 599637"/>
              <a:gd name="connsiteY20" fmla="*/ 221254 h 452788"/>
              <a:gd name="connsiteX21" fmla="*/ 213390 w 599637"/>
              <a:gd name="connsiteY21" fmla="*/ 260833 h 452788"/>
              <a:gd name="connsiteX22" fmla="*/ 296366 w 599637"/>
              <a:gd name="connsiteY22" fmla="*/ 281083 h 452788"/>
              <a:gd name="connsiteX23" fmla="*/ 429589 w 599637"/>
              <a:gd name="connsiteY23" fmla="*/ 221254 h 452788"/>
              <a:gd name="connsiteX24" fmla="*/ 437426 w 599637"/>
              <a:gd name="connsiteY24" fmla="*/ 220794 h 452788"/>
              <a:gd name="connsiteX25" fmla="*/ 367618 w 599637"/>
              <a:gd name="connsiteY25" fmla="*/ 52332 h 452788"/>
              <a:gd name="connsiteX26" fmla="*/ 373150 w 599637"/>
              <a:gd name="connsiteY26" fmla="*/ 54634 h 452788"/>
              <a:gd name="connsiteX27" fmla="*/ 398273 w 599637"/>
              <a:gd name="connsiteY27" fmla="*/ 63838 h 452788"/>
              <a:gd name="connsiteX28" fmla="*/ 367618 w 599637"/>
              <a:gd name="connsiteY28" fmla="*/ 52332 h 452788"/>
              <a:gd name="connsiteX29" fmla="*/ 282569 w 599637"/>
              <a:gd name="connsiteY29" fmla="*/ 95 h 452788"/>
              <a:gd name="connsiteX30" fmla="*/ 369232 w 599637"/>
              <a:gd name="connsiteY30" fmla="*/ 28860 h 452788"/>
              <a:gd name="connsiteX31" fmla="*/ 462809 w 599637"/>
              <a:gd name="connsiteY31" fmla="*/ 61307 h 452788"/>
              <a:gd name="connsiteX32" fmla="*/ 545784 w 599637"/>
              <a:gd name="connsiteY32" fmla="*/ 83168 h 452788"/>
              <a:gd name="connsiteX33" fmla="*/ 598566 w 599637"/>
              <a:gd name="connsiteY33" fmla="*/ 111473 h 452788"/>
              <a:gd name="connsiteX34" fmla="*/ 596952 w 599637"/>
              <a:gd name="connsiteY34" fmla="*/ 120218 h 452788"/>
              <a:gd name="connsiteX35" fmla="*/ 591190 w 599637"/>
              <a:gd name="connsiteY35" fmla="*/ 128732 h 452788"/>
              <a:gd name="connsiteX36" fmla="*/ 514208 w 599637"/>
              <a:gd name="connsiteY36" fmla="*/ 162560 h 452788"/>
              <a:gd name="connsiteX37" fmla="*/ 524349 w 599637"/>
              <a:gd name="connsiteY37" fmla="*/ 358622 h 452788"/>
              <a:gd name="connsiteX38" fmla="*/ 524349 w 599637"/>
              <a:gd name="connsiteY38" fmla="*/ 358852 h 452788"/>
              <a:gd name="connsiteX39" fmla="*/ 525041 w 599637"/>
              <a:gd name="connsiteY39" fmla="*/ 359542 h 452788"/>
              <a:gd name="connsiteX40" fmla="*/ 497152 w 599637"/>
              <a:gd name="connsiteY40" fmla="*/ 448599 h 452788"/>
              <a:gd name="connsiteX41" fmla="*/ 507524 w 599637"/>
              <a:gd name="connsiteY41" fmla="*/ 351488 h 452788"/>
              <a:gd name="connsiteX42" fmla="*/ 499918 w 599637"/>
              <a:gd name="connsiteY42" fmla="*/ 169233 h 452788"/>
              <a:gd name="connsiteX43" fmla="*/ 431232 w 599637"/>
              <a:gd name="connsiteY43" fmla="*/ 200529 h 452788"/>
              <a:gd name="connsiteX44" fmla="*/ 343417 w 599637"/>
              <a:gd name="connsiteY44" fmla="*/ 238729 h 452788"/>
              <a:gd name="connsiteX45" fmla="*/ 300316 w 599637"/>
              <a:gd name="connsiteY45" fmla="*/ 254608 h 452788"/>
              <a:gd name="connsiteX46" fmla="*/ 289253 w 599637"/>
              <a:gd name="connsiteY46" fmla="*/ 258750 h 452788"/>
              <a:gd name="connsiteX47" fmla="*/ 112700 w 599637"/>
              <a:gd name="connsiteY47" fmla="*/ 181199 h 452788"/>
              <a:gd name="connsiteX48" fmla="*/ 50007 w 599637"/>
              <a:gd name="connsiteY48" fmla="*/ 146221 h 452788"/>
              <a:gd name="connsiteX49" fmla="*/ 2527 w 599637"/>
              <a:gd name="connsiteY49" fmla="*/ 125971 h 452788"/>
              <a:gd name="connsiteX50" fmla="*/ 914 w 599637"/>
              <a:gd name="connsiteY50" fmla="*/ 118607 h 452788"/>
              <a:gd name="connsiteX51" fmla="*/ 3449 w 599637"/>
              <a:gd name="connsiteY51" fmla="*/ 111473 h 452788"/>
              <a:gd name="connsiteX52" fmla="*/ 162024 w 599637"/>
              <a:gd name="connsiteY52" fmla="*/ 50261 h 452788"/>
              <a:gd name="connsiteX53" fmla="*/ 279803 w 599637"/>
              <a:gd name="connsiteY53" fmla="*/ 325 h 452788"/>
              <a:gd name="connsiteX54" fmla="*/ 282569 w 599637"/>
              <a:gd name="connsiteY54" fmla="*/ 95 h 4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99637" h="452788">
                <a:moveTo>
                  <a:pt x="332354" y="225843"/>
                </a:moveTo>
                <a:cubicBezTo>
                  <a:pt x="331201" y="226303"/>
                  <a:pt x="330049" y="226533"/>
                  <a:pt x="328896" y="226993"/>
                </a:cubicBezTo>
                <a:cubicBezTo>
                  <a:pt x="326592" y="228604"/>
                  <a:pt x="324287" y="230215"/>
                  <a:pt x="321982" y="231596"/>
                </a:cubicBezTo>
                <a:cubicBezTo>
                  <a:pt x="321982" y="231826"/>
                  <a:pt x="321982" y="232286"/>
                  <a:pt x="321982" y="232516"/>
                </a:cubicBezTo>
                <a:cubicBezTo>
                  <a:pt x="325439" y="230215"/>
                  <a:pt x="328896" y="227914"/>
                  <a:pt x="332354" y="225843"/>
                </a:cubicBezTo>
                <a:close/>
                <a:moveTo>
                  <a:pt x="437426" y="220794"/>
                </a:moveTo>
                <a:cubicBezTo>
                  <a:pt x="439500" y="220794"/>
                  <a:pt x="441805" y="221944"/>
                  <a:pt x="442957" y="223785"/>
                </a:cubicBezTo>
                <a:cubicBezTo>
                  <a:pt x="449411" y="234831"/>
                  <a:pt x="446415" y="250939"/>
                  <a:pt x="447106" y="263365"/>
                </a:cubicBezTo>
                <a:cubicBezTo>
                  <a:pt x="447798" y="280623"/>
                  <a:pt x="448489" y="297651"/>
                  <a:pt x="449411" y="314910"/>
                </a:cubicBezTo>
                <a:cubicBezTo>
                  <a:pt x="451255" y="341833"/>
                  <a:pt x="461627" y="374279"/>
                  <a:pt x="448489" y="399591"/>
                </a:cubicBezTo>
                <a:cubicBezTo>
                  <a:pt x="448259" y="402583"/>
                  <a:pt x="446645" y="405574"/>
                  <a:pt x="443879" y="406495"/>
                </a:cubicBezTo>
                <a:cubicBezTo>
                  <a:pt x="441114" y="409486"/>
                  <a:pt x="436504" y="409026"/>
                  <a:pt x="434429" y="406495"/>
                </a:cubicBezTo>
                <a:cubicBezTo>
                  <a:pt x="409767" y="404654"/>
                  <a:pt x="385796" y="400742"/>
                  <a:pt x="360673" y="401432"/>
                </a:cubicBezTo>
                <a:cubicBezTo>
                  <a:pt x="330939" y="402353"/>
                  <a:pt x="301437" y="404884"/>
                  <a:pt x="271934" y="406265"/>
                </a:cubicBezTo>
                <a:cubicBezTo>
                  <a:pt x="241048" y="407645"/>
                  <a:pt x="210163" y="410407"/>
                  <a:pt x="179508" y="410637"/>
                </a:cubicBezTo>
                <a:cubicBezTo>
                  <a:pt x="163143" y="410637"/>
                  <a:pt x="138020" y="413168"/>
                  <a:pt x="122116" y="404194"/>
                </a:cubicBezTo>
                <a:cubicBezTo>
                  <a:pt x="120733" y="404194"/>
                  <a:pt x="119119" y="403733"/>
                  <a:pt x="117736" y="402353"/>
                </a:cubicBezTo>
                <a:cubicBezTo>
                  <a:pt x="101602" y="387165"/>
                  <a:pt x="111052" y="351268"/>
                  <a:pt x="112666" y="331938"/>
                </a:cubicBezTo>
                <a:cubicBezTo>
                  <a:pt x="115432" y="296961"/>
                  <a:pt x="109439" y="261984"/>
                  <a:pt x="111052" y="227007"/>
                </a:cubicBezTo>
                <a:cubicBezTo>
                  <a:pt x="111283" y="224245"/>
                  <a:pt x="113127" y="222405"/>
                  <a:pt x="115432" y="221714"/>
                </a:cubicBezTo>
                <a:cubicBezTo>
                  <a:pt x="117045" y="220564"/>
                  <a:pt x="119580" y="220103"/>
                  <a:pt x="122116" y="221254"/>
                </a:cubicBezTo>
                <a:cubicBezTo>
                  <a:pt x="152310" y="235061"/>
                  <a:pt x="182043" y="249788"/>
                  <a:pt x="213390" y="260833"/>
                </a:cubicBezTo>
                <a:cubicBezTo>
                  <a:pt x="238052" y="269578"/>
                  <a:pt x="269860" y="283615"/>
                  <a:pt x="296366" y="281083"/>
                </a:cubicBezTo>
                <a:cubicBezTo>
                  <a:pt x="342694" y="276481"/>
                  <a:pt x="392711" y="248868"/>
                  <a:pt x="429589" y="221254"/>
                </a:cubicBezTo>
                <a:cubicBezTo>
                  <a:pt x="432124" y="219183"/>
                  <a:pt x="435121" y="219413"/>
                  <a:pt x="437426" y="220794"/>
                </a:cubicBezTo>
                <a:close/>
                <a:moveTo>
                  <a:pt x="367618" y="52332"/>
                </a:moveTo>
                <a:cubicBezTo>
                  <a:pt x="369462" y="53023"/>
                  <a:pt x="371306" y="53943"/>
                  <a:pt x="373150" y="54634"/>
                </a:cubicBezTo>
                <a:cubicBezTo>
                  <a:pt x="381447" y="57625"/>
                  <a:pt x="389975" y="60847"/>
                  <a:pt x="398273" y="63838"/>
                </a:cubicBezTo>
                <a:cubicBezTo>
                  <a:pt x="388362" y="59466"/>
                  <a:pt x="377990" y="55324"/>
                  <a:pt x="367618" y="52332"/>
                </a:cubicBezTo>
                <a:close/>
                <a:moveTo>
                  <a:pt x="282569" y="95"/>
                </a:moveTo>
                <a:cubicBezTo>
                  <a:pt x="312762" y="3087"/>
                  <a:pt x="341573" y="16894"/>
                  <a:pt x="369232" y="28860"/>
                </a:cubicBezTo>
                <a:cubicBezTo>
                  <a:pt x="399886" y="41977"/>
                  <a:pt x="430311" y="53483"/>
                  <a:pt x="462809" y="61307"/>
                </a:cubicBezTo>
                <a:cubicBezTo>
                  <a:pt x="490468" y="68211"/>
                  <a:pt x="518817" y="73964"/>
                  <a:pt x="545784" y="83168"/>
                </a:cubicBezTo>
                <a:cubicBezTo>
                  <a:pt x="563301" y="89151"/>
                  <a:pt x="587733" y="95365"/>
                  <a:pt x="598566" y="111473"/>
                </a:cubicBezTo>
                <a:cubicBezTo>
                  <a:pt x="600640" y="114465"/>
                  <a:pt x="599488" y="118147"/>
                  <a:pt x="596952" y="120218"/>
                </a:cubicBezTo>
                <a:cubicBezTo>
                  <a:pt x="596952" y="123669"/>
                  <a:pt x="595108" y="127121"/>
                  <a:pt x="591190" y="128732"/>
                </a:cubicBezTo>
                <a:cubicBezTo>
                  <a:pt x="564915" y="138627"/>
                  <a:pt x="539561" y="150363"/>
                  <a:pt x="514208" y="162560"/>
                </a:cubicBezTo>
                <a:cubicBezTo>
                  <a:pt x="538178" y="195697"/>
                  <a:pt x="525502" y="336300"/>
                  <a:pt x="524349" y="358622"/>
                </a:cubicBezTo>
                <a:cubicBezTo>
                  <a:pt x="524349" y="358622"/>
                  <a:pt x="524349" y="358852"/>
                  <a:pt x="524349" y="358852"/>
                </a:cubicBezTo>
                <a:cubicBezTo>
                  <a:pt x="524580" y="359082"/>
                  <a:pt x="524810" y="359312"/>
                  <a:pt x="525041" y="359542"/>
                </a:cubicBezTo>
                <a:cubicBezTo>
                  <a:pt x="543940" y="388998"/>
                  <a:pt x="558922" y="472301"/>
                  <a:pt x="497152" y="448599"/>
                </a:cubicBezTo>
                <a:cubicBezTo>
                  <a:pt x="454512" y="432260"/>
                  <a:pt x="468571" y="362764"/>
                  <a:pt x="507524" y="351488"/>
                </a:cubicBezTo>
                <a:cubicBezTo>
                  <a:pt x="510750" y="290736"/>
                  <a:pt x="514899" y="228374"/>
                  <a:pt x="499918" y="169233"/>
                </a:cubicBezTo>
                <a:cubicBezTo>
                  <a:pt x="477330" y="180049"/>
                  <a:pt x="454512" y="190864"/>
                  <a:pt x="431232" y="200529"/>
                </a:cubicBezTo>
                <a:cubicBezTo>
                  <a:pt x="402191" y="212496"/>
                  <a:pt x="369923" y="221931"/>
                  <a:pt x="343417" y="238729"/>
                </a:cubicBezTo>
                <a:cubicBezTo>
                  <a:pt x="328896" y="247704"/>
                  <a:pt x="316681" y="256218"/>
                  <a:pt x="300316" y="254608"/>
                </a:cubicBezTo>
                <a:cubicBezTo>
                  <a:pt x="298703" y="258750"/>
                  <a:pt x="294323" y="261741"/>
                  <a:pt x="289253" y="258750"/>
                </a:cubicBezTo>
                <a:cubicBezTo>
                  <a:pt x="233936" y="224692"/>
                  <a:pt x="169630" y="211575"/>
                  <a:pt x="112700" y="181199"/>
                </a:cubicBezTo>
                <a:cubicBezTo>
                  <a:pt x="91495" y="169924"/>
                  <a:pt x="71212" y="157497"/>
                  <a:pt x="50007" y="146221"/>
                </a:cubicBezTo>
                <a:cubicBezTo>
                  <a:pt x="35487" y="138627"/>
                  <a:pt x="15895" y="134715"/>
                  <a:pt x="2527" y="125971"/>
                </a:cubicBezTo>
                <a:cubicBezTo>
                  <a:pt x="222" y="124590"/>
                  <a:pt x="-930" y="120908"/>
                  <a:pt x="914" y="118607"/>
                </a:cubicBezTo>
                <a:cubicBezTo>
                  <a:pt x="-239" y="116076"/>
                  <a:pt x="222" y="112854"/>
                  <a:pt x="3449" y="111473"/>
                </a:cubicBezTo>
                <a:cubicBezTo>
                  <a:pt x="55309" y="88921"/>
                  <a:pt x="111317" y="75574"/>
                  <a:pt x="162024" y="50261"/>
                </a:cubicBezTo>
                <a:cubicBezTo>
                  <a:pt x="199824" y="31391"/>
                  <a:pt x="237624" y="7229"/>
                  <a:pt x="279803" y="325"/>
                </a:cubicBezTo>
                <a:cubicBezTo>
                  <a:pt x="280725" y="95"/>
                  <a:pt x="281647" y="-135"/>
                  <a:pt x="282569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258787" y="4700637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91" name="KSO_Shape"/>
          <p:cNvSpPr/>
          <p:nvPr/>
        </p:nvSpPr>
        <p:spPr bwMode="auto">
          <a:xfrm>
            <a:off x="7362967" y="4829046"/>
            <a:ext cx="215135" cy="175139"/>
          </a:xfrm>
          <a:custGeom>
            <a:avLst/>
            <a:gdLst>
              <a:gd name="T0" fmla="*/ 5769 w 11205"/>
              <a:gd name="T1" fmla="*/ 2602 h 9120"/>
              <a:gd name="T2" fmla="*/ 3200 w 11205"/>
              <a:gd name="T3" fmla="*/ 5171 h 9120"/>
              <a:gd name="T4" fmla="*/ 5769 w 11205"/>
              <a:gd name="T5" fmla="*/ 7741 h 9120"/>
              <a:gd name="T6" fmla="*/ 8339 w 11205"/>
              <a:gd name="T7" fmla="*/ 5171 h 9120"/>
              <a:gd name="T8" fmla="*/ 5769 w 11205"/>
              <a:gd name="T9" fmla="*/ 2602 h 9120"/>
              <a:gd name="T10" fmla="*/ 5769 w 11205"/>
              <a:gd name="T11" fmla="*/ 6906 h 9120"/>
              <a:gd name="T12" fmla="*/ 4035 w 11205"/>
              <a:gd name="T13" fmla="*/ 5171 h 9120"/>
              <a:gd name="T14" fmla="*/ 5769 w 11205"/>
              <a:gd name="T15" fmla="*/ 3436 h 9120"/>
              <a:gd name="T16" fmla="*/ 7504 w 11205"/>
              <a:gd name="T17" fmla="*/ 5171 h 9120"/>
              <a:gd name="T18" fmla="*/ 5769 w 11205"/>
              <a:gd name="T19" fmla="*/ 6906 h 9120"/>
              <a:gd name="T20" fmla="*/ 10008 w 11205"/>
              <a:gd name="T21" fmla="*/ 1279 h 9120"/>
              <a:gd name="T22" fmla="*/ 8339 w 11205"/>
              <a:gd name="T23" fmla="*/ 1279 h 9120"/>
              <a:gd name="T24" fmla="*/ 7087 w 11205"/>
              <a:gd name="T25" fmla="*/ 0 h 9120"/>
              <a:gd name="T26" fmla="*/ 5000 w 11205"/>
              <a:gd name="T27" fmla="*/ 0 h 9120"/>
              <a:gd name="T28" fmla="*/ 3748 w 11205"/>
              <a:gd name="T29" fmla="*/ 1279 h 9120"/>
              <a:gd name="T30" fmla="*/ 2443 w 11205"/>
              <a:gd name="T31" fmla="*/ 1279 h 9120"/>
              <a:gd name="T32" fmla="*/ 2443 w 11205"/>
              <a:gd name="T33" fmla="*/ 854 h 9120"/>
              <a:gd name="T34" fmla="*/ 2034 w 11205"/>
              <a:gd name="T35" fmla="*/ 437 h 9120"/>
              <a:gd name="T36" fmla="*/ 1625 w 11205"/>
              <a:gd name="T37" fmla="*/ 854 h 9120"/>
              <a:gd name="T38" fmla="*/ 1625 w 11205"/>
              <a:gd name="T39" fmla="*/ 1279 h 9120"/>
              <a:gd name="T40" fmla="*/ 1244 w 11205"/>
              <a:gd name="T41" fmla="*/ 1279 h 9120"/>
              <a:gd name="T42" fmla="*/ 0 w 11205"/>
              <a:gd name="T43" fmla="*/ 2523 h 9120"/>
              <a:gd name="T44" fmla="*/ 0 w 11205"/>
              <a:gd name="T45" fmla="*/ 7949 h 9120"/>
              <a:gd name="T46" fmla="*/ 1244 w 11205"/>
              <a:gd name="T47" fmla="*/ 9120 h 9120"/>
              <a:gd name="T48" fmla="*/ 10008 w 11205"/>
              <a:gd name="T49" fmla="*/ 9120 h 9120"/>
              <a:gd name="T50" fmla="*/ 11205 w 11205"/>
              <a:gd name="T51" fmla="*/ 7949 h 9120"/>
              <a:gd name="T52" fmla="*/ 11205 w 11205"/>
              <a:gd name="T53" fmla="*/ 2523 h 9120"/>
              <a:gd name="T54" fmla="*/ 10008 w 11205"/>
              <a:gd name="T55" fmla="*/ 1279 h 9120"/>
              <a:gd name="T56" fmla="*/ 10387 w 11205"/>
              <a:gd name="T57" fmla="*/ 7949 h 9120"/>
              <a:gd name="T58" fmla="*/ 10008 w 11205"/>
              <a:gd name="T59" fmla="*/ 8301 h 9120"/>
              <a:gd name="T60" fmla="*/ 1244 w 11205"/>
              <a:gd name="T61" fmla="*/ 8301 h 9120"/>
              <a:gd name="T62" fmla="*/ 819 w 11205"/>
              <a:gd name="T63" fmla="*/ 7949 h 9120"/>
              <a:gd name="T64" fmla="*/ 819 w 11205"/>
              <a:gd name="T65" fmla="*/ 2523 h 9120"/>
              <a:gd name="T66" fmla="*/ 1244 w 11205"/>
              <a:gd name="T67" fmla="*/ 2085 h 9120"/>
              <a:gd name="T68" fmla="*/ 4165 w 11205"/>
              <a:gd name="T69" fmla="*/ 2085 h 9120"/>
              <a:gd name="T70" fmla="*/ 4528 w 11205"/>
              <a:gd name="T71" fmla="*/ 1689 h 9120"/>
              <a:gd name="T72" fmla="*/ 4528 w 11205"/>
              <a:gd name="T73" fmla="*/ 1271 h 9120"/>
              <a:gd name="T74" fmla="*/ 5000 w 11205"/>
              <a:gd name="T75" fmla="*/ 818 h 9120"/>
              <a:gd name="T76" fmla="*/ 7087 w 11205"/>
              <a:gd name="T77" fmla="*/ 818 h 9120"/>
              <a:gd name="T78" fmla="*/ 7483 w 11205"/>
              <a:gd name="T79" fmla="*/ 1271 h 9120"/>
              <a:gd name="T80" fmla="*/ 7483 w 11205"/>
              <a:gd name="T81" fmla="*/ 1689 h 9120"/>
              <a:gd name="T82" fmla="*/ 7922 w 11205"/>
              <a:gd name="T83" fmla="*/ 2085 h 9120"/>
              <a:gd name="T84" fmla="*/ 10008 w 11205"/>
              <a:gd name="T85" fmla="*/ 2085 h 9120"/>
              <a:gd name="T86" fmla="*/ 10387 w 11205"/>
              <a:gd name="T87" fmla="*/ 2523 h 9120"/>
              <a:gd name="T88" fmla="*/ 10387 w 11205"/>
              <a:gd name="T89" fmla="*/ 7949 h 9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05" h="9120">
                <a:moveTo>
                  <a:pt x="5769" y="2602"/>
                </a:moveTo>
                <a:cubicBezTo>
                  <a:pt x="4353" y="2602"/>
                  <a:pt x="3200" y="3754"/>
                  <a:pt x="3200" y="5171"/>
                </a:cubicBezTo>
                <a:cubicBezTo>
                  <a:pt x="3200" y="6588"/>
                  <a:pt x="4353" y="7741"/>
                  <a:pt x="5769" y="7741"/>
                </a:cubicBezTo>
                <a:cubicBezTo>
                  <a:pt x="7186" y="7741"/>
                  <a:pt x="8339" y="6588"/>
                  <a:pt x="8339" y="5171"/>
                </a:cubicBezTo>
                <a:cubicBezTo>
                  <a:pt x="8339" y="3754"/>
                  <a:pt x="7186" y="2602"/>
                  <a:pt x="5769" y="2602"/>
                </a:cubicBezTo>
                <a:close/>
                <a:moveTo>
                  <a:pt x="5769" y="6906"/>
                </a:moveTo>
                <a:cubicBezTo>
                  <a:pt x="4813" y="6906"/>
                  <a:pt x="4035" y="6128"/>
                  <a:pt x="4035" y="5171"/>
                </a:cubicBezTo>
                <a:cubicBezTo>
                  <a:pt x="4035" y="4215"/>
                  <a:pt x="4813" y="3436"/>
                  <a:pt x="5769" y="3436"/>
                </a:cubicBezTo>
                <a:cubicBezTo>
                  <a:pt x="6726" y="3436"/>
                  <a:pt x="7504" y="4215"/>
                  <a:pt x="7504" y="5171"/>
                </a:cubicBezTo>
                <a:cubicBezTo>
                  <a:pt x="7504" y="6128"/>
                  <a:pt x="6726" y="6906"/>
                  <a:pt x="5769" y="6906"/>
                </a:cubicBezTo>
                <a:close/>
                <a:moveTo>
                  <a:pt x="10008" y="1279"/>
                </a:moveTo>
                <a:lnTo>
                  <a:pt x="8339" y="1279"/>
                </a:lnTo>
                <a:cubicBezTo>
                  <a:pt x="8339" y="562"/>
                  <a:pt x="7777" y="0"/>
                  <a:pt x="7087" y="0"/>
                </a:cubicBezTo>
                <a:lnTo>
                  <a:pt x="5000" y="0"/>
                </a:lnTo>
                <a:cubicBezTo>
                  <a:pt x="4309" y="0"/>
                  <a:pt x="3748" y="562"/>
                  <a:pt x="3748" y="1279"/>
                </a:cubicBezTo>
                <a:lnTo>
                  <a:pt x="2443" y="1279"/>
                </a:lnTo>
                <a:lnTo>
                  <a:pt x="2443" y="854"/>
                </a:lnTo>
                <a:cubicBezTo>
                  <a:pt x="2443" y="623"/>
                  <a:pt x="2264" y="437"/>
                  <a:pt x="2034" y="437"/>
                </a:cubicBezTo>
                <a:cubicBezTo>
                  <a:pt x="1803" y="437"/>
                  <a:pt x="1625" y="623"/>
                  <a:pt x="1625" y="854"/>
                </a:cubicBezTo>
                <a:lnTo>
                  <a:pt x="1625" y="1279"/>
                </a:lnTo>
                <a:lnTo>
                  <a:pt x="1244" y="1279"/>
                </a:lnTo>
                <a:cubicBezTo>
                  <a:pt x="553" y="1279"/>
                  <a:pt x="0" y="1833"/>
                  <a:pt x="0" y="2523"/>
                </a:cubicBezTo>
                <a:lnTo>
                  <a:pt x="0" y="7949"/>
                </a:lnTo>
                <a:cubicBezTo>
                  <a:pt x="0" y="8640"/>
                  <a:pt x="553" y="9120"/>
                  <a:pt x="1244" y="9120"/>
                </a:cubicBezTo>
                <a:lnTo>
                  <a:pt x="10008" y="9120"/>
                </a:lnTo>
                <a:cubicBezTo>
                  <a:pt x="10699" y="9120"/>
                  <a:pt x="11205" y="8640"/>
                  <a:pt x="11205" y="7949"/>
                </a:cubicBezTo>
                <a:lnTo>
                  <a:pt x="11205" y="2523"/>
                </a:lnTo>
                <a:cubicBezTo>
                  <a:pt x="11205" y="1833"/>
                  <a:pt x="10699" y="1279"/>
                  <a:pt x="10008" y="1279"/>
                </a:cubicBezTo>
                <a:close/>
                <a:moveTo>
                  <a:pt x="10387" y="7949"/>
                </a:moveTo>
                <a:cubicBezTo>
                  <a:pt x="10387" y="8179"/>
                  <a:pt x="10239" y="8301"/>
                  <a:pt x="10008" y="8301"/>
                </a:cubicBezTo>
                <a:lnTo>
                  <a:pt x="1244" y="8301"/>
                </a:lnTo>
                <a:cubicBezTo>
                  <a:pt x="1014" y="8301"/>
                  <a:pt x="819" y="8179"/>
                  <a:pt x="819" y="7949"/>
                </a:cubicBezTo>
                <a:lnTo>
                  <a:pt x="819" y="2523"/>
                </a:lnTo>
                <a:cubicBezTo>
                  <a:pt x="819" y="2293"/>
                  <a:pt x="1014" y="2085"/>
                  <a:pt x="1244" y="2085"/>
                </a:cubicBezTo>
                <a:lnTo>
                  <a:pt x="4165" y="2085"/>
                </a:lnTo>
                <a:cubicBezTo>
                  <a:pt x="4396" y="2085"/>
                  <a:pt x="4528" y="1919"/>
                  <a:pt x="4528" y="1689"/>
                </a:cubicBezTo>
                <a:lnTo>
                  <a:pt x="4528" y="1271"/>
                </a:lnTo>
                <a:cubicBezTo>
                  <a:pt x="4528" y="1041"/>
                  <a:pt x="4770" y="818"/>
                  <a:pt x="5000" y="818"/>
                </a:cubicBezTo>
                <a:lnTo>
                  <a:pt x="7087" y="818"/>
                </a:lnTo>
                <a:cubicBezTo>
                  <a:pt x="7317" y="818"/>
                  <a:pt x="7483" y="1041"/>
                  <a:pt x="7483" y="1271"/>
                </a:cubicBezTo>
                <a:lnTo>
                  <a:pt x="7483" y="1689"/>
                </a:lnTo>
                <a:cubicBezTo>
                  <a:pt x="7483" y="1919"/>
                  <a:pt x="7691" y="2085"/>
                  <a:pt x="7922" y="2085"/>
                </a:cubicBezTo>
                <a:lnTo>
                  <a:pt x="10008" y="2085"/>
                </a:lnTo>
                <a:cubicBezTo>
                  <a:pt x="10239" y="2085"/>
                  <a:pt x="10387" y="2293"/>
                  <a:pt x="10387" y="2523"/>
                </a:cubicBezTo>
                <a:lnTo>
                  <a:pt x="10387" y="7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258787" y="5359760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258787" y="6018882"/>
            <a:ext cx="429425" cy="429425"/>
          </a:xfrm>
          <a:prstGeom prst="ellipse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92" name="Freeform 5"/>
          <p:cNvSpPr>
            <a:spLocks noEditPoints="1"/>
          </p:cNvSpPr>
          <p:nvPr/>
        </p:nvSpPr>
        <p:spPr bwMode="auto">
          <a:xfrm>
            <a:off x="7354749" y="5438863"/>
            <a:ext cx="233986" cy="236238"/>
          </a:xfrm>
          <a:custGeom>
            <a:avLst/>
            <a:gdLst>
              <a:gd name="T0" fmla="*/ 10222 w 10826"/>
              <a:gd name="T1" fmla="*/ 10931 h 10931"/>
              <a:gd name="T2" fmla="*/ 609 w 10826"/>
              <a:gd name="T3" fmla="*/ 10931 h 10931"/>
              <a:gd name="T4" fmla="*/ 101 w 10826"/>
              <a:gd name="T5" fmla="*/ 10667 h 10931"/>
              <a:gd name="T6" fmla="*/ 106 w 10826"/>
              <a:gd name="T7" fmla="*/ 10094 h 10931"/>
              <a:gd name="T8" fmla="*/ 1497 w 10826"/>
              <a:gd name="T9" fmla="*/ 7474 h 10931"/>
              <a:gd name="T10" fmla="*/ 1957 w 10826"/>
              <a:gd name="T11" fmla="*/ 7333 h 10931"/>
              <a:gd name="T12" fmla="*/ 2098 w 10826"/>
              <a:gd name="T13" fmla="*/ 7794 h 10931"/>
              <a:gd name="T14" fmla="*/ 794 w 10826"/>
              <a:gd name="T15" fmla="*/ 10250 h 10931"/>
              <a:gd name="T16" fmla="*/ 9997 w 10826"/>
              <a:gd name="T17" fmla="*/ 10250 h 10931"/>
              <a:gd name="T18" fmla="*/ 7705 w 10826"/>
              <a:gd name="T19" fmla="*/ 6479 h 10931"/>
              <a:gd name="T20" fmla="*/ 6022 w 10826"/>
              <a:gd name="T21" fmla="*/ 9250 h 10931"/>
              <a:gd name="T22" fmla="*/ 5534 w 10826"/>
              <a:gd name="T23" fmla="*/ 9549 h 10931"/>
              <a:gd name="T24" fmla="*/ 5042 w 10826"/>
              <a:gd name="T25" fmla="*/ 9258 h 10931"/>
              <a:gd name="T26" fmla="*/ 2535 w 10826"/>
              <a:gd name="T27" fmla="*/ 3258 h 10931"/>
              <a:gd name="T28" fmla="*/ 5434 w 10826"/>
              <a:gd name="T29" fmla="*/ 56 h 10931"/>
              <a:gd name="T30" fmla="*/ 8472 w 10826"/>
              <a:gd name="T31" fmla="*/ 3115 h 10931"/>
              <a:gd name="T32" fmla="*/ 8177 w 10826"/>
              <a:gd name="T33" fmla="*/ 3495 h 10931"/>
              <a:gd name="T34" fmla="*/ 7796 w 10826"/>
              <a:gd name="T35" fmla="*/ 3200 h 10931"/>
              <a:gd name="T36" fmla="*/ 5464 w 10826"/>
              <a:gd name="T37" fmla="*/ 736 h 10931"/>
              <a:gd name="T38" fmla="*/ 3215 w 10826"/>
              <a:gd name="T39" fmla="*/ 3284 h 10931"/>
              <a:gd name="T40" fmla="*/ 5528 w 10826"/>
              <a:gd name="T41" fmla="*/ 8751 h 10931"/>
              <a:gd name="T42" fmla="*/ 7216 w 10826"/>
              <a:gd name="T43" fmla="*/ 5972 h 10931"/>
              <a:gd name="T44" fmla="*/ 7705 w 10826"/>
              <a:gd name="T45" fmla="*/ 5674 h 10931"/>
              <a:gd name="T46" fmla="*/ 8194 w 10826"/>
              <a:gd name="T47" fmla="*/ 5972 h 10931"/>
              <a:gd name="T48" fmla="*/ 10696 w 10826"/>
              <a:gd name="T49" fmla="*/ 10088 h 10931"/>
              <a:gd name="T50" fmla="*/ 10729 w 10826"/>
              <a:gd name="T51" fmla="*/ 10662 h 10931"/>
              <a:gd name="T52" fmla="*/ 10222 w 10826"/>
              <a:gd name="T53" fmla="*/ 10931 h 10931"/>
              <a:gd name="T54" fmla="*/ 5546 w 10826"/>
              <a:gd name="T55" fmla="*/ 4885 h 10931"/>
              <a:gd name="T56" fmla="*/ 4313 w 10826"/>
              <a:gd name="T57" fmla="*/ 3653 h 10931"/>
              <a:gd name="T58" fmla="*/ 5546 w 10826"/>
              <a:gd name="T59" fmla="*/ 2420 h 10931"/>
              <a:gd name="T60" fmla="*/ 6779 w 10826"/>
              <a:gd name="T61" fmla="*/ 3653 h 10931"/>
              <a:gd name="T62" fmla="*/ 5546 w 10826"/>
              <a:gd name="T63" fmla="*/ 4885 h 10931"/>
              <a:gd name="T64" fmla="*/ 5546 w 10826"/>
              <a:gd name="T65" fmla="*/ 3101 h 10931"/>
              <a:gd name="T66" fmla="*/ 4994 w 10826"/>
              <a:gd name="T67" fmla="*/ 3653 h 10931"/>
              <a:gd name="T68" fmla="*/ 5546 w 10826"/>
              <a:gd name="T69" fmla="*/ 4204 h 10931"/>
              <a:gd name="T70" fmla="*/ 6098 w 10826"/>
              <a:gd name="T71" fmla="*/ 3653 h 10931"/>
              <a:gd name="T72" fmla="*/ 5546 w 10826"/>
              <a:gd name="T73" fmla="*/ 3101 h 10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26" h="10931">
                <a:moveTo>
                  <a:pt x="10222" y="10931"/>
                </a:moveTo>
                <a:lnTo>
                  <a:pt x="609" y="10931"/>
                </a:lnTo>
                <a:cubicBezTo>
                  <a:pt x="387" y="10931"/>
                  <a:pt x="202" y="10835"/>
                  <a:pt x="101" y="10667"/>
                </a:cubicBezTo>
                <a:cubicBezTo>
                  <a:pt x="0" y="10499"/>
                  <a:pt x="2" y="10290"/>
                  <a:pt x="106" y="10094"/>
                </a:cubicBezTo>
                <a:lnTo>
                  <a:pt x="1497" y="7474"/>
                </a:lnTo>
                <a:cubicBezTo>
                  <a:pt x="1585" y="7308"/>
                  <a:pt x="1791" y="7245"/>
                  <a:pt x="1957" y="7333"/>
                </a:cubicBezTo>
                <a:cubicBezTo>
                  <a:pt x="2123" y="7422"/>
                  <a:pt x="2186" y="7628"/>
                  <a:pt x="2098" y="7794"/>
                </a:cubicBezTo>
                <a:lnTo>
                  <a:pt x="794" y="10250"/>
                </a:lnTo>
                <a:lnTo>
                  <a:pt x="9997" y="10250"/>
                </a:lnTo>
                <a:lnTo>
                  <a:pt x="7705" y="6479"/>
                </a:lnTo>
                <a:lnTo>
                  <a:pt x="6022" y="9250"/>
                </a:lnTo>
                <a:cubicBezTo>
                  <a:pt x="5908" y="9438"/>
                  <a:pt x="5730" y="9547"/>
                  <a:pt x="5534" y="9549"/>
                </a:cubicBezTo>
                <a:cubicBezTo>
                  <a:pt x="5337" y="9558"/>
                  <a:pt x="5159" y="9445"/>
                  <a:pt x="5042" y="9258"/>
                </a:cubicBezTo>
                <a:cubicBezTo>
                  <a:pt x="4936" y="9091"/>
                  <a:pt x="2463" y="5146"/>
                  <a:pt x="2535" y="3258"/>
                </a:cubicBezTo>
                <a:cubicBezTo>
                  <a:pt x="2612" y="1236"/>
                  <a:pt x="4052" y="116"/>
                  <a:pt x="5434" y="56"/>
                </a:cubicBezTo>
                <a:cubicBezTo>
                  <a:pt x="6749" y="0"/>
                  <a:pt x="8195" y="922"/>
                  <a:pt x="8472" y="3115"/>
                </a:cubicBezTo>
                <a:cubicBezTo>
                  <a:pt x="8495" y="3301"/>
                  <a:pt x="8363" y="3471"/>
                  <a:pt x="8177" y="3495"/>
                </a:cubicBezTo>
                <a:cubicBezTo>
                  <a:pt x="7991" y="3518"/>
                  <a:pt x="7820" y="3386"/>
                  <a:pt x="7796" y="3200"/>
                </a:cubicBezTo>
                <a:cubicBezTo>
                  <a:pt x="7559" y="1316"/>
                  <a:pt x="6393" y="695"/>
                  <a:pt x="5464" y="736"/>
                </a:cubicBezTo>
                <a:cubicBezTo>
                  <a:pt x="4393" y="783"/>
                  <a:pt x="3277" y="1673"/>
                  <a:pt x="3215" y="3284"/>
                </a:cubicBezTo>
                <a:cubicBezTo>
                  <a:pt x="3165" y="4621"/>
                  <a:pt x="4790" y="7553"/>
                  <a:pt x="5528" y="8751"/>
                </a:cubicBezTo>
                <a:lnTo>
                  <a:pt x="7216" y="5972"/>
                </a:lnTo>
                <a:cubicBezTo>
                  <a:pt x="7331" y="5783"/>
                  <a:pt x="7510" y="5674"/>
                  <a:pt x="7705" y="5674"/>
                </a:cubicBezTo>
                <a:cubicBezTo>
                  <a:pt x="7901" y="5674"/>
                  <a:pt x="8079" y="5783"/>
                  <a:pt x="8194" y="5972"/>
                </a:cubicBezTo>
                <a:lnTo>
                  <a:pt x="10696" y="10088"/>
                </a:lnTo>
                <a:cubicBezTo>
                  <a:pt x="10813" y="10281"/>
                  <a:pt x="10826" y="10491"/>
                  <a:pt x="10729" y="10662"/>
                </a:cubicBezTo>
                <a:cubicBezTo>
                  <a:pt x="10633" y="10833"/>
                  <a:pt x="10448" y="10931"/>
                  <a:pt x="10222" y="10931"/>
                </a:cubicBezTo>
                <a:close/>
                <a:moveTo>
                  <a:pt x="5546" y="4885"/>
                </a:moveTo>
                <a:cubicBezTo>
                  <a:pt x="4866" y="4885"/>
                  <a:pt x="4313" y="4332"/>
                  <a:pt x="4313" y="3653"/>
                </a:cubicBezTo>
                <a:cubicBezTo>
                  <a:pt x="4313" y="2973"/>
                  <a:pt x="4866" y="2420"/>
                  <a:pt x="5546" y="2420"/>
                </a:cubicBezTo>
                <a:cubicBezTo>
                  <a:pt x="6226" y="2420"/>
                  <a:pt x="6779" y="2973"/>
                  <a:pt x="6779" y="3653"/>
                </a:cubicBezTo>
                <a:cubicBezTo>
                  <a:pt x="6779" y="4332"/>
                  <a:pt x="6226" y="4885"/>
                  <a:pt x="5546" y="4885"/>
                </a:cubicBezTo>
                <a:close/>
                <a:moveTo>
                  <a:pt x="5546" y="3101"/>
                </a:moveTo>
                <a:cubicBezTo>
                  <a:pt x="5242" y="3101"/>
                  <a:pt x="4994" y="3348"/>
                  <a:pt x="4994" y="3653"/>
                </a:cubicBezTo>
                <a:cubicBezTo>
                  <a:pt x="4994" y="3957"/>
                  <a:pt x="5242" y="4204"/>
                  <a:pt x="5546" y="4204"/>
                </a:cubicBezTo>
                <a:cubicBezTo>
                  <a:pt x="5850" y="4204"/>
                  <a:pt x="6098" y="3957"/>
                  <a:pt x="6098" y="3653"/>
                </a:cubicBezTo>
                <a:cubicBezTo>
                  <a:pt x="6098" y="3348"/>
                  <a:pt x="5850" y="3101"/>
                  <a:pt x="5546" y="3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93" name="envelope_105802"/>
          <p:cNvSpPr>
            <a:spLocks noChangeAspect="1"/>
          </p:cNvSpPr>
          <p:nvPr/>
        </p:nvSpPr>
        <p:spPr bwMode="auto">
          <a:xfrm>
            <a:off x="7392680" y="6114235"/>
            <a:ext cx="171897" cy="229182"/>
          </a:xfrm>
          <a:custGeom>
            <a:avLst/>
            <a:gdLst>
              <a:gd name="T0" fmla="*/ 648 w 7770"/>
              <a:gd name="T1" fmla="*/ 0 h 10360"/>
              <a:gd name="T2" fmla="*/ 7123 w 7770"/>
              <a:gd name="T3" fmla="*/ 0 h 10360"/>
              <a:gd name="T4" fmla="*/ 7770 w 7770"/>
              <a:gd name="T5" fmla="*/ 647 h 10360"/>
              <a:gd name="T6" fmla="*/ 7770 w 7770"/>
              <a:gd name="T7" fmla="*/ 9712 h 10360"/>
              <a:gd name="T8" fmla="*/ 7123 w 7770"/>
              <a:gd name="T9" fmla="*/ 10360 h 10360"/>
              <a:gd name="T10" fmla="*/ 648 w 7770"/>
              <a:gd name="T11" fmla="*/ 10360 h 10360"/>
              <a:gd name="T12" fmla="*/ 0 w 7770"/>
              <a:gd name="T13" fmla="*/ 9712 h 10360"/>
              <a:gd name="T14" fmla="*/ 0 w 7770"/>
              <a:gd name="T15" fmla="*/ 647 h 10360"/>
              <a:gd name="T16" fmla="*/ 648 w 7770"/>
              <a:gd name="T17" fmla="*/ 0 h 10360"/>
              <a:gd name="T18" fmla="*/ 1295 w 7770"/>
              <a:gd name="T19" fmla="*/ 1293 h 10360"/>
              <a:gd name="T20" fmla="*/ 1295 w 7770"/>
              <a:gd name="T21" fmla="*/ 8416 h 10360"/>
              <a:gd name="T22" fmla="*/ 6475 w 7770"/>
              <a:gd name="T23" fmla="*/ 8416 h 10360"/>
              <a:gd name="T24" fmla="*/ 6475 w 7770"/>
              <a:gd name="T25" fmla="*/ 1293 h 10360"/>
              <a:gd name="T26" fmla="*/ 1295 w 7770"/>
              <a:gd name="T27" fmla="*/ 1293 h 10360"/>
              <a:gd name="T28" fmla="*/ 3890 w 7770"/>
              <a:gd name="T29" fmla="*/ 8902 h 10360"/>
              <a:gd name="T30" fmla="*/ 3405 w 7770"/>
              <a:gd name="T31" fmla="*/ 9387 h 10360"/>
              <a:gd name="T32" fmla="*/ 3890 w 7770"/>
              <a:gd name="T33" fmla="*/ 9872 h 10360"/>
              <a:gd name="T34" fmla="*/ 4375 w 7770"/>
              <a:gd name="T35" fmla="*/ 9387 h 10360"/>
              <a:gd name="T36" fmla="*/ 3890 w 7770"/>
              <a:gd name="T37" fmla="*/ 8902 h 10360"/>
              <a:gd name="T38" fmla="*/ 3413 w 7770"/>
              <a:gd name="T39" fmla="*/ 5486 h 10360"/>
              <a:gd name="T40" fmla="*/ 5026 w 7770"/>
              <a:gd name="T41" fmla="*/ 3825 h 10360"/>
              <a:gd name="T42" fmla="*/ 5683 w 7770"/>
              <a:gd name="T43" fmla="*/ 3815 h 10360"/>
              <a:gd name="T44" fmla="*/ 5688 w 7770"/>
              <a:gd name="T45" fmla="*/ 3820 h 10360"/>
              <a:gd name="T46" fmla="*/ 5692 w 7770"/>
              <a:gd name="T47" fmla="*/ 4491 h 10360"/>
              <a:gd name="T48" fmla="*/ 3769 w 7770"/>
              <a:gd name="T49" fmla="*/ 6472 h 10360"/>
              <a:gd name="T50" fmla="*/ 3636 w 7770"/>
              <a:gd name="T51" fmla="*/ 6567 h 10360"/>
              <a:gd name="T52" fmla="*/ 3081 w 7770"/>
              <a:gd name="T53" fmla="*/ 6485 h 10360"/>
              <a:gd name="T54" fmla="*/ 2081 w 7770"/>
              <a:gd name="T55" fmla="*/ 5486 h 10360"/>
              <a:gd name="T56" fmla="*/ 2103 w 7770"/>
              <a:gd name="T57" fmla="*/ 4820 h 10360"/>
              <a:gd name="T58" fmla="*/ 2748 w 7770"/>
              <a:gd name="T59" fmla="*/ 4820 h 10360"/>
              <a:gd name="T60" fmla="*/ 3413 w 7770"/>
              <a:gd name="T61" fmla="*/ 5486 h 10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0" h="10360">
                <a:moveTo>
                  <a:pt x="648" y="0"/>
                </a:moveTo>
                <a:lnTo>
                  <a:pt x="7123" y="0"/>
                </a:lnTo>
                <a:cubicBezTo>
                  <a:pt x="7480" y="0"/>
                  <a:pt x="7770" y="290"/>
                  <a:pt x="7770" y="647"/>
                </a:cubicBezTo>
                <a:lnTo>
                  <a:pt x="7770" y="9712"/>
                </a:lnTo>
                <a:cubicBezTo>
                  <a:pt x="7770" y="10070"/>
                  <a:pt x="7480" y="10360"/>
                  <a:pt x="7123" y="10360"/>
                </a:cubicBezTo>
                <a:lnTo>
                  <a:pt x="648" y="10360"/>
                </a:lnTo>
                <a:cubicBezTo>
                  <a:pt x="290" y="10360"/>
                  <a:pt x="0" y="10070"/>
                  <a:pt x="0" y="9712"/>
                </a:cubicBezTo>
                <a:lnTo>
                  <a:pt x="0" y="647"/>
                </a:lnTo>
                <a:cubicBezTo>
                  <a:pt x="0" y="288"/>
                  <a:pt x="290" y="0"/>
                  <a:pt x="648" y="0"/>
                </a:cubicBezTo>
                <a:close/>
                <a:moveTo>
                  <a:pt x="1295" y="1293"/>
                </a:moveTo>
                <a:lnTo>
                  <a:pt x="1295" y="8416"/>
                </a:lnTo>
                <a:lnTo>
                  <a:pt x="6475" y="8416"/>
                </a:lnTo>
                <a:lnTo>
                  <a:pt x="6475" y="1293"/>
                </a:lnTo>
                <a:lnTo>
                  <a:pt x="1295" y="1293"/>
                </a:lnTo>
                <a:close/>
                <a:moveTo>
                  <a:pt x="3890" y="8902"/>
                </a:moveTo>
                <a:cubicBezTo>
                  <a:pt x="3621" y="8902"/>
                  <a:pt x="3405" y="9120"/>
                  <a:pt x="3405" y="9387"/>
                </a:cubicBezTo>
                <a:cubicBezTo>
                  <a:pt x="3405" y="9656"/>
                  <a:pt x="3622" y="9872"/>
                  <a:pt x="3890" y="9872"/>
                </a:cubicBezTo>
                <a:cubicBezTo>
                  <a:pt x="4157" y="9872"/>
                  <a:pt x="4375" y="9655"/>
                  <a:pt x="4375" y="9387"/>
                </a:cubicBezTo>
                <a:cubicBezTo>
                  <a:pt x="4376" y="9120"/>
                  <a:pt x="4159" y="8902"/>
                  <a:pt x="3890" y="8902"/>
                </a:cubicBezTo>
                <a:close/>
                <a:moveTo>
                  <a:pt x="3413" y="5486"/>
                </a:moveTo>
                <a:lnTo>
                  <a:pt x="5026" y="3825"/>
                </a:lnTo>
                <a:cubicBezTo>
                  <a:pt x="5205" y="3641"/>
                  <a:pt x="5499" y="3636"/>
                  <a:pt x="5683" y="3815"/>
                </a:cubicBezTo>
                <a:lnTo>
                  <a:pt x="5688" y="3820"/>
                </a:lnTo>
                <a:cubicBezTo>
                  <a:pt x="5872" y="4005"/>
                  <a:pt x="5874" y="4303"/>
                  <a:pt x="5692" y="4491"/>
                </a:cubicBezTo>
                <a:lnTo>
                  <a:pt x="3769" y="6472"/>
                </a:lnTo>
                <a:cubicBezTo>
                  <a:pt x="3730" y="6511"/>
                  <a:pt x="3685" y="6543"/>
                  <a:pt x="3636" y="6567"/>
                </a:cubicBezTo>
                <a:cubicBezTo>
                  <a:pt x="3453" y="6665"/>
                  <a:pt x="3228" y="6631"/>
                  <a:pt x="3081" y="6485"/>
                </a:cubicBezTo>
                <a:lnTo>
                  <a:pt x="2081" y="5486"/>
                </a:lnTo>
                <a:cubicBezTo>
                  <a:pt x="1904" y="5296"/>
                  <a:pt x="1913" y="4997"/>
                  <a:pt x="2103" y="4820"/>
                </a:cubicBezTo>
                <a:cubicBezTo>
                  <a:pt x="2284" y="4650"/>
                  <a:pt x="2566" y="4650"/>
                  <a:pt x="2748" y="4820"/>
                </a:cubicBezTo>
                <a:lnTo>
                  <a:pt x="3413" y="5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121476" y="2370042"/>
            <a:ext cx="3951475" cy="395147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732155"/>
            <a:ext cx="12192000" cy="1125845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Полилиния 71"/>
          <p:cNvSpPr/>
          <p:nvPr/>
        </p:nvSpPr>
        <p:spPr bwMode="auto">
          <a:xfrm>
            <a:off x="3430588" y="1775508"/>
            <a:ext cx="5330032" cy="5580607"/>
          </a:xfrm>
          <a:custGeom>
            <a:avLst/>
            <a:gdLst>
              <a:gd name="T0" fmla="*/ 1562462 w 12427044"/>
              <a:gd name="T1" fmla="*/ 29362 h 12427044"/>
              <a:gd name="T2" fmla="*/ 29362 w 12427044"/>
              <a:gd name="T3" fmla="*/ 1562462 h 12427044"/>
              <a:gd name="T4" fmla="*/ 1562462 w 12427044"/>
              <a:gd name="T5" fmla="*/ 3095561 h 12427044"/>
              <a:gd name="T6" fmla="*/ 3095561 w 12427044"/>
              <a:gd name="T7" fmla="*/ 1562462 h 12427044"/>
              <a:gd name="T8" fmla="*/ 1562462 w 12427044"/>
              <a:gd name="T9" fmla="*/ 29362 h 12427044"/>
              <a:gd name="T10" fmla="*/ 1562462 w 12427044"/>
              <a:gd name="T11" fmla="*/ 0 h 12427044"/>
              <a:gd name="T12" fmla="*/ 3124924 w 12427044"/>
              <a:gd name="T13" fmla="*/ 1562462 h 12427044"/>
              <a:gd name="T14" fmla="*/ 1562462 w 12427044"/>
              <a:gd name="T15" fmla="*/ 3124924 h 12427044"/>
              <a:gd name="T16" fmla="*/ 0 w 12427044"/>
              <a:gd name="T17" fmla="*/ 1562462 h 12427044"/>
              <a:gd name="T18" fmla="*/ 1562462 w 12427044"/>
              <a:gd name="T19" fmla="*/ 0 h 124270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27044" h="12427044">
                <a:moveTo>
                  <a:pt x="6213522" y="116768"/>
                </a:moveTo>
                <a:cubicBezTo>
                  <a:pt x="2846378" y="116768"/>
                  <a:pt x="116768" y="2846378"/>
                  <a:pt x="116768" y="6213522"/>
                </a:cubicBezTo>
                <a:cubicBezTo>
                  <a:pt x="116768" y="9580666"/>
                  <a:pt x="2846378" y="12310276"/>
                  <a:pt x="6213522" y="12310276"/>
                </a:cubicBezTo>
                <a:cubicBezTo>
                  <a:pt x="9580666" y="12310276"/>
                  <a:pt x="12310276" y="9580666"/>
                  <a:pt x="12310276" y="6213522"/>
                </a:cubicBezTo>
                <a:cubicBezTo>
                  <a:pt x="12310276" y="2846378"/>
                  <a:pt x="9580666" y="116768"/>
                  <a:pt x="6213522" y="116768"/>
                </a:cubicBezTo>
                <a:close/>
                <a:moveTo>
                  <a:pt x="6213522" y="0"/>
                </a:moveTo>
                <a:cubicBezTo>
                  <a:pt x="9645155" y="0"/>
                  <a:pt x="12427044" y="2781889"/>
                  <a:pt x="12427044" y="6213522"/>
                </a:cubicBezTo>
                <a:cubicBezTo>
                  <a:pt x="12427044" y="9645155"/>
                  <a:pt x="9645155" y="12427044"/>
                  <a:pt x="6213522" y="12427044"/>
                </a:cubicBezTo>
                <a:cubicBezTo>
                  <a:pt x="2781889" y="12427044"/>
                  <a:pt x="0" y="9645155"/>
                  <a:pt x="0" y="6213522"/>
                </a:cubicBezTo>
                <a:cubicBezTo>
                  <a:pt x="0" y="2781889"/>
                  <a:pt x="2781889" y="0"/>
                  <a:pt x="6213522" y="0"/>
                </a:cubicBezTo>
                <a:close/>
              </a:path>
            </a:pathLst>
          </a:custGeom>
          <a:solidFill>
            <a:srgbClr val="36405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9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97489" y="4078767"/>
            <a:ext cx="452747" cy="452747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302706" y="2135059"/>
            <a:ext cx="452747" cy="452747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65370" y="2165486"/>
            <a:ext cx="452747" cy="452747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496699" y="4112039"/>
            <a:ext cx="452747" cy="452747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99853" y="1630425"/>
            <a:ext cx="1620957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20XX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年</a:t>
            </a: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月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4276" y="5971903"/>
            <a:ext cx="326243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个人获奖经历</a:t>
            </a:r>
          </a:p>
        </p:txBody>
      </p:sp>
      <p:sp>
        <p:nvSpPr>
          <p:cNvPr id="60" name="trophy_159574"/>
          <p:cNvSpPr>
            <a:spLocks noChangeAspect="1"/>
          </p:cNvSpPr>
          <p:nvPr/>
        </p:nvSpPr>
        <p:spPr bwMode="auto">
          <a:xfrm>
            <a:off x="5105211" y="3278300"/>
            <a:ext cx="2001828" cy="2106451"/>
          </a:xfrm>
          <a:custGeom>
            <a:avLst/>
            <a:gdLst>
              <a:gd name="T0" fmla="*/ 12442 w 12675"/>
              <a:gd name="T1" fmla="*/ 1346 h 12270"/>
              <a:gd name="T2" fmla="*/ 10562 w 12675"/>
              <a:gd name="T3" fmla="*/ 462 h 12270"/>
              <a:gd name="T4" fmla="*/ 10690 w 12675"/>
              <a:gd name="T5" fmla="*/ 67 h 12270"/>
              <a:gd name="T6" fmla="*/ 10524 w 12675"/>
              <a:gd name="T7" fmla="*/ 0 h 12270"/>
              <a:gd name="T8" fmla="*/ 2066 w 12675"/>
              <a:gd name="T9" fmla="*/ 20 h 12270"/>
              <a:gd name="T10" fmla="*/ 1984 w 12675"/>
              <a:gd name="T11" fmla="*/ 324 h 12270"/>
              <a:gd name="T12" fmla="*/ 1915 w 12675"/>
              <a:gd name="T13" fmla="*/ 1346 h 12270"/>
              <a:gd name="T14" fmla="*/ 72 w 12675"/>
              <a:gd name="T15" fmla="*/ 1419 h 12270"/>
              <a:gd name="T16" fmla="*/ 1252 w 12675"/>
              <a:gd name="T17" fmla="*/ 4694 h 12270"/>
              <a:gd name="T18" fmla="*/ 4475 w 12675"/>
              <a:gd name="T19" fmla="*/ 7263 h 12270"/>
              <a:gd name="T20" fmla="*/ 5035 w 12675"/>
              <a:gd name="T21" fmla="*/ 8222 h 12270"/>
              <a:gd name="T22" fmla="*/ 5411 w 12675"/>
              <a:gd name="T23" fmla="*/ 10926 h 12270"/>
              <a:gd name="T24" fmla="*/ 4708 w 12675"/>
              <a:gd name="T25" fmla="*/ 10998 h 12270"/>
              <a:gd name="T26" fmla="*/ 3796 w 12675"/>
              <a:gd name="T27" fmla="*/ 11646 h 12270"/>
              <a:gd name="T28" fmla="*/ 3946 w 12675"/>
              <a:gd name="T29" fmla="*/ 12270 h 12270"/>
              <a:gd name="T30" fmla="*/ 8882 w 12675"/>
              <a:gd name="T31" fmla="*/ 12120 h 12270"/>
              <a:gd name="T32" fmla="*/ 8754 w 12675"/>
              <a:gd name="T33" fmla="*/ 11428 h 12270"/>
              <a:gd name="T34" fmla="*/ 7687 w 12675"/>
              <a:gd name="T35" fmla="*/ 10926 h 12270"/>
              <a:gd name="T36" fmla="*/ 7710 w 12675"/>
              <a:gd name="T37" fmla="*/ 8434 h 12270"/>
              <a:gd name="T38" fmla="*/ 7535 w 12675"/>
              <a:gd name="T39" fmla="*/ 8095 h 12270"/>
              <a:gd name="T40" fmla="*/ 7994 w 12675"/>
              <a:gd name="T41" fmla="*/ 7356 h 12270"/>
              <a:gd name="T42" fmla="*/ 8450 w 12675"/>
              <a:gd name="T43" fmla="*/ 6615 h 12270"/>
              <a:gd name="T44" fmla="*/ 12674 w 12675"/>
              <a:gd name="T45" fmla="*/ 1578 h 12270"/>
              <a:gd name="T46" fmla="*/ 2707 w 12675"/>
              <a:gd name="T47" fmla="*/ 5324 h 12270"/>
              <a:gd name="T48" fmla="*/ 1762 w 12675"/>
              <a:gd name="T49" fmla="*/ 4519 h 12270"/>
              <a:gd name="T50" fmla="*/ 1510 w 12675"/>
              <a:gd name="T51" fmla="*/ 4230 h 12270"/>
              <a:gd name="T52" fmla="*/ 1450 w 12675"/>
              <a:gd name="T53" fmla="*/ 4154 h 12270"/>
              <a:gd name="T54" fmla="*/ 807 w 12675"/>
              <a:gd name="T55" fmla="*/ 3075 h 12270"/>
              <a:gd name="T56" fmla="*/ 767 w 12675"/>
              <a:gd name="T57" fmla="*/ 2982 h 12270"/>
              <a:gd name="T58" fmla="*/ 567 w 12675"/>
              <a:gd name="T59" fmla="*/ 2403 h 12270"/>
              <a:gd name="T60" fmla="*/ 434 w 12675"/>
              <a:gd name="T61" fmla="*/ 1792 h 12270"/>
              <a:gd name="T62" fmla="*/ 3334 w 12675"/>
              <a:gd name="T63" fmla="*/ 5682 h 12270"/>
              <a:gd name="T64" fmla="*/ 8411 w 12675"/>
              <a:gd name="T65" fmla="*/ 2599 h 12270"/>
              <a:gd name="T66" fmla="*/ 7658 w 12675"/>
              <a:gd name="T67" fmla="*/ 4920 h 12270"/>
              <a:gd name="T68" fmla="*/ 6342 w 12675"/>
              <a:gd name="T69" fmla="*/ 4103 h 12270"/>
              <a:gd name="T70" fmla="*/ 5024 w 12675"/>
              <a:gd name="T71" fmla="*/ 4922 h 12270"/>
              <a:gd name="T72" fmla="*/ 4271 w 12675"/>
              <a:gd name="T73" fmla="*/ 2600 h 12270"/>
              <a:gd name="T74" fmla="*/ 5818 w 12675"/>
              <a:gd name="T75" fmla="*/ 2487 h 12270"/>
              <a:gd name="T76" fmla="*/ 6403 w 12675"/>
              <a:gd name="T77" fmla="*/ 1052 h 12270"/>
              <a:gd name="T78" fmla="*/ 8379 w 12675"/>
              <a:gd name="T79" fmla="*/ 2487 h 12270"/>
              <a:gd name="T80" fmla="*/ 12106 w 12675"/>
              <a:gd name="T81" fmla="*/ 1904 h 12270"/>
              <a:gd name="T82" fmla="*/ 11830 w 12675"/>
              <a:gd name="T83" fmla="*/ 2884 h 12270"/>
              <a:gd name="T84" fmla="*/ 11775 w 12675"/>
              <a:gd name="T85" fmla="*/ 3019 h 12270"/>
              <a:gd name="T86" fmla="*/ 11638 w 12675"/>
              <a:gd name="T87" fmla="*/ 3312 h 12270"/>
              <a:gd name="T88" fmla="*/ 11086 w 12675"/>
              <a:gd name="T89" fmla="*/ 4183 h 12270"/>
              <a:gd name="T90" fmla="*/ 10971 w 12675"/>
              <a:gd name="T91" fmla="*/ 4323 h 12270"/>
              <a:gd name="T92" fmla="*/ 10434 w 12675"/>
              <a:gd name="T93" fmla="*/ 4874 h 12270"/>
              <a:gd name="T94" fmla="*/ 9226 w 12675"/>
              <a:gd name="T95" fmla="*/ 5683 h 12270"/>
              <a:gd name="T96" fmla="*/ 12123 w 12675"/>
              <a:gd name="T97" fmla="*/ 1792 h 1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675" h="12270">
                <a:moveTo>
                  <a:pt x="12618" y="1434"/>
                </a:moveTo>
                <a:cubicBezTo>
                  <a:pt x="12583" y="1382"/>
                  <a:pt x="12524" y="1346"/>
                  <a:pt x="12442" y="1346"/>
                </a:cubicBezTo>
                <a:lnTo>
                  <a:pt x="10759" y="1346"/>
                </a:lnTo>
                <a:cubicBezTo>
                  <a:pt x="10694" y="904"/>
                  <a:pt x="10600" y="583"/>
                  <a:pt x="10562" y="462"/>
                </a:cubicBezTo>
                <a:cubicBezTo>
                  <a:pt x="10604" y="415"/>
                  <a:pt x="10647" y="370"/>
                  <a:pt x="10690" y="324"/>
                </a:cubicBezTo>
                <a:cubicBezTo>
                  <a:pt x="10758" y="252"/>
                  <a:pt x="10762" y="139"/>
                  <a:pt x="10690" y="67"/>
                </a:cubicBezTo>
                <a:cubicBezTo>
                  <a:pt x="10667" y="44"/>
                  <a:pt x="10639" y="30"/>
                  <a:pt x="10608" y="20"/>
                </a:cubicBezTo>
                <a:cubicBezTo>
                  <a:pt x="10584" y="8"/>
                  <a:pt x="10556" y="0"/>
                  <a:pt x="10524" y="0"/>
                </a:cubicBezTo>
                <a:lnTo>
                  <a:pt x="2150" y="0"/>
                </a:lnTo>
                <a:cubicBezTo>
                  <a:pt x="2116" y="0"/>
                  <a:pt x="2088" y="7"/>
                  <a:pt x="2066" y="20"/>
                </a:cubicBezTo>
                <a:cubicBezTo>
                  <a:pt x="2035" y="28"/>
                  <a:pt x="2007" y="44"/>
                  <a:pt x="1984" y="67"/>
                </a:cubicBezTo>
                <a:cubicBezTo>
                  <a:pt x="1912" y="139"/>
                  <a:pt x="1916" y="252"/>
                  <a:pt x="1984" y="324"/>
                </a:cubicBezTo>
                <a:cubicBezTo>
                  <a:pt x="2027" y="370"/>
                  <a:pt x="2070" y="416"/>
                  <a:pt x="2112" y="462"/>
                </a:cubicBezTo>
                <a:cubicBezTo>
                  <a:pt x="2074" y="583"/>
                  <a:pt x="1982" y="903"/>
                  <a:pt x="1915" y="1346"/>
                </a:cubicBezTo>
                <a:lnTo>
                  <a:pt x="238" y="1346"/>
                </a:lnTo>
                <a:cubicBezTo>
                  <a:pt x="163" y="1346"/>
                  <a:pt x="108" y="1375"/>
                  <a:pt x="72" y="1419"/>
                </a:cubicBezTo>
                <a:cubicBezTo>
                  <a:pt x="28" y="1460"/>
                  <a:pt x="0" y="1516"/>
                  <a:pt x="4" y="1578"/>
                </a:cubicBezTo>
                <a:cubicBezTo>
                  <a:pt x="90" y="2720"/>
                  <a:pt x="530" y="3806"/>
                  <a:pt x="1252" y="4694"/>
                </a:cubicBezTo>
                <a:cubicBezTo>
                  <a:pt x="2012" y="5627"/>
                  <a:pt x="3068" y="6306"/>
                  <a:pt x="4228" y="6615"/>
                </a:cubicBezTo>
                <a:cubicBezTo>
                  <a:pt x="4174" y="6815"/>
                  <a:pt x="4150" y="7131"/>
                  <a:pt x="4475" y="7263"/>
                </a:cubicBezTo>
                <a:cubicBezTo>
                  <a:pt x="4696" y="7354"/>
                  <a:pt x="4940" y="7460"/>
                  <a:pt x="5102" y="7643"/>
                </a:cubicBezTo>
                <a:cubicBezTo>
                  <a:pt x="5274" y="7838"/>
                  <a:pt x="5211" y="8054"/>
                  <a:pt x="5035" y="8222"/>
                </a:cubicBezTo>
                <a:cubicBezTo>
                  <a:pt x="4968" y="8286"/>
                  <a:pt x="4947" y="8343"/>
                  <a:pt x="4968" y="8434"/>
                </a:cubicBezTo>
                <a:lnTo>
                  <a:pt x="5411" y="10926"/>
                </a:lnTo>
                <a:lnTo>
                  <a:pt x="4988" y="10926"/>
                </a:lnTo>
                <a:cubicBezTo>
                  <a:pt x="4907" y="10926"/>
                  <a:pt x="4780" y="10958"/>
                  <a:pt x="4708" y="10998"/>
                </a:cubicBezTo>
                <a:lnTo>
                  <a:pt x="3927" y="11426"/>
                </a:lnTo>
                <a:cubicBezTo>
                  <a:pt x="3855" y="11466"/>
                  <a:pt x="3796" y="11564"/>
                  <a:pt x="3796" y="11646"/>
                </a:cubicBezTo>
                <a:lnTo>
                  <a:pt x="3796" y="12120"/>
                </a:lnTo>
                <a:cubicBezTo>
                  <a:pt x="3796" y="12203"/>
                  <a:pt x="3863" y="12270"/>
                  <a:pt x="3946" y="12270"/>
                </a:cubicBezTo>
                <a:lnTo>
                  <a:pt x="8732" y="12270"/>
                </a:lnTo>
                <a:cubicBezTo>
                  <a:pt x="8815" y="12270"/>
                  <a:pt x="8882" y="12203"/>
                  <a:pt x="8882" y="12120"/>
                </a:cubicBezTo>
                <a:lnTo>
                  <a:pt x="8880" y="11640"/>
                </a:lnTo>
                <a:cubicBezTo>
                  <a:pt x="8880" y="11552"/>
                  <a:pt x="8831" y="11471"/>
                  <a:pt x="8754" y="11428"/>
                </a:cubicBezTo>
                <a:cubicBezTo>
                  <a:pt x="8555" y="11319"/>
                  <a:pt x="8168" y="11108"/>
                  <a:pt x="7967" y="10998"/>
                </a:cubicBezTo>
                <a:cubicBezTo>
                  <a:pt x="7895" y="10958"/>
                  <a:pt x="7770" y="10926"/>
                  <a:pt x="7687" y="10926"/>
                </a:cubicBezTo>
                <a:lnTo>
                  <a:pt x="7267" y="10926"/>
                </a:lnTo>
                <a:cubicBezTo>
                  <a:pt x="7267" y="10926"/>
                  <a:pt x="7708" y="8444"/>
                  <a:pt x="7710" y="8434"/>
                </a:cubicBezTo>
                <a:cubicBezTo>
                  <a:pt x="7722" y="8367"/>
                  <a:pt x="7726" y="8307"/>
                  <a:pt x="7679" y="8254"/>
                </a:cubicBezTo>
                <a:cubicBezTo>
                  <a:pt x="7631" y="8199"/>
                  <a:pt x="7575" y="8156"/>
                  <a:pt x="7535" y="8095"/>
                </a:cubicBezTo>
                <a:cubicBezTo>
                  <a:pt x="7478" y="8006"/>
                  <a:pt x="7450" y="7902"/>
                  <a:pt x="7483" y="7799"/>
                </a:cubicBezTo>
                <a:cubicBezTo>
                  <a:pt x="7552" y="7582"/>
                  <a:pt x="7804" y="7448"/>
                  <a:pt x="7994" y="7356"/>
                </a:cubicBezTo>
                <a:cubicBezTo>
                  <a:pt x="8062" y="7323"/>
                  <a:pt x="8132" y="7292"/>
                  <a:pt x="8203" y="7263"/>
                </a:cubicBezTo>
                <a:cubicBezTo>
                  <a:pt x="8527" y="7131"/>
                  <a:pt x="8503" y="6815"/>
                  <a:pt x="8450" y="6615"/>
                </a:cubicBezTo>
                <a:cubicBezTo>
                  <a:pt x="9610" y="6304"/>
                  <a:pt x="10666" y="5627"/>
                  <a:pt x="11426" y="4694"/>
                </a:cubicBezTo>
                <a:cubicBezTo>
                  <a:pt x="12148" y="3806"/>
                  <a:pt x="12588" y="2720"/>
                  <a:pt x="12674" y="1578"/>
                </a:cubicBezTo>
                <a:cubicBezTo>
                  <a:pt x="12675" y="1524"/>
                  <a:pt x="12652" y="1474"/>
                  <a:pt x="12618" y="1434"/>
                </a:cubicBezTo>
                <a:close/>
                <a:moveTo>
                  <a:pt x="2707" y="5324"/>
                </a:moveTo>
                <a:cubicBezTo>
                  <a:pt x="2474" y="5170"/>
                  <a:pt x="2331" y="5059"/>
                  <a:pt x="2124" y="4874"/>
                </a:cubicBezTo>
                <a:cubicBezTo>
                  <a:pt x="1999" y="4760"/>
                  <a:pt x="1878" y="4643"/>
                  <a:pt x="1762" y="4519"/>
                </a:cubicBezTo>
                <a:cubicBezTo>
                  <a:pt x="1702" y="4455"/>
                  <a:pt x="1643" y="4390"/>
                  <a:pt x="1587" y="4323"/>
                </a:cubicBezTo>
                <a:cubicBezTo>
                  <a:pt x="1560" y="4292"/>
                  <a:pt x="1535" y="4262"/>
                  <a:pt x="1510" y="4230"/>
                </a:cubicBezTo>
                <a:cubicBezTo>
                  <a:pt x="1496" y="4214"/>
                  <a:pt x="1484" y="4198"/>
                  <a:pt x="1472" y="4183"/>
                </a:cubicBezTo>
                <a:cubicBezTo>
                  <a:pt x="1471" y="4180"/>
                  <a:pt x="1455" y="4160"/>
                  <a:pt x="1450" y="4154"/>
                </a:cubicBezTo>
                <a:cubicBezTo>
                  <a:pt x="1248" y="3890"/>
                  <a:pt x="1070" y="3608"/>
                  <a:pt x="920" y="3312"/>
                </a:cubicBezTo>
                <a:cubicBezTo>
                  <a:pt x="880" y="3234"/>
                  <a:pt x="843" y="3155"/>
                  <a:pt x="807" y="3075"/>
                </a:cubicBezTo>
                <a:lnTo>
                  <a:pt x="783" y="3019"/>
                </a:lnTo>
                <a:cubicBezTo>
                  <a:pt x="782" y="3016"/>
                  <a:pt x="770" y="2986"/>
                  <a:pt x="767" y="2982"/>
                </a:cubicBezTo>
                <a:cubicBezTo>
                  <a:pt x="754" y="2950"/>
                  <a:pt x="740" y="2918"/>
                  <a:pt x="728" y="2884"/>
                </a:cubicBezTo>
                <a:cubicBezTo>
                  <a:pt x="667" y="2726"/>
                  <a:pt x="612" y="2566"/>
                  <a:pt x="567" y="2403"/>
                </a:cubicBezTo>
                <a:cubicBezTo>
                  <a:pt x="522" y="2239"/>
                  <a:pt x="482" y="2072"/>
                  <a:pt x="452" y="1904"/>
                </a:cubicBezTo>
                <a:cubicBezTo>
                  <a:pt x="446" y="1867"/>
                  <a:pt x="440" y="1830"/>
                  <a:pt x="434" y="1792"/>
                </a:cubicBezTo>
                <a:lnTo>
                  <a:pt x="1796" y="1792"/>
                </a:lnTo>
                <a:cubicBezTo>
                  <a:pt x="1732" y="2943"/>
                  <a:pt x="1959" y="4515"/>
                  <a:pt x="3334" y="5682"/>
                </a:cubicBezTo>
                <a:cubicBezTo>
                  <a:pt x="3116" y="5576"/>
                  <a:pt x="2907" y="5458"/>
                  <a:pt x="2707" y="5324"/>
                </a:cubicBezTo>
                <a:close/>
                <a:moveTo>
                  <a:pt x="8411" y="2599"/>
                </a:moveTo>
                <a:lnTo>
                  <a:pt x="7191" y="3486"/>
                </a:lnTo>
                <a:lnTo>
                  <a:pt x="7658" y="4920"/>
                </a:lnTo>
                <a:cubicBezTo>
                  <a:pt x="7691" y="5022"/>
                  <a:pt x="7647" y="5052"/>
                  <a:pt x="7562" y="4990"/>
                </a:cubicBezTo>
                <a:lnTo>
                  <a:pt x="6342" y="4103"/>
                </a:lnTo>
                <a:lnTo>
                  <a:pt x="5120" y="4991"/>
                </a:lnTo>
                <a:cubicBezTo>
                  <a:pt x="5035" y="5054"/>
                  <a:pt x="4991" y="5022"/>
                  <a:pt x="5024" y="4922"/>
                </a:cubicBezTo>
                <a:lnTo>
                  <a:pt x="5491" y="3487"/>
                </a:lnTo>
                <a:lnTo>
                  <a:pt x="4271" y="2600"/>
                </a:lnTo>
                <a:cubicBezTo>
                  <a:pt x="4186" y="2538"/>
                  <a:pt x="4202" y="2487"/>
                  <a:pt x="4308" y="2487"/>
                </a:cubicBezTo>
                <a:lnTo>
                  <a:pt x="5818" y="2487"/>
                </a:lnTo>
                <a:lnTo>
                  <a:pt x="6284" y="1052"/>
                </a:lnTo>
                <a:cubicBezTo>
                  <a:pt x="6318" y="951"/>
                  <a:pt x="6370" y="951"/>
                  <a:pt x="6403" y="1052"/>
                </a:cubicBezTo>
                <a:lnTo>
                  <a:pt x="6870" y="2487"/>
                </a:lnTo>
                <a:lnTo>
                  <a:pt x="8379" y="2487"/>
                </a:lnTo>
                <a:cubicBezTo>
                  <a:pt x="8480" y="2486"/>
                  <a:pt x="8498" y="2536"/>
                  <a:pt x="8411" y="2599"/>
                </a:cubicBezTo>
                <a:close/>
                <a:moveTo>
                  <a:pt x="12106" y="1904"/>
                </a:moveTo>
                <a:cubicBezTo>
                  <a:pt x="12076" y="2072"/>
                  <a:pt x="12038" y="2239"/>
                  <a:pt x="11991" y="2403"/>
                </a:cubicBezTo>
                <a:cubicBezTo>
                  <a:pt x="11946" y="2566"/>
                  <a:pt x="11891" y="2727"/>
                  <a:pt x="11830" y="2884"/>
                </a:cubicBezTo>
                <a:cubicBezTo>
                  <a:pt x="11818" y="2916"/>
                  <a:pt x="11804" y="2950"/>
                  <a:pt x="11791" y="2982"/>
                </a:cubicBezTo>
                <a:cubicBezTo>
                  <a:pt x="11790" y="2986"/>
                  <a:pt x="11776" y="3016"/>
                  <a:pt x="11775" y="3019"/>
                </a:cubicBezTo>
                <a:cubicBezTo>
                  <a:pt x="11767" y="3038"/>
                  <a:pt x="11759" y="3056"/>
                  <a:pt x="11751" y="3075"/>
                </a:cubicBezTo>
                <a:cubicBezTo>
                  <a:pt x="11715" y="3155"/>
                  <a:pt x="11678" y="3234"/>
                  <a:pt x="11638" y="3312"/>
                </a:cubicBezTo>
                <a:cubicBezTo>
                  <a:pt x="11488" y="3608"/>
                  <a:pt x="11310" y="3890"/>
                  <a:pt x="11108" y="4154"/>
                </a:cubicBezTo>
                <a:cubicBezTo>
                  <a:pt x="11103" y="4160"/>
                  <a:pt x="11087" y="4182"/>
                  <a:pt x="11086" y="4183"/>
                </a:cubicBezTo>
                <a:cubicBezTo>
                  <a:pt x="11074" y="4199"/>
                  <a:pt x="11060" y="4215"/>
                  <a:pt x="11048" y="4230"/>
                </a:cubicBezTo>
                <a:cubicBezTo>
                  <a:pt x="11023" y="4262"/>
                  <a:pt x="10998" y="4292"/>
                  <a:pt x="10971" y="4323"/>
                </a:cubicBezTo>
                <a:cubicBezTo>
                  <a:pt x="10915" y="4390"/>
                  <a:pt x="10856" y="4455"/>
                  <a:pt x="10796" y="4519"/>
                </a:cubicBezTo>
                <a:cubicBezTo>
                  <a:pt x="10682" y="4643"/>
                  <a:pt x="10560" y="4760"/>
                  <a:pt x="10434" y="4874"/>
                </a:cubicBezTo>
                <a:cubicBezTo>
                  <a:pt x="10227" y="5059"/>
                  <a:pt x="10083" y="5168"/>
                  <a:pt x="9851" y="5324"/>
                </a:cubicBezTo>
                <a:cubicBezTo>
                  <a:pt x="9651" y="5458"/>
                  <a:pt x="9442" y="5576"/>
                  <a:pt x="9226" y="5683"/>
                </a:cubicBezTo>
                <a:cubicBezTo>
                  <a:pt x="10599" y="4515"/>
                  <a:pt x="10826" y="2943"/>
                  <a:pt x="10760" y="1792"/>
                </a:cubicBezTo>
                <a:lnTo>
                  <a:pt x="12123" y="1792"/>
                </a:lnTo>
                <a:cubicBezTo>
                  <a:pt x="12118" y="1830"/>
                  <a:pt x="12111" y="1867"/>
                  <a:pt x="12106" y="1904"/>
                </a:cubicBezTo>
                <a:close/>
              </a:path>
            </a:pathLst>
          </a:custGeom>
          <a:solidFill>
            <a:srgbClr val="36405A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215" y="2135059"/>
            <a:ext cx="301877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r">
              <a:lnSpc>
                <a:spcPct val="130000"/>
              </a:lnSpc>
            </a:pP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带领团队</a:t>
            </a:r>
            <a:r>
              <a:rPr lang="zh-CN" altLang="en-US" sz="2000" kern="100" dirty="0">
                <a:solidFill>
                  <a:srgbClr val="36405A"/>
                </a:solidFill>
                <a:cs typeface="+mn-ea"/>
                <a:sym typeface="+mn-lt"/>
              </a:rPr>
              <a:t>取得</a:t>
            </a: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优胜小组</a:t>
            </a:r>
          </a:p>
        </p:txBody>
      </p:sp>
      <p:sp>
        <p:nvSpPr>
          <p:cNvPr id="52" name="矩形 51"/>
          <p:cNvSpPr/>
          <p:nvPr/>
        </p:nvSpPr>
        <p:spPr>
          <a:xfrm>
            <a:off x="1246802" y="3820123"/>
            <a:ext cx="1620957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20XX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年</a:t>
            </a: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月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64" y="4338057"/>
            <a:ext cx="301877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r">
              <a:lnSpc>
                <a:spcPct val="130000"/>
              </a:lnSpc>
            </a:pP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带领团队</a:t>
            </a:r>
            <a:r>
              <a:rPr lang="zh-CN" altLang="en-US" sz="2000" kern="100" dirty="0">
                <a:solidFill>
                  <a:srgbClr val="36405A"/>
                </a:solidFill>
                <a:cs typeface="+mn-ea"/>
                <a:sym typeface="+mn-lt"/>
              </a:rPr>
              <a:t>取得</a:t>
            </a: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优胜小组</a:t>
            </a:r>
          </a:p>
        </p:txBody>
      </p:sp>
      <p:sp>
        <p:nvSpPr>
          <p:cNvPr id="54" name="矩形 53"/>
          <p:cNvSpPr/>
          <p:nvPr/>
        </p:nvSpPr>
        <p:spPr>
          <a:xfrm>
            <a:off x="8237106" y="1630425"/>
            <a:ext cx="1620957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20XX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年</a:t>
            </a: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月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88650" y="2135059"/>
            <a:ext cx="274947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带领团队</a:t>
            </a:r>
            <a:r>
              <a:rPr lang="zh-CN" altLang="en-US" sz="2000" kern="100" dirty="0">
                <a:solidFill>
                  <a:srgbClr val="36405A"/>
                </a:solidFill>
                <a:cs typeface="+mn-ea"/>
                <a:sym typeface="+mn-lt"/>
              </a:rPr>
              <a:t>取得</a:t>
            </a: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优胜小组</a:t>
            </a:r>
          </a:p>
        </p:txBody>
      </p:sp>
      <p:sp>
        <p:nvSpPr>
          <p:cNvPr id="56" name="矩形 55"/>
          <p:cNvSpPr/>
          <p:nvPr/>
        </p:nvSpPr>
        <p:spPr>
          <a:xfrm>
            <a:off x="9087670" y="3820123"/>
            <a:ext cx="1620957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20XX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年</a:t>
            </a:r>
            <a:r>
              <a:rPr lang="en-US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X</a:t>
            </a:r>
            <a:r>
              <a:rPr lang="zh-CN" altLang="zh-CN" sz="2400" b="1" kern="100" dirty="0">
                <a:solidFill>
                  <a:srgbClr val="36405A"/>
                </a:solidFill>
                <a:cs typeface="+mn-ea"/>
                <a:sym typeface="+mn-lt"/>
              </a:rPr>
              <a:t>月</a:t>
            </a:r>
            <a:endParaRPr lang="en-US" altLang="zh-CN" sz="2400" b="1" kern="1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39214" y="4338057"/>
            <a:ext cx="274947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带领团队</a:t>
            </a:r>
            <a:r>
              <a:rPr lang="zh-CN" altLang="en-US" sz="2000" kern="100" dirty="0">
                <a:solidFill>
                  <a:srgbClr val="36405A"/>
                </a:solidFill>
                <a:cs typeface="+mn-ea"/>
                <a:sym typeface="+mn-lt"/>
              </a:rPr>
              <a:t>取得</a:t>
            </a:r>
            <a:r>
              <a:rPr lang="zh-CN" altLang="zh-CN" sz="2000" kern="100" dirty="0">
                <a:solidFill>
                  <a:srgbClr val="36405A"/>
                </a:solidFill>
                <a:cs typeface="+mn-ea"/>
                <a:sym typeface="+mn-lt"/>
              </a:rPr>
              <a:t>优胜小组</a:t>
            </a:r>
          </a:p>
        </p:txBody>
      </p:sp>
      <p:sp>
        <p:nvSpPr>
          <p:cNvPr id="18" name="矩形 17"/>
          <p:cNvSpPr/>
          <p:nvPr/>
        </p:nvSpPr>
        <p:spPr>
          <a:xfrm>
            <a:off x="4022788" y="6858001"/>
            <a:ext cx="5098683" cy="6017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34470" y="0"/>
            <a:ext cx="4757529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9874" y="3077266"/>
            <a:ext cx="4134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>
                <a:solidFill>
                  <a:srgbClr val="36405A"/>
                </a:solidFill>
                <a:cs typeface="+mn-ea"/>
                <a:sym typeface="+mn-lt"/>
              </a:rPr>
              <a:t>个人分析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51237" y="4309494"/>
            <a:ext cx="4822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997979" y="1929558"/>
            <a:ext cx="3283149" cy="328314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51071" y="1656844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2551" y="4590749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36557" y="4485961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82074" y="2739834"/>
            <a:ext cx="213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6405A"/>
                </a:solidFill>
                <a:cs typeface="+mn-ea"/>
                <a:sym typeface="+mn-lt"/>
              </a:rPr>
              <a:t> </a:t>
            </a:r>
            <a:r>
              <a:rPr lang="en-US" altLang="zh-CN" sz="9600" dirty="0">
                <a:solidFill>
                  <a:srgbClr val="36405A"/>
                </a:solidFill>
                <a:cs typeface="+mn-ea"/>
                <a:sym typeface="+mn-lt"/>
              </a:rPr>
              <a:t>02</a:t>
            </a:r>
            <a:endParaRPr lang="zh-CN" altLang="en-US" sz="96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6"/>
          <p:cNvSpPr/>
          <p:nvPr/>
        </p:nvSpPr>
        <p:spPr>
          <a:xfrm>
            <a:off x="6705600" y="1641844"/>
            <a:ext cx="4841358" cy="1979329"/>
          </a:xfrm>
          <a:prstGeom prst="roundRect">
            <a:avLst>
              <a:gd name="adj" fmla="val 4849"/>
            </a:avLst>
          </a:prstGeom>
          <a:noFill/>
          <a:ln w="19050">
            <a:solidFill>
              <a:srgbClr val="3640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16"/>
          <p:cNvSpPr/>
          <p:nvPr/>
        </p:nvSpPr>
        <p:spPr>
          <a:xfrm>
            <a:off x="6705599" y="4537443"/>
            <a:ext cx="4841357" cy="1979329"/>
          </a:xfrm>
          <a:prstGeom prst="roundRect">
            <a:avLst>
              <a:gd name="adj" fmla="val 4849"/>
            </a:avLst>
          </a:prstGeom>
          <a:noFill/>
          <a:ln w="19050">
            <a:solidFill>
              <a:srgbClr val="3640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6"/>
          <p:cNvSpPr/>
          <p:nvPr/>
        </p:nvSpPr>
        <p:spPr>
          <a:xfrm>
            <a:off x="645042" y="1641844"/>
            <a:ext cx="4841358" cy="1979329"/>
          </a:xfrm>
          <a:prstGeom prst="roundRect">
            <a:avLst>
              <a:gd name="adj" fmla="val 4849"/>
            </a:avLst>
          </a:prstGeom>
          <a:noFill/>
          <a:ln w="19050">
            <a:solidFill>
              <a:srgbClr val="3640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7"/>
          <p:cNvSpPr/>
          <p:nvPr/>
        </p:nvSpPr>
        <p:spPr>
          <a:xfrm>
            <a:off x="4741056" y="2618976"/>
            <a:ext cx="1268555" cy="1279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5000">
                <a:schemeClr val="bg1"/>
              </a:gs>
            </a:gsLst>
            <a:lin ang="810000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</a:ln>
          <a:effectLst>
            <a:outerShdw blurRad="1905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 16"/>
          <p:cNvSpPr/>
          <p:nvPr/>
        </p:nvSpPr>
        <p:spPr>
          <a:xfrm>
            <a:off x="645042" y="4537443"/>
            <a:ext cx="4841358" cy="1979329"/>
          </a:xfrm>
          <a:prstGeom prst="roundRect">
            <a:avLst>
              <a:gd name="adj" fmla="val 4849"/>
            </a:avLst>
          </a:prstGeom>
          <a:noFill/>
          <a:ln w="19050">
            <a:solidFill>
              <a:srgbClr val="3640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7"/>
          <p:cNvSpPr/>
          <p:nvPr/>
        </p:nvSpPr>
        <p:spPr>
          <a:xfrm>
            <a:off x="4741056" y="4057909"/>
            <a:ext cx="1268555" cy="1279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5000">
                <a:schemeClr val="bg1"/>
              </a:gs>
            </a:gsLst>
            <a:lin ang="810000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</a:ln>
          <a:effectLst>
            <a:outerShdw blurRad="1905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7"/>
          <p:cNvSpPr/>
          <p:nvPr/>
        </p:nvSpPr>
        <p:spPr>
          <a:xfrm>
            <a:off x="6183530" y="2618976"/>
            <a:ext cx="1268555" cy="1279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5000">
                <a:schemeClr val="bg1"/>
              </a:gs>
            </a:gsLst>
            <a:lin ang="810000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</a:ln>
          <a:effectLst>
            <a:outerShdw blurRad="1905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 17"/>
          <p:cNvSpPr/>
          <p:nvPr/>
        </p:nvSpPr>
        <p:spPr>
          <a:xfrm>
            <a:off x="6183530" y="4057909"/>
            <a:ext cx="1268555" cy="1279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5000">
                <a:schemeClr val="bg1"/>
              </a:gs>
            </a:gsLst>
            <a:lin ang="810000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</a:ln>
          <a:effectLst>
            <a:outerShdw blurRad="1905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86171" y="2830210"/>
            <a:ext cx="79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6405A"/>
                </a:solidFill>
                <a:cs typeface="+mn-ea"/>
                <a:sym typeface="+mn-lt"/>
              </a:rPr>
              <a:t>S</a:t>
            </a:r>
            <a:endParaRPr lang="zh-CN" altLang="en-US" sz="5400" b="1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13730" y="2840843"/>
            <a:ext cx="79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6405A"/>
                </a:solidFill>
                <a:cs typeface="+mn-ea"/>
                <a:sym typeface="+mn-lt"/>
              </a:rPr>
              <a:t>W</a:t>
            </a:r>
            <a:endParaRPr lang="zh-CN" altLang="en-US" sz="5400" b="1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86171" y="4286524"/>
            <a:ext cx="79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6405A"/>
                </a:solidFill>
                <a:cs typeface="+mn-ea"/>
                <a:sym typeface="+mn-lt"/>
              </a:rPr>
              <a:t>O</a:t>
            </a:r>
            <a:endParaRPr lang="zh-CN" altLang="en-US" sz="5400" b="1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13730" y="4299658"/>
            <a:ext cx="79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6405A"/>
                </a:solidFill>
                <a:cs typeface="+mn-ea"/>
                <a:sym typeface="+mn-lt"/>
              </a:rPr>
              <a:t>T</a:t>
            </a:r>
            <a:endParaRPr lang="zh-CN" altLang="en-US" sz="5400" b="1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38114" y="2152665"/>
            <a:ext cx="957344" cy="971310"/>
            <a:chOff x="938114" y="1874370"/>
            <a:chExt cx="957344" cy="971310"/>
          </a:xfrm>
        </p:grpSpPr>
        <p:sp>
          <p:nvSpPr>
            <p:cNvPr id="48" name="椭圆 47"/>
            <p:cNvSpPr/>
            <p:nvPr/>
          </p:nvSpPr>
          <p:spPr>
            <a:xfrm flipV="1">
              <a:off x="938115" y="1874370"/>
              <a:ext cx="957343" cy="971310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8114" y="2098415"/>
              <a:ext cx="95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优点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55141" y="2064180"/>
            <a:ext cx="2695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认真负责 忠诚度高</a:t>
            </a: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原则性强</a:t>
            </a:r>
            <a:r>
              <a:rPr lang="en-US" altLang="zh-CN" sz="2000" kern="100" dirty="0">
                <a:cs typeface="+mn-ea"/>
                <a:sym typeface="+mn-lt"/>
              </a:rPr>
              <a:t> </a:t>
            </a:r>
            <a:r>
              <a:rPr lang="zh-CN" altLang="zh-CN" sz="2000" kern="100" dirty="0">
                <a:cs typeface="+mn-ea"/>
                <a:sym typeface="+mn-lt"/>
              </a:rPr>
              <a:t>情商较高 </a:t>
            </a:r>
            <a:endParaRPr lang="en-US" altLang="zh-CN" sz="2000" kern="100" dirty="0">
              <a:cs typeface="+mn-ea"/>
              <a:sym typeface="+mn-lt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洞察力强</a:t>
            </a:r>
            <a:r>
              <a:rPr lang="en-US" altLang="zh-CN" sz="2000" kern="100" dirty="0">
                <a:cs typeface="+mn-ea"/>
                <a:sym typeface="+mn-lt"/>
              </a:rPr>
              <a:t> </a:t>
            </a:r>
            <a:r>
              <a:rPr lang="zh-CN" altLang="zh-CN" sz="2000" kern="100" dirty="0">
                <a:cs typeface="+mn-ea"/>
                <a:sym typeface="+mn-lt"/>
              </a:rPr>
              <a:t>精益求精</a:t>
            </a:r>
          </a:p>
        </p:txBody>
      </p:sp>
      <p:sp>
        <p:nvSpPr>
          <p:cNvPr id="41" name="矩形 40"/>
          <p:cNvSpPr/>
          <p:nvPr/>
        </p:nvSpPr>
        <p:spPr>
          <a:xfrm>
            <a:off x="7587524" y="2317729"/>
            <a:ext cx="1736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性格</a:t>
            </a:r>
            <a:r>
              <a:rPr lang="zh-CN" altLang="en-US" sz="2000" kern="100" dirty="0">
                <a:cs typeface="+mn-ea"/>
                <a:sym typeface="+mn-lt"/>
              </a:rPr>
              <a:t>较</a:t>
            </a:r>
            <a:r>
              <a:rPr lang="zh-CN" altLang="zh-CN" sz="2000" kern="100" dirty="0">
                <a:cs typeface="+mn-ea"/>
                <a:sym typeface="+mn-lt"/>
              </a:rPr>
              <a:t>强势</a:t>
            </a:r>
            <a:endParaRPr lang="en-US" altLang="zh-CN" sz="2000" kern="100" dirty="0">
              <a:cs typeface="+mn-ea"/>
              <a:sym typeface="+mn-lt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轻微强迫症</a:t>
            </a:r>
          </a:p>
        </p:txBody>
      </p:sp>
      <p:sp>
        <p:nvSpPr>
          <p:cNvPr id="43" name="矩形 42"/>
          <p:cNvSpPr/>
          <p:nvPr/>
        </p:nvSpPr>
        <p:spPr>
          <a:xfrm>
            <a:off x="1755141" y="5006623"/>
            <a:ext cx="3368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公司人才</a:t>
            </a:r>
            <a:r>
              <a:rPr lang="zh-CN" altLang="en-US" sz="2000" kern="100" dirty="0">
                <a:cs typeface="+mn-ea"/>
                <a:sym typeface="+mn-lt"/>
              </a:rPr>
              <a:t>择优竞选</a:t>
            </a:r>
            <a:endParaRPr lang="en-US" altLang="zh-CN" sz="2000" kern="100" dirty="0">
              <a:cs typeface="+mn-ea"/>
              <a:sym typeface="+mn-lt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外出培训</a:t>
            </a:r>
            <a:r>
              <a:rPr lang="zh-CN" altLang="en-US" sz="2000" kern="100" dirty="0">
                <a:cs typeface="+mn-ea"/>
                <a:sym typeface="+mn-lt"/>
              </a:rPr>
              <a:t>及</a:t>
            </a:r>
            <a:r>
              <a:rPr lang="zh-CN" altLang="zh-CN" sz="2000" kern="100" dirty="0">
                <a:cs typeface="+mn-ea"/>
                <a:sym typeface="+mn-lt"/>
              </a:rPr>
              <a:t>内部交</a:t>
            </a:r>
            <a:endParaRPr lang="en-US" altLang="zh-CN" sz="2000" kern="100" dirty="0">
              <a:cs typeface="+mn-ea"/>
              <a:sym typeface="+mn-lt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cs typeface="+mn-ea"/>
                <a:sym typeface="+mn-lt"/>
              </a:rPr>
              <a:t>流培训的成长机会</a:t>
            </a:r>
          </a:p>
        </p:txBody>
      </p:sp>
      <p:sp>
        <p:nvSpPr>
          <p:cNvPr id="45" name="矩形 44"/>
          <p:cNvSpPr/>
          <p:nvPr/>
        </p:nvSpPr>
        <p:spPr>
          <a:xfrm>
            <a:off x="7680512" y="5006623"/>
            <a:ext cx="2420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cs typeface="+mn-ea"/>
                <a:sym typeface="+mn-lt"/>
              </a:rPr>
              <a:t>新鲜血液不断注入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cs typeface="+mn-ea"/>
                <a:sym typeface="+mn-lt"/>
              </a:rPr>
              <a:t>作为老员工较焦虑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cs typeface="+mn-ea"/>
                <a:sym typeface="+mn-lt"/>
              </a:rPr>
              <a:t>迫切自我成长进步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0243376" y="2152665"/>
            <a:ext cx="957344" cy="971310"/>
            <a:chOff x="938114" y="1874370"/>
            <a:chExt cx="957344" cy="971310"/>
          </a:xfrm>
        </p:grpSpPr>
        <p:sp>
          <p:nvSpPr>
            <p:cNvPr id="51" name="椭圆 50"/>
            <p:cNvSpPr/>
            <p:nvPr/>
          </p:nvSpPr>
          <p:spPr>
            <a:xfrm flipV="1">
              <a:off x="938115" y="1874370"/>
              <a:ext cx="957343" cy="971310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38114" y="2098415"/>
              <a:ext cx="95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缺点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254009" y="5041452"/>
            <a:ext cx="957344" cy="971310"/>
            <a:chOff x="938114" y="1874370"/>
            <a:chExt cx="957344" cy="971310"/>
          </a:xfrm>
        </p:grpSpPr>
        <p:sp>
          <p:nvSpPr>
            <p:cNvPr id="54" name="椭圆 53"/>
            <p:cNvSpPr/>
            <p:nvPr/>
          </p:nvSpPr>
          <p:spPr>
            <a:xfrm flipV="1">
              <a:off x="938115" y="1874370"/>
              <a:ext cx="957343" cy="971310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8114" y="2098415"/>
              <a:ext cx="95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威胁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42669" y="5117677"/>
            <a:ext cx="957344" cy="971310"/>
            <a:chOff x="938114" y="1874370"/>
            <a:chExt cx="957344" cy="971310"/>
          </a:xfrm>
        </p:grpSpPr>
        <p:sp>
          <p:nvSpPr>
            <p:cNvPr id="57" name="椭圆 56"/>
            <p:cNvSpPr/>
            <p:nvPr/>
          </p:nvSpPr>
          <p:spPr>
            <a:xfrm flipV="1">
              <a:off x="938115" y="1874370"/>
              <a:ext cx="957343" cy="971310"/>
            </a:xfrm>
            <a:prstGeom prst="ellipse">
              <a:avLst/>
            </a:prstGeom>
            <a:solidFill>
              <a:srgbClr val="36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38114" y="2098415"/>
              <a:ext cx="95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机会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4424129" y="762026"/>
            <a:ext cx="3163623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>
                <a:solidFill>
                  <a:srgbClr val="404040"/>
                </a:solidFill>
                <a:cs typeface="+mn-ea"/>
                <a:sym typeface="+mn-lt"/>
              </a:rPr>
              <a:t>个人</a:t>
            </a:r>
            <a:r>
              <a:rPr lang="en-US" altLang="zh-CN" sz="3200" b="1" spc="300" dirty="0">
                <a:solidFill>
                  <a:srgbClr val="404040"/>
                </a:solidFill>
                <a:cs typeface="+mn-ea"/>
                <a:sym typeface="+mn-lt"/>
              </a:rPr>
              <a:t>SWOT</a:t>
            </a:r>
            <a:r>
              <a:rPr lang="zh-CN" altLang="en-US" sz="3200" b="1" spc="300" dirty="0">
                <a:solidFill>
                  <a:srgbClr val="404040"/>
                </a:solidFill>
                <a:cs typeface="+mn-ea"/>
                <a:sym typeface="+mn-lt"/>
              </a:rPr>
              <a:t>分析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5776369" y="609598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944034" y="3122544"/>
            <a:ext cx="420464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6"/>
          <p:cNvSpPr txBox="1"/>
          <p:nvPr/>
        </p:nvSpPr>
        <p:spPr>
          <a:xfrm>
            <a:off x="6944034" y="3177699"/>
            <a:ext cx="4320314" cy="717667"/>
          </a:xfrm>
          <a:prstGeom prst="rect">
            <a:avLst/>
          </a:prstGeom>
          <a:noFill/>
        </p:spPr>
        <p:txBody>
          <a:bodyPr wrap="square" lIns="32227" tIns="16114" rIns="32227" bIns="161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积极参与公司各项外出培训活动，汲取更多的知识，向优秀人才学习先进管理经验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944034" y="4891093"/>
            <a:ext cx="420464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6944035" y="5076235"/>
            <a:ext cx="4320313" cy="1112838"/>
          </a:xfrm>
          <a:prstGeom prst="rect">
            <a:avLst/>
          </a:prstGeom>
          <a:noFill/>
        </p:spPr>
        <p:txBody>
          <a:bodyPr wrap="square" lIns="32227" tIns="16114" rIns="32227" bIns="161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注意加强与新老员工的沟通和交流，充分利用每位员工的优点，扬长避短，促进员工成长的同时争创优秀团队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7375" y="2423259"/>
            <a:ext cx="420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6405A"/>
                </a:solidFill>
                <a:cs typeface="+mn-ea"/>
                <a:sym typeface="+mn-lt"/>
              </a:rPr>
              <a:t>积极参与各项培训活动</a:t>
            </a:r>
          </a:p>
        </p:txBody>
      </p:sp>
      <p:sp>
        <p:nvSpPr>
          <p:cNvPr id="15" name="矩形 14"/>
          <p:cNvSpPr/>
          <p:nvPr/>
        </p:nvSpPr>
        <p:spPr>
          <a:xfrm>
            <a:off x="4636163" y="788530"/>
            <a:ext cx="2945037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b="1" spc="300" dirty="0">
                <a:solidFill>
                  <a:srgbClr val="404040"/>
                </a:solidFill>
                <a:cs typeface="+mn-ea"/>
                <a:sym typeface="+mn-lt"/>
              </a:rPr>
              <a:t>个人分析总结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776369" y="636102"/>
            <a:ext cx="622852" cy="0"/>
          </a:xfrm>
          <a:prstGeom prst="line">
            <a:avLst/>
          </a:prstGeom>
          <a:ln w="34925" cap="rnd">
            <a:solidFill>
              <a:srgbClr val="36405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/>
          <a:stretch>
            <a:fillRect/>
          </a:stretch>
        </p:blipFill>
        <p:spPr>
          <a:xfrm>
            <a:off x="716361" y="2190359"/>
            <a:ext cx="5286085" cy="3977155"/>
          </a:xfrm>
          <a:prstGeom prst="rect">
            <a:avLst/>
          </a:prstGeom>
          <a:effectLst/>
        </p:spPr>
      </p:pic>
      <p:sp>
        <p:nvSpPr>
          <p:cNvPr id="20" name="椭圆 19"/>
          <p:cNvSpPr/>
          <p:nvPr/>
        </p:nvSpPr>
        <p:spPr>
          <a:xfrm>
            <a:off x="6476636" y="2331561"/>
            <a:ext cx="706616" cy="706616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27375" y="4295087"/>
            <a:ext cx="420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6405A"/>
                </a:solidFill>
                <a:cs typeface="+mn-ea"/>
                <a:sym typeface="+mn-lt"/>
              </a:rPr>
              <a:t>提升个人领导力</a:t>
            </a:r>
          </a:p>
        </p:txBody>
      </p:sp>
      <p:sp>
        <p:nvSpPr>
          <p:cNvPr id="22" name="椭圆 21"/>
          <p:cNvSpPr/>
          <p:nvPr/>
        </p:nvSpPr>
        <p:spPr>
          <a:xfrm>
            <a:off x="6476636" y="4203389"/>
            <a:ext cx="706616" cy="706616"/>
          </a:xfrm>
          <a:prstGeom prst="ellipse">
            <a:avLst/>
          </a:prstGeom>
          <a:solidFill>
            <a:srgbClr val="36405A"/>
          </a:soli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iconfont-117-337962"/>
          <p:cNvSpPr>
            <a:spLocks noChangeAspect="1"/>
          </p:cNvSpPr>
          <p:nvPr/>
        </p:nvSpPr>
        <p:spPr bwMode="auto">
          <a:xfrm>
            <a:off x="6670630" y="4373454"/>
            <a:ext cx="339664" cy="338837"/>
          </a:xfrm>
          <a:custGeom>
            <a:avLst/>
            <a:gdLst>
              <a:gd name="T0" fmla="*/ 12630 w 12833"/>
              <a:gd name="T1" fmla="*/ 64 h 12800"/>
              <a:gd name="T2" fmla="*/ 12413 w 12833"/>
              <a:gd name="T3" fmla="*/ 0 h 12800"/>
              <a:gd name="T4" fmla="*/ 12191 w 12833"/>
              <a:gd name="T5" fmla="*/ 67 h 12800"/>
              <a:gd name="T6" fmla="*/ 191 w 12833"/>
              <a:gd name="T7" fmla="*/ 8067 h 12800"/>
              <a:gd name="T8" fmla="*/ 16 w 12833"/>
              <a:gd name="T9" fmla="*/ 8441 h 12800"/>
              <a:gd name="T10" fmla="*/ 265 w 12833"/>
              <a:gd name="T11" fmla="*/ 8771 h 12800"/>
              <a:gd name="T12" fmla="*/ 3394 w 12833"/>
              <a:gd name="T13" fmla="*/ 10023 h 12800"/>
              <a:gd name="T14" fmla="*/ 4866 w 12833"/>
              <a:gd name="T15" fmla="*/ 12598 h 12800"/>
              <a:gd name="T16" fmla="*/ 5209 w 12833"/>
              <a:gd name="T17" fmla="*/ 12800 h 12800"/>
              <a:gd name="T18" fmla="*/ 5213 w 12833"/>
              <a:gd name="T19" fmla="*/ 12800 h 12800"/>
              <a:gd name="T20" fmla="*/ 5556 w 12833"/>
              <a:gd name="T21" fmla="*/ 12606 h 12800"/>
              <a:gd name="T22" fmla="*/ 6387 w 12833"/>
              <a:gd name="T23" fmla="*/ 11220 h 12800"/>
              <a:gd name="T24" fmla="*/ 10264 w 12833"/>
              <a:gd name="T25" fmla="*/ 12771 h 12800"/>
              <a:gd name="T26" fmla="*/ 10413 w 12833"/>
              <a:gd name="T27" fmla="*/ 12800 h 12800"/>
              <a:gd name="T28" fmla="*/ 10609 w 12833"/>
              <a:gd name="T29" fmla="*/ 12748 h 12800"/>
              <a:gd name="T30" fmla="*/ 10807 w 12833"/>
              <a:gd name="T31" fmla="*/ 12465 h 12800"/>
              <a:gd name="T32" fmla="*/ 12807 w 12833"/>
              <a:gd name="T33" fmla="*/ 466 h 12800"/>
              <a:gd name="T34" fmla="*/ 12630 w 12833"/>
              <a:gd name="T35" fmla="*/ 64 h 12800"/>
              <a:gd name="T36" fmla="*/ 1268 w 12833"/>
              <a:gd name="T37" fmla="*/ 8311 h 12800"/>
              <a:gd name="T38" fmla="*/ 10537 w 12833"/>
              <a:gd name="T39" fmla="*/ 2130 h 12800"/>
              <a:gd name="T40" fmla="*/ 3797 w 12833"/>
              <a:gd name="T41" fmla="*/ 9345 h 12800"/>
              <a:gd name="T42" fmla="*/ 3691 w 12833"/>
              <a:gd name="T43" fmla="*/ 9280 h 12800"/>
              <a:gd name="T44" fmla="*/ 1268 w 12833"/>
              <a:gd name="T45" fmla="*/ 8311 h 12800"/>
              <a:gd name="T46" fmla="*/ 4089 w 12833"/>
              <a:gd name="T47" fmla="*/ 9626 h 12800"/>
              <a:gd name="T48" fmla="*/ 4086 w 12833"/>
              <a:gd name="T49" fmla="*/ 9622 h 12800"/>
              <a:gd name="T50" fmla="*/ 11663 w 12833"/>
              <a:gd name="T51" fmla="*/ 1512 h 12800"/>
              <a:gd name="T52" fmla="*/ 5203 w 12833"/>
              <a:gd name="T53" fmla="*/ 11577 h 12800"/>
              <a:gd name="T54" fmla="*/ 4089 w 12833"/>
              <a:gd name="T55" fmla="*/ 9626 h 12800"/>
              <a:gd name="T56" fmla="*/ 10100 w 12833"/>
              <a:gd name="T57" fmla="*/ 11843 h 12800"/>
              <a:gd name="T58" fmla="*/ 6683 w 12833"/>
              <a:gd name="T59" fmla="*/ 10477 h 12800"/>
              <a:gd name="T60" fmla="*/ 6434 w 12833"/>
              <a:gd name="T61" fmla="*/ 10429 h 12800"/>
              <a:gd name="T62" fmla="*/ 11695 w 12833"/>
              <a:gd name="T63" fmla="*/ 2274 h 12800"/>
              <a:gd name="T64" fmla="*/ 10100 w 12833"/>
              <a:gd name="T65" fmla="*/ 1184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33" h="12800">
                <a:moveTo>
                  <a:pt x="12630" y="64"/>
                </a:moveTo>
                <a:cubicBezTo>
                  <a:pt x="12564" y="21"/>
                  <a:pt x="12488" y="0"/>
                  <a:pt x="12413" y="0"/>
                </a:cubicBezTo>
                <a:cubicBezTo>
                  <a:pt x="12336" y="0"/>
                  <a:pt x="12258" y="22"/>
                  <a:pt x="12191" y="67"/>
                </a:cubicBezTo>
                <a:lnTo>
                  <a:pt x="191" y="8067"/>
                </a:lnTo>
                <a:cubicBezTo>
                  <a:pt x="68" y="8149"/>
                  <a:pt x="0" y="8293"/>
                  <a:pt x="16" y="8441"/>
                </a:cubicBezTo>
                <a:cubicBezTo>
                  <a:pt x="31" y="8589"/>
                  <a:pt x="127" y="8717"/>
                  <a:pt x="265" y="8771"/>
                </a:cubicBezTo>
                <a:lnTo>
                  <a:pt x="3394" y="10023"/>
                </a:lnTo>
                <a:lnTo>
                  <a:pt x="4866" y="12598"/>
                </a:lnTo>
                <a:cubicBezTo>
                  <a:pt x="4936" y="12722"/>
                  <a:pt x="5067" y="12798"/>
                  <a:pt x="5209" y="12800"/>
                </a:cubicBezTo>
                <a:lnTo>
                  <a:pt x="5213" y="12800"/>
                </a:lnTo>
                <a:cubicBezTo>
                  <a:pt x="5353" y="12800"/>
                  <a:pt x="5484" y="12726"/>
                  <a:pt x="5556" y="12606"/>
                </a:cubicBezTo>
                <a:lnTo>
                  <a:pt x="6387" y="11220"/>
                </a:lnTo>
                <a:lnTo>
                  <a:pt x="10264" y="12771"/>
                </a:lnTo>
                <a:cubicBezTo>
                  <a:pt x="10312" y="12790"/>
                  <a:pt x="10362" y="12800"/>
                  <a:pt x="10413" y="12800"/>
                </a:cubicBezTo>
                <a:cubicBezTo>
                  <a:pt x="10481" y="12800"/>
                  <a:pt x="10548" y="12782"/>
                  <a:pt x="10609" y="12748"/>
                </a:cubicBezTo>
                <a:cubicBezTo>
                  <a:pt x="10714" y="12689"/>
                  <a:pt x="10787" y="12585"/>
                  <a:pt x="10807" y="12465"/>
                </a:cubicBezTo>
                <a:lnTo>
                  <a:pt x="12807" y="466"/>
                </a:lnTo>
                <a:cubicBezTo>
                  <a:pt x="12833" y="308"/>
                  <a:pt x="12764" y="151"/>
                  <a:pt x="12630" y="64"/>
                </a:cubicBezTo>
                <a:close/>
                <a:moveTo>
                  <a:pt x="1268" y="8311"/>
                </a:moveTo>
                <a:lnTo>
                  <a:pt x="10537" y="2130"/>
                </a:lnTo>
                <a:lnTo>
                  <a:pt x="3797" y="9345"/>
                </a:lnTo>
                <a:cubicBezTo>
                  <a:pt x="3762" y="9324"/>
                  <a:pt x="3730" y="9296"/>
                  <a:pt x="3691" y="9280"/>
                </a:cubicBezTo>
                <a:lnTo>
                  <a:pt x="1268" y="8311"/>
                </a:lnTo>
                <a:close/>
                <a:moveTo>
                  <a:pt x="4089" y="9626"/>
                </a:moveTo>
                <a:cubicBezTo>
                  <a:pt x="4088" y="9624"/>
                  <a:pt x="4087" y="9624"/>
                  <a:pt x="4086" y="9622"/>
                </a:cubicBezTo>
                <a:lnTo>
                  <a:pt x="11663" y="1512"/>
                </a:lnTo>
                <a:lnTo>
                  <a:pt x="5203" y="11577"/>
                </a:lnTo>
                <a:lnTo>
                  <a:pt x="4089" y="9626"/>
                </a:lnTo>
                <a:close/>
                <a:moveTo>
                  <a:pt x="10100" y="11843"/>
                </a:moveTo>
                <a:lnTo>
                  <a:pt x="6683" y="10477"/>
                </a:lnTo>
                <a:cubicBezTo>
                  <a:pt x="6602" y="10445"/>
                  <a:pt x="6518" y="10434"/>
                  <a:pt x="6434" y="10429"/>
                </a:cubicBezTo>
                <a:lnTo>
                  <a:pt x="11695" y="2274"/>
                </a:lnTo>
                <a:lnTo>
                  <a:pt x="10100" y="118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iconfont-1188-589513"/>
          <p:cNvSpPr>
            <a:spLocks noChangeAspect="1"/>
          </p:cNvSpPr>
          <p:nvPr/>
        </p:nvSpPr>
        <p:spPr bwMode="auto">
          <a:xfrm>
            <a:off x="6705600" y="2514465"/>
            <a:ext cx="349917" cy="349917"/>
          </a:xfrm>
          <a:custGeom>
            <a:avLst/>
            <a:gdLst>
              <a:gd name="T0" fmla="*/ 6000 w 12800"/>
              <a:gd name="T1" fmla="*/ 9280 h 12800"/>
              <a:gd name="T2" fmla="*/ 6000 w 12800"/>
              <a:gd name="T3" fmla="*/ 9920 h 12800"/>
              <a:gd name="T4" fmla="*/ 6880 w 12800"/>
              <a:gd name="T5" fmla="*/ 10560 h 12800"/>
              <a:gd name="T6" fmla="*/ 6720 w 12800"/>
              <a:gd name="T7" fmla="*/ 11520 h 12800"/>
              <a:gd name="T8" fmla="*/ 7760 w 12800"/>
              <a:gd name="T9" fmla="*/ 11600 h 12800"/>
              <a:gd name="T10" fmla="*/ 8160 w 12800"/>
              <a:gd name="T11" fmla="*/ 12560 h 12800"/>
              <a:gd name="T12" fmla="*/ 9120 w 12800"/>
              <a:gd name="T13" fmla="*/ 12080 h 12800"/>
              <a:gd name="T14" fmla="*/ 9840 w 12800"/>
              <a:gd name="T15" fmla="*/ 12800 h 12800"/>
              <a:gd name="T16" fmla="*/ 10080 w 12800"/>
              <a:gd name="T17" fmla="*/ 12080 h 12800"/>
              <a:gd name="T18" fmla="*/ 11040 w 12800"/>
              <a:gd name="T19" fmla="*/ 12400 h 12800"/>
              <a:gd name="T20" fmla="*/ 11280 w 12800"/>
              <a:gd name="T21" fmla="*/ 11440 h 12800"/>
              <a:gd name="T22" fmla="*/ 12320 w 12800"/>
              <a:gd name="T23" fmla="*/ 11200 h 12800"/>
              <a:gd name="T24" fmla="*/ 12000 w 12800"/>
              <a:gd name="T25" fmla="*/ 10160 h 12800"/>
              <a:gd name="T26" fmla="*/ 12800 w 12800"/>
              <a:gd name="T27" fmla="*/ 9520 h 12800"/>
              <a:gd name="T28" fmla="*/ 12800 w 12800"/>
              <a:gd name="T29" fmla="*/ 8880 h 12800"/>
              <a:gd name="T30" fmla="*/ 11920 w 12800"/>
              <a:gd name="T31" fmla="*/ 8240 h 12800"/>
              <a:gd name="T32" fmla="*/ 12080 w 12800"/>
              <a:gd name="T33" fmla="*/ 7280 h 12800"/>
              <a:gd name="T34" fmla="*/ 11040 w 12800"/>
              <a:gd name="T35" fmla="*/ 7200 h 12800"/>
              <a:gd name="T36" fmla="*/ 10640 w 12800"/>
              <a:gd name="T37" fmla="*/ 6240 h 12800"/>
              <a:gd name="T38" fmla="*/ 9680 w 12800"/>
              <a:gd name="T39" fmla="*/ 6720 h 12800"/>
              <a:gd name="T40" fmla="*/ 8960 w 12800"/>
              <a:gd name="T41" fmla="*/ 6000 h 12800"/>
              <a:gd name="T42" fmla="*/ 8800 w 12800"/>
              <a:gd name="T43" fmla="*/ 6720 h 12800"/>
              <a:gd name="T44" fmla="*/ 7840 w 12800"/>
              <a:gd name="T45" fmla="*/ 6400 h 12800"/>
              <a:gd name="T46" fmla="*/ 7520 w 12800"/>
              <a:gd name="T47" fmla="*/ 7360 h 12800"/>
              <a:gd name="T48" fmla="*/ 6480 w 12800"/>
              <a:gd name="T49" fmla="*/ 7600 h 12800"/>
              <a:gd name="T50" fmla="*/ 6800 w 12800"/>
              <a:gd name="T51" fmla="*/ 8640 h 12800"/>
              <a:gd name="T52" fmla="*/ 9120 w 12800"/>
              <a:gd name="T53" fmla="*/ 7440 h 12800"/>
              <a:gd name="T54" fmla="*/ 9680 w 12800"/>
              <a:gd name="T55" fmla="*/ 11360 h 12800"/>
              <a:gd name="T56" fmla="*/ 9120 w 12800"/>
              <a:gd name="T57" fmla="*/ 7440 h 12800"/>
              <a:gd name="T58" fmla="*/ 8560 w 12800"/>
              <a:gd name="T59" fmla="*/ 9360 h 12800"/>
              <a:gd name="T60" fmla="*/ 10320 w 12800"/>
              <a:gd name="T61" fmla="*/ 9360 h 12800"/>
              <a:gd name="T62" fmla="*/ 8560 w 12800"/>
              <a:gd name="T63" fmla="*/ 9360 h 12800"/>
              <a:gd name="T64" fmla="*/ 1920 w 12800"/>
              <a:gd name="T65" fmla="*/ 9600 h 12800"/>
              <a:gd name="T66" fmla="*/ 800 w 12800"/>
              <a:gd name="T67" fmla="*/ 1920 h 12800"/>
              <a:gd name="T68" fmla="*/ 8480 w 12800"/>
              <a:gd name="T69" fmla="*/ 800 h 12800"/>
              <a:gd name="T70" fmla="*/ 9600 w 12800"/>
              <a:gd name="T71" fmla="*/ 4880 h 12800"/>
              <a:gd name="T72" fmla="*/ 10400 w 12800"/>
              <a:gd name="T73" fmla="*/ 1600 h 12800"/>
              <a:gd name="T74" fmla="*/ 1600 w 12800"/>
              <a:gd name="T75" fmla="*/ 0 h 12800"/>
              <a:gd name="T76" fmla="*/ 0 w 12800"/>
              <a:gd name="T77" fmla="*/ 8800 h 12800"/>
              <a:gd name="T78" fmla="*/ 4800 w 12800"/>
              <a:gd name="T79" fmla="*/ 10400 h 12800"/>
              <a:gd name="T80" fmla="*/ 800 w 12800"/>
              <a:gd name="T81" fmla="*/ 3200 h 12800"/>
              <a:gd name="T82" fmla="*/ 9600 w 12800"/>
              <a:gd name="T83" fmla="*/ 4000 h 12800"/>
              <a:gd name="T84" fmla="*/ 800 w 12800"/>
              <a:gd name="T85" fmla="*/ 32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00" h="12800">
                <a:moveTo>
                  <a:pt x="6720" y="9040"/>
                </a:moveTo>
                <a:lnTo>
                  <a:pt x="6000" y="9280"/>
                </a:lnTo>
                <a:lnTo>
                  <a:pt x="6000" y="9840"/>
                </a:lnTo>
                <a:lnTo>
                  <a:pt x="6000" y="9920"/>
                </a:lnTo>
                <a:cubicBezTo>
                  <a:pt x="6160" y="10000"/>
                  <a:pt x="6400" y="10000"/>
                  <a:pt x="6720" y="10080"/>
                </a:cubicBezTo>
                <a:cubicBezTo>
                  <a:pt x="6720" y="10240"/>
                  <a:pt x="6800" y="10400"/>
                  <a:pt x="6880" y="10560"/>
                </a:cubicBezTo>
                <a:cubicBezTo>
                  <a:pt x="6640" y="10720"/>
                  <a:pt x="6480" y="10960"/>
                  <a:pt x="6400" y="11040"/>
                </a:cubicBezTo>
                <a:cubicBezTo>
                  <a:pt x="6480" y="11200"/>
                  <a:pt x="6640" y="11360"/>
                  <a:pt x="6720" y="11520"/>
                </a:cubicBezTo>
                <a:cubicBezTo>
                  <a:pt x="6880" y="11440"/>
                  <a:pt x="7120" y="11360"/>
                  <a:pt x="7360" y="11280"/>
                </a:cubicBezTo>
                <a:cubicBezTo>
                  <a:pt x="7440" y="11440"/>
                  <a:pt x="7600" y="11520"/>
                  <a:pt x="7760" y="11600"/>
                </a:cubicBezTo>
                <a:cubicBezTo>
                  <a:pt x="7680" y="11840"/>
                  <a:pt x="7600" y="12080"/>
                  <a:pt x="7600" y="12320"/>
                </a:cubicBezTo>
                <a:cubicBezTo>
                  <a:pt x="7760" y="12400"/>
                  <a:pt x="7920" y="12560"/>
                  <a:pt x="8160" y="12560"/>
                </a:cubicBezTo>
                <a:cubicBezTo>
                  <a:pt x="8320" y="12400"/>
                  <a:pt x="8480" y="12240"/>
                  <a:pt x="8640" y="12000"/>
                </a:cubicBezTo>
                <a:cubicBezTo>
                  <a:pt x="8800" y="12080"/>
                  <a:pt x="8960" y="12080"/>
                  <a:pt x="9120" y="12080"/>
                </a:cubicBezTo>
                <a:cubicBezTo>
                  <a:pt x="9200" y="12320"/>
                  <a:pt x="9280" y="12560"/>
                  <a:pt x="9280" y="12800"/>
                </a:cubicBezTo>
                <a:lnTo>
                  <a:pt x="9840" y="12800"/>
                </a:lnTo>
                <a:lnTo>
                  <a:pt x="9920" y="12800"/>
                </a:lnTo>
                <a:cubicBezTo>
                  <a:pt x="10000" y="12640"/>
                  <a:pt x="10000" y="12400"/>
                  <a:pt x="10080" y="12080"/>
                </a:cubicBezTo>
                <a:cubicBezTo>
                  <a:pt x="10240" y="12080"/>
                  <a:pt x="10400" y="12000"/>
                  <a:pt x="10560" y="11920"/>
                </a:cubicBezTo>
                <a:cubicBezTo>
                  <a:pt x="10720" y="12160"/>
                  <a:pt x="10960" y="12320"/>
                  <a:pt x="11040" y="12400"/>
                </a:cubicBezTo>
                <a:cubicBezTo>
                  <a:pt x="11200" y="12320"/>
                  <a:pt x="11360" y="12160"/>
                  <a:pt x="11520" y="12080"/>
                </a:cubicBezTo>
                <a:cubicBezTo>
                  <a:pt x="11440" y="11920"/>
                  <a:pt x="11360" y="11680"/>
                  <a:pt x="11280" y="11440"/>
                </a:cubicBezTo>
                <a:cubicBezTo>
                  <a:pt x="11360" y="11360"/>
                  <a:pt x="11520" y="11200"/>
                  <a:pt x="11600" y="11040"/>
                </a:cubicBezTo>
                <a:cubicBezTo>
                  <a:pt x="11840" y="11120"/>
                  <a:pt x="12080" y="11200"/>
                  <a:pt x="12320" y="11200"/>
                </a:cubicBezTo>
                <a:cubicBezTo>
                  <a:pt x="12400" y="11040"/>
                  <a:pt x="12560" y="10880"/>
                  <a:pt x="12560" y="10640"/>
                </a:cubicBezTo>
                <a:cubicBezTo>
                  <a:pt x="12400" y="10480"/>
                  <a:pt x="12240" y="10320"/>
                  <a:pt x="12000" y="10160"/>
                </a:cubicBezTo>
                <a:cubicBezTo>
                  <a:pt x="12080" y="10000"/>
                  <a:pt x="12080" y="9840"/>
                  <a:pt x="12080" y="9680"/>
                </a:cubicBezTo>
                <a:cubicBezTo>
                  <a:pt x="12320" y="9600"/>
                  <a:pt x="12560" y="9520"/>
                  <a:pt x="12800" y="9520"/>
                </a:cubicBezTo>
                <a:lnTo>
                  <a:pt x="12800" y="8960"/>
                </a:lnTo>
                <a:lnTo>
                  <a:pt x="12800" y="8880"/>
                </a:lnTo>
                <a:cubicBezTo>
                  <a:pt x="12640" y="8800"/>
                  <a:pt x="12400" y="8800"/>
                  <a:pt x="12080" y="8720"/>
                </a:cubicBezTo>
                <a:cubicBezTo>
                  <a:pt x="12080" y="8560"/>
                  <a:pt x="12000" y="8400"/>
                  <a:pt x="11920" y="8240"/>
                </a:cubicBezTo>
                <a:cubicBezTo>
                  <a:pt x="12160" y="8080"/>
                  <a:pt x="12320" y="7840"/>
                  <a:pt x="12400" y="7760"/>
                </a:cubicBezTo>
                <a:cubicBezTo>
                  <a:pt x="12320" y="7600"/>
                  <a:pt x="12160" y="7440"/>
                  <a:pt x="12080" y="7280"/>
                </a:cubicBezTo>
                <a:cubicBezTo>
                  <a:pt x="11920" y="7360"/>
                  <a:pt x="11680" y="7440"/>
                  <a:pt x="11440" y="7520"/>
                </a:cubicBezTo>
                <a:cubicBezTo>
                  <a:pt x="11280" y="7440"/>
                  <a:pt x="11200" y="7280"/>
                  <a:pt x="11040" y="7200"/>
                </a:cubicBezTo>
                <a:cubicBezTo>
                  <a:pt x="11120" y="6960"/>
                  <a:pt x="11200" y="6720"/>
                  <a:pt x="11200" y="6480"/>
                </a:cubicBezTo>
                <a:cubicBezTo>
                  <a:pt x="11040" y="6400"/>
                  <a:pt x="10880" y="6240"/>
                  <a:pt x="10640" y="6240"/>
                </a:cubicBezTo>
                <a:cubicBezTo>
                  <a:pt x="10560" y="6400"/>
                  <a:pt x="10400" y="6560"/>
                  <a:pt x="10160" y="6800"/>
                </a:cubicBezTo>
                <a:cubicBezTo>
                  <a:pt x="10000" y="6720"/>
                  <a:pt x="9840" y="6720"/>
                  <a:pt x="9680" y="6720"/>
                </a:cubicBezTo>
                <a:cubicBezTo>
                  <a:pt x="9680" y="6400"/>
                  <a:pt x="9600" y="6160"/>
                  <a:pt x="9520" y="6000"/>
                </a:cubicBezTo>
                <a:lnTo>
                  <a:pt x="8960" y="6000"/>
                </a:lnTo>
                <a:lnTo>
                  <a:pt x="8880" y="6000"/>
                </a:lnTo>
                <a:cubicBezTo>
                  <a:pt x="8880" y="6240"/>
                  <a:pt x="8800" y="6480"/>
                  <a:pt x="8800" y="6720"/>
                </a:cubicBezTo>
                <a:cubicBezTo>
                  <a:pt x="8640" y="6720"/>
                  <a:pt x="8480" y="6800"/>
                  <a:pt x="8320" y="6880"/>
                </a:cubicBezTo>
                <a:lnTo>
                  <a:pt x="7840" y="6400"/>
                </a:lnTo>
                <a:cubicBezTo>
                  <a:pt x="7600" y="6480"/>
                  <a:pt x="7440" y="6640"/>
                  <a:pt x="7280" y="6720"/>
                </a:cubicBezTo>
                <a:cubicBezTo>
                  <a:pt x="7360" y="6880"/>
                  <a:pt x="7440" y="7120"/>
                  <a:pt x="7520" y="7360"/>
                </a:cubicBezTo>
                <a:cubicBezTo>
                  <a:pt x="7440" y="7520"/>
                  <a:pt x="7280" y="7600"/>
                  <a:pt x="7200" y="7760"/>
                </a:cubicBezTo>
                <a:cubicBezTo>
                  <a:pt x="6960" y="7680"/>
                  <a:pt x="6720" y="7600"/>
                  <a:pt x="6480" y="7600"/>
                </a:cubicBezTo>
                <a:cubicBezTo>
                  <a:pt x="6400" y="7760"/>
                  <a:pt x="6320" y="7920"/>
                  <a:pt x="6240" y="8160"/>
                </a:cubicBezTo>
                <a:cubicBezTo>
                  <a:pt x="6400" y="8320"/>
                  <a:pt x="6560" y="8480"/>
                  <a:pt x="6800" y="8640"/>
                </a:cubicBezTo>
                <a:cubicBezTo>
                  <a:pt x="6720" y="8720"/>
                  <a:pt x="6720" y="8880"/>
                  <a:pt x="6720" y="9040"/>
                </a:cubicBezTo>
                <a:close/>
                <a:moveTo>
                  <a:pt x="9120" y="7440"/>
                </a:moveTo>
                <a:cubicBezTo>
                  <a:pt x="10160" y="7280"/>
                  <a:pt x="11200" y="8080"/>
                  <a:pt x="11360" y="9120"/>
                </a:cubicBezTo>
                <a:cubicBezTo>
                  <a:pt x="11520" y="10160"/>
                  <a:pt x="10720" y="11200"/>
                  <a:pt x="9680" y="11360"/>
                </a:cubicBezTo>
                <a:cubicBezTo>
                  <a:pt x="8640" y="11520"/>
                  <a:pt x="7600" y="10720"/>
                  <a:pt x="7440" y="9680"/>
                </a:cubicBezTo>
                <a:cubicBezTo>
                  <a:pt x="7280" y="8560"/>
                  <a:pt x="8080" y="7600"/>
                  <a:pt x="9120" y="7440"/>
                </a:cubicBezTo>
                <a:close/>
                <a:moveTo>
                  <a:pt x="9440" y="9360"/>
                </a:moveTo>
                <a:close/>
                <a:moveTo>
                  <a:pt x="8560" y="9360"/>
                </a:moveTo>
                <a:cubicBezTo>
                  <a:pt x="8560" y="9846"/>
                  <a:pt x="8954" y="10240"/>
                  <a:pt x="9440" y="10240"/>
                </a:cubicBezTo>
                <a:cubicBezTo>
                  <a:pt x="9926" y="10240"/>
                  <a:pt x="10320" y="9846"/>
                  <a:pt x="10320" y="9360"/>
                </a:cubicBezTo>
                <a:cubicBezTo>
                  <a:pt x="10320" y="8874"/>
                  <a:pt x="9926" y="8480"/>
                  <a:pt x="9440" y="8480"/>
                </a:cubicBezTo>
                <a:cubicBezTo>
                  <a:pt x="8954" y="8480"/>
                  <a:pt x="8560" y="8874"/>
                  <a:pt x="8560" y="9360"/>
                </a:cubicBezTo>
                <a:close/>
                <a:moveTo>
                  <a:pt x="4720" y="9600"/>
                </a:moveTo>
                <a:lnTo>
                  <a:pt x="1920" y="9600"/>
                </a:lnTo>
                <a:cubicBezTo>
                  <a:pt x="1280" y="9600"/>
                  <a:pt x="800" y="9120"/>
                  <a:pt x="800" y="8480"/>
                </a:cubicBezTo>
                <a:lnTo>
                  <a:pt x="800" y="1920"/>
                </a:lnTo>
                <a:cubicBezTo>
                  <a:pt x="800" y="1280"/>
                  <a:pt x="1280" y="800"/>
                  <a:pt x="1920" y="800"/>
                </a:cubicBezTo>
                <a:lnTo>
                  <a:pt x="8480" y="800"/>
                </a:lnTo>
                <a:cubicBezTo>
                  <a:pt x="9120" y="800"/>
                  <a:pt x="9600" y="1280"/>
                  <a:pt x="9600" y="1920"/>
                </a:cubicBezTo>
                <a:lnTo>
                  <a:pt x="9600" y="4880"/>
                </a:lnTo>
                <a:cubicBezTo>
                  <a:pt x="9600" y="4880"/>
                  <a:pt x="10160" y="4960"/>
                  <a:pt x="10400" y="5040"/>
                </a:cubicBezTo>
                <a:lnTo>
                  <a:pt x="10400" y="1600"/>
                </a:lnTo>
                <a:cubicBezTo>
                  <a:pt x="10400" y="720"/>
                  <a:pt x="9680" y="0"/>
                  <a:pt x="8800" y="0"/>
                </a:cubicBezTo>
                <a:lnTo>
                  <a:pt x="1600" y="0"/>
                </a:lnTo>
                <a:cubicBezTo>
                  <a:pt x="720" y="0"/>
                  <a:pt x="0" y="720"/>
                  <a:pt x="0" y="1600"/>
                </a:cubicBezTo>
                <a:lnTo>
                  <a:pt x="0" y="8800"/>
                </a:lnTo>
                <a:cubicBezTo>
                  <a:pt x="0" y="9680"/>
                  <a:pt x="720" y="10400"/>
                  <a:pt x="1600" y="10400"/>
                </a:cubicBezTo>
                <a:lnTo>
                  <a:pt x="4800" y="10400"/>
                </a:lnTo>
                <a:cubicBezTo>
                  <a:pt x="4800" y="10160"/>
                  <a:pt x="4720" y="9600"/>
                  <a:pt x="4720" y="9600"/>
                </a:cubicBezTo>
                <a:close/>
                <a:moveTo>
                  <a:pt x="800" y="3200"/>
                </a:moveTo>
                <a:lnTo>
                  <a:pt x="9600" y="3200"/>
                </a:lnTo>
                <a:lnTo>
                  <a:pt x="9600" y="4000"/>
                </a:lnTo>
                <a:lnTo>
                  <a:pt x="800" y="4000"/>
                </a:lnTo>
                <a:lnTo>
                  <a:pt x="800" y="3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34470" y="0"/>
            <a:ext cx="4757529" cy="6858000"/>
          </a:xfrm>
          <a:prstGeom prst="rect">
            <a:avLst/>
          </a:prstGeom>
          <a:solidFill>
            <a:srgbClr val="36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9874" y="3077266"/>
            <a:ext cx="40318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 smtClean="0">
                <a:solidFill>
                  <a:srgbClr val="36405A"/>
                </a:solidFill>
                <a:cs typeface="+mn-ea"/>
                <a:sym typeface="+mn-lt"/>
              </a:rPr>
              <a:t>专业认知</a:t>
            </a:r>
            <a:endParaRPr lang="zh-CN" altLang="en-US" sz="7200" b="1" spc="300" dirty="0">
              <a:solidFill>
                <a:srgbClr val="36405A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51237" y="4309494"/>
            <a:ext cx="4822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997979" y="1929558"/>
            <a:ext cx="3283149" cy="328314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820777" y="1742752"/>
            <a:ext cx="3637552" cy="3637530"/>
          </a:xfrm>
          <a:prstGeom prst="ellipse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51071" y="1656844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2551" y="4590749"/>
            <a:ext cx="545428" cy="54542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36557" y="4485961"/>
            <a:ext cx="448997" cy="448997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90500" dist="508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82074" y="2739834"/>
            <a:ext cx="213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6405A"/>
                </a:solidFill>
                <a:cs typeface="+mn-ea"/>
                <a:sym typeface="+mn-lt"/>
              </a:rPr>
              <a:t> </a:t>
            </a:r>
            <a:r>
              <a:rPr lang="en-US" altLang="zh-CN" sz="9600" dirty="0">
                <a:solidFill>
                  <a:srgbClr val="36405A"/>
                </a:solidFill>
                <a:cs typeface="+mn-ea"/>
                <a:sym typeface="+mn-lt"/>
              </a:rPr>
              <a:t>03</a:t>
            </a:r>
            <a:endParaRPr lang="zh-CN" altLang="en-US" sz="9600" dirty="0">
              <a:solidFill>
                <a:srgbClr val="36405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cvpzoqr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620</Words>
  <Application>Microsoft Office PowerPoint</Application>
  <PresentationFormat>宽屏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庆霞</dc:creator>
  <cp:lastModifiedBy>AutoBVT</cp:lastModifiedBy>
  <cp:revision>112</cp:revision>
  <dcterms:created xsi:type="dcterms:W3CDTF">2020-07-27T05:44:00Z</dcterms:created>
  <dcterms:modified xsi:type="dcterms:W3CDTF">2022-03-14T08:09:30Z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v1.0_mb_1XgOQJLUs5IzPSdaH8Cx7w==</vt:lpwstr>
  </property>
  <property fmtid="{D5CDD505-2E9C-101B-9397-08002B2CF9AE}" pid="4" name="ICV">
    <vt:lpwstr>1266C346A0C94ADC84D7ACC4BB08A91C</vt:lpwstr>
  </property>
</Properties>
</file>