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5" r:id="rId8"/>
    <p:sldId id="262" r:id="rId9"/>
    <p:sldId id="259" r:id="rId10"/>
    <p:sldId id="264" r:id="rId11"/>
    <p:sldId id="263" r:id="rId12"/>
    <p:sldId id="260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pos="7469">
          <p15:clr>
            <a:srgbClr val="A4A3A4"/>
          </p15:clr>
        </p15:guide>
        <p15:guide id="6" pos="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E9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348"/>
      </p:cViewPr>
      <p:guideLst>
        <p:guide orient="horz" pos="2160"/>
        <p:guide pos="3840"/>
        <p:guide orient="horz" pos="3974"/>
        <p:guide orient="horz" pos="323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845">
            <a:off x="8989786" y="2868386"/>
            <a:ext cx="1905000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845">
            <a:off x="1040816" y="2341907"/>
            <a:ext cx="1905000" cy="1905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854200"/>
            <a:ext cx="12192000" cy="31496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97083"/>
            <a:ext cx="12191999" cy="1361809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845">
            <a:off x="8989786" y="2868386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845">
            <a:off x="1040816" y="2341907"/>
            <a:ext cx="1905000" cy="1905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952740"/>
            <a:ext cx="12191999" cy="29525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496E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784036" y="2457228"/>
            <a:ext cx="6623929" cy="1943545"/>
            <a:chOff x="2784036" y="2248434"/>
            <a:chExt cx="6623929" cy="1943545"/>
          </a:xfrm>
        </p:grpSpPr>
        <p:sp>
          <p:nvSpPr>
            <p:cNvPr id="11" name="矩形 10"/>
            <p:cNvSpPr/>
            <p:nvPr/>
          </p:nvSpPr>
          <p:spPr>
            <a:xfrm>
              <a:off x="4906552" y="4146260"/>
              <a:ext cx="2162628" cy="4571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84036" y="2248434"/>
              <a:ext cx="66239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chemeClr val="bg1"/>
                  </a:solidFill>
                  <a:cs typeface="+mn-ea"/>
                  <a:sym typeface="+mn-lt"/>
                </a:rPr>
                <a:t>复试个人</a:t>
              </a:r>
              <a:r>
                <a:rPr lang="zh-CN" altLang="en-US" sz="6600" dirty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r>
                <a:rPr lang="en-US" altLang="zh-CN" sz="6600" dirty="0">
                  <a:solidFill>
                    <a:schemeClr val="bg1"/>
                  </a:solidFill>
                  <a:cs typeface="+mn-ea"/>
                  <a:sym typeface="+mn-lt"/>
                </a:rPr>
                <a:t>PPT</a:t>
              </a:r>
              <a:endParaRPr lang="zh-CN" altLang="en-US" sz="6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99536" y="3501370"/>
              <a:ext cx="6392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0" i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PERSONAL INTRODUCTION TEMPLATE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84120" y="558800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学生：         时间：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>
            <a:spLocks noChangeAspect="1"/>
          </p:cNvSpPr>
          <p:nvPr/>
        </p:nvSpPr>
        <p:spPr>
          <a:xfrm>
            <a:off x="7532574" y="2155152"/>
            <a:ext cx="720725" cy="719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7532574" y="4915815"/>
            <a:ext cx="720725" cy="719137"/>
          </a:xfrm>
          <a:prstGeom prst="ellipse">
            <a:avLst/>
          </a:prstGeom>
          <a:solidFill>
            <a:srgbClr val="49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3924186" y="2155152"/>
            <a:ext cx="719138" cy="719138"/>
          </a:xfrm>
          <a:prstGeom prst="ellipse">
            <a:avLst/>
          </a:prstGeom>
          <a:solidFill>
            <a:srgbClr val="49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924186" y="4915815"/>
            <a:ext cx="719138" cy="71913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214824" y="3423565"/>
            <a:ext cx="18002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61"/>
          <p:cNvCxnSpPr>
            <a:stCxn id="7" idx="6"/>
          </p:cNvCxnSpPr>
          <p:nvPr/>
        </p:nvCxnSpPr>
        <p:spPr>
          <a:xfrm>
            <a:off x="4643324" y="2515515"/>
            <a:ext cx="571500" cy="908050"/>
          </a:xfrm>
          <a:prstGeom prst="bentConnector2">
            <a:avLst/>
          </a:prstGeom>
          <a:ln w="12700">
            <a:solidFill>
              <a:srgbClr val="496E9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62"/>
          <p:cNvCxnSpPr>
            <a:stCxn id="5" idx="2"/>
          </p:cNvCxnSpPr>
          <p:nvPr/>
        </p:nvCxnSpPr>
        <p:spPr>
          <a:xfrm rot="10800000" flipV="1">
            <a:off x="7015049" y="2515515"/>
            <a:ext cx="517525" cy="908050"/>
          </a:xfrm>
          <a:prstGeom prst="bentConnector2">
            <a:avLst/>
          </a:prstGeom>
          <a:ln w="12700">
            <a:solidFill>
              <a:srgbClr val="496E9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14824" y="4433215"/>
            <a:ext cx="18002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58"/>
          <p:cNvCxnSpPr>
            <a:stCxn id="8" idx="6"/>
          </p:cNvCxnSpPr>
          <p:nvPr/>
        </p:nvCxnSpPr>
        <p:spPr>
          <a:xfrm flipV="1">
            <a:off x="4643324" y="4433215"/>
            <a:ext cx="571500" cy="842962"/>
          </a:xfrm>
          <a:prstGeom prst="bentConnector2">
            <a:avLst/>
          </a:prstGeom>
          <a:ln w="12700">
            <a:solidFill>
              <a:srgbClr val="496E9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59"/>
          <p:cNvCxnSpPr>
            <a:stCxn id="6" idx="2"/>
          </p:cNvCxnSpPr>
          <p:nvPr/>
        </p:nvCxnSpPr>
        <p:spPr>
          <a:xfrm rot="10800000">
            <a:off x="7015049" y="4433215"/>
            <a:ext cx="517525" cy="842962"/>
          </a:xfrm>
          <a:prstGeom prst="bentConnector2">
            <a:avLst/>
          </a:prstGeom>
          <a:ln w="12700">
            <a:solidFill>
              <a:srgbClr val="496E9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4349" y="3031452"/>
            <a:ext cx="1781175" cy="1782763"/>
          </a:xfrm>
          <a:prstGeom prst="ellipse">
            <a:avLst/>
          </a:prstGeom>
          <a:solidFill>
            <a:srgbClr val="49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关键词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90702" y="2022377"/>
            <a:ext cx="3318156" cy="1605911"/>
            <a:chOff x="6420437" y="1504305"/>
            <a:chExt cx="2902246" cy="1605911"/>
          </a:xfrm>
        </p:grpSpPr>
        <p:sp>
          <p:nvSpPr>
            <p:cNvPr id="40" name="文本框 39"/>
            <p:cNvSpPr txBox="1"/>
            <p:nvPr/>
          </p:nvSpPr>
          <p:spPr>
            <a:xfrm>
              <a:off x="6420438" y="1504305"/>
              <a:ext cx="12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标题内容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20437" y="1953361"/>
              <a:ext cx="290224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90702" y="4161816"/>
            <a:ext cx="3318156" cy="1605911"/>
            <a:chOff x="6420437" y="1504305"/>
            <a:chExt cx="2902246" cy="1605911"/>
          </a:xfrm>
        </p:grpSpPr>
        <p:sp>
          <p:nvSpPr>
            <p:cNvPr id="38" name="文本框 37"/>
            <p:cNvSpPr txBox="1"/>
            <p:nvPr/>
          </p:nvSpPr>
          <p:spPr>
            <a:xfrm>
              <a:off x="6420438" y="1504305"/>
              <a:ext cx="12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标题内容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420437" y="1953361"/>
              <a:ext cx="290224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8627" y="4161816"/>
            <a:ext cx="3318156" cy="1605911"/>
            <a:chOff x="6420437" y="1504305"/>
            <a:chExt cx="2902246" cy="1605911"/>
          </a:xfrm>
        </p:grpSpPr>
        <p:sp>
          <p:nvSpPr>
            <p:cNvPr id="47" name="文本框 46"/>
            <p:cNvSpPr txBox="1"/>
            <p:nvPr/>
          </p:nvSpPr>
          <p:spPr>
            <a:xfrm>
              <a:off x="8084369" y="1504305"/>
              <a:ext cx="12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标题内容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420437" y="1953361"/>
              <a:ext cx="290224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8627" y="2022377"/>
            <a:ext cx="3318156" cy="1605911"/>
            <a:chOff x="6420437" y="1504305"/>
            <a:chExt cx="2902246" cy="1605911"/>
          </a:xfrm>
        </p:grpSpPr>
        <p:sp>
          <p:nvSpPr>
            <p:cNvPr id="45" name="文本框 44"/>
            <p:cNvSpPr txBox="1"/>
            <p:nvPr/>
          </p:nvSpPr>
          <p:spPr>
            <a:xfrm>
              <a:off x="8084369" y="1504305"/>
              <a:ext cx="12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标题内容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20437" y="1953361"/>
              <a:ext cx="290224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51" name="文本框 50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 smtClean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专业认知</a:t>
              </a:r>
              <a:endParaRPr lang="zh-CN" altLang="en-US" sz="2800" spc="100" dirty="0">
                <a:solidFill>
                  <a:srgbClr val="496E9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388114" y="48575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1662791" y="5414160"/>
            <a:ext cx="8866418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47531" y="1751692"/>
            <a:ext cx="3229383" cy="2536095"/>
            <a:chOff x="747531" y="1751692"/>
            <a:chExt cx="3229383" cy="2536095"/>
          </a:xfrm>
        </p:grpSpPr>
        <p:pic>
          <p:nvPicPr>
            <p:cNvPr id="31" name="图片 13" descr="Newuserzon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0012" y="1751692"/>
              <a:ext cx="904421" cy="904421"/>
            </a:xfrm>
            <a:prstGeom prst="rect">
              <a:avLst/>
            </a:prstGeom>
          </p:spPr>
        </p:pic>
        <p:grpSp>
          <p:nvGrpSpPr>
            <p:cNvPr id="37" name="组合 36"/>
            <p:cNvGrpSpPr/>
            <p:nvPr/>
          </p:nvGrpSpPr>
          <p:grpSpPr>
            <a:xfrm>
              <a:off x="747531" y="2627086"/>
              <a:ext cx="3229383" cy="1660701"/>
              <a:chOff x="747531" y="2627086"/>
              <a:chExt cx="3229383" cy="16607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747531" y="2627086"/>
                <a:ext cx="3229383" cy="1660701"/>
              </a:xfrm>
              <a:prstGeom prst="rect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39823" y="2879329"/>
                <a:ext cx="2844799" cy="1156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84608" y="1751692"/>
            <a:ext cx="3229383" cy="2536095"/>
            <a:chOff x="4484608" y="1751692"/>
            <a:chExt cx="3229383" cy="2536095"/>
          </a:xfrm>
        </p:grpSpPr>
        <p:pic>
          <p:nvPicPr>
            <p:cNvPr id="29" name="图片 9" descr="Moneymanagement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647089" y="1751692"/>
              <a:ext cx="904421" cy="904421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>
              <a:off x="4484608" y="2627086"/>
              <a:ext cx="3229383" cy="1660701"/>
              <a:chOff x="4484608" y="2627086"/>
              <a:chExt cx="3229383" cy="16607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484608" y="2627086"/>
                <a:ext cx="3229383" cy="16607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76900" y="2879329"/>
                <a:ext cx="2844799" cy="1156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221684" y="1751692"/>
            <a:ext cx="3229383" cy="2536095"/>
            <a:chOff x="8221684" y="1751692"/>
            <a:chExt cx="3229383" cy="2536095"/>
          </a:xfrm>
        </p:grpSpPr>
        <p:pic>
          <p:nvPicPr>
            <p:cNvPr id="30" name="图片 12" descr="namecar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384165" y="1751692"/>
              <a:ext cx="904421" cy="904421"/>
            </a:xfrm>
            <a:prstGeom prst="rect">
              <a:avLst/>
            </a:prstGeom>
          </p:spPr>
        </p:pic>
        <p:grpSp>
          <p:nvGrpSpPr>
            <p:cNvPr id="35" name="组合 34"/>
            <p:cNvGrpSpPr/>
            <p:nvPr/>
          </p:nvGrpSpPr>
          <p:grpSpPr>
            <a:xfrm>
              <a:off x="8221684" y="2627086"/>
              <a:ext cx="3229383" cy="1660701"/>
              <a:chOff x="8221684" y="2627086"/>
              <a:chExt cx="3229383" cy="16607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221684" y="2627086"/>
                <a:ext cx="3229383" cy="1660701"/>
              </a:xfrm>
              <a:prstGeom prst="rect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413976" y="2879329"/>
                <a:ext cx="2844799" cy="1156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42" name="文本框 41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 smtClean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专业认知</a:t>
              </a:r>
              <a:endParaRPr lang="zh-CN" altLang="en-US" sz="2800" spc="100" dirty="0">
                <a:solidFill>
                  <a:srgbClr val="496E9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1259" y="2581234"/>
            <a:ext cx="4689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科研计划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016000" y="3880765"/>
            <a:ext cx="2160000" cy="503947"/>
          </a:xfrm>
          <a:prstGeom prst="roundRect">
            <a:avLst>
              <a:gd name="adj" fmla="val 0"/>
            </a:avLst>
          </a:prstGeom>
          <a:solidFill>
            <a:srgbClr val="496E9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6298640" y="1911018"/>
            <a:ext cx="5267379" cy="3960273"/>
            <a:chOff x="475696" y="1894976"/>
            <a:chExt cx="5267379" cy="3960273"/>
          </a:xfrm>
        </p:grpSpPr>
        <p:grpSp>
          <p:nvGrpSpPr>
            <p:cNvPr id="27" name="组合 26"/>
            <p:cNvGrpSpPr/>
            <p:nvPr/>
          </p:nvGrpSpPr>
          <p:grpSpPr>
            <a:xfrm>
              <a:off x="475696" y="1894976"/>
              <a:ext cx="5267379" cy="866606"/>
              <a:chOff x="6106474" y="1476409"/>
              <a:chExt cx="5267379" cy="86660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106474" y="1481703"/>
                <a:ext cx="856019" cy="856019"/>
              </a:xfrm>
              <a:prstGeom prst="rect">
                <a:avLst/>
              </a:prstGeom>
              <a:solidFill>
                <a:srgbClr val="496E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7139417" y="1476409"/>
                <a:ext cx="4234436" cy="866606"/>
                <a:chOff x="6420437" y="1504305"/>
                <a:chExt cx="3703676" cy="866606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6420438" y="1504305"/>
                  <a:ext cx="12383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6420437" y="1953361"/>
                  <a:ext cx="3703676" cy="41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在此框中选择粘贴，并选择只保留文字。</a:t>
                  </a: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475696" y="4988643"/>
              <a:ext cx="5267379" cy="866606"/>
              <a:chOff x="6106474" y="3238582"/>
              <a:chExt cx="5267379" cy="86660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106474" y="3243876"/>
                <a:ext cx="856019" cy="856019"/>
              </a:xfrm>
              <a:prstGeom prst="rect">
                <a:avLst/>
              </a:prstGeom>
              <a:solidFill>
                <a:srgbClr val="496E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7139417" y="3238582"/>
                <a:ext cx="4234436" cy="866606"/>
                <a:chOff x="6420437" y="1504305"/>
                <a:chExt cx="3703676" cy="866606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6420438" y="1504305"/>
                  <a:ext cx="12383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420437" y="1953361"/>
                  <a:ext cx="3703676" cy="41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在此框中选择粘贴，并选择只保留文字。</a:t>
                  </a: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475696" y="3441810"/>
              <a:ext cx="5267379" cy="866606"/>
              <a:chOff x="6106474" y="1476409"/>
              <a:chExt cx="5267379" cy="86660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106474" y="1481703"/>
                <a:ext cx="856019" cy="85601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7139417" y="1476409"/>
                <a:ext cx="4234436" cy="866606"/>
                <a:chOff x="6420437" y="1504305"/>
                <a:chExt cx="3703676" cy="866606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420438" y="1504305"/>
                  <a:ext cx="12383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6420437" y="1953361"/>
                  <a:ext cx="3703676" cy="41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在此框中选择粘贴，并选择只保留文字。</a:t>
                  </a: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25982" y="2356003"/>
            <a:ext cx="4699656" cy="3070302"/>
            <a:chOff x="786743" y="2086422"/>
            <a:chExt cx="4699656" cy="3070302"/>
          </a:xfrm>
        </p:grpSpPr>
        <p:grpSp>
          <p:nvGrpSpPr>
            <p:cNvPr id="44" name="组合 43"/>
            <p:cNvGrpSpPr/>
            <p:nvPr/>
          </p:nvGrpSpPr>
          <p:grpSpPr>
            <a:xfrm>
              <a:off x="786743" y="4674261"/>
              <a:ext cx="1453481" cy="482463"/>
              <a:chOff x="1142803" y="4753382"/>
              <a:chExt cx="1453481" cy="482463"/>
            </a:xfrm>
            <a:solidFill>
              <a:srgbClr val="BD966B"/>
            </a:solidFill>
          </p:grpSpPr>
          <p:sp>
            <p:nvSpPr>
              <p:cNvPr id="45" name="矩形: 圆角 44"/>
              <p:cNvSpPr/>
              <p:nvPr/>
            </p:nvSpPr>
            <p:spPr>
              <a:xfrm flipH="1" flipV="1">
                <a:off x="1142803" y="4753382"/>
                <a:ext cx="1453481" cy="482463"/>
              </a:xfrm>
              <a:prstGeom prst="roundRect">
                <a:avLst>
                  <a:gd name="adj" fmla="val 50000"/>
                </a:avLst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344399" y="4794558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Subtitle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786743" y="2086422"/>
              <a:ext cx="4699656" cy="1156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您的内容打在这里，或者在此框中选择粘贴，并选择只保留文字。您的内容打在这里。或者在此框中选择粘贴，并选择只保留文字。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86743" y="3429000"/>
              <a:ext cx="4699656" cy="78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您的内容打在这里，或者在此框中选择粘贴，并选择只保留文字。您的内容打在这里。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52" name="文本框 51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 smtClean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科研计划</a:t>
              </a:r>
              <a:endParaRPr lang="zh-CN" altLang="en-US" sz="2800" spc="100" dirty="0">
                <a:solidFill>
                  <a:srgbClr val="496E9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87238" y="2422333"/>
            <a:ext cx="11233566" cy="2839662"/>
            <a:chOff x="487238" y="2422333"/>
            <a:chExt cx="11233566" cy="2839662"/>
          </a:xfrm>
        </p:grpSpPr>
        <p:grpSp>
          <p:nvGrpSpPr>
            <p:cNvPr id="27" name="组合 26"/>
            <p:cNvGrpSpPr/>
            <p:nvPr/>
          </p:nvGrpSpPr>
          <p:grpSpPr>
            <a:xfrm>
              <a:off x="487238" y="2422333"/>
              <a:ext cx="2698750" cy="2839662"/>
              <a:chOff x="824120" y="2422333"/>
              <a:chExt cx="2698750" cy="2839662"/>
            </a:xfrm>
          </p:grpSpPr>
          <p:sp>
            <p:nvSpPr>
              <p:cNvPr id="22" name="燕尾形 1"/>
              <p:cNvSpPr/>
              <p:nvPr/>
            </p:nvSpPr>
            <p:spPr>
              <a:xfrm>
                <a:off x="824120" y="3064042"/>
                <a:ext cx="2698750" cy="606893"/>
              </a:xfrm>
              <a:prstGeom prst="chevron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64393" y="4061666"/>
                <a:ext cx="24182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通过复制您的文本后，在此框中选择粘贴，并选择只保留文字。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465609" y="2422333"/>
                <a:ext cx="1415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标题内容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32177" y="2422333"/>
              <a:ext cx="2698750" cy="2839662"/>
              <a:chOff x="3439123" y="2422333"/>
              <a:chExt cx="2698750" cy="2839662"/>
            </a:xfrm>
          </p:grpSpPr>
          <p:sp>
            <p:nvSpPr>
              <p:cNvPr id="17" name="燕尾形 11"/>
              <p:cNvSpPr/>
              <p:nvPr/>
            </p:nvSpPr>
            <p:spPr>
              <a:xfrm>
                <a:off x="3439123" y="3064042"/>
                <a:ext cx="2698750" cy="606893"/>
              </a:xfrm>
              <a:prstGeom prst="chevron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79396" y="4061666"/>
                <a:ext cx="24182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通过复制您的文本后，在此框中选择粘贴，并选择只保留文字。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080612" y="2422333"/>
                <a:ext cx="1415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标题内容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177116" y="2422333"/>
              <a:ext cx="2698750" cy="2839662"/>
              <a:chOff x="6054126" y="2422333"/>
              <a:chExt cx="2698750" cy="2839662"/>
            </a:xfrm>
          </p:grpSpPr>
          <p:sp>
            <p:nvSpPr>
              <p:cNvPr id="12" name="燕尾形 17"/>
              <p:cNvSpPr/>
              <p:nvPr/>
            </p:nvSpPr>
            <p:spPr>
              <a:xfrm>
                <a:off x="6054126" y="3064042"/>
                <a:ext cx="2698750" cy="606893"/>
              </a:xfrm>
              <a:prstGeom prst="chevron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194399" y="4061666"/>
                <a:ext cx="24182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通过复制您的文本后，在此框中选择粘贴，并选择只保留文字。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695615" y="2422333"/>
                <a:ext cx="1415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标题内容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2054" y="2422333"/>
              <a:ext cx="2698750" cy="2839662"/>
              <a:chOff x="8669130" y="2422333"/>
              <a:chExt cx="2698750" cy="2839662"/>
            </a:xfrm>
          </p:grpSpPr>
          <p:sp>
            <p:nvSpPr>
              <p:cNvPr id="7" name="燕尾形 23"/>
              <p:cNvSpPr/>
              <p:nvPr/>
            </p:nvSpPr>
            <p:spPr>
              <a:xfrm>
                <a:off x="8669130" y="3064042"/>
                <a:ext cx="2698750" cy="606893"/>
              </a:xfrm>
              <a:prstGeom prst="chevron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809403" y="4061666"/>
                <a:ext cx="24182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通过复制您的文本后，在此框中选择粘贴，并选择只保留文字。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310619" y="2422333"/>
                <a:ext cx="1415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标题内容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33" name="文本框 32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 smtClean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科研计划</a:t>
              </a:r>
              <a:endParaRPr lang="zh-CN" altLang="en-US" sz="2800" spc="100" dirty="0">
                <a:solidFill>
                  <a:srgbClr val="496E9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899536" y="2457228"/>
            <a:ext cx="6392928" cy="1943545"/>
            <a:chOff x="2899536" y="2248434"/>
            <a:chExt cx="6392928" cy="1943545"/>
          </a:xfrm>
        </p:grpSpPr>
        <p:sp>
          <p:nvSpPr>
            <p:cNvPr id="11" name="矩形 10"/>
            <p:cNvSpPr/>
            <p:nvPr/>
          </p:nvSpPr>
          <p:spPr>
            <a:xfrm>
              <a:off x="4906552" y="4146260"/>
              <a:ext cx="2162628" cy="4571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64509" y="2248434"/>
              <a:ext cx="52629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bg1"/>
                  </a:solidFill>
                  <a:cs typeface="+mn-ea"/>
                  <a:sym typeface="+mn-lt"/>
                </a:rPr>
                <a:t>谢谢您的观看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899536" y="3501370"/>
              <a:ext cx="6392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THANK YOU FOR YOUR LISTINING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50487" y="1142593"/>
            <a:ext cx="2427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spc="150" dirty="0">
                <a:solidFill>
                  <a:schemeClr val="bg1"/>
                </a:solidFill>
                <a:cs typeface="+mn-ea"/>
                <a:sym typeface="+mn-lt"/>
              </a:rPr>
              <a:t>/CONTENT</a:t>
            </a:r>
            <a:endParaRPr lang="zh-CN" altLang="en-US" sz="2800" spc="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387" y="1004840"/>
            <a:ext cx="1639691" cy="7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823602" y="3112245"/>
            <a:ext cx="8544797" cy="2298775"/>
            <a:chOff x="1448601" y="3112245"/>
            <a:chExt cx="8544797" cy="22987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448601" y="3112245"/>
              <a:ext cx="2789587" cy="695483"/>
              <a:chOff x="1448601" y="3112245"/>
              <a:chExt cx="2789587" cy="69548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448601" y="3112245"/>
                <a:ext cx="780611" cy="695483"/>
              </a:xfrm>
              <a:prstGeom prst="rect">
                <a:avLst/>
              </a:prstGeom>
              <a:solidFill>
                <a:srgbClr val="496E9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12047" y="3186649"/>
                <a:ext cx="1826141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>
                <a:defPPr>
                  <a:defRPr lang="zh-CN"/>
                </a:defPPr>
                <a:lvl1pPr>
                  <a:defRPr sz="4800" spc="600">
                    <a:solidFill>
                      <a:srgbClr val="245188"/>
                    </a:solidFill>
                    <a:effectLst>
                      <a:outerShdw blurRad="127000" dist="63500" dir="2700000" algn="tl" rotWithShape="0">
                        <a:schemeClr val="accent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z="3200" spc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基本</a:t>
                </a:r>
                <a:r>
                  <a:rPr lang="zh-CN" altLang="en-US" sz="3200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情况</a:t>
                </a: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7181581" y="3112245"/>
              <a:ext cx="2811817" cy="695483"/>
              <a:chOff x="6652771" y="3112245"/>
              <a:chExt cx="2811817" cy="695483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7638447" y="3186649"/>
                <a:ext cx="1826141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>
                <a:defPPr>
                  <a:defRPr lang="zh-CN"/>
                </a:defPPr>
                <a:lvl1pPr>
                  <a:defRPr sz="3200" spc="300">
                    <a:solidFill>
                      <a:srgbClr val="245188"/>
                    </a:solidFill>
                    <a:effectLst>
                      <a:outerShdw blurRad="127000" dist="63500" dir="2700000" algn="tl" rotWithShape="0">
                        <a:schemeClr val="accent1">
                          <a:alpha val="20000"/>
                        </a:schemeClr>
                      </a:outerShdw>
                    </a:effectLst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自我评价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652771" y="3112245"/>
                <a:ext cx="780611" cy="695483"/>
              </a:xfrm>
              <a:prstGeom prst="rect">
                <a:avLst/>
              </a:prstGeom>
              <a:solidFill>
                <a:srgbClr val="496E9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448601" y="4715537"/>
              <a:ext cx="2789587" cy="695483"/>
              <a:chOff x="1448601" y="4715537"/>
              <a:chExt cx="2789587" cy="69548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412047" y="4789941"/>
                <a:ext cx="1826141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>
                <a:defPPr>
                  <a:defRPr lang="zh-CN"/>
                </a:defPPr>
                <a:lvl1pPr>
                  <a:defRPr sz="3200" spc="300">
                    <a:solidFill>
                      <a:srgbClr val="245188"/>
                    </a:solidFill>
                    <a:effectLst>
                      <a:outerShdw blurRad="127000" dist="63500" dir="2700000" algn="tl" rotWithShape="0">
                        <a:schemeClr val="accent1">
                          <a:alpha val="20000"/>
                        </a:schemeClr>
                      </a:outerShdw>
                    </a:effectLst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pc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专业认知</a:t>
                </a:r>
                <a:endParaRPr lang="zh-CN" altLang="en-US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48601" y="4715537"/>
                <a:ext cx="780611" cy="695483"/>
              </a:xfrm>
              <a:prstGeom prst="rect">
                <a:avLst/>
              </a:prstGeom>
              <a:solidFill>
                <a:srgbClr val="496E9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181581" y="4715537"/>
              <a:ext cx="2811817" cy="695483"/>
              <a:chOff x="6652771" y="4715537"/>
              <a:chExt cx="2811817" cy="69548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7638447" y="4789941"/>
                <a:ext cx="1826141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>
                <a:defPPr>
                  <a:defRPr lang="zh-CN"/>
                </a:defPPr>
                <a:lvl1pPr>
                  <a:defRPr sz="3200" spc="300">
                    <a:solidFill>
                      <a:srgbClr val="245188"/>
                    </a:solidFill>
                    <a:effectLst>
                      <a:outerShdw blurRad="127000" dist="63500" dir="2700000" algn="tl" rotWithShape="0">
                        <a:schemeClr val="accent1">
                          <a:alpha val="20000"/>
                        </a:schemeClr>
                      </a:outerShdw>
                    </a:effectLst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pc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科研计划</a:t>
                </a:r>
                <a:endParaRPr lang="zh-CN" altLang="en-US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652771" y="4715537"/>
                <a:ext cx="780611" cy="695483"/>
              </a:xfrm>
              <a:prstGeom prst="rect">
                <a:avLst/>
              </a:prstGeom>
              <a:solidFill>
                <a:srgbClr val="496E9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1259" y="2581234"/>
            <a:ext cx="4689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个人基本情况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5016000" y="3880765"/>
            <a:ext cx="2160000" cy="503947"/>
          </a:xfrm>
          <a:prstGeom prst="roundRect">
            <a:avLst>
              <a:gd name="adj" fmla="val 0"/>
            </a:avLst>
          </a:prstGeom>
          <a:solidFill>
            <a:srgbClr val="496E9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1648"/>
            <a:ext cx="12192000" cy="3944652"/>
          </a:xfrm>
          <a:prstGeom prst="rect">
            <a:avLst/>
          </a:prstGeom>
          <a:solidFill>
            <a:srgbClr val="49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077" y="1819443"/>
            <a:ext cx="3457930" cy="42994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69173" y="2286975"/>
            <a:ext cx="6585010" cy="3393998"/>
            <a:chOff x="4869173" y="2119360"/>
            <a:chExt cx="6585010" cy="3393998"/>
          </a:xfrm>
        </p:grpSpPr>
        <p:grpSp>
          <p:nvGrpSpPr>
            <p:cNvPr id="8" name="组合 7"/>
            <p:cNvGrpSpPr/>
            <p:nvPr/>
          </p:nvGrpSpPr>
          <p:grpSpPr>
            <a:xfrm>
              <a:off x="4869173" y="3376430"/>
              <a:ext cx="4546945" cy="398780"/>
              <a:chOff x="5012373" y="3489017"/>
              <a:chExt cx="4546945" cy="39878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847027" y="3489017"/>
                <a:ext cx="1712291" cy="39878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民族：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汉族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12373" y="3489017"/>
                <a:ext cx="2304474" cy="39878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生日：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1990-8-1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869173" y="2119360"/>
              <a:ext cx="184801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姓名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：代用名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869173" y="4004300"/>
              <a:ext cx="4508891" cy="400110"/>
              <a:chOff x="5012373" y="4050906"/>
              <a:chExt cx="4508891" cy="40011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847027" y="4051571"/>
                <a:ext cx="1674237" cy="39878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学历：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本科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012373" y="4050906"/>
                <a:ext cx="2393614" cy="40011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学校：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稻壳国际学院</a:t>
                </a: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869173" y="4633502"/>
              <a:ext cx="6585010" cy="879856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自我评价：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阳光向上，学习能力强，喜欢挑战。阳光向上，学习能力强，喜欢挑战。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69173" y="2747230"/>
              <a:ext cx="4720331" cy="400110"/>
              <a:chOff x="5012373" y="2819577"/>
              <a:chExt cx="4720331" cy="40011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012373" y="2820242"/>
                <a:ext cx="1848014" cy="39878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籍贯：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北京东城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847027" y="2819577"/>
                <a:ext cx="1885677" cy="400110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lvl="0" algn="l"/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现居：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北京东城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0" y="192775"/>
            <a:ext cx="3217626" cy="695483"/>
            <a:chOff x="0" y="192775"/>
            <a:chExt cx="3217626" cy="695483"/>
          </a:xfrm>
        </p:grpSpPr>
        <p:sp>
          <p:nvSpPr>
            <p:cNvPr id="20" name="文本框 19"/>
            <p:cNvSpPr txBox="1"/>
            <p:nvPr/>
          </p:nvSpPr>
          <p:spPr>
            <a:xfrm>
              <a:off x="801580" y="278906"/>
              <a:ext cx="241604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个人基本情况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84042" y="3774572"/>
            <a:ext cx="10445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8619" y="2131704"/>
            <a:ext cx="2148840" cy="2455033"/>
            <a:chOff x="2623185" y="1786132"/>
            <a:chExt cx="2148840" cy="2455033"/>
          </a:xfrm>
        </p:grpSpPr>
        <p:sp>
          <p:nvSpPr>
            <p:cNvPr id="25" name="椭圆 24"/>
            <p:cNvSpPr/>
            <p:nvPr/>
          </p:nvSpPr>
          <p:spPr>
            <a:xfrm>
              <a:off x="3612833" y="3344545"/>
              <a:ext cx="169545" cy="1695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23185" y="1786132"/>
              <a:ext cx="2148840" cy="787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在框中选择粘贴，并选择只保留文字。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6735" y="3842385"/>
              <a:ext cx="1221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3697605" y="2645410"/>
              <a:ext cx="0" cy="699135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031441" y="2145356"/>
            <a:ext cx="2148840" cy="2444576"/>
            <a:chOff x="6229985" y="1799784"/>
            <a:chExt cx="2148840" cy="2444576"/>
          </a:xfrm>
        </p:grpSpPr>
        <p:sp>
          <p:nvSpPr>
            <p:cNvPr id="21" name="椭圆 20"/>
            <p:cNvSpPr/>
            <p:nvPr/>
          </p:nvSpPr>
          <p:spPr>
            <a:xfrm>
              <a:off x="7219633" y="3344545"/>
              <a:ext cx="169545" cy="1695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54603" y="3782695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7304405" y="2645410"/>
              <a:ext cx="0" cy="699135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229985" y="1799784"/>
              <a:ext cx="2148840" cy="787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在框中选择粘贴，并选择只保留文字。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2208" y="3067182"/>
            <a:ext cx="2148840" cy="2371848"/>
            <a:chOff x="851291" y="2721610"/>
            <a:chExt cx="2148840" cy="2371848"/>
          </a:xfrm>
        </p:grpSpPr>
        <p:sp>
          <p:nvSpPr>
            <p:cNvPr id="17" name="椭圆 16"/>
            <p:cNvSpPr/>
            <p:nvPr/>
          </p:nvSpPr>
          <p:spPr>
            <a:xfrm>
              <a:off x="1840939" y="3344545"/>
              <a:ext cx="169545" cy="1695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75909" y="2721610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925711" y="3514090"/>
              <a:ext cx="0" cy="778510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51291" y="4305935"/>
              <a:ext cx="2148840" cy="787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在框中选择粘贴，并选择只保留文字。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5030" y="3067182"/>
            <a:ext cx="2148840" cy="2371848"/>
            <a:chOff x="4341812" y="2721610"/>
            <a:chExt cx="2148840" cy="2371848"/>
          </a:xfrm>
        </p:grpSpPr>
        <p:sp>
          <p:nvSpPr>
            <p:cNvPr id="13" name="椭圆 12"/>
            <p:cNvSpPr/>
            <p:nvPr/>
          </p:nvSpPr>
          <p:spPr>
            <a:xfrm>
              <a:off x="5331460" y="3344545"/>
              <a:ext cx="169545" cy="1695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416232" y="3514090"/>
              <a:ext cx="0" cy="728980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966430" y="2721610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41812" y="4305935"/>
              <a:ext cx="2148840" cy="787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在框中选择粘贴，并选择只保留文字。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87850" y="3067182"/>
            <a:ext cx="2148840" cy="2371848"/>
            <a:chOff x="7832333" y="2721610"/>
            <a:chExt cx="2148840" cy="2371848"/>
          </a:xfrm>
        </p:grpSpPr>
        <p:sp>
          <p:nvSpPr>
            <p:cNvPr id="9" name="椭圆 8"/>
            <p:cNvSpPr/>
            <p:nvPr/>
          </p:nvSpPr>
          <p:spPr>
            <a:xfrm>
              <a:off x="8821981" y="3344545"/>
              <a:ext cx="169545" cy="1695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906753" y="3514090"/>
              <a:ext cx="0" cy="728980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8456951" y="2721610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32333" y="4305935"/>
              <a:ext cx="2148840" cy="787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在框中选择粘贴，并选择只保留文字。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0" y="192775"/>
            <a:ext cx="3217626" cy="695483"/>
            <a:chOff x="0" y="192775"/>
            <a:chExt cx="3217626" cy="695483"/>
          </a:xfrm>
        </p:grpSpPr>
        <p:sp>
          <p:nvSpPr>
            <p:cNvPr id="30" name="文本框 29"/>
            <p:cNvSpPr txBox="1"/>
            <p:nvPr/>
          </p:nvSpPr>
          <p:spPr>
            <a:xfrm>
              <a:off x="801580" y="278906"/>
              <a:ext cx="241604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个人基本情况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1259" y="2581234"/>
            <a:ext cx="4689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自我评价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5016000" y="3880765"/>
            <a:ext cx="2160000" cy="503947"/>
          </a:xfrm>
          <a:prstGeom prst="roundRect">
            <a:avLst>
              <a:gd name="adj" fmla="val 0"/>
            </a:avLst>
          </a:prstGeom>
          <a:solidFill>
            <a:srgbClr val="496E9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156403" y="1799841"/>
            <a:ext cx="3417865" cy="4048134"/>
            <a:chOff x="1642428" y="1799841"/>
            <a:chExt cx="3417865" cy="4048134"/>
          </a:xfrm>
        </p:grpSpPr>
        <p:sp>
          <p:nvSpPr>
            <p:cNvPr id="61" name="任意多边形: 形状 60"/>
            <p:cNvSpPr/>
            <p:nvPr/>
          </p:nvSpPr>
          <p:spPr>
            <a:xfrm>
              <a:off x="3052432" y="1799841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rgbClr val="496E9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080" tIns="321481" rIns="291081" bIns="32148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cs typeface="+mn-ea"/>
                  <a:sym typeface="+mn-lt"/>
                </a:rPr>
                <a:t>关键字</a:t>
              </a: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642428" y="1799841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450" tIns="233851" rIns="203451" bIns="23385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>
                  <a:cs typeface="+mn-ea"/>
                  <a:sym typeface="+mn-lt"/>
                </a:rPr>
                <a:t>关键字</a:t>
              </a:r>
              <a:endParaRPr lang="zh-CN" altLang="en-US" kern="1200" dirty="0">
                <a:cs typeface="+mn-ea"/>
                <a:sym typeface="+mn-lt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2344729" y="3073587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chemeClr val="accent5">
                <a:lumMod val="50000"/>
                <a:alpha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080" tIns="321481" rIns="291081" bIns="32148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cs typeface="+mn-ea"/>
                  <a:sym typeface="+mn-lt"/>
                </a:rPr>
                <a:t>关键字</a:t>
              </a: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754733" y="3073587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chemeClr val="accent5">
                <a:lumMod val="50000"/>
                <a:alpha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450" tIns="233851" rIns="203451" bIns="23385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cs typeface="+mn-ea"/>
                  <a:sym typeface="+mn-lt"/>
                </a:rPr>
                <a:t>关键字</a:t>
              </a: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3052432" y="4347332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080" tIns="321481" rIns="291081" bIns="32148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cs typeface="+mn-ea"/>
                  <a:sym typeface="+mn-lt"/>
                </a:rPr>
                <a:t>关键字</a:t>
              </a: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642428" y="4347332"/>
              <a:ext cx="1305560" cy="1500643"/>
            </a:xfrm>
            <a:custGeom>
              <a:avLst/>
              <a:gdLst>
                <a:gd name="connsiteX0" fmla="*/ 0 w 1500642"/>
                <a:gd name="connsiteY0" fmla="*/ 652780 h 1305559"/>
                <a:gd name="connsiteX1" fmla="*/ 326390 w 1500642"/>
                <a:gd name="connsiteY1" fmla="*/ 0 h 1305559"/>
                <a:gd name="connsiteX2" fmla="*/ 1174252 w 1500642"/>
                <a:gd name="connsiteY2" fmla="*/ 0 h 1305559"/>
                <a:gd name="connsiteX3" fmla="*/ 1500642 w 1500642"/>
                <a:gd name="connsiteY3" fmla="*/ 652780 h 1305559"/>
                <a:gd name="connsiteX4" fmla="*/ 1174252 w 1500642"/>
                <a:gd name="connsiteY4" fmla="*/ 1305559 h 1305559"/>
                <a:gd name="connsiteX5" fmla="*/ 326390 w 1500642"/>
                <a:gd name="connsiteY5" fmla="*/ 1305559 h 1305559"/>
                <a:gd name="connsiteX6" fmla="*/ 0 w 1500642"/>
                <a:gd name="connsiteY6" fmla="*/ 652780 h 130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642" h="1305559">
                  <a:moveTo>
                    <a:pt x="750320" y="0"/>
                  </a:moveTo>
                  <a:lnTo>
                    <a:pt x="1500641" y="283960"/>
                  </a:lnTo>
                  <a:lnTo>
                    <a:pt x="1500641" y="1021599"/>
                  </a:lnTo>
                  <a:lnTo>
                    <a:pt x="750320" y="1305559"/>
                  </a:lnTo>
                  <a:lnTo>
                    <a:pt x="1" y="1021599"/>
                  </a:lnTo>
                  <a:lnTo>
                    <a:pt x="1" y="283960"/>
                  </a:lnTo>
                  <a:lnTo>
                    <a:pt x="750320" y="0"/>
                  </a:lnTo>
                  <a:close/>
                </a:path>
              </a:pathLst>
            </a:custGeom>
            <a:solidFill>
              <a:srgbClr val="496E9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450" tIns="233851" rIns="203451" bIns="23385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425497" y="1947975"/>
            <a:ext cx="4610100" cy="3751867"/>
            <a:chOff x="6635750" y="1832467"/>
            <a:chExt cx="4610100" cy="3751867"/>
          </a:xfrm>
        </p:grpSpPr>
        <p:grpSp>
          <p:nvGrpSpPr>
            <p:cNvPr id="70" name="组合 69"/>
            <p:cNvGrpSpPr/>
            <p:nvPr/>
          </p:nvGrpSpPr>
          <p:grpSpPr>
            <a:xfrm>
              <a:off x="6635750" y="1832467"/>
              <a:ext cx="4610100" cy="855915"/>
              <a:chOff x="6489700" y="1652159"/>
              <a:chExt cx="4610100" cy="855915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203954" y="1652159"/>
                <a:ext cx="3895846" cy="855915"/>
                <a:chOff x="7341748" y="2106690"/>
                <a:chExt cx="3895846" cy="855915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7341748" y="210669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341748" y="2544862"/>
                  <a:ext cx="3895846" cy="417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通过复制您的文本后，在此框中选择粘贴。</a:t>
                  </a:r>
                </a:p>
              </p:txBody>
            </p:sp>
          </p:grpSp>
          <p:sp>
            <p:nvSpPr>
              <p:cNvPr id="72" name="椭圆 71"/>
              <p:cNvSpPr/>
              <p:nvPr/>
            </p:nvSpPr>
            <p:spPr>
              <a:xfrm>
                <a:off x="6489700" y="1735689"/>
                <a:ext cx="688854" cy="688854"/>
              </a:xfrm>
              <a:prstGeom prst="ellipse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635750" y="3280443"/>
              <a:ext cx="4610100" cy="855915"/>
              <a:chOff x="6489700" y="1652159"/>
              <a:chExt cx="4610100" cy="855915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7203954" y="1652159"/>
                <a:ext cx="3895846" cy="855915"/>
                <a:chOff x="7341748" y="2106690"/>
                <a:chExt cx="3895846" cy="855915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341748" y="210669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7341748" y="2544862"/>
                  <a:ext cx="3895846" cy="417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通过复制您的文本后，在此框中选择粘贴。</a:t>
                  </a:r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6489700" y="1735689"/>
                <a:ext cx="688854" cy="688854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6635750" y="4728419"/>
              <a:ext cx="4610100" cy="855915"/>
              <a:chOff x="6489700" y="1652159"/>
              <a:chExt cx="4610100" cy="85591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7203954" y="1652159"/>
                <a:ext cx="3895846" cy="855915"/>
                <a:chOff x="7341748" y="2106690"/>
                <a:chExt cx="3895846" cy="855915"/>
              </a:xfrm>
            </p:grpSpPr>
            <p:sp>
              <p:nvSpPr>
                <p:cNvPr id="83" name="文本框 82"/>
                <p:cNvSpPr txBox="1"/>
                <p:nvPr/>
              </p:nvSpPr>
              <p:spPr>
                <a:xfrm>
                  <a:off x="7341748" y="210669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341748" y="2544862"/>
                  <a:ext cx="3895846" cy="417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通过复制您的文本后，在此框中选择粘贴。</a:t>
                  </a:r>
                </a:p>
              </p:txBody>
            </p:sp>
          </p:grpSp>
          <p:sp>
            <p:nvSpPr>
              <p:cNvPr id="82" name="椭圆 81"/>
              <p:cNvSpPr/>
              <p:nvPr/>
            </p:nvSpPr>
            <p:spPr>
              <a:xfrm>
                <a:off x="6489700" y="1735689"/>
                <a:ext cx="688854" cy="688854"/>
              </a:xfrm>
              <a:prstGeom prst="ellipse">
                <a:avLst/>
              </a:prstGeom>
              <a:solidFill>
                <a:srgbClr val="496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90" name="文本框 89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自我评价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0" y="192775"/>
            <a:ext cx="2473833" cy="695483"/>
            <a:chOff x="0" y="192775"/>
            <a:chExt cx="2473833" cy="695483"/>
          </a:xfrm>
        </p:grpSpPr>
        <p:sp>
          <p:nvSpPr>
            <p:cNvPr id="101" name="文本框 100"/>
            <p:cNvSpPr txBox="1"/>
            <p:nvPr/>
          </p:nvSpPr>
          <p:spPr>
            <a:xfrm>
              <a:off x="801580" y="278906"/>
              <a:ext cx="16722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3200" spc="200">
                  <a:solidFill>
                    <a:srgbClr val="245188"/>
                  </a:solidFill>
                  <a:effectLst>
                    <a:outerShdw blurRad="127000" dist="63500" dir="2700000" algn="tl" rotWithShape="0">
                      <a:schemeClr val="accent1">
                        <a:alpha val="20000"/>
                      </a:scheme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2800" spc="100" dirty="0">
                  <a:solidFill>
                    <a:srgbClr val="496E9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自我评价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0" y="192775"/>
              <a:ext cx="780611" cy="695483"/>
            </a:xfrm>
            <a:prstGeom prst="rect">
              <a:avLst/>
            </a:prstGeom>
            <a:solidFill>
              <a:srgbClr val="496E9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908878" y="1807028"/>
            <a:ext cx="2725216" cy="4390571"/>
            <a:chOff x="908878" y="1807028"/>
            <a:chExt cx="2725216" cy="4390571"/>
          </a:xfrm>
        </p:grpSpPr>
        <p:grpSp>
          <p:nvGrpSpPr>
            <p:cNvPr id="73" name="组合 72"/>
            <p:cNvGrpSpPr/>
            <p:nvPr/>
          </p:nvGrpSpPr>
          <p:grpSpPr>
            <a:xfrm>
              <a:off x="908878" y="3133419"/>
              <a:ext cx="2725216" cy="3064180"/>
              <a:chOff x="978274" y="3147933"/>
              <a:chExt cx="2725216" cy="3064180"/>
            </a:xfrm>
          </p:grpSpPr>
          <p:grpSp>
            <p:nvGrpSpPr>
              <p:cNvPr id="66" name="组合 65"/>
              <p:cNvGrpSpPr/>
              <p:nvPr/>
            </p:nvGrpSpPr>
            <p:grpSpPr>
              <a:xfrm rot="10800000">
                <a:off x="978274" y="3147933"/>
                <a:ext cx="2725216" cy="3064180"/>
                <a:chOff x="2428025" y="191660"/>
                <a:chExt cx="2725216" cy="306418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2428025" y="191660"/>
                  <a:ext cx="2725216" cy="2810829"/>
                </a:xfrm>
                <a:prstGeom prst="rect">
                  <a:avLst/>
                </a:prstGeom>
                <a:solidFill>
                  <a:srgbClr val="496E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 flipV="1">
                  <a:off x="3677885" y="3003840"/>
                  <a:ext cx="219150" cy="252000"/>
                </a:xfrm>
                <a:prstGeom prst="triangle">
                  <a:avLst/>
                </a:prstGeom>
                <a:solidFill>
                  <a:srgbClr val="496E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1159902" y="3977228"/>
                <a:ext cx="2361959" cy="1841021"/>
                <a:chOff x="1180301" y="3895066"/>
                <a:chExt cx="2361959" cy="1841021"/>
              </a:xfrm>
            </p:grpSpPr>
            <p:sp>
              <p:nvSpPr>
                <p:cNvPr id="69" name="文本框 68"/>
                <p:cNvSpPr txBox="1"/>
                <p:nvPr/>
              </p:nvSpPr>
              <p:spPr>
                <a:xfrm>
                  <a:off x="1180301" y="4356731"/>
                  <a:ext cx="2361959" cy="1156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在此框中选择粘贴，并选择只保留文字。并选择只保留文字。</a:t>
                  </a: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624456" y="3895066"/>
                  <a:ext cx="147364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785280" y="5690368"/>
                  <a:ext cx="1152000" cy="45719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1756686" y="1807028"/>
              <a:ext cx="1029600" cy="1029600"/>
              <a:chOff x="1727200" y="1712686"/>
              <a:chExt cx="1029600" cy="1029600"/>
            </a:xfrm>
          </p:grpSpPr>
          <p:pic>
            <p:nvPicPr>
              <p:cNvPr id="92" name="图片 20" descr="folder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0957" y="1866443"/>
                <a:ext cx="722086" cy="722086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1727200" y="1712686"/>
                <a:ext cx="1029600" cy="1029600"/>
              </a:xfrm>
              <a:prstGeom prst="ellipse">
                <a:avLst/>
              </a:prstGeom>
              <a:noFill/>
              <a:ln w="38100">
                <a:solidFill>
                  <a:srgbClr val="496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4733392" y="1807028"/>
            <a:ext cx="2725216" cy="4390571"/>
            <a:chOff x="4733392" y="1807028"/>
            <a:chExt cx="2725216" cy="4390571"/>
          </a:xfrm>
        </p:grpSpPr>
        <p:grpSp>
          <p:nvGrpSpPr>
            <p:cNvPr id="74" name="组合 73"/>
            <p:cNvGrpSpPr/>
            <p:nvPr/>
          </p:nvGrpSpPr>
          <p:grpSpPr>
            <a:xfrm>
              <a:off x="4733392" y="3133419"/>
              <a:ext cx="2725216" cy="3064180"/>
              <a:chOff x="978274" y="3147933"/>
              <a:chExt cx="2725216" cy="3064180"/>
            </a:xfrm>
          </p:grpSpPr>
          <p:grpSp>
            <p:nvGrpSpPr>
              <p:cNvPr id="75" name="组合 74"/>
              <p:cNvGrpSpPr/>
              <p:nvPr/>
            </p:nvGrpSpPr>
            <p:grpSpPr>
              <a:xfrm rot="10800000">
                <a:off x="978274" y="3147933"/>
                <a:ext cx="2725216" cy="3064180"/>
                <a:chOff x="2428025" y="191660"/>
                <a:chExt cx="2725216" cy="30641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2428025" y="191660"/>
                  <a:ext cx="2725216" cy="2810829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等腰三角形 80"/>
                <p:cNvSpPr/>
                <p:nvPr/>
              </p:nvSpPr>
              <p:spPr>
                <a:xfrm flipV="1">
                  <a:off x="3677885" y="3003840"/>
                  <a:ext cx="219150" cy="252000"/>
                </a:xfrm>
                <a:prstGeom prst="triangl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159902" y="3977228"/>
                <a:ext cx="2361959" cy="1841021"/>
                <a:chOff x="1180301" y="3895066"/>
                <a:chExt cx="2361959" cy="1841021"/>
              </a:xfrm>
            </p:grpSpPr>
            <p:sp>
              <p:nvSpPr>
                <p:cNvPr id="77" name="文本框 76"/>
                <p:cNvSpPr txBox="1"/>
                <p:nvPr/>
              </p:nvSpPr>
              <p:spPr>
                <a:xfrm>
                  <a:off x="1180301" y="4356731"/>
                  <a:ext cx="2361959" cy="1156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在此框中选择粘贴，并选择只保留文字。并选择只保留文字。</a:t>
                  </a: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624456" y="3895066"/>
                  <a:ext cx="147364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785280" y="5690368"/>
                  <a:ext cx="1152000" cy="45719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7" name="组合 106"/>
            <p:cNvGrpSpPr/>
            <p:nvPr/>
          </p:nvGrpSpPr>
          <p:grpSpPr>
            <a:xfrm>
              <a:off x="5581200" y="1807028"/>
              <a:ext cx="1029600" cy="1029600"/>
              <a:chOff x="5581200" y="1792514"/>
              <a:chExt cx="1029600" cy="1029600"/>
            </a:xfrm>
          </p:grpSpPr>
          <p:pic>
            <p:nvPicPr>
              <p:cNvPr id="90" name="图片 3" descr="customization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734957" y="1946271"/>
                <a:ext cx="722086" cy="722086"/>
              </a:xfrm>
              <a:prstGeom prst="rect">
                <a:avLst/>
              </a:prstGeom>
            </p:spPr>
          </p:pic>
          <p:sp>
            <p:nvSpPr>
              <p:cNvPr id="104" name="椭圆 103"/>
              <p:cNvSpPr/>
              <p:nvPr/>
            </p:nvSpPr>
            <p:spPr>
              <a:xfrm>
                <a:off x="5581200" y="1792514"/>
                <a:ext cx="1029600" cy="10296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8557906" y="1807028"/>
            <a:ext cx="2725216" cy="4390571"/>
            <a:chOff x="8557906" y="1807028"/>
            <a:chExt cx="2725216" cy="4390571"/>
          </a:xfrm>
        </p:grpSpPr>
        <p:grpSp>
          <p:nvGrpSpPr>
            <p:cNvPr id="82" name="组合 81"/>
            <p:cNvGrpSpPr/>
            <p:nvPr/>
          </p:nvGrpSpPr>
          <p:grpSpPr>
            <a:xfrm>
              <a:off x="8557906" y="3133419"/>
              <a:ext cx="2725216" cy="3064180"/>
              <a:chOff x="978274" y="3147933"/>
              <a:chExt cx="2725216" cy="3064180"/>
            </a:xfrm>
          </p:grpSpPr>
          <p:grpSp>
            <p:nvGrpSpPr>
              <p:cNvPr id="83" name="组合 82"/>
              <p:cNvGrpSpPr/>
              <p:nvPr/>
            </p:nvGrpSpPr>
            <p:grpSpPr>
              <a:xfrm rot="10800000">
                <a:off x="978274" y="3147933"/>
                <a:ext cx="2725216" cy="3064180"/>
                <a:chOff x="2428025" y="191660"/>
                <a:chExt cx="2725216" cy="3064180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2428025" y="191660"/>
                  <a:ext cx="2725216" cy="2810829"/>
                </a:xfrm>
                <a:prstGeom prst="rect">
                  <a:avLst/>
                </a:prstGeom>
                <a:solidFill>
                  <a:srgbClr val="496E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等腰三角形 88"/>
                <p:cNvSpPr/>
                <p:nvPr/>
              </p:nvSpPr>
              <p:spPr>
                <a:xfrm flipV="1">
                  <a:off x="3677885" y="3003840"/>
                  <a:ext cx="219150" cy="252000"/>
                </a:xfrm>
                <a:prstGeom prst="triangle">
                  <a:avLst/>
                </a:prstGeom>
                <a:solidFill>
                  <a:srgbClr val="496E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59902" y="3977228"/>
                <a:ext cx="2361959" cy="1841021"/>
                <a:chOff x="1180301" y="3895066"/>
                <a:chExt cx="2361959" cy="1841021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1180301" y="4356731"/>
                  <a:ext cx="2361959" cy="1156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在此框中选择粘贴，并选择只保留文字。并选择只保留文字。</a:t>
                  </a: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1624456" y="3895066"/>
                  <a:ext cx="147364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标题内容</a:t>
                  </a: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785280" y="5690368"/>
                  <a:ext cx="1152000" cy="45719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8" name="组合 107"/>
            <p:cNvGrpSpPr/>
            <p:nvPr/>
          </p:nvGrpSpPr>
          <p:grpSpPr>
            <a:xfrm>
              <a:off x="9405714" y="1807028"/>
              <a:ext cx="1029600" cy="1029600"/>
              <a:chOff x="9435200" y="1872342"/>
              <a:chExt cx="1029600" cy="1029600"/>
            </a:xfrm>
          </p:grpSpPr>
          <p:pic>
            <p:nvPicPr>
              <p:cNvPr id="91" name="图片 11" descr="editor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588957" y="2026099"/>
                <a:ext cx="722086" cy="722086"/>
              </a:xfrm>
              <a:prstGeom prst="rect">
                <a:avLst/>
              </a:prstGeom>
            </p:spPr>
          </p:pic>
          <p:sp>
            <p:nvSpPr>
              <p:cNvPr id="105" name="椭圆 104"/>
              <p:cNvSpPr/>
              <p:nvPr/>
            </p:nvSpPr>
            <p:spPr>
              <a:xfrm>
                <a:off x="9435200" y="1872342"/>
                <a:ext cx="1029600" cy="1029600"/>
              </a:xfrm>
              <a:prstGeom prst="ellipse">
                <a:avLst/>
              </a:prstGeom>
              <a:noFill/>
              <a:ln w="38100">
                <a:solidFill>
                  <a:srgbClr val="496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1259" y="2581234"/>
            <a:ext cx="4689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专业认知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016000" y="3880765"/>
            <a:ext cx="2160000" cy="503947"/>
          </a:xfrm>
          <a:prstGeom prst="roundRect">
            <a:avLst>
              <a:gd name="adj" fmla="val 0"/>
            </a:avLst>
          </a:prstGeom>
          <a:solidFill>
            <a:srgbClr val="496E9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iaaeivn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753</Words>
  <Application>Microsoft Office PowerPoint</Application>
  <PresentationFormat>宽屏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20</cp:revision>
  <dcterms:created xsi:type="dcterms:W3CDTF">2020-11-01T13:08:00Z</dcterms:created>
  <dcterms:modified xsi:type="dcterms:W3CDTF">2022-03-14T08:14:27Z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v1.0_mb_QMD4SuneElI67nIJS8fxQA==</vt:lpwstr>
  </property>
  <property fmtid="{D5CDD505-2E9C-101B-9397-08002B2CF9AE}" pid="4" name="ICV">
    <vt:lpwstr>D36870E2330945C4A455B69AC1F8AF3F</vt:lpwstr>
  </property>
</Properties>
</file>