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11" r:id="rId3"/>
    <p:sldId id="413" r:id="rId4"/>
    <p:sldId id="420" r:id="rId5"/>
    <p:sldId id="421" r:id="rId6"/>
    <p:sldId id="417" r:id="rId7"/>
    <p:sldId id="422" r:id="rId8"/>
    <p:sldId id="423" r:id="rId9"/>
    <p:sldId id="418" r:id="rId10"/>
    <p:sldId id="424" r:id="rId11"/>
    <p:sldId id="425" r:id="rId12"/>
    <p:sldId id="419" r:id="rId13"/>
    <p:sldId id="426" r:id="rId14"/>
    <p:sldId id="427" r:id="rId15"/>
    <p:sldId id="41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805D"/>
    <a:srgbClr val="226E4B"/>
    <a:srgbClr val="FFFFFF"/>
    <a:srgbClr val="C0D6C9"/>
    <a:srgbClr val="DAE3D2"/>
    <a:srgbClr val="808080"/>
    <a:srgbClr val="2E3C5C"/>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07" d="100"/>
          <a:sy n="107" d="100"/>
        </p:scale>
        <p:origin x="120" y="282"/>
      </p:cViewPr>
      <p:guideLst>
        <p:guide orient="horz" pos="2180"/>
        <p:guide pos="385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2022-03-14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2022-03-14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2022-03-14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2022-03-14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2022-03-14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2022-03-14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2022-03-14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2022-03-14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2022-03-14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2022-03-14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2022-03-14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2022-03-14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1369060"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820785" y="6042660"/>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2548255" y="2426335"/>
            <a:ext cx="7095490" cy="2005330"/>
            <a:chOff x="4691" y="3436"/>
            <a:chExt cx="11174" cy="3158"/>
          </a:xfrm>
        </p:grpSpPr>
        <p:grpSp>
          <p:nvGrpSpPr>
            <p:cNvPr id="46" name="组合 45"/>
            <p:cNvGrpSpPr/>
            <p:nvPr/>
          </p:nvGrpSpPr>
          <p:grpSpPr>
            <a:xfrm>
              <a:off x="4691" y="3436"/>
              <a:ext cx="11174" cy="2323"/>
              <a:chOff x="7326" y="3817"/>
              <a:chExt cx="11174" cy="2323"/>
            </a:xfrm>
          </p:grpSpPr>
          <p:sp>
            <p:nvSpPr>
              <p:cNvPr id="47" name="文本框 46"/>
              <p:cNvSpPr txBox="1"/>
              <p:nvPr/>
            </p:nvSpPr>
            <p:spPr>
              <a:xfrm>
                <a:off x="7326" y="3817"/>
                <a:ext cx="11174" cy="1743"/>
              </a:xfrm>
              <a:prstGeom prst="rect">
                <a:avLst/>
              </a:prstGeom>
              <a:noFill/>
            </p:spPr>
            <p:txBody>
              <a:bodyPr wrap="square" rtlCol="0">
                <a:spAutoFit/>
              </a:bodyPr>
              <a:lstStyle/>
              <a:p>
                <a:pPr algn="dist"/>
                <a:r>
                  <a:rPr lang="zh-CN" altLang="en-US" sz="6600" dirty="0" smtClean="0">
                    <a:solidFill>
                      <a:schemeClr val="accent3">
                        <a:lumMod val="50000"/>
                      </a:schemeClr>
                    </a:solidFill>
                    <a:effectLst>
                      <a:outerShdw blurRad="38100" dist="38100" dir="2700000" algn="tl">
                        <a:srgbClr val="000000">
                          <a:alpha val="43137"/>
                        </a:srgbClr>
                      </a:outerShdw>
                    </a:effectLst>
                    <a:cs typeface="+mn-ea"/>
                    <a:sym typeface="+mn-lt"/>
                  </a:rPr>
                  <a:t>考研复试</a:t>
                </a:r>
                <a:r>
                  <a:rPr lang="en-US" altLang="zh-CN" sz="6600" dirty="0" smtClean="0">
                    <a:solidFill>
                      <a:schemeClr val="accent3">
                        <a:lumMod val="50000"/>
                      </a:schemeClr>
                    </a:solidFill>
                    <a:effectLst>
                      <a:outerShdw blurRad="38100" dist="38100" dir="2700000" algn="tl">
                        <a:srgbClr val="000000">
                          <a:alpha val="43137"/>
                        </a:srgbClr>
                      </a:outerShdw>
                    </a:effectLst>
                    <a:cs typeface="+mn-ea"/>
                    <a:sym typeface="+mn-lt"/>
                  </a:rPr>
                  <a:t>PPT</a:t>
                </a:r>
                <a:r>
                  <a:rPr lang="zh-CN" altLang="en-US" sz="6600" dirty="0">
                    <a:solidFill>
                      <a:schemeClr val="accent3">
                        <a:lumMod val="50000"/>
                      </a:schemeClr>
                    </a:solidFill>
                    <a:effectLst>
                      <a:outerShdw blurRad="38100" dist="38100" dir="2700000" algn="tl">
                        <a:srgbClr val="000000">
                          <a:alpha val="43137"/>
                        </a:srgbClr>
                      </a:outerShdw>
                    </a:effectLst>
                    <a:cs typeface="+mn-ea"/>
                    <a:sym typeface="+mn-lt"/>
                  </a:rPr>
                  <a:t>模板</a:t>
                </a:r>
              </a:p>
            </p:txBody>
          </p:sp>
          <p:sp>
            <p:nvSpPr>
              <p:cNvPr id="48" name="文本框 47"/>
              <p:cNvSpPr txBox="1"/>
              <p:nvPr/>
            </p:nvSpPr>
            <p:spPr>
              <a:xfrm>
                <a:off x="7803" y="5560"/>
                <a:ext cx="10221" cy="580"/>
              </a:xfrm>
              <a:prstGeom prst="rect">
                <a:avLst/>
              </a:prstGeom>
              <a:noFill/>
            </p:spPr>
            <p:txBody>
              <a:bodyPr wrap="square" rtlCol="0">
                <a:spAutoFit/>
              </a:bodyPr>
              <a:lstStyle/>
              <a:p>
                <a:pPr algn="dist"/>
                <a:r>
                  <a:rPr lang="zh-CN" altLang="en-US">
                    <a:solidFill>
                      <a:schemeClr val="accent3">
                        <a:lumMod val="50000"/>
                      </a:schemeClr>
                    </a:solidFill>
                    <a:cs typeface="+mn-ea"/>
                    <a:sym typeface="+mn-lt"/>
                  </a:rPr>
                  <a:t>PPT template for work report</a:t>
                </a:r>
              </a:p>
            </p:txBody>
          </p:sp>
        </p:grpSp>
        <p:sp>
          <p:nvSpPr>
            <p:cNvPr id="49" name="文本框 48"/>
            <p:cNvSpPr txBox="1"/>
            <p:nvPr/>
          </p:nvSpPr>
          <p:spPr>
            <a:xfrm>
              <a:off x="9168" y="6063"/>
              <a:ext cx="2220" cy="531"/>
            </a:xfrm>
            <a:prstGeom prst="rect">
              <a:avLst/>
            </a:prstGeom>
            <a:noFill/>
          </p:spPr>
          <p:txBody>
            <a:bodyPr wrap="square" rtlCol="0">
              <a:spAutoFit/>
            </a:bodyPr>
            <a:lstStyle/>
            <a:p>
              <a:pPr algn="r"/>
              <a:r>
                <a:rPr lang="zh-CN" altLang="en-US" sz="1600" dirty="0">
                  <a:solidFill>
                    <a:schemeClr val="accent3">
                      <a:lumMod val="50000"/>
                    </a:schemeClr>
                  </a:solidFill>
                  <a:cs typeface="+mn-ea"/>
                  <a:sym typeface="+mn-lt"/>
                </a:rPr>
                <a:t>汇报人</a:t>
              </a:r>
              <a:r>
                <a:rPr lang="zh-CN" altLang="en-US" sz="1600" dirty="0" smtClean="0">
                  <a:solidFill>
                    <a:schemeClr val="accent3">
                      <a:lumMod val="50000"/>
                    </a:schemeClr>
                  </a:solidFill>
                  <a:cs typeface="+mn-ea"/>
                  <a:sym typeface="+mn-lt"/>
                </a:rPr>
                <a:t>：</a:t>
              </a:r>
              <a:endParaRPr lang="zh-CN" altLang="en-US" sz="1600" dirty="0">
                <a:solidFill>
                  <a:schemeClr val="accent3">
                    <a:lumMod val="50000"/>
                  </a:schemeClr>
                </a:solidFill>
                <a:cs typeface="+mn-ea"/>
                <a:sym typeface="+mn-lt"/>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dirty="0" smtClean="0">
                  <a:solidFill>
                    <a:schemeClr val="accent3">
                      <a:lumMod val="50000"/>
                    </a:schemeClr>
                  </a:solidFill>
                  <a:cs typeface="+mn-ea"/>
                  <a:sym typeface="+mn-lt"/>
                </a:rPr>
                <a:t>专业认知</a:t>
              </a:r>
              <a:endParaRPr lang="zh-CN" altLang="en-US" sz="2000" dirty="0">
                <a:solidFill>
                  <a:schemeClr val="accent3">
                    <a:lumMod val="50000"/>
                  </a:schemeClr>
                </a:solidFill>
                <a:cs typeface="+mn-ea"/>
                <a:sym typeface="+mn-lt"/>
              </a:endParaRP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1390994" y="2262505"/>
            <a:ext cx="9645974" cy="3165654"/>
            <a:chOff x="2237" y="3675"/>
            <a:chExt cx="15191" cy="4985"/>
          </a:xfrm>
        </p:grpSpPr>
        <p:grpSp>
          <p:nvGrpSpPr>
            <p:cNvPr id="21" name="组合 20"/>
            <p:cNvGrpSpPr/>
            <p:nvPr/>
          </p:nvGrpSpPr>
          <p:grpSpPr>
            <a:xfrm>
              <a:off x="14598" y="3675"/>
              <a:ext cx="2588" cy="2699"/>
              <a:chOff x="14598" y="3675"/>
              <a:chExt cx="2588" cy="2699"/>
            </a:xfrm>
          </p:grpSpPr>
          <p:sp>
            <p:nvSpPr>
              <p:cNvPr id="43" name="Freeform 55"/>
              <p:cNvSpPr/>
              <p:nvPr/>
            </p:nvSpPr>
            <p:spPr>
              <a:xfrm rot="16200000">
                <a:off x="14477" y="3956"/>
                <a:ext cx="2539" cy="22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50000"/>
                  <a:lumOff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cxnSp>
            <p:nvCxnSpPr>
              <p:cNvPr id="44" name="Straight Connector 29"/>
              <p:cNvCxnSpPr/>
              <p:nvPr/>
            </p:nvCxnSpPr>
            <p:spPr>
              <a:xfrm flipH="1">
                <a:off x="17186" y="4848"/>
                <a:ext cx="0" cy="0"/>
              </a:xfrm>
              <a:prstGeom prst="line">
                <a:avLst/>
              </a:prstGeom>
              <a:ln w="19050">
                <a:solidFill>
                  <a:sysClr val="windowText" lastClr="000000">
                    <a:lumMod val="50000"/>
                    <a:lumOff val="50000"/>
                  </a:sysClr>
                </a:solidFill>
                <a:prstDash val="sysDot"/>
                <a:headEnd type="oval"/>
                <a:tailEnd type="oval"/>
              </a:ln>
            </p:spPr>
            <p:style>
              <a:lnRef idx="1">
                <a:srgbClr val="375439"/>
              </a:lnRef>
              <a:fillRef idx="0">
                <a:srgbClr val="375439"/>
              </a:fillRef>
              <a:effectRef idx="0">
                <a:srgbClr val="375439"/>
              </a:effectRef>
              <a:fontRef idx="minor">
                <a:sysClr val="windowText" lastClr="000000"/>
              </a:fontRef>
            </p:style>
          </p:cxnSp>
          <p:sp>
            <p:nvSpPr>
              <p:cNvPr id="45" name="Freeform 71"/>
              <p:cNvSpPr/>
              <p:nvPr/>
            </p:nvSpPr>
            <p:spPr>
              <a:xfrm rot="16200000">
                <a:off x="14486" y="3796"/>
                <a:ext cx="2539" cy="22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grpSp>
        <p:grpSp>
          <p:nvGrpSpPr>
            <p:cNvPr id="47" name="组合 46"/>
            <p:cNvGrpSpPr/>
            <p:nvPr/>
          </p:nvGrpSpPr>
          <p:grpSpPr>
            <a:xfrm>
              <a:off x="10576" y="3675"/>
              <a:ext cx="2298" cy="2679"/>
              <a:chOff x="7083079" y="2707820"/>
              <a:chExt cx="1538697" cy="1794397"/>
            </a:xfrm>
          </p:grpSpPr>
          <p:sp>
            <p:nvSpPr>
              <p:cNvPr id="48" name="Freeform 52"/>
              <p:cNvSpPr/>
              <p:nvPr/>
            </p:nvSpPr>
            <p:spPr>
              <a:xfrm rot="16200000">
                <a:off x="7002095" y="2882536"/>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808080"/>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sp>
            <p:nvSpPr>
              <p:cNvPr id="49" name="Freeform 68"/>
              <p:cNvSpPr/>
              <p:nvPr/>
            </p:nvSpPr>
            <p:spPr>
              <a:xfrm rot="16200000">
                <a:off x="7002095" y="2788804"/>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grpSp>
        <p:grpSp>
          <p:nvGrpSpPr>
            <p:cNvPr id="51" name="组合 50"/>
            <p:cNvGrpSpPr/>
            <p:nvPr/>
          </p:nvGrpSpPr>
          <p:grpSpPr>
            <a:xfrm>
              <a:off x="6545" y="3675"/>
              <a:ext cx="2298" cy="2679"/>
              <a:chOff x="4383603" y="2707821"/>
              <a:chExt cx="1538697" cy="1794397"/>
            </a:xfrm>
          </p:grpSpPr>
          <p:sp>
            <p:nvSpPr>
              <p:cNvPr id="52" name="Freeform 51"/>
              <p:cNvSpPr/>
              <p:nvPr/>
            </p:nvSpPr>
            <p:spPr>
              <a:xfrm rot="16200000">
                <a:off x="4302619" y="2882537"/>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50000"/>
                  <a:lumOff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sp>
            <p:nvSpPr>
              <p:cNvPr id="53" name="Freeform 53"/>
              <p:cNvSpPr/>
              <p:nvPr/>
            </p:nvSpPr>
            <p:spPr>
              <a:xfrm rot="16200000">
                <a:off x="4302619" y="2788805"/>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grpSp>
        <p:grpSp>
          <p:nvGrpSpPr>
            <p:cNvPr id="55" name="组合 54"/>
            <p:cNvGrpSpPr/>
            <p:nvPr/>
          </p:nvGrpSpPr>
          <p:grpSpPr>
            <a:xfrm>
              <a:off x="2515" y="3675"/>
              <a:ext cx="2298" cy="2674"/>
              <a:chOff x="1684127" y="2707821"/>
              <a:chExt cx="1539294" cy="1790833"/>
            </a:xfrm>
          </p:grpSpPr>
          <p:sp>
            <p:nvSpPr>
              <p:cNvPr id="56" name="Freeform 50"/>
              <p:cNvSpPr/>
              <p:nvPr/>
            </p:nvSpPr>
            <p:spPr>
              <a:xfrm rot="16200000">
                <a:off x="1603740" y="2878973"/>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50000"/>
                  <a:lumOff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sp>
            <p:nvSpPr>
              <p:cNvPr id="57" name="Freeform 44"/>
              <p:cNvSpPr/>
              <p:nvPr/>
            </p:nvSpPr>
            <p:spPr>
              <a:xfrm rot="16200000">
                <a:off x="1603143" y="2788805"/>
                <a:ext cx="1700665" cy="15386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50000"/>
                </a:schemeClr>
              </a:solidFill>
              <a:ln>
                <a:noFill/>
              </a:ln>
            </p:spPr>
            <p:style>
              <a:lnRef idx="2">
                <a:srgbClr val="375439">
                  <a:shade val="50000"/>
                </a:srgbClr>
              </a:lnRef>
              <a:fillRef idx="1">
                <a:srgbClr val="375439"/>
              </a:fillRef>
              <a:effectRef idx="0">
                <a:srgbClr val="375439"/>
              </a:effectRef>
              <a:fontRef idx="minor">
                <a:sysClr val="window" lastClr="FFFFFF"/>
              </a:fontRef>
            </p:style>
            <p:txBody>
              <a:bodyPr rtlCol="0" anchor="ctr"/>
              <a:lstStyle/>
              <a:p>
                <a:pPr algn="ctr" defTabSz="865505" fontAlgn="base">
                  <a:spcBef>
                    <a:spcPct val="0"/>
                  </a:spcBef>
                  <a:spcAft>
                    <a:spcPct val="0"/>
                  </a:spcAft>
                </a:pPr>
                <a:endParaRPr lang="en-US" sz="3600" dirty="0">
                  <a:solidFill>
                    <a:srgbClr val="2E3C5C"/>
                  </a:solidFill>
                  <a:cs typeface="+mn-ea"/>
                  <a:sym typeface="+mn-lt"/>
                </a:endParaRPr>
              </a:p>
            </p:txBody>
          </p:sp>
        </p:grpSp>
        <p:grpSp>
          <p:nvGrpSpPr>
            <p:cNvPr id="26" name="组合 25"/>
            <p:cNvGrpSpPr/>
            <p:nvPr/>
          </p:nvGrpSpPr>
          <p:grpSpPr>
            <a:xfrm>
              <a:off x="2237" y="7019"/>
              <a:ext cx="3095" cy="1641"/>
              <a:chOff x="2203" y="7072"/>
              <a:chExt cx="3181" cy="1688"/>
            </a:xfrm>
          </p:grpSpPr>
          <p:sp>
            <p:nvSpPr>
              <p:cNvPr id="130" name="Shape 373"/>
              <p:cNvSpPr/>
              <p:nvPr/>
            </p:nvSpPr>
            <p:spPr>
              <a:xfrm>
                <a:off x="2283" y="7467"/>
                <a:ext cx="3101" cy="1293"/>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131" name="Shape 335"/>
              <p:cNvSpPr/>
              <p:nvPr/>
            </p:nvSpPr>
            <p:spPr>
              <a:xfrm>
                <a:off x="2203" y="7072"/>
                <a:ext cx="3101" cy="398"/>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23" name="组合 22"/>
            <p:cNvGrpSpPr/>
            <p:nvPr/>
          </p:nvGrpSpPr>
          <p:grpSpPr>
            <a:xfrm>
              <a:off x="6270" y="7019"/>
              <a:ext cx="3094" cy="1641"/>
              <a:chOff x="2203" y="7072"/>
              <a:chExt cx="3181" cy="1688"/>
            </a:xfrm>
          </p:grpSpPr>
          <p:sp>
            <p:nvSpPr>
              <p:cNvPr id="24" name="Shape 373"/>
              <p:cNvSpPr/>
              <p:nvPr/>
            </p:nvSpPr>
            <p:spPr>
              <a:xfrm>
                <a:off x="2283" y="7467"/>
                <a:ext cx="3101" cy="1293"/>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25" name="Shape 335"/>
              <p:cNvSpPr/>
              <p:nvPr/>
            </p:nvSpPr>
            <p:spPr>
              <a:xfrm>
                <a:off x="2203" y="7072"/>
                <a:ext cx="3101" cy="398"/>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30" name="组合 29"/>
            <p:cNvGrpSpPr/>
            <p:nvPr/>
          </p:nvGrpSpPr>
          <p:grpSpPr>
            <a:xfrm>
              <a:off x="10303" y="7019"/>
              <a:ext cx="3094" cy="1641"/>
              <a:chOff x="2203" y="7072"/>
              <a:chExt cx="3181" cy="1688"/>
            </a:xfrm>
          </p:grpSpPr>
          <p:sp>
            <p:nvSpPr>
              <p:cNvPr id="31" name="Shape 373"/>
              <p:cNvSpPr/>
              <p:nvPr/>
            </p:nvSpPr>
            <p:spPr>
              <a:xfrm>
                <a:off x="2283" y="7467"/>
                <a:ext cx="3101" cy="1293"/>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32" name="Shape 335"/>
              <p:cNvSpPr/>
              <p:nvPr/>
            </p:nvSpPr>
            <p:spPr>
              <a:xfrm>
                <a:off x="2203" y="7072"/>
                <a:ext cx="3101" cy="398"/>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33" name="组合 32"/>
            <p:cNvGrpSpPr/>
            <p:nvPr/>
          </p:nvGrpSpPr>
          <p:grpSpPr>
            <a:xfrm>
              <a:off x="14336" y="7019"/>
              <a:ext cx="3092" cy="1641"/>
              <a:chOff x="2203" y="7072"/>
              <a:chExt cx="3181" cy="1688"/>
            </a:xfrm>
          </p:grpSpPr>
          <p:sp>
            <p:nvSpPr>
              <p:cNvPr id="34" name="Shape 373"/>
              <p:cNvSpPr/>
              <p:nvPr/>
            </p:nvSpPr>
            <p:spPr>
              <a:xfrm>
                <a:off x="2283" y="7467"/>
                <a:ext cx="3101" cy="1293"/>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36" name="Shape 335"/>
              <p:cNvSpPr/>
              <p:nvPr/>
            </p:nvSpPr>
            <p:spPr>
              <a:xfrm>
                <a:off x="2203" y="7072"/>
                <a:ext cx="3101" cy="398"/>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sp>
        <p:nvSpPr>
          <p:cNvPr id="63" name="iconfont-1187-867994"/>
          <p:cNvSpPr/>
          <p:nvPr/>
        </p:nvSpPr>
        <p:spPr>
          <a:xfrm>
            <a:off x="2061802" y="2670215"/>
            <a:ext cx="609685" cy="526970"/>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4" name="iconfont-1187-867994"/>
          <p:cNvSpPr/>
          <p:nvPr/>
        </p:nvSpPr>
        <p:spPr>
          <a:xfrm>
            <a:off x="4604977" y="2670215"/>
            <a:ext cx="609685" cy="526970"/>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5" name="iconfont-1187-867994"/>
          <p:cNvSpPr/>
          <p:nvPr/>
        </p:nvSpPr>
        <p:spPr>
          <a:xfrm>
            <a:off x="7165932" y="2670215"/>
            <a:ext cx="609685" cy="526970"/>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6" name="iconfont-1187-867994"/>
          <p:cNvSpPr/>
          <p:nvPr/>
        </p:nvSpPr>
        <p:spPr>
          <a:xfrm>
            <a:off x="9726252" y="2670215"/>
            <a:ext cx="609685" cy="526970"/>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dirty="0" smtClean="0">
                  <a:solidFill>
                    <a:schemeClr val="accent3">
                      <a:lumMod val="50000"/>
                    </a:schemeClr>
                  </a:solidFill>
                  <a:cs typeface="+mn-ea"/>
                  <a:sym typeface="+mn-lt"/>
                </a:rPr>
                <a:t>专业认知</a:t>
              </a:r>
              <a:endParaRPr lang="zh-CN" altLang="en-US" sz="2000" dirty="0">
                <a:solidFill>
                  <a:schemeClr val="accent3">
                    <a:lumMod val="50000"/>
                  </a:schemeClr>
                </a:solidFill>
                <a:cs typeface="+mn-ea"/>
                <a:sym typeface="+mn-lt"/>
              </a:endParaRP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iṥḻiďè"/>
          <p:cNvSpPr/>
          <p:nvPr/>
        </p:nvSpPr>
        <p:spPr>
          <a:xfrm>
            <a:off x="1874520" y="1884045"/>
            <a:ext cx="2517140" cy="3852545"/>
          </a:xfrm>
          <a:prstGeom prst="roundRect">
            <a:avLst>
              <a:gd name="adj" fmla="val 6809"/>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cs typeface="+mn-ea"/>
              <a:sym typeface="+mn-lt"/>
            </a:endParaRPr>
          </a:p>
        </p:txBody>
      </p:sp>
      <p:grpSp>
        <p:nvGrpSpPr>
          <p:cNvPr id="22" name="组合 21"/>
          <p:cNvGrpSpPr/>
          <p:nvPr/>
        </p:nvGrpSpPr>
        <p:grpSpPr>
          <a:xfrm>
            <a:off x="1874516" y="4065270"/>
            <a:ext cx="2502535" cy="1521314"/>
            <a:chOff x="1647559" y="1567557"/>
            <a:chExt cx="2537610" cy="1648697"/>
          </a:xfrm>
        </p:grpSpPr>
        <p:sp>
          <p:nvSpPr>
            <p:cNvPr id="23" name="文本框 22"/>
            <p:cNvSpPr txBox="1"/>
            <p:nvPr/>
          </p:nvSpPr>
          <p:spPr>
            <a:xfrm>
              <a:off x="1647559" y="1567557"/>
              <a:ext cx="2537610" cy="365418"/>
            </a:xfrm>
            <a:prstGeom prst="rect">
              <a:avLst/>
            </a:prstGeom>
            <a:noFill/>
          </p:spPr>
          <p:txBody>
            <a:bodyPr wrap="square" rtlCol="0">
              <a:spAutoFit/>
              <a:scene3d>
                <a:camera prst="orthographicFront"/>
                <a:lightRig rig="threePt" dir="t"/>
              </a:scene3d>
              <a:sp3d contourW="12700"/>
            </a:bodyPr>
            <a:lstStyle/>
            <a:p>
              <a:pPr algn="ctr" eaLnBrk="1" hangingPunct="1">
                <a:spcBef>
                  <a:spcPct val="20000"/>
                </a:spcBef>
              </a:pPr>
              <a:r>
                <a:rPr lang="zh-CN" altLang="en-US" sz="1600" b="1" dirty="0">
                  <a:solidFill>
                    <a:schemeClr val="bg1"/>
                  </a:solidFill>
                  <a:cs typeface="+mn-ea"/>
                  <a:sym typeface="+mn-lt"/>
                </a:rPr>
                <a:t>点击此处添加标题</a:t>
              </a:r>
            </a:p>
          </p:txBody>
        </p:sp>
        <p:sp>
          <p:nvSpPr>
            <p:cNvPr id="24" name="文本框 23"/>
            <p:cNvSpPr txBox="1"/>
            <p:nvPr/>
          </p:nvSpPr>
          <p:spPr>
            <a:xfrm>
              <a:off x="1843305" y="1916989"/>
              <a:ext cx="2341864" cy="1299265"/>
            </a:xfrm>
            <a:prstGeom prst="rect">
              <a:avLst/>
            </a:prstGeom>
            <a:noFill/>
          </p:spPr>
          <p:txBody>
            <a:bodyPr wrap="square" rtlCol="0">
              <a:spAutoFit/>
              <a:scene3d>
                <a:camera prst="orthographicFront"/>
                <a:lightRig rig="threePt" dir="t"/>
              </a:scene3d>
              <a:sp3d contourW="12700"/>
            </a:bodyPr>
            <a:lstStyle/>
            <a:p>
              <a:pPr algn="l">
                <a:lnSpc>
                  <a:spcPct val="150000"/>
                </a:lnSpc>
              </a:pPr>
              <a:r>
                <a:rPr lang="zh-CN" altLang="en-US" sz="1200" dirty="0">
                  <a:solidFill>
                    <a:schemeClr val="bg1"/>
                  </a:solidFill>
                  <a:cs typeface="+mn-ea"/>
                  <a:sym typeface="+mn-lt"/>
                </a:rPr>
                <a:t>点击此处添加文本内容或通过复制文本在此框中选择粘贴点击此处添加文本内容或通过复制文本在此框中选择粘贴</a:t>
              </a:r>
            </a:p>
          </p:txBody>
        </p:sp>
      </p:grpSp>
      <p:sp>
        <p:nvSpPr>
          <p:cNvPr id="26" name="îṥļíḍé"/>
          <p:cNvSpPr/>
          <p:nvPr/>
        </p:nvSpPr>
        <p:spPr>
          <a:xfrm>
            <a:off x="4837430" y="1884045"/>
            <a:ext cx="2517140" cy="3852545"/>
          </a:xfrm>
          <a:prstGeom prst="roundRect">
            <a:avLst>
              <a:gd name="adj" fmla="val 6809"/>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cs typeface="+mn-ea"/>
              <a:sym typeface="+mn-lt"/>
            </a:endParaRPr>
          </a:p>
        </p:txBody>
      </p:sp>
      <p:sp>
        <p:nvSpPr>
          <p:cNvPr id="36" name="îsļîḓe"/>
          <p:cNvSpPr/>
          <p:nvPr/>
        </p:nvSpPr>
        <p:spPr>
          <a:xfrm>
            <a:off x="7799705" y="1884045"/>
            <a:ext cx="2517140" cy="3852545"/>
          </a:xfrm>
          <a:prstGeom prst="roundRect">
            <a:avLst>
              <a:gd name="adj" fmla="val 633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cs typeface="+mn-ea"/>
              <a:sym typeface="+mn-lt"/>
            </a:endParaRPr>
          </a:p>
        </p:txBody>
      </p:sp>
      <p:sp>
        <p:nvSpPr>
          <p:cNvPr id="47" name="椭圆 46"/>
          <p:cNvSpPr/>
          <p:nvPr/>
        </p:nvSpPr>
        <p:spPr>
          <a:xfrm>
            <a:off x="2327910" y="2174875"/>
            <a:ext cx="1605915" cy="1605915"/>
          </a:xfrm>
          <a:prstGeom prst="ellipse">
            <a:avLst/>
          </a:prstGeom>
          <a:blipFill rotWithShape="1">
            <a:blip r:embed="rId3"/>
            <a:tile tx="-82550" ty="-6350" sx="100000" sy="100000" flip="none" algn="ctr"/>
          </a:blipFill>
          <a:ln>
            <a:solidFill>
              <a:srgbClr val="DAE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306695" y="2174875"/>
            <a:ext cx="1605915" cy="1605915"/>
          </a:xfrm>
          <a:prstGeom prst="ellipse">
            <a:avLst/>
          </a:prstGeom>
          <a:blipFill rotWithShape="1">
            <a:blip r:embed="rId3"/>
            <a:tile tx="-82550" ty="0" sx="100000" sy="100000" flip="none" algn="ctr"/>
          </a:blipFill>
          <a:ln>
            <a:solidFill>
              <a:srgbClr val="DAE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8162290" y="2174875"/>
            <a:ext cx="1605915" cy="1605915"/>
          </a:xfrm>
          <a:prstGeom prst="ellipse">
            <a:avLst/>
          </a:prstGeom>
          <a:blipFill rotWithShape="1">
            <a:blip r:embed="rId3"/>
            <a:tile tx="-82550" ty="0" sx="100000" sy="100000" flip="none" algn="ctr"/>
          </a:blipFill>
          <a:ln>
            <a:solidFill>
              <a:srgbClr val="DAE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9"/>
          <p:cNvGrpSpPr/>
          <p:nvPr/>
        </p:nvGrpSpPr>
        <p:grpSpPr>
          <a:xfrm>
            <a:off x="4836791" y="4065270"/>
            <a:ext cx="2517775" cy="1521314"/>
            <a:chOff x="1692632" y="1567557"/>
            <a:chExt cx="2553063" cy="1648697"/>
          </a:xfrm>
        </p:grpSpPr>
        <p:sp>
          <p:nvSpPr>
            <p:cNvPr id="51" name="文本框 50"/>
            <p:cNvSpPr txBox="1"/>
            <p:nvPr/>
          </p:nvSpPr>
          <p:spPr>
            <a:xfrm>
              <a:off x="1692632" y="1567557"/>
              <a:ext cx="2553063" cy="365418"/>
            </a:xfrm>
            <a:prstGeom prst="rect">
              <a:avLst/>
            </a:prstGeom>
            <a:noFill/>
          </p:spPr>
          <p:txBody>
            <a:bodyPr wrap="square" rtlCol="0">
              <a:spAutoFit/>
              <a:scene3d>
                <a:camera prst="orthographicFront"/>
                <a:lightRig rig="threePt" dir="t"/>
              </a:scene3d>
              <a:sp3d contourW="12700"/>
            </a:bodyPr>
            <a:lstStyle/>
            <a:p>
              <a:pPr algn="ctr" eaLnBrk="1" hangingPunct="1">
                <a:spcBef>
                  <a:spcPct val="20000"/>
                </a:spcBef>
              </a:pPr>
              <a:r>
                <a:rPr lang="zh-CN" altLang="en-US" sz="1600" b="1" dirty="0">
                  <a:solidFill>
                    <a:schemeClr val="bg1"/>
                  </a:solidFill>
                  <a:cs typeface="+mn-ea"/>
                  <a:sym typeface="+mn-lt"/>
                </a:rPr>
                <a:t>点击此处添加标题</a:t>
              </a:r>
            </a:p>
          </p:txBody>
        </p:sp>
        <p:sp>
          <p:nvSpPr>
            <p:cNvPr id="52" name="文本框 51"/>
            <p:cNvSpPr txBox="1"/>
            <p:nvPr/>
          </p:nvSpPr>
          <p:spPr>
            <a:xfrm>
              <a:off x="1894815" y="1916989"/>
              <a:ext cx="2341864" cy="1299265"/>
            </a:xfrm>
            <a:prstGeom prst="rect">
              <a:avLst/>
            </a:prstGeom>
            <a:noFill/>
          </p:spPr>
          <p:txBody>
            <a:bodyPr wrap="square" rtlCol="0">
              <a:spAutoFit/>
              <a:scene3d>
                <a:camera prst="orthographicFront"/>
                <a:lightRig rig="threePt" dir="t"/>
              </a:scene3d>
              <a:sp3d contourW="12700"/>
            </a:bodyPr>
            <a:lstStyle/>
            <a:p>
              <a:pPr algn="l">
                <a:lnSpc>
                  <a:spcPct val="150000"/>
                </a:lnSpc>
              </a:pPr>
              <a:r>
                <a:rPr lang="zh-CN" altLang="en-US" sz="1200" dirty="0">
                  <a:solidFill>
                    <a:schemeClr val="bg1"/>
                  </a:solidFill>
                  <a:cs typeface="+mn-ea"/>
                  <a:sym typeface="+mn-lt"/>
                </a:rPr>
                <a:t>点击此处添加文本内容或通过复制文本在此框中选择粘贴点击此处添加文本内容或通过复制文本在此框中选择粘贴</a:t>
              </a:r>
            </a:p>
          </p:txBody>
        </p:sp>
      </p:grpSp>
      <p:grpSp>
        <p:nvGrpSpPr>
          <p:cNvPr id="53" name="组合 52"/>
          <p:cNvGrpSpPr/>
          <p:nvPr/>
        </p:nvGrpSpPr>
        <p:grpSpPr>
          <a:xfrm>
            <a:off x="7799438" y="4065270"/>
            <a:ext cx="2474221" cy="1521314"/>
            <a:chOff x="1738082" y="1567557"/>
            <a:chExt cx="2508899" cy="1648697"/>
          </a:xfrm>
        </p:grpSpPr>
        <p:sp>
          <p:nvSpPr>
            <p:cNvPr id="54" name="文本框 53"/>
            <p:cNvSpPr txBox="1"/>
            <p:nvPr/>
          </p:nvSpPr>
          <p:spPr>
            <a:xfrm>
              <a:off x="1738082" y="1567557"/>
              <a:ext cx="2508634" cy="365418"/>
            </a:xfrm>
            <a:prstGeom prst="rect">
              <a:avLst/>
            </a:prstGeom>
            <a:noFill/>
          </p:spPr>
          <p:txBody>
            <a:bodyPr wrap="square" rtlCol="0">
              <a:spAutoFit/>
              <a:scene3d>
                <a:camera prst="orthographicFront"/>
                <a:lightRig rig="threePt" dir="t"/>
              </a:scene3d>
              <a:sp3d contourW="12700"/>
            </a:bodyPr>
            <a:lstStyle/>
            <a:p>
              <a:pPr algn="ctr" eaLnBrk="1" hangingPunct="1">
                <a:spcBef>
                  <a:spcPct val="20000"/>
                </a:spcBef>
              </a:pPr>
              <a:r>
                <a:rPr lang="zh-CN" altLang="en-US" sz="1600" b="1" dirty="0">
                  <a:solidFill>
                    <a:schemeClr val="bg1"/>
                  </a:solidFill>
                  <a:cs typeface="+mn-ea"/>
                  <a:sym typeface="+mn-lt"/>
                </a:rPr>
                <a:t>点击此处添加标题</a:t>
              </a:r>
            </a:p>
          </p:txBody>
        </p:sp>
        <p:sp>
          <p:nvSpPr>
            <p:cNvPr id="55" name="文本框 54"/>
            <p:cNvSpPr txBox="1"/>
            <p:nvPr/>
          </p:nvSpPr>
          <p:spPr>
            <a:xfrm>
              <a:off x="1905117" y="1916989"/>
              <a:ext cx="2341864" cy="1299265"/>
            </a:xfrm>
            <a:prstGeom prst="rect">
              <a:avLst/>
            </a:prstGeom>
            <a:noFill/>
          </p:spPr>
          <p:txBody>
            <a:bodyPr wrap="square" rtlCol="0">
              <a:spAutoFit/>
              <a:scene3d>
                <a:camera prst="orthographicFront"/>
                <a:lightRig rig="threePt" dir="t"/>
              </a:scene3d>
              <a:sp3d contourW="12700"/>
            </a:bodyPr>
            <a:lstStyle/>
            <a:p>
              <a:pPr algn="l">
                <a:lnSpc>
                  <a:spcPct val="150000"/>
                </a:lnSpc>
              </a:pPr>
              <a:r>
                <a:rPr lang="zh-CN" altLang="en-US" sz="1200" dirty="0">
                  <a:solidFill>
                    <a:schemeClr val="bg1"/>
                  </a:solidFill>
                  <a:cs typeface="+mn-ea"/>
                  <a:sym typeface="+mn-lt"/>
                </a:rPr>
                <a:t>点击此处添加文本内容或通过复制文本在此框中选择粘贴点击此处添加文本内容或通过复制文本在此框中选择粘贴</a:t>
              </a: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1369060"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820785" y="6042660"/>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3696335" y="2680335"/>
            <a:ext cx="5008245" cy="1310005"/>
            <a:chOff x="6211" y="3630"/>
            <a:chExt cx="7887" cy="2063"/>
          </a:xfrm>
        </p:grpSpPr>
        <p:sp>
          <p:nvSpPr>
            <p:cNvPr id="3" name="文本框 2"/>
            <p:cNvSpPr txBox="1"/>
            <p:nvPr/>
          </p:nvSpPr>
          <p:spPr>
            <a:xfrm>
              <a:off x="6211" y="3630"/>
              <a:ext cx="7886" cy="1598"/>
            </a:xfrm>
            <a:prstGeom prst="rect">
              <a:avLst/>
            </a:prstGeom>
            <a:noFill/>
          </p:spPr>
          <p:txBody>
            <a:bodyPr wrap="square" rtlCol="0">
              <a:spAutoFit/>
            </a:bodyPr>
            <a:lstStyle/>
            <a:p>
              <a:pPr algn="dist"/>
              <a:r>
                <a:rPr lang="zh-CN" altLang="en-US" sz="6000" b="1">
                  <a:solidFill>
                    <a:schemeClr val="accent3">
                      <a:lumMod val="50000"/>
                    </a:schemeClr>
                  </a:solidFill>
                  <a:cs typeface="+mn-ea"/>
                  <a:sym typeface="+mn-lt"/>
                </a:rPr>
                <a:t>规划展望</a:t>
              </a:r>
            </a:p>
          </p:txBody>
        </p:sp>
        <p:sp>
          <p:nvSpPr>
            <p:cNvPr id="98" name="文本框 97"/>
            <p:cNvSpPr txBox="1"/>
            <p:nvPr/>
          </p:nvSpPr>
          <p:spPr>
            <a:xfrm>
              <a:off x="6212" y="5113"/>
              <a:ext cx="7886" cy="580"/>
            </a:xfrm>
            <a:prstGeom prst="rect">
              <a:avLst/>
            </a:prstGeom>
            <a:noFill/>
          </p:spPr>
          <p:txBody>
            <a:bodyPr wrap="square" rtlCol="0">
              <a:spAutoFit/>
            </a:bodyPr>
            <a:lstStyle/>
            <a:p>
              <a:pPr algn="dist"/>
              <a:r>
                <a:rPr lang="zh-CN" altLang="en-US">
                  <a:solidFill>
                    <a:schemeClr val="accent3">
                      <a:lumMod val="50000"/>
                    </a:schemeClr>
                  </a:solidFill>
                  <a:cs typeface="+mn-ea"/>
                  <a:sym typeface="+mn-lt"/>
                </a:rPr>
                <a:t>Please enter your content</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规划展望</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p:cNvGrpSpPr/>
          <p:nvPr/>
        </p:nvGrpSpPr>
        <p:grpSpPr>
          <a:xfrm>
            <a:off x="1581785" y="1953260"/>
            <a:ext cx="9176385" cy="3493135"/>
            <a:chOff x="2635" y="3060"/>
            <a:chExt cx="14451" cy="5501"/>
          </a:xfrm>
        </p:grpSpPr>
        <p:grpSp>
          <p:nvGrpSpPr>
            <p:cNvPr id="49" name="组合 48"/>
            <p:cNvGrpSpPr/>
            <p:nvPr/>
          </p:nvGrpSpPr>
          <p:grpSpPr>
            <a:xfrm>
              <a:off x="5218" y="3060"/>
              <a:ext cx="10834" cy="1238"/>
              <a:chOff x="4916" y="3108"/>
              <a:chExt cx="10834" cy="1238"/>
            </a:xfrm>
          </p:grpSpPr>
          <p:grpSp>
            <p:nvGrpSpPr>
              <p:cNvPr id="34" name="组合 33"/>
              <p:cNvGrpSpPr/>
              <p:nvPr/>
            </p:nvGrpSpPr>
            <p:grpSpPr>
              <a:xfrm>
                <a:off x="10336" y="3108"/>
                <a:ext cx="5414" cy="1238"/>
                <a:chOff x="11131" y="2774"/>
                <a:chExt cx="5414" cy="1238"/>
              </a:xfrm>
            </p:grpSpPr>
            <p:sp>
              <p:nvSpPr>
                <p:cNvPr id="2" name="右箭头 1"/>
                <p:cNvSpPr/>
                <p:nvPr/>
              </p:nvSpPr>
              <p:spPr>
                <a:xfrm flipH="1">
                  <a:off x="11131" y="2774"/>
                  <a:ext cx="5414" cy="1238"/>
                </a:xfrm>
                <a:prstGeom prst="rightArrow">
                  <a:avLst>
                    <a:gd name="adj1" fmla="val 74660"/>
                    <a:gd name="adj2" fmla="val 68991"/>
                  </a:avLst>
                </a:prstGeom>
                <a:solidFill>
                  <a:schemeClr val="accent3">
                    <a:lumMod val="50000"/>
                  </a:schemeClr>
                </a:solid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3"/>
                <p:cNvSpPr txBox="1"/>
                <p:nvPr/>
              </p:nvSpPr>
              <p:spPr>
                <a:xfrm>
                  <a:off x="11652" y="3103"/>
                  <a:ext cx="4877" cy="580"/>
                </a:xfrm>
                <a:prstGeom prst="rect">
                  <a:avLst/>
                </a:prstGeom>
              </p:spPr>
              <p:txBody>
                <a:bodyPr wrap="square" rtlCol="0">
                  <a:spAutoFit/>
                </a:bodyPr>
                <a:lstStyle/>
                <a:p>
                  <a:pPr algn="ctr" eaLnBrk="1" hangingPunct="1">
                    <a:spcBef>
                      <a:spcPct val="20000"/>
                    </a:spcBef>
                  </a:pPr>
                  <a:r>
                    <a:rPr lang="zh-CN" altLang="en-US" b="1" dirty="0">
                      <a:solidFill>
                        <a:schemeClr val="bg1"/>
                      </a:solidFill>
                      <a:cs typeface="+mn-ea"/>
                      <a:sym typeface="+mn-lt"/>
                    </a:rPr>
                    <a:t>点击此处添加标题</a:t>
                  </a:r>
                </a:p>
              </p:txBody>
            </p:sp>
          </p:grpSp>
          <p:sp>
            <p:nvSpPr>
              <p:cNvPr id="46" name="Rectangle 22"/>
              <p:cNvSpPr/>
              <p:nvPr/>
            </p:nvSpPr>
            <p:spPr>
              <a:xfrm>
                <a:off x="4916" y="3219"/>
                <a:ext cx="5279" cy="971"/>
              </a:xfrm>
              <a:prstGeom prst="rect">
                <a:avLst/>
              </a:prstGeom>
            </p:spPr>
            <p:txBody>
              <a:bodyPr wrap="square">
                <a:spAutoFit/>
              </a:bodyPr>
              <a:lstStyle/>
              <a:p>
                <a:pPr algn="r">
                  <a:lnSpc>
                    <a:spcPct val="150000"/>
                  </a:lnSpc>
                </a:pPr>
                <a:r>
                  <a:rPr lang="zh-CN" altLang="en-US" sz="1200" dirty="0">
                    <a:solidFill>
                      <a:schemeClr val="bg1">
                        <a:lumMod val="50000"/>
                      </a:schemeClr>
                    </a:solidFill>
                    <a:cs typeface="+mn-ea"/>
                    <a:sym typeface="+mn-lt"/>
                  </a:rPr>
                  <a:t>点击此处添加文本内容点击此处添加文本内容或通过复制文本在此框中选择粘贴</a:t>
                </a:r>
                <a:endParaRPr lang="en-GB" sz="1200">
                  <a:cs typeface="+mn-ea"/>
                  <a:sym typeface="+mn-lt"/>
                </a:endParaRPr>
              </a:p>
            </p:txBody>
          </p:sp>
        </p:grpSp>
        <p:grpSp>
          <p:nvGrpSpPr>
            <p:cNvPr id="51" name="组合 50"/>
            <p:cNvGrpSpPr/>
            <p:nvPr/>
          </p:nvGrpSpPr>
          <p:grpSpPr>
            <a:xfrm>
              <a:off x="5975" y="5902"/>
              <a:ext cx="11111" cy="1238"/>
              <a:chOff x="5968" y="5854"/>
              <a:chExt cx="11111" cy="1238"/>
            </a:xfrm>
          </p:grpSpPr>
          <p:grpSp>
            <p:nvGrpSpPr>
              <p:cNvPr id="38" name="组合 37"/>
              <p:cNvGrpSpPr/>
              <p:nvPr/>
            </p:nvGrpSpPr>
            <p:grpSpPr>
              <a:xfrm flipH="1">
                <a:off x="5968" y="5854"/>
                <a:ext cx="5414" cy="1238"/>
                <a:chOff x="11131" y="2774"/>
                <a:chExt cx="5414" cy="1238"/>
              </a:xfrm>
            </p:grpSpPr>
            <p:sp>
              <p:nvSpPr>
                <p:cNvPr id="39" name="右箭头 38"/>
                <p:cNvSpPr/>
                <p:nvPr/>
              </p:nvSpPr>
              <p:spPr>
                <a:xfrm flipH="1">
                  <a:off x="11131" y="2774"/>
                  <a:ext cx="5414" cy="1238"/>
                </a:xfrm>
                <a:prstGeom prst="rightArrow">
                  <a:avLst>
                    <a:gd name="adj1" fmla="val 74660"/>
                    <a:gd name="adj2" fmla="val 68991"/>
                  </a:avLst>
                </a:prstGeom>
                <a:solidFill>
                  <a:schemeClr val="accent3">
                    <a:lumMod val="50000"/>
                  </a:schemeClr>
                </a:solid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40" name="文本框 23"/>
                <p:cNvSpPr txBox="1"/>
                <p:nvPr/>
              </p:nvSpPr>
              <p:spPr>
                <a:xfrm>
                  <a:off x="11652" y="3103"/>
                  <a:ext cx="4877" cy="580"/>
                </a:xfrm>
                <a:prstGeom prst="rect">
                  <a:avLst/>
                </a:prstGeom>
              </p:spPr>
              <p:txBody>
                <a:bodyPr wrap="square" rtlCol="0">
                  <a:spAutoFit/>
                </a:bodyPr>
                <a:lstStyle/>
                <a:p>
                  <a:pPr algn="ctr" eaLnBrk="1" hangingPunct="1">
                    <a:spcBef>
                      <a:spcPct val="20000"/>
                    </a:spcBef>
                  </a:pPr>
                  <a:r>
                    <a:rPr lang="zh-CN" altLang="en-US" b="1" dirty="0">
                      <a:solidFill>
                        <a:schemeClr val="bg1"/>
                      </a:solidFill>
                      <a:cs typeface="+mn-ea"/>
                      <a:sym typeface="+mn-lt"/>
                    </a:rPr>
                    <a:t>点击此处添加标题</a:t>
                  </a:r>
                </a:p>
              </p:txBody>
            </p:sp>
          </p:grpSp>
          <p:sp>
            <p:nvSpPr>
              <p:cNvPr id="45" name="Rectangle 22"/>
              <p:cNvSpPr/>
              <p:nvPr/>
            </p:nvSpPr>
            <p:spPr>
              <a:xfrm>
                <a:off x="11500" y="5965"/>
                <a:ext cx="5579" cy="971"/>
              </a:xfrm>
              <a:prstGeom prst="rect">
                <a:avLst/>
              </a:prstGeom>
            </p:spPr>
            <p:txBody>
              <a:bodyPr wrap="square">
                <a:spAutoFit/>
              </a:bodyPr>
              <a:lstStyle/>
              <a:p>
                <a:pPr algn="l">
                  <a:lnSpc>
                    <a:spcPct val="150000"/>
                  </a:lnSpc>
                </a:pPr>
                <a:r>
                  <a:rPr lang="zh-CN" altLang="en-US" sz="1200" dirty="0">
                    <a:solidFill>
                      <a:schemeClr val="bg1">
                        <a:lumMod val="50000"/>
                      </a:schemeClr>
                    </a:solidFill>
                    <a:cs typeface="+mn-ea"/>
                    <a:sym typeface="+mn-lt"/>
                  </a:rPr>
                  <a:t>点击此处添加文本内容点击此处添加文本内容或通过复制文本在此框中选择粘贴</a:t>
                </a:r>
                <a:endParaRPr lang="en-GB" sz="1200">
                  <a:cs typeface="+mn-ea"/>
                  <a:sym typeface="+mn-lt"/>
                </a:endParaRPr>
              </a:p>
            </p:txBody>
          </p:sp>
        </p:grpSp>
        <p:grpSp>
          <p:nvGrpSpPr>
            <p:cNvPr id="52" name="组合 51"/>
            <p:cNvGrpSpPr/>
            <p:nvPr/>
          </p:nvGrpSpPr>
          <p:grpSpPr>
            <a:xfrm>
              <a:off x="3489" y="7323"/>
              <a:ext cx="11806" cy="1238"/>
              <a:chOff x="3784" y="7227"/>
              <a:chExt cx="11806" cy="1238"/>
            </a:xfrm>
          </p:grpSpPr>
          <p:grpSp>
            <p:nvGrpSpPr>
              <p:cNvPr id="41" name="组合 40"/>
              <p:cNvGrpSpPr/>
              <p:nvPr/>
            </p:nvGrpSpPr>
            <p:grpSpPr>
              <a:xfrm flipH="1">
                <a:off x="3784" y="7227"/>
                <a:ext cx="5414" cy="1238"/>
                <a:chOff x="11131" y="2774"/>
                <a:chExt cx="5414" cy="1238"/>
              </a:xfrm>
            </p:grpSpPr>
            <p:sp>
              <p:nvSpPr>
                <p:cNvPr id="42" name="右箭头 41"/>
                <p:cNvSpPr/>
                <p:nvPr/>
              </p:nvSpPr>
              <p:spPr>
                <a:xfrm flipH="1">
                  <a:off x="11131" y="2774"/>
                  <a:ext cx="5414" cy="1238"/>
                </a:xfrm>
                <a:prstGeom prst="rightArrow">
                  <a:avLst>
                    <a:gd name="adj1" fmla="val 74660"/>
                    <a:gd name="adj2" fmla="val 68991"/>
                  </a:avLst>
                </a:prstGeom>
                <a:solidFill>
                  <a:schemeClr val="accent3">
                    <a:lumMod val="50000"/>
                  </a:schemeClr>
                </a:solid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43" name="文本框 23"/>
                <p:cNvSpPr txBox="1"/>
                <p:nvPr/>
              </p:nvSpPr>
              <p:spPr>
                <a:xfrm>
                  <a:off x="11652" y="3103"/>
                  <a:ext cx="4877" cy="580"/>
                </a:xfrm>
                <a:prstGeom prst="rect">
                  <a:avLst/>
                </a:prstGeom>
              </p:spPr>
              <p:txBody>
                <a:bodyPr wrap="square" rtlCol="0">
                  <a:spAutoFit/>
                </a:bodyPr>
                <a:lstStyle/>
                <a:p>
                  <a:pPr algn="ctr" eaLnBrk="1" hangingPunct="1">
                    <a:spcBef>
                      <a:spcPct val="20000"/>
                    </a:spcBef>
                  </a:pPr>
                  <a:r>
                    <a:rPr lang="zh-CN" altLang="en-US" b="1" dirty="0">
                      <a:solidFill>
                        <a:schemeClr val="bg1"/>
                      </a:solidFill>
                      <a:cs typeface="+mn-ea"/>
                      <a:sym typeface="+mn-lt"/>
                    </a:rPr>
                    <a:t>点击此处添加标题</a:t>
                  </a:r>
                </a:p>
              </p:txBody>
            </p:sp>
          </p:grpSp>
          <p:sp>
            <p:nvSpPr>
              <p:cNvPr id="47" name="Rectangle 22"/>
              <p:cNvSpPr/>
              <p:nvPr/>
            </p:nvSpPr>
            <p:spPr>
              <a:xfrm>
                <a:off x="9394" y="7338"/>
                <a:ext cx="6196" cy="971"/>
              </a:xfrm>
              <a:prstGeom prst="rect">
                <a:avLst/>
              </a:prstGeom>
            </p:spPr>
            <p:txBody>
              <a:bodyPr wrap="square">
                <a:spAutoFit/>
              </a:bodyPr>
              <a:lstStyle/>
              <a:p>
                <a:pPr algn="l">
                  <a:lnSpc>
                    <a:spcPct val="150000"/>
                  </a:lnSpc>
                </a:pPr>
                <a:r>
                  <a:rPr lang="zh-CN" altLang="en-US" sz="1200" dirty="0">
                    <a:solidFill>
                      <a:schemeClr val="bg1">
                        <a:lumMod val="50000"/>
                      </a:schemeClr>
                    </a:solidFill>
                    <a:cs typeface="+mn-ea"/>
                    <a:sym typeface="+mn-lt"/>
                  </a:rPr>
                  <a:t>点击此处添加文本内容点击此处添加文本内容或通过复制文本在此框中选择粘贴</a:t>
                </a:r>
                <a:endParaRPr lang="en-GB" sz="1200">
                  <a:cs typeface="+mn-ea"/>
                  <a:sym typeface="+mn-lt"/>
                </a:endParaRPr>
              </a:p>
            </p:txBody>
          </p:sp>
        </p:grpSp>
        <p:grpSp>
          <p:nvGrpSpPr>
            <p:cNvPr id="50" name="组合 49"/>
            <p:cNvGrpSpPr/>
            <p:nvPr/>
          </p:nvGrpSpPr>
          <p:grpSpPr>
            <a:xfrm>
              <a:off x="2635" y="4481"/>
              <a:ext cx="10931" cy="1238"/>
              <a:chOff x="2635" y="4481"/>
              <a:chExt cx="10931" cy="1238"/>
            </a:xfrm>
          </p:grpSpPr>
          <p:grpSp>
            <p:nvGrpSpPr>
              <p:cNvPr id="35" name="组合 34"/>
              <p:cNvGrpSpPr/>
              <p:nvPr/>
            </p:nvGrpSpPr>
            <p:grpSpPr>
              <a:xfrm>
                <a:off x="8152" y="4481"/>
                <a:ext cx="5414" cy="1238"/>
                <a:chOff x="11131" y="2774"/>
                <a:chExt cx="5414" cy="1238"/>
              </a:xfrm>
            </p:grpSpPr>
            <p:sp>
              <p:nvSpPr>
                <p:cNvPr id="36" name="右箭头 35"/>
                <p:cNvSpPr/>
                <p:nvPr/>
              </p:nvSpPr>
              <p:spPr>
                <a:xfrm flipH="1">
                  <a:off x="11131" y="2774"/>
                  <a:ext cx="5414" cy="1238"/>
                </a:xfrm>
                <a:prstGeom prst="rightArrow">
                  <a:avLst>
                    <a:gd name="adj1" fmla="val 74660"/>
                    <a:gd name="adj2" fmla="val 68991"/>
                  </a:avLst>
                </a:prstGeom>
                <a:solidFill>
                  <a:schemeClr val="accent3">
                    <a:lumMod val="50000"/>
                  </a:schemeClr>
                </a:solid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23"/>
                <p:cNvSpPr txBox="1"/>
                <p:nvPr/>
              </p:nvSpPr>
              <p:spPr>
                <a:xfrm>
                  <a:off x="11652" y="3103"/>
                  <a:ext cx="4877" cy="580"/>
                </a:xfrm>
                <a:prstGeom prst="rect">
                  <a:avLst/>
                </a:prstGeom>
              </p:spPr>
              <p:txBody>
                <a:bodyPr wrap="square" rtlCol="0">
                  <a:spAutoFit/>
                </a:bodyPr>
                <a:lstStyle/>
                <a:p>
                  <a:pPr algn="ctr" eaLnBrk="1" hangingPunct="1">
                    <a:spcBef>
                      <a:spcPct val="20000"/>
                    </a:spcBef>
                  </a:pPr>
                  <a:r>
                    <a:rPr lang="zh-CN" altLang="en-US" b="1" dirty="0">
                      <a:solidFill>
                        <a:schemeClr val="bg1"/>
                      </a:solidFill>
                      <a:cs typeface="+mn-ea"/>
                      <a:sym typeface="+mn-lt"/>
                    </a:rPr>
                    <a:t>点击此处添加标题</a:t>
                  </a:r>
                </a:p>
              </p:txBody>
            </p:sp>
          </p:grpSp>
          <p:sp>
            <p:nvSpPr>
              <p:cNvPr id="48" name="Rectangle 22"/>
              <p:cNvSpPr/>
              <p:nvPr/>
            </p:nvSpPr>
            <p:spPr>
              <a:xfrm>
                <a:off x="2635" y="4592"/>
                <a:ext cx="5517" cy="971"/>
              </a:xfrm>
              <a:prstGeom prst="rect">
                <a:avLst/>
              </a:prstGeom>
            </p:spPr>
            <p:txBody>
              <a:bodyPr wrap="square">
                <a:spAutoFit/>
              </a:bodyPr>
              <a:lstStyle/>
              <a:p>
                <a:pPr algn="r">
                  <a:lnSpc>
                    <a:spcPct val="150000"/>
                  </a:lnSpc>
                </a:pPr>
                <a:r>
                  <a:rPr lang="zh-CN" altLang="en-US" sz="1200" dirty="0">
                    <a:solidFill>
                      <a:schemeClr val="bg1">
                        <a:lumMod val="50000"/>
                      </a:schemeClr>
                    </a:solidFill>
                    <a:cs typeface="+mn-ea"/>
                    <a:sym typeface="+mn-lt"/>
                  </a:rPr>
                  <a:t>点击此处添加文本内容点击此处添加文本内容或通过复制文本在此框中选择粘贴</a:t>
                </a:r>
                <a:endParaRPr lang="en-GB" sz="1200">
                  <a:cs typeface="+mn-ea"/>
                  <a:sym typeface="+mn-lt"/>
                </a:endParaRPr>
              </a:p>
            </p:txBody>
          </p:sp>
        </p:gr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规划展望</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p:cNvGrpSpPr/>
          <p:nvPr/>
        </p:nvGrpSpPr>
        <p:grpSpPr>
          <a:xfrm>
            <a:off x="1248410" y="2493010"/>
            <a:ext cx="9779635" cy="2642870"/>
            <a:chOff x="1950" y="3958"/>
            <a:chExt cx="15401" cy="4162"/>
          </a:xfrm>
        </p:grpSpPr>
        <p:sp>
          <p:nvSpPr>
            <p:cNvPr id="2" name="ïšḻïďê-Rectangle: Rounded Corners 13"/>
            <p:cNvSpPr/>
            <p:nvPr/>
          </p:nvSpPr>
          <p:spPr>
            <a:xfrm>
              <a:off x="1950" y="5716"/>
              <a:ext cx="15401" cy="653"/>
            </a:xfrm>
            <a:prstGeom prst="roundRect">
              <a:avLst>
                <a:gd name="adj" fmla="val 50000"/>
              </a:avLst>
            </a:prstGeom>
            <a:solidFill>
              <a:srgbClr val="608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6" name="组合 65"/>
            <p:cNvGrpSpPr/>
            <p:nvPr/>
          </p:nvGrpSpPr>
          <p:grpSpPr>
            <a:xfrm>
              <a:off x="3654" y="5529"/>
              <a:ext cx="1022" cy="1026"/>
              <a:chOff x="3893" y="5575"/>
              <a:chExt cx="1022" cy="1026"/>
            </a:xfrm>
          </p:grpSpPr>
          <p:sp>
            <p:nvSpPr>
              <p:cNvPr id="40" name="ïšḻïďê-Oval 29"/>
              <p:cNvSpPr/>
              <p:nvPr/>
            </p:nvSpPr>
            <p:spPr>
              <a:xfrm>
                <a:off x="3893" y="5575"/>
                <a:ext cx="1022" cy="1027"/>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ïšḻïďê-Rectangle 30"/>
              <p:cNvSpPr/>
              <p:nvPr/>
            </p:nvSpPr>
            <p:spPr>
              <a:xfrm>
                <a:off x="3991" y="5824"/>
                <a:ext cx="826" cy="437"/>
              </a:xfrm>
              <a:prstGeom prst="rect">
                <a:avLst/>
              </a:prstGeom>
            </p:spPr>
            <p:txBody>
              <a:bodyPr wrap="none"/>
              <a:lstStyle/>
              <a:p>
                <a:pPr lvl="0" algn="ctr">
                  <a:spcBef>
                    <a:spcPct val="0"/>
                  </a:spcBef>
                  <a:defRPr/>
                </a:pPr>
                <a:r>
                  <a:rPr lang="en-US" altLang="ar-SA" sz="1600" b="1">
                    <a:solidFill>
                      <a:schemeClr val="accent3">
                        <a:lumMod val="50000"/>
                      </a:schemeClr>
                    </a:solidFill>
                    <a:cs typeface="+mn-ea"/>
                    <a:sym typeface="+mn-lt"/>
                  </a:rPr>
                  <a:t>20XX</a:t>
                </a:r>
              </a:p>
            </p:txBody>
          </p:sp>
        </p:grpSp>
        <p:grpSp>
          <p:nvGrpSpPr>
            <p:cNvPr id="51" name="组合 50"/>
            <p:cNvGrpSpPr/>
            <p:nvPr/>
          </p:nvGrpSpPr>
          <p:grpSpPr>
            <a:xfrm>
              <a:off x="2304" y="6914"/>
              <a:ext cx="3721" cy="1206"/>
              <a:chOff x="2239" y="3277"/>
              <a:chExt cx="3721" cy="1206"/>
            </a:xfrm>
          </p:grpSpPr>
          <p:sp>
            <p:nvSpPr>
              <p:cNvPr id="130" name="Shape 373"/>
              <p:cNvSpPr/>
              <p:nvPr/>
            </p:nvSpPr>
            <p:spPr>
              <a:xfrm>
                <a:off x="2240" y="3662"/>
                <a:ext cx="3720" cy="82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131" name="Shape 335"/>
              <p:cNvSpPr/>
              <p:nvPr/>
            </p:nvSpPr>
            <p:spPr>
              <a:xfrm>
                <a:off x="2239" y="3277"/>
                <a:ext cx="3720" cy="387"/>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53" name="组合 52"/>
            <p:cNvGrpSpPr/>
            <p:nvPr/>
          </p:nvGrpSpPr>
          <p:grpSpPr>
            <a:xfrm>
              <a:off x="7807" y="6914"/>
              <a:ext cx="3721" cy="1206"/>
              <a:chOff x="2239" y="3277"/>
              <a:chExt cx="3721" cy="1206"/>
            </a:xfrm>
          </p:grpSpPr>
          <p:sp>
            <p:nvSpPr>
              <p:cNvPr id="54" name="Shape 373"/>
              <p:cNvSpPr/>
              <p:nvPr/>
            </p:nvSpPr>
            <p:spPr>
              <a:xfrm>
                <a:off x="2240" y="3662"/>
                <a:ext cx="3720" cy="82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55" name="Shape 335"/>
              <p:cNvSpPr/>
              <p:nvPr/>
            </p:nvSpPr>
            <p:spPr>
              <a:xfrm>
                <a:off x="2239" y="3277"/>
                <a:ext cx="3720" cy="387"/>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56" name="组合 55"/>
            <p:cNvGrpSpPr/>
            <p:nvPr/>
          </p:nvGrpSpPr>
          <p:grpSpPr>
            <a:xfrm>
              <a:off x="13310" y="6914"/>
              <a:ext cx="3721" cy="1206"/>
              <a:chOff x="2239" y="3277"/>
              <a:chExt cx="3721" cy="1206"/>
            </a:xfrm>
          </p:grpSpPr>
          <p:sp>
            <p:nvSpPr>
              <p:cNvPr id="57" name="Shape 373"/>
              <p:cNvSpPr/>
              <p:nvPr/>
            </p:nvSpPr>
            <p:spPr>
              <a:xfrm>
                <a:off x="2240" y="3662"/>
                <a:ext cx="3720" cy="82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58" name="Shape 335"/>
              <p:cNvSpPr/>
              <p:nvPr/>
            </p:nvSpPr>
            <p:spPr>
              <a:xfrm>
                <a:off x="2239" y="3277"/>
                <a:ext cx="3720" cy="387"/>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60" name="组合 59"/>
            <p:cNvGrpSpPr/>
            <p:nvPr/>
          </p:nvGrpSpPr>
          <p:grpSpPr>
            <a:xfrm>
              <a:off x="5055" y="3958"/>
              <a:ext cx="3721" cy="1206"/>
              <a:chOff x="2239" y="3277"/>
              <a:chExt cx="3721" cy="1206"/>
            </a:xfrm>
          </p:grpSpPr>
          <p:sp>
            <p:nvSpPr>
              <p:cNvPr id="61" name="Shape 373"/>
              <p:cNvSpPr/>
              <p:nvPr/>
            </p:nvSpPr>
            <p:spPr>
              <a:xfrm>
                <a:off x="2240" y="3662"/>
                <a:ext cx="3720" cy="82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62" name="Shape 335"/>
              <p:cNvSpPr/>
              <p:nvPr/>
            </p:nvSpPr>
            <p:spPr>
              <a:xfrm>
                <a:off x="2239" y="3277"/>
                <a:ext cx="3720" cy="387"/>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63" name="组合 62"/>
            <p:cNvGrpSpPr/>
            <p:nvPr/>
          </p:nvGrpSpPr>
          <p:grpSpPr>
            <a:xfrm>
              <a:off x="10557" y="3958"/>
              <a:ext cx="3721" cy="1206"/>
              <a:chOff x="2239" y="3277"/>
              <a:chExt cx="3721" cy="1206"/>
            </a:xfrm>
          </p:grpSpPr>
          <p:sp>
            <p:nvSpPr>
              <p:cNvPr id="64" name="Shape 373"/>
              <p:cNvSpPr/>
              <p:nvPr/>
            </p:nvSpPr>
            <p:spPr>
              <a:xfrm>
                <a:off x="2240" y="3662"/>
                <a:ext cx="3720" cy="82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sp>
            <p:nvSpPr>
              <p:cNvPr id="65" name="Shape 335"/>
              <p:cNvSpPr/>
              <p:nvPr/>
            </p:nvSpPr>
            <p:spPr>
              <a:xfrm>
                <a:off x="2239" y="3277"/>
                <a:ext cx="3720" cy="387"/>
              </a:xfrm>
              <a:prstGeom prst="rect">
                <a:avLst/>
              </a:prstGeom>
              <a:noFill/>
              <a:ln w="12700" cap="flat">
                <a:noFill/>
                <a:miter lim="400000"/>
              </a:ln>
              <a:effec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grpSp>
        <p:grpSp>
          <p:nvGrpSpPr>
            <p:cNvPr id="67" name="组合 66"/>
            <p:cNvGrpSpPr/>
            <p:nvPr/>
          </p:nvGrpSpPr>
          <p:grpSpPr>
            <a:xfrm>
              <a:off x="6405" y="5529"/>
              <a:ext cx="1022" cy="1026"/>
              <a:chOff x="3893" y="5575"/>
              <a:chExt cx="1022" cy="1026"/>
            </a:xfrm>
          </p:grpSpPr>
          <p:sp>
            <p:nvSpPr>
              <p:cNvPr id="68" name="ïšḻïďê-Oval 29"/>
              <p:cNvSpPr/>
              <p:nvPr/>
            </p:nvSpPr>
            <p:spPr>
              <a:xfrm>
                <a:off x="3893" y="5575"/>
                <a:ext cx="1022" cy="1027"/>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ïšḻïďê-Rectangle 30"/>
              <p:cNvSpPr/>
              <p:nvPr/>
            </p:nvSpPr>
            <p:spPr>
              <a:xfrm>
                <a:off x="3991" y="5824"/>
                <a:ext cx="826" cy="437"/>
              </a:xfrm>
              <a:prstGeom prst="rect">
                <a:avLst/>
              </a:prstGeom>
            </p:spPr>
            <p:txBody>
              <a:bodyPr wrap="none"/>
              <a:lstStyle/>
              <a:p>
                <a:pPr lvl="0" algn="ctr">
                  <a:spcBef>
                    <a:spcPct val="0"/>
                  </a:spcBef>
                  <a:defRPr/>
                </a:pPr>
                <a:r>
                  <a:rPr lang="en-US" altLang="ar-SA" sz="1600" b="1">
                    <a:solidFill>
                      <a:schemeClr val="accent3">
                        <a:lumMod val="50000"/>
                      </a:schemeClr>
                    </a:solidFill>
                    <a:cs typeface="+mn-ea"/>
                    <a:sym typeface="+mn-lt"/>
                  </a:rPr>
                  <a:t>20XX</a:t>
                </a:r>
              </a:p>
            </p:txBody>
          </p:sp>
        </p:grpSp>
        <p:grpSp>
          <p:nvGrpSpPr>
            <p:cNvPr id="70" name="组合 69"/>
            <p:cNvGrpSpPr/>
            <p:nvPr/>
          </p:nvGrpSpPr>
          <p:grpSpPr>
            <a:xfrm>
              <a:off x="9156" y="5529"/>
              <a:ext cx="1022" cy="1026"/>
              <a:chOff x="3893" y="5575"/>
              <a:chExt cx="1022" cy="1026"/>
            </a:xfrm>
          </p:grpSpPr>
          <p:sp>
            <p:nvSpPr>
              <p:cNvPr id="71" name="ïšḻïďê-Oval 29"/>
              <p:cNvSpPr/>
              <p:nvPr/>
            </p:nvSpPr>
            <p:spPr>
              <a:xfrm>
                <a:off x="3893" y="5575"/>
                <a:ext cx="1022" cy="1027"/>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ïšḻïďê-Rectangle 30"/>
              <p:cNvSpPr/>
              <p:nvPr/>
            </p:nvSpPr>
            <p:spPr>
              <a:xfrm>
                <a:off x="3991" y="5824"/>
                <a:ext cx="826" cy="437"/>
              </a:xfrm>
              <a:prstGeom prst="rect">
                <a:avLst/>
              </a:prstGeom>
            </p:spPr>
            <p:txBody>
              <a:bodyPr wrap="none"/>
              <a:lstStyle/>
              <a:p>
                <a:pPr lvl="0" algn="ctr">
                  <a:spcBef>
                    <a:spcPct val="0"/>
                  </a:spcBef>
                  <a:defRPr/>
                </a:pPr>
                <a:r>
                  <a:rPr lang="en-US" altLang="ar-SA" sz="1600" b="1">
                    <a:solidFill>
                      <a:schemeClr val="accent3">
                        <a:lumMod val="50000"/>
                      </a:schemeClr>
                    </a:solidFill>
                    <a:cs typeface="+mn-ea"/>
                    <a:sym typeface="+mn-lt"/>
                  </a:rPr>
                  <a:t>20XX</a:t>
                </a:r>
              </a:p>
            </p:txBody>
          </p:sp>
        </p:grpSp>
        <p:grpSp>
          <p:nvGrpSpPr>
            <p:cNvPr id="73" name="组合 72"/>
            <p:cNvGrpSpPr/>
            <p:nvPr/>
          </p:nvGrpSpPr>
          <p:grpSpPr>
            <a:xfrm>
              <a:off x="11907" y="5529"/>
              <a:ext cx="1022" cy="1026"/>
              <a:chOff x="3893" y="5575"/>
              <a:chExt cx="1022" cy="1026"/>
            </a:xfrm>
          </p:grpSpPr>
          <p:sp>
            <p:nvSpPr>
              <p:cNvPr id="74" name="ïšḻïďê-Oval 29"/>
              <p:cNvSpPr/>
              <p:nvPr/>
            </p:nvSpPr>
            <p:spPr>
              <a:xfrm>
                <a:off x="3893" y="5575"/>
                <a:ext cx="1022" cy="1027"/>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ïšḻïďê-Rectangle 30"/>
              <p:cNvSpPr/>
              <p:nvPr/>
            </p:nvSpPr>
            <p:spPr>
              <a:xfrm>
                <a:off x="3991" y="5824"/>
                <a:ext cx="826" cy="437"/>
              </a:xfrm>
              <a:prstGeom prst="rect">
                <a:avLst/>
              </a:prstGeom>
            </p:spPr>
            <p:txBody>
              <a:bodyPr wrap="none"/>
              <a:lstStyle/>
              <a:p>
                <a:pPr lvl="0" algn="ctr">
                  <a:spcBef>
                    <a:spcPct val="0"/>
                  </a:spcBef>
                  <a:defRPr/>
                </a:pPr>
                <a:r>
                  <a:rPr lang="en-US" altLang="ar-SA" sz="1600" b="1">
                    <a:solidFill>
                      <a:schemeClr val="accent3">
                        <a:lumMod val="50000"/>
                      </a:schemeClr>
                    </a:solidFill>
                    <a:cs typeface="+mn-ea"/>
                    <a:sym typeface="+mn-lt"/>
                  </a:rPr>
                  <a:t>20XX</a:t>
                </a:r>
              </a:p>
            </p:txBody>
          </p:sp>
        </p:grpSp>
        <p:grpSp>
          <p:nvGrpSpPr>
            <p:cNvPr id="76" name="组合 75"/>
            <p:cNvGrpSpPr/>
            <p:nvPr/>
          </p:nvGrpSpPr>
          <p:grpSpPr>
            <a:xfrm>
              <a:off x="14658" y="5529"/>
              <a:ext cx="1022" cy="1026"/>
              <a:chOff x="3893" y="5575"/>
              <a:chExt cx="1022" cy="1026"/>
            </a:xfrm>
          </p:grpSpPr>
          <p:sp>
            <p:nvSpPr>
              <p:cNvPr id="77" name="ïšḻïďê-Oval 29"/>
              <p:cNvSpPr/>
              <p:nvPr/>
            </p:nvSpPr>
            <p:spPr>
              <a:xfrm>
                <a:off x="3893" y="5575"/>
                <a:ext cx="1022" cy="1027"/>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8" name="ïšḻïďê-Rectangle 30"/>
              <p:cNvSpPr/>
              <p:nvPr/>
            </p:nvSpPr>
            <p:spPr>
              <a:xfrm>
                <a:off x="3991" y="5824"/>
                <a:ext cx="826" cy="437"/>
              </a:xfrm>
              <a:prstGeom prst="rect">
                <a:avLst/>
              </a:prstGeom>
            </p:spPr>
            <p:txBody>
              <a:bodyPr wrap="none"/>
              <a:lstStyle/>
              <a:p>
                <a:pPr lvl="0" algn="ctr">
                  <a:spcBef>
                    <a:spcPct val="0"/>
                  </a:spcBef>
                  <a:defRPr/>
                </a:pPr>
                <a:r>
                  <a:rPr lang="en-US" altLang="ar-SA" sz="1600" b="1">
                    <a:solidFill>
                      <a:schemeClr val="accent3">
                        <a:lumMod val="50000"/>
                      </a:schemeClr>
                    </a:solidFill>
                    <a:cs typeface="+mn-ea"/>
                    <a:sym typeface="+mn-lt"/>
                  </a:rPr>
                  <a:t>20XX</a:t>
                </a:r>
              </a:p>
            </p:txBody>
          </p:sp>
        </p:gr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2548255" y="2426335"/>
            <a:ext cx="7095490" cy="2005330"/>
            <a:chOff x="4691" y="3436"/>
            <a:chExt cx="11174" cy="3158"/>
          </a:xfrm>
        </p:grpSpPr>
        <p:grpSp>
          <p:nvGrpSpPr>
            <p:cNvPr id="46" name="组合 45"/>
            <p:cNvGrpSpPr/>
            <p:nvPr/>
          </p:nvGrpSpPr>
          <p:grpSpPr>
            <a:xfrm>
              <a:off x="4691" y="3436"/>
              <a:ext cx="11174" cy="2325"/>
              <a:chOff x="7326" y="3817"/>
              <a:chExt cx="11174" cy="2325"/>
            </a:xfrm>
          </p:grpSpPr>
          <p:sp>
            <p:nvSpPr>
              <p:cNvPr id="47" name="文本框 46"/>
              <p:cNvSpPr txBox="1"/>
              <p:nvPr/>
            </p:nvSpPr>
            <p:spPr>
              <a:xfrm>
                <a:off x="7326" y="3817"/>
                <a:ext cx="11174" cy="1743"/>
              </a:xfrm>
              <a:prstGeom prst="rect">
                <a:avLst/>
              </a:prstGeom>
              <a:noFill/>
            </p:spPr>
            <p:txBody>
              <a:bodyPr wrap="square" rtlCol="0">
                <a:spAutoFit/>
              </a:bodyPr>
              <a:lstStyle/>
              <a:p>
                <a:pPr algn="dist"/>
                <a:r>
                  <a:rPr lang="zh-CN" sz="6600" b="1">
                    <a:solidFill>
                      <a:schemeClr val="accent3">
                        <a:lumMod val="50000"/>
                      </a:schemeClr>
                    </a:solidFill>
                    <a:effectLst/>
                    <a:cs typeface="+mn-ea"/>
                    <a:sym typeface="+mn-lt"/>
                  </a:rPr>
                  <a:t>感谢聆听</a:t>
                </a:r>
                <a:endParaRPr lang="zh-CN" altLang="en-US" sz="6600" b="1">
                  <a:solidFill>
                    <a:schemeClr val="accent3">
                      <a:lumMod val="50000"/>
                    </a:schemeClr>
                  </a:solidFill>
                  <a:effectLst/>
                  <a:cs typeface="+mn-ea"/>
                  <a:sym typeface="+mn-lt"/>
                </a:endParaRPr>
              </a:p>
            </p:txBody>
          </p:sp>
          <p:sp>
            <p:nvSpPr>
              <p:cNvPr id="48" name="文本框 47"/>
              <p:cNvSpPr txBox="1"/>
              <p:nvPr/>
            </p:nvSpPr>
            <p:spPr>
              <a:xfrm>
                <a:off x="7803" y="5560"/>
                <a:ext cx="10221" cy="582"/>
              </a:xfrm>
              <a:prstGeom prst="rect">
                <a:avLst/>
              </a:prstGeom>
              <a:noFill/>
            </p:spPr>
            <p:txBody>
              <a:bodyPr wrap="square" rtlCol="0">
                <a:spAutoFit/>
              </a:bodyPr>
              <a:lstStyle/>
              <a:p>
                <a:pPr algn="dist"/>
                <a:r>
                  <a:rPr lang="zh-CN" altLang="en-US">
                    <a:solidFill>
                      <a:schemeClr val="accent3">
                        <a:lumMod val="50000"/>
                      </a:schemeClr>
                    </a:solidFill>
                    <a:effectLst/>
                    <a:cs typeface="+mn-ea"/>
                    <a:sym typeface="+mn-lt"/>
                  </a:rPr>
                  <a:t>Thank you for listening to</a:t>
                </a:r>
              </a:p>
            </p:txBody>
          </p:sp>
        </p:grpSp>
        <p:sp>
          <p:nvSpPr>
            <p:cNvPr id="49" name="文本框 48"/>
            <p:cNvSpPr txBox="1"/>
            <p:nvPr/>
          </p:nvSpPr>
          <p:spPr>
            <a:xfrm>
              <a:off x="13084" y="6063"/>
              <a:ext cx="2220" cy="531"/>
            </a:xfrm>
            <a:prstGeom prst="rect">
              <a:avLst/>
            </a:prstGeom>
            <a:noFill/>
          </p:spPr>
          <p:txBody>
            <a:bodyPr wrap="square" rtlCol="0">
              <a:spAutoFit/>
            </a:bodyPr>
            <a:lstStyle/>
            <a:p>
              <a:pPr algn="r"/>
              <a:r>
                <a:rPr lang="zh-CN" altLang="en-US" sz="1600">
                  <a:solidFill>
                    <a:schemeClr val="accent3">
                      <a:lumMod val="50000"/>
                    </a:schemeClr>
                  </a:solidFill>
                  <a:cs typeface="+mn-ea"/>
                  <a:sym typeface="+mn-lt"/>
                </a:rPr>
                <a:t>汇报人：紫莲</a:t>
              </a:r>
            </a:p>
          </p:txBody>
        </p:sp>
      </p:grpSp>
      <p:grpSp>
        <p:nvGrpSpPr>
          <p:cNvPr id="2" name="组合 1"/>
          <p:cNvGrpSpPr/>
          <p:nvPr/>
        </p:nvGrpSpPr>
        <p:grpSpPr>
          <a:xfrm>
            <a:off x="1369060" y="606425"/>
            <a:ext cx="2144395" cy="310515"/>
            <a:chOff x="1650" y="821"/>
            <a:chExt cx="5000" cy="724"/>
          </a:xfrm>
        </p:grpSpPr>
        <p:sp>
          <p:nvSpPr>
            <p:cNvPr id="3" name="椭圆 2"/>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8820785" y="6042660"/>
            <a:ext cx="2132965" cy="308610"/>
            <a:chOff x="1650" y="821"/>
            <a:chExt cx="5000" cy="724"/>
          </a:xfrm>
        </p:grpSpPr>
        <p:sp>
          <p:nvSpPr>
            <p:cNvPr id="25" name="椭圆 24"/>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4973320" y="1539240"/>
            <a:ext cx="2291715" cy="1407795"/>
            <a:chOff x="2069" y="2059"/>
            <a:chExt cx="3609" cy="2217"/>
          </a:xfrm>
        </p:grpSpPr>
        <p:sp>
          <p:nvSpPr>
            <p:cNvPr id="2" name="文本框 1"/>
            <p:cNvSpPr txBox="1"/>
            <p:nvPr/>
          </p:nvSpPr>
          <p:spPr>
            <a:xfrm>
              <a:off x="2069" y="2059"/>
              <a:ext cx="3609" cy="174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6600" b="1">
                  <a:solidFill>
                    <a:schemeClr val="accent3">
                      <a:lumMod val="50000"/>
                    </a:schemeClr>
                  </a:solidFill>
                  <a:effectLst/>
                  <a:cs typeface="+mn-ea"/>
                  <a:sym typeface="+mn-lt"/>
                </a:rPr>
                <a:t>目录</a:t>
              </a:r>
            </a:p>
          </p:txBody>
        </p:sp>
        <p:sp>
          <p:nvSpPr>
            <p:cNvPr id="3" name="文本框 2"/>
            <p:cNvSpPr txBox="1"/>
            <p:nvPr/>
          </p:nvSpPr>
          <p:spPr>
            <a:xfrm>
              <a:off x="2570" y="3745"/>
              <a:ext cx="2740" cy="531"/>
            </a:xfrm>
            <a:prstGeom prst="rect">
              <a:avLst/>
            </a:prstGeom>
            <a:noFill/>
          </p:spPr>
          <p:txBody>
            <a:bodyPr wrap="square" rtlCol="0">
              <a:spAutoFit/>
            </a:bodyPr>
            <a:lstStyle/>
            <a:p>
              <a:pPr algn="dist"/>
              <a:r>
                <a:rPr lang="zh-CN" altLang="en-US" sz="1600">
                  <a:solidFill>
                    <a:schemeClr val="accent3">
                      <a:lumMod val="50000"/>
                    </a:schemeClr>
                  </a:solidFill>
                  <a:effectLst/>
                  <a:cs typeface="+mn-ea"/>
                  <a:sym typeface="+mn-lt"/>
                </a:rPr>
                <a:t>Contents</a:t>
              </a:r>
            </a:p>
          </p:txBody>
        </p:sp>
      </p:grpSp>
      <p:grpSp>
        <p:nvGrpSpPr>
          <p:cNvPr id="8" name="组合 7"/>
          <p:cNvGrpSpPr/>
          <p:nvPr/>
        </p:nvGrpSpPr>
        <p:grpSpPr>
          <a:xfrm>
            <a:off x="2745740" y="3223260"/>
            <a:ext cx="6986905" cy="1553845"/>
            <a:chOff x="4279" y="5092"/>
            <a:chExt cx="11003" cy="2447"/>
          </a:xfrm>
        </p:grpSpPr>
        <p:grpSp>
          <p:nvGrpSpPr>
            <p:cNvPr id="40" name="组合 39"/>
            <p:cNvGrpSpPr/>
            <p:nvPr/>
          </p:nvGrpSpPr>
          <p:grpSpPr>
            <a:xfrm>
              <a:off x="4279" y="6617"/>
              <a:ext cx="4518" cy="922"/>
              <a:chOff x="10130" y="2560"/>
              <a:chExt cx="4518" cy="922"/>
            </a:xfrm>
          </p:grpSpPr>
          <p:sp>
            <p:nvSpPr>
              <p:cNvPr id="12" name="椭圆 11"/>
              <p:cNvSpPr/>
              <p:nvPr/>
            </p:nvSpPr>
            <p:spPr>
              <a:xfrm>
                <a:off x="10130" y="2560"/>
                <a:ext cx="922" cy="9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10145" y="2674"/>
                <a:ext cx="1019" cy="725"/>
              </a:xfrm>
              <a:prstGeom prst="rect">
                <a:avLst/>
              </a:prstGeom>
              <a:noFill/>
            </p:spPr>
            <p:txBody>
              <a:bodyPr wrap="square" rtlCol="0">
                <a:spAutoFit/>
              </a:bodyPr>
              <a:lstStyle/>
              <a:p>
                <a:r>
                  <a:rPr lang="en-US" altLang="zh-CN" sz="2400" b="1">
                    <a:solidFill>
                      <a:schemeClr val="bg1"/>
                    </a:solidFill>
                    <a:effectLst/>
                    <a:cs typeface="+mn-ea"/>
                    <a:sym typeface="+mn-lt"/>
                  </a:rPr>
                  <a:t>03</a:t>
                </a:r>
              </a:p>
            </p:txBody>
          </p:sp>
          <p:sp>
            <p:nvSpPr>
              <p:cNvPr id="24" name="文本框 23"/>
              <p:cNvSpPr txBox="1"/>
              <p:nvPr/>
            </p:nvSpPr>
            <p:spPr>
              <a:xfrm>
                <a:off x="11336" y="2658"/>
                <a:ext cx="3312" cy="725"/>
              </a:xfrm>
              <a:prstGeom prst="rect">
                <a:avLst/>
              </a:prstGeom>
              <a:noFill/>
            </p:spPr>
            <p:txBody>
              <a:bodyPr wrap="square" rtlCol="0">
                <a:spAutoFit/>
              </a:bodyPr>
              <a:lstStyle/>
              <a:p>
                <a:pPr algn="dist"/>
                <a:r>
                  <a:rPr lang="zh-CN" altLang="en-US" sz="2400" dirty="0" smtClean="0">
                    <a:solidFill>
                      <a:schemeClr val="accent3">
                        <a:lumMod val="50000"/>
                      </a:schemeClr>
                    </a:solidFill>
                    <a:effectLst/>
                    <a:cs typeface="+mn-ea"/>
                    <a:sym typeface="+mn-lt"/>
                  </a:rPr>
                  <a:t>专业认知</a:t>
                </a:r>
                <a:endParaRPr lang="zh-CN" altLang="en-US" sz="2400" dirty="0">
                  <a:solidFill>
                    <a:schemeClr val="accent3">
                      <a:lumMod val="50000"/>
                    </a:schemeClr>
                  </a:solidFill>
                  <a:effectLst/>
                  <a:cs typeface="+mn-ea"/>
                  <a:sym typeface="+mn-lt"/>
                </a:endParaRPr>
              </a:p>
            </p:txBody>
          </p:sp>
        </p:grpSp>
        <p:grpSp>
          <p:nvGrpSpPr>
            <p:cNvPr id="58" name="组合 57"/>
            <p:cNvGrpSpPr/>
            <p:nvPr/>
          </p:nvGrpSpPr>
          <p:grpSpPr>
            <a:xfrm>
              <a:off x="10764" y="6617"/>
              <a:ext cx="4518" cy="922"/>
              <a:chOff x="10130" y="2560"/>
              <a:chExt cx="4518" cy="922"/>
            </a:xfrm>
          </p:grpSpPr>
          <p:sp>
            <p:nvSpPr>
              <p:cNvPr id="59" name="椭圆 58"/>
              <p:cNvSpPr/>
              <p:nvPr/>
            </p:nvSpPr>
            <p:spPr>
              <a:xfrm>
                <a:off x="10130" y="2560"/>
                <a:ext cx="922" cy="9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文本框 59"/>
              <p:cNvSpPr txBox="1"/>
              <p:nvPr/>
            </p:nvSpPr>
            <p:spPr>
              <a:xfrm>
                <a:off x="10145" y="2674"/>
                <a:ext cx="1019" cy="725"/>
              </a:xfrm>
              <a:prstGeom prst="rect">
                <a:avLst/>
              </a:prstGeom>
              <a:noFill/>
            </p:spPr>
            <p:txBody>
              <a:bodyPr wrap="square" rtlCol="0">
                <a:spAutoFit/>
              </a:bodyPr>
              <a:lstStyle/>
              <a:p>
                <a:r>
                  <a:rPr lang="en-US" altLang="zh-CN" sz="2400" b="1">
                    <a:solidFill>
                      <a:schemeClr val="bg1"/>
                    </a:solidFill>
                    <a:effectLst/>
                    <a:cs typeface="+mn-ea"/>
                    <a:sym typeface="+mn-lt"/>
                  </a:rPr>
                  <a:t>04</a:t>
                </a:r>
              </a:p>
            </p:txBody>
          </p:sp>
          <p:sp>
            <p:nvSpPr>
              <p:cNvPr id="61" name="文本框 60"/>
              <p:cNvSpPr txBox="1"/>
              <p:nvPr/>
            </p:nvSpPr>
            <p:spPr>
              <a:xfrm>
                <a:off x="11336" y="2658"/>
                <a:ext cx="3312" cy="725"/>
              </a:xfrm>
              <a:prstGeom prst="rect">
                <a:avLst/>
              </a:prstGeom>
              <a:noFill/>
            </p:spPr>
            <p:txBody>
              <a:bodyPr wrap="square" rtlCol="0">
                <a:spAutoFit/>
              </a:bodyPr>
              <a:lstStyle/>
              <a:p>
                <a:pPr algn="dist"/>
                <a:r>
                  <a:rPr lang="zh-CN" altLang="en-US" sz="2400">
                    <a:solidFill>
                      <a:schemeClr val="accent3">
                        <a:lumMod val="50000"/>
                      </a:schemeClr>
                    </a:solidFill>
                    <a:effectLst/>
                    <a:cs typeface="+mn-ea"/>
                    <a:sym typeface="+mn-lt"/>
                  </a:rPr>
                  <a:t>规划展望</a:t>
                </a:r>
              </a:p>
            </p:txBody>
          </p:sp>
        </p:grpSp>
        <p:grpSp>
          <p:nvGrpSpPr>
            <p:cNvPr id="22" name="组合 21"/>
            <p:cNvGrpSpPr/>
            <p:nvPr/>
          </p:nvGrpSpPr>
          <p:grpSpPr>
            <a:xfrm>
              <a:off x="10764" y="5092"/>
              <a:ext cx="4518" cy="922"/>
              <a:chOff x="10130" y="2560"/>
              <a:chExt cx="4518" cy="922"/>
            </a:xfrm>
          </p:grpSpPr>
          <p:sp>
            <p:nvSpPr>
              <p:cNvPr id="51" name="椭圆 50"/>
              <p:cNvSpPr/>
              <p:nvPr/>
            </p:nvSpPr>
            <p:spPr>
              <a:xfrm>
                <a:off x="10130" y="2560"/>
                <a:ext cx="922" cy="9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53" name="文本框 52"/>
              <p:cNvSpPr txBox="1"/>
              <p:nvPr/>
            </p:nvSpPr>
            <p:spPr>
              <a:xfrm>
                <a:off x="10145" y="2674"/>
                <a:ext cx="1019" cy="725"/>
              </a:xfrm>
              <a:prstGeom prst="rect">
                <a:avLst/>
              </a:prstGeom>
              <a:noFill/>
            </p:spPr>
            <p:txBody>
              <a:bodyPr wrap="square" rtlCol="0">
                <a:spAutoFit/>
              </a:bodyPr>
              <a:lstStyle/>
              <a:p>
                <a:r>
                  <a:rPr lang="en-US" altLang="zh-CN" sz="2400" b="1">
                    <a:solidFill>
                      <a:schemeClr val="bg1"/>
                    </a:solidFill>
                    <a:effectLst/>
                    <a:cs typeface="+mn-ea"/>
                    <a:sym typeface="+mn-lt"/>
                  </a:rPr>
                  <a:t>02</a:t>
                </a:r>
              </a:p>
            </p:txBody>
          </p:sp>
          <p:sp>
            <p:nvSpPr>
              <p:cNvPr id="56" name="文本框 55"/>
              <p:cNvSpPr txBox="1"/>
              <p:nvPr/>
            </p:nvSpPr>
            <p:spPr>
              <a:xfrm>
                <a:off x="11336" y="2658"/>
                <a:ext cx="3312" cy="725"/>
              </a:xfrm>
              <a:prstGeom prst="rect">
                <a:avLst/>
              </a:prstGeom>
              <a:noFill/>
            </p:spPr>
            <p:txBody>
              <a:bodyPr wrap="square" rtlCol="0">
                <a:spAutoFit/>
              </a:bodyPr>
              <a:lstStyle/>
              <a:p>
                <a:pPr algn="dist"/>
                <a:r>
                  <a:rPr lang="zh-CN" altLang="en-US" sz="2400">
                    <a:solidFill>
                      <a:schemeClr val="accent3">
                        <a:lumMod val="50000"/>
                      </a:schemeClr>
                    </a:solidFill>
                    <a:effectLst/>
                    <a:cs typeface="+mn-ea"/>
                    <a:sym typeface="+mn-lt"/>
                  </a:rPr>
                  <a:t>自我评价</a:t>
                </a:r>
              </a:p>
            </p:txBody>
          </p:sp>
        </p:grpSp>
        <p:grpSp>
          <p:nvGrpSpPr>
            <p:cNvPr id="62" name="组合 61"/>
            <p:cNvGrpSpPr/>
            <p:nvPr/>
          </p:nvGrpSpPr>
          <p:grpSpPr>
            <a:xfrm>
              <a:off x="4279" y="5092"/>
              <a:ext cx="4518" cy="922"/>
              <a:chOff x="10130" y="2560"/>
              <a:chExt cx="4518" cy="922"/>
            </a:xfrm>
          </p:grpSpPr>
          <p:sp>
            <p:nvSpPr>
              <p:cNvPr id="63" name="椭圆 62"/>
              <p:cNvSpPr/>
              <p:nvPr/>
            </p:nvSpPr>
            <p:spPr>
              <a:xfrm>
                <a:off x="10130" y="2560"/>
                <a:ext cx="922" cy="9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文本框 63"/>
              <p:cNvSpPr txBox="1"/>
              <p:nvPr/>
            </p:nvSpPr>
            <p:spPr>
              <a:xfrm>
                <a:off x="10145" y="2674"/>
                <a:ext cx="1019" cy="725"/>
              </a:xfrm>
              <a:prstGeom prst="rect">
                <a:avLst/>
              </a:prstGeom>
              <a:noFill/>
            </p:spPr>
            <p:txBody>
              <a:bodyPr wrap="square" rtlCol="0">
                <a:spAutoFit/>
              </a:bodyPr>
              <a:lstStyle/>
              <a:p>
                <a:r>
                  <a:rPr lang="en-US" altLang="zh-CN" sz="2400" b="1">
                    <a:solidFill>
                      <a:schemeClr val="bg1"/>
                    </a:solidFill>
                    <a:effectLst/>
                    <a:cs typeface="+mn-ea"/>
                    <a:sym typeface="+mn-lt"/>
                  </a:rPr>
                  <a:t>01</a:t>
                </a:r>
              </a:p>
            </p:txBody>
          </p:sp>
          <p:sp>
            <p:nvSpPr>
              <p:cNvPr id="65" name="文本框 64"/>
              <p:cNvSpPr txBox="1"/>
              <p:nvPr/>
            </p:nvSpPr>
            <p:spPr>
              <a:xfrm>
                <a:off x="11336" y="2658"/>
                <a:ext cx="3312" cy="725"/>
              </a:xfrm>
              <a:prstGeom prst="rect">
                <a:avLst/>
              </a:prstGeom>
              <a:noFill/>
            </p:spPr>
            <p:txBody>
              <a:bodyPr wrap="square" rtlCol="0">
                <a:spAutoFit/>
              </a:bodyPr>
              <a:lstStyle/>
              <a:p>
                <a:pPr algn="dist"/>
                <a:r>
                  <a:rPr lang="zh-CN" altLang="en-US" sz="2400">
                    <a:solidFill>
                      <a:schemeClr val="accent3">
                        <a:lumMod val="50000"/>
                      </a:schemeClr>
                    </a:solidFill>
                    <a:effectLst/>
                    <a:cs typeface="+mn-ea"/>
                    <a:sym typeface="+mn-lt"/>
                  </a:rPr>
                  <a:t>个人简介</a:t>
                </a:r>
              </a:p>
            </p:txBody>
          </p:sp>
        </p:grpSp>
      </p:grpSp>
      <p:grpSp>
        <p:nvGrpSpPr>
          <p:cNvPr id="23" name="组合 22"/>
          <p:cNvGrpSpPr/>
          <p:nvPr/>
        </p:nvGrpSpPr>
        <p:grpSpPr>
          <a:xfrm>
            <a:off x="1369060" y="606425"/>
            <a:ext cx="2144395" cy="310515"/>
            <a:chOff x="1650" y="821"/>
            <a:chExt cx="5000" cy="724"/>
          </a:xfrm>
        </p:grpSpPr>
        <p:sp>
          <p:nvSpPr>
            <p:cNvPr id="25" name="椭圆 24"/>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a:off x="8820785" y="6042660"/>
            <a:ext cx="2132965" cy="308610"/>
            <a:chOff x="1650" y="821"/>
            <a:chExt cx="5000" cy="724"/>
          </a:xfrm>
        </p:grpSpPr>
        <p:sp>
          <p:nvSpPr>
            <p:cNvPr id="31" name="椭圆 30"/>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1369060"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820785" y="6042660"/>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3696335" y="2680335"/>
            <a:ext cx="5008245" cy="1310005"/>
            <a:chOff x="6211" y="3630"/>
            <a:chExt cx="7887" cy="2063"/>
          </a:xfrm>
        </p:grpSpPr>
        <p:sp>
          <p:nvSpPr>
            <p:cNvPr id="3" name="文本框 2"/>
            <p:cNvSpPr txBox="1"/>
            <p:nvPr/>
          </p:nvSpPr>
          <p:spPr>
            <a:xfrm>
              <a:off x="6211" y="3630"/>
              <a:ext cx="7886" cy="1598"/>
            </a:xfrm>
            <a:prstGeom prst="rect">
              <a:avLst/>
            </a:prstGeom>
            <a:noFill/>
          </p:spPr>
          <p:txBody>
            <a:bodyPr wrap="square" rtlCol="0">
              <a:spAutoFit/>
            </a:bodyPr>
            <a:lstStyle/>
            <a:p>
              <a:pPr algn="dist"/>
              <a:r>
                <a:rPr lang="zh-CN" altLang="en-US" sz="6000" b="1">
                  <a:solidFill>
                    <a:schemeClr val="accent3">
                      <a:lumMod val="50000"/>
                    </a:schemeClr>
                  </a:solidFill>
                  <a:cs typeface="+mn-ea"/>
                  <a:sym typeface="+mn-lt"/>
                </a:rPr>
                <a:t>个人简介</a:t>
              </a:r>
            </a:p>
          </p:txBody>
        </p:sp>
        <p:sp>
          <p:nvSpPr>
            <p:cNvPr id="98" name="文本框 97"/>
            <p:cNvSpPr txBox="1"/>
            <p:nvPr/>
          </p:nvSpPr>
          <p:spPr>
            <a:xfrm>
              <a:off x="6212" y="5113"/>
              <a:ext cx="7886" cy="580"/>
            </a:xfrm>
            <a:prstGeom prst="rect">
              <a:avLst/>
            </a:prstGeom>
            <a:noFill/>
          </p:spPr>
          <p:txBody>
            <a:bodyPr wrap="square" rtlCol="0">
              <a:spAutoFit/>
            </a:bodyPr>
            <a:lstStyle/>
            <a:p>
              <a:pPr algn="dist"/>
              <a:r>
                <a:rPr lang="zh-CN" altLang="en-US">
                  <a:solidFill>
                    <a:schemeClr val="accent3">
                      <a:lumMod val="50000"/>
                    </a:schemeClr>
                  </a:solidFill>
                  <a:cs typeface="+mn-ea"/>
                  <a:sym typeface="+mn-lt"/>
                </a:rPr>
                <a:t>Please enter your content</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个人简介</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p:cNvGrpSpPr/>
          <p:nvPr/>
        </p:nvGrpSpPr>
        <p:grpSpPr>
          <a:xfrm>
            <a:off x="2658110" y="2177415"/>
            <a:ext cx="7328535" cy="3092450"/>
            <a:chOff x="4202" y="3429"/>
            <a:chExt cx="11541" cy="4870"/>
          </a:xfrm>
        </p:grpSpPr>
        <p:grpSp>
          <p:nvGrpSpPr>
            <p:cNvPr id="40" name="组合 39"/>
            <p:cNvGrpSpPr/>
            <p:nvPr/>
          </p:nvGrpSpPr>
          <p:grpSpPr>
            <a:xfrm rot="420000">
              <a:off x="4202" y="3731"/>
              <a:ext cx="3756" cy="3744"/>
              <a:chOff x="2760" y="3550"/>
              <a:chExt cx="3756" cy="3744"/>
            </a:xfrm>
          </p:grpSpPr>
          <p:sp>
            <p:nvSpPr>
              <p:cNvPr id="33" name="矩形 32"/>
              <p:cNvSpPr/>
              <p:nvPr/>
            </p:nvSpPr>
            <p:spPr>
              <a:xfrm rot="960000">
                <a:off x="2760" y="3550"/>
                <a:ext cx="3757" cy="3700"/>
              </a:xfrm>
              <a:prstGeom prst="rect">
                <a:avLst/>
              </a:prstGeom>
              <a:noFill/>
              <a:ln>
                <a:solidFill>
                  <a:srgbClr val="C0D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2760" y="3656"/>
                <a:ext cx="3694" cy="3638"/>
              </a:xfrm>
              <a:prstGeom prst="rect">
                <a:avLst/>
              </a:prstGeom>
              <a:blipFill rotWithShape="1">
                <a:blip r:embed="rId3"/>
                <a:tile tx="0" ty="-6350" sx="99000" sy="100000" flip="none" algn="tl"/>
              </a:bli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a:off x="9915" y="3429"/>
              <a:ext cx="5828" cy="4871"/>
              <a:chOff x="10700" y="3649"/>
              <a:chExt cx="5828" cy="4871"/>
            </a:xfrm>
          </p:grpSpPr>
          <p:sp>
            <p:nvSpPr>
              <p:cNvPr id="42" name="文本框 41"/>
              <p:cNvSpPr txBox="1"/>
              <p:nvPr/>
            </p:nvSpPr>
            <p:spPr>
              <a:xfrm>
                <a:off x="10700" y="3649"/>
                <a:ext cx="2886" cy="580"/>
              </a:xfrm>
              <a:prstGeom prst="rect">
                <a:avLst/>
              </a:prstGeom>
              <a:noFill/>
            </p:spPr>
            <p:txBody>
              <a:bodyPr wrap="square" rtlCol="0">
                <a:spAutoFit/>
              </a:bodyPr>
              <a:lstStyle/>
              <a:p>
                <a:pPr algn="dist"/>
                <a:r>
                  <a:rPr lang="zh-CN" altLang="en-US">
                    <a:solidFill>
                      <a:srgbClr val="226E4B"/>
                    </a:solidFill>
                    <a:cs typeface="+mn-ea"/>
                    <a:sym typeface="+mn-lt"/>
                  </a:rPr>
                  <a:t>姓名：紫莲</a:t>
                </a:r>
              </a:p>
            </p:txBody>
          </p:sp>
          <p:sp>
            <p:nvSpPr>
              <p:cNvPr id="43" name="文本框 42"/>
              <p:cNvSpPr txBox="1"/>
              <p:nvPr/>
            </p:nvSpPr>
            <p:spPr>
              <a:xfrm>
                <a:off x="10700" y="4262"/>
                <a:ext cx="2370" cy="580"/>
              </a:xfrm>
              <a:prstGeom prst="rect">
                <a:avLst/>
              </a:prstGeom>
              <a:noFill/>
            </p:spPr>
            <p:txBody>
              <a:bodyPr wrap="square" rtlCol="0">
                <a:spAutoFit/>
              </a:bodyPr>
              <a:lstStyle/>
              <a:p>
                <a:pPr algn="dist"/>
                <a:r>
                  <a:rPr lang="zh-CN" altLang="en-US">
                    <a:solidFill>
                      <a:srgbClr val="226E4B"/>
                    </a:solidFill>
                    <a:cs typeface="+mn-ea"/>
                    <a:sym typeface="+mn-lt"/>
                  </a:rPr>
                  <a:t>性别：女</a:t>
                </a:r>
              </a:p>
            </p:txBody>
          </p:sp>
          <p:sp>
            <p:nvSpPr>
              <p:cNvPr id="44" name="文本框 43"/>
              <p:cNvSpPr txBox="1"/>
              <p:nvPr/>
            </p:nvSpPr>
            <p:spPr>
              <a:xfrm>
                <a:off x="10700" y="4875"/>
                <a:ext cx="2629" cy="580"/>
              </a:xfrm>
              <a:prstGeom prst="rect">
                <a:avLst/>
              </a:prstGeom>
              <a:noFill/>
            </p:spPr>
            <p:txBody>
              <a:bodyPr wrap="square" rtlCol="0">
                <a:spAutoFit/>
              </a:bodyPr>
              <a:lstStyle/>
              <a:p>
                <a:pPr algn="dist"/>
                <a:r>
                  <a:rPr lang="zh-CN" altLang="en-US">
                    <a:solidFill>
                      <a:srgbClr val="226E4B"/>
                    </a:solidFill>
                    <a:cs typeface="+mn-ea"/>
                    <a:sym typeface="+mn-lt"/>
                  </a:rPr>
                  <a:t>年龄：</a:t>
                </a:r>
                <a:r>
                  <a:rPr lang="en-US" altLang="zh-CN">
                    <a:solidFill>
                      <a:srgbClr val="226E4B"/>
                    </a:solidFill>
                    <a:cs typeface="+mn-ea"/>
                    <a:sym typeface="+mn-lt"/>
                  </a:rPr>
                  <a:t>30</a:t>
                </a:r>
              </a:p>
            </p:txBody>
          </p:sp>
          <p:sp>
            <p:nvSpPr>
              <p:cNvPr id="45" name="文本框 44"/>
              <p:cNvSpPr txBox="1"/>
              <p:nvPr/>
            </p:nvSpPr>
            <p:spPr>
              <a:xfrm>
                <a:off x="10700" y="5488"/>
                <a:ext cx="2887" cy="580"/>
              </a:xfrm>
              <a:prstGeom prst="rect">
                <a:avLst/>
              </a:prstGeom>
              <a:noFill/>
            </p:spPr>
            <p:txBody>
              <a:bodyPr wrap="square" rtlCol="0">
                <a:spAutoFit/>
              </a:bodyPr>
              <a:lstStyle/>
              <a:p>
                <a:pPr algn="dist"/>
                <a:r>
                  <a:rPr lang="zh-CN" altLang="en-US">
                    <a:solidFill>
                      <a:srgbClr val="226E4B"/>
                    </a:solidFill>
                    <a:cs typeface="+mn-ea"/>
                    <a:sym typeface="+mn-lt"/>
                  </a:rPr>
                  <a:t>爱好：摄影</a:t>
                </a:r>
              </a:p>
            </p:txBody>
          </p:sp>
          <p:sp>
            <p:nvSpPr>
              <p:cNvPr id="46" name="文本框 45"/>
              <p:cNvSpPr txBox="1"/>
              <p:nvPr/>
            </p:nvSpPr>
            <p:spPr>
              <a:xfrm>
                <a:off x="10700" y="6714"/>
                <a:ext cx="2889" cy="580"/>
              </a:xfrm>
              <a:prstGeom prst="rect">
                <a:avLst/>
              </a:prstGeom>
              <a:noFill/>
            </p:spPr>
            <p:txBody>
              <a:bodyPr wrap="square" rtlCol="0">
                <a:spAutoFit/>
              </a:bodyPr>
              <a:lstStyle/>
              <a:p>
                <a:pPr algn="dist"/>
                <a:r>
                  <a:rPr lang="zh-CN" altLang="en-US">
                    <a:solidFill>
                      <a:srgbClr val="226E4B"/>
                    </a:solidFill>
                    <a:cs typeface="+mn-ea"/>
                    <a:sym typeface="+mn-lt"/>
                  </a:rPr>
                  <a:t>籍贯：山东</a:t>
                </a:r>
              </a:p>
            </p:txBody>
          </p:sp>
          <p:sp>
            <p:nvSpPr>
              <p:cNvPr id="47" name="文本框 46"/>
              <p:cNvSpPr txBox="1"/>
              <p:nvPr/>
            </p:nvSpPr>
            <p:spPr>
              <a:xfrm>
                <a:off x="10700" y="7327"/>
                <a:ext cx="5828" cy="580"/>
              </a:xfrm>
              <a:prstGeom prst="rect">
                <a:avLst/>
              </a:prstGeom>
              <a:noFill/>
            </p:spPr>
            <p:txBody>
              <a:bodyPr wrap="square" rtlCol="0">
                <a:spAutoFit/>
              </a:bodyPr>
              <a:lstStyle/>
              <a:p>
                <a:pPr indent="0" algn="dist">
                  <a:buFont typeface="Arial" panose="020B0604020202020204" pitchFamily="34" charset="0"/>
                  <a:buNone/>
                </a:pPr>
                <a:r>
                  <a:rPr lang="zh-CN" altLang="en-US">
                    <a:solidFill>
                      <a:srgbClr val="226E4B"/>
                    </a:solidFill>
                    <a:effectLst/>
                    <a:cs typeface="+mn-ea"/>
                    <a:sym typeface="+mn-lt"/>
                  </a:rPr>
                  <a:t>电话：</a:t>
                </a:r>
                <a:r>
                  <a:rPr lang="en-US" altLang="zh-CN">
                    <a:solidFill>
                      <a:srgbClr val="226E4B"/>
                    </a:solidFill>
                    <a:effectLst/>
                    <a:cs typeface="+mn-ea"/>
                    <a:sym typeface="+mn-lt"/>
                  </a:rPr>
                  <a:t>18300000845</a:t>
                </a:r>
              </a:p>
            </p:txBody>
          </p:sp>
          <p:sp>
            <p:nvSpPr>
              <p:cNvPr id="48" name="文本框 47"/>
              <p:cNvSpPr txBox="1"/>
              <p:nvPr/>
            </p:nvSpPr>
            <p:spPr>
              <a:xfrm>
                <a:off x="10700" y="6101"/>
                <a:ext cx="2888" cy="580"/>
              </a:xfrm>
              <a:prstGeom prst="rect">
                <a:avLst/>
              </a:prstGeom>
              <a:noFill/>
            </p:spPr>
            <p:txBody>
              <a:bodyPr wrap="square" rtlCol="0">
                <a:spAutoFit/>
              </a:bodyPr>
              <a:lstStyle/>
              <a:p>
                <a:pPr algn="dist"/>
                <a:r>
                  <a:rPr lang="zh-CN" altLang="en-US">
                    <a:solidFill>
                      <a:srgbClr val="226E4B"/>
                    </a:solidFill>
                    <a:cs typeface="+mn-ea"/>
                    <a:sym typeface="+mn-lt"/>
                  </a:rPr>
                  <a:t>学历：本科</a:t>
                </a:r>
              </a:p>
            </p:txBody>
          </p:sp>
          <p:sp>
            <p:nvSpPr>
              <p:cNvPr id="49" name="文本框 48"/>
              <p:cNvSpPr txBox="1"/>
              <p:nvPr/>
            </p:nvSpPr>
            <p:spPr>
              <a:xfrm>
                <a:off x="10700" y="7940"/>
                <a:ext cx="5828" cy="580"/>
              </a:xfrm>
              <a:prstGeom prst="rect">
                <a:avLst/>
              </a:prstGeom>
              <a:noFill/>
            </p:spPr>
            <p:txBody>
              <a:bodyPr wrap="square" rtlCol="0">
                <a:spAutoFit/>
              </a:bodyPr>
              <a:lstStyle/>
              <a:p>
                <a:pPr indent="0" algn="dist">
                  <a:buFont typeface="Arial" panose="020B0604020202020204" pitchFamily="34" charset="0"/>
                  <a:buNone/>
                </a:pPr>
                <a:r>
                  <a:rPr lang="zh-CN" altLang="en-US">
                    <a:solidFill>
                      <a:srgbClr val="226E4B"/>
                    </a:solidFill>
                    <a:effectLst/>
                    <a:cs typeface="+mn-ea"/>
                    <a:sym typeface="+mn-lt"/>
                  </a:rPr>
                  <a:t>邮箱：</a:t>
                </a:r>
                <a:r>
                  <a:rPr lang="en-US" altLang="zh-CN">
                    <a:solidFill>
                      <a:srgbClr val="226E4B"/>
                    </a:solidFill>
                    <a:effectLst/>
                    <a:cs typeface="+mn-ea"/>
                    <a:sym typeface="+mn-lt"/>
                  </a:rPr>
                  <a:t>666@qq.com</a:t>
                </a:r>
              </a:p>
            </p:txBody>
          </p:sp>
        </p:gr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个人简介</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1661160" y="2259330"/>
            <a:ext cx="9018168" cy="3203575"/>
            <a:chOff x="1314" y="2910"/>
            <a:chExt cx="16925" cy="6012"/>
          </a:xfrm>
        </p:grpSpPr>
        <p:pic>
          <p:nvPicPr>
            <p:cNvPr id="12" name="图片 11" descr="business-man-2452805_1280"/>
            <p:cNvPicPr>
              <a:picLocks noChangeAspect="1"/>
            </p:cNvPicPr>
            <p:nvPr/>
          </p:nvPicPr>
          <p:blipFill>
            <a:blip r:embed="rId3"/>
            <a:stretch>
              <a:fillRect/>
            </a:stretch>
          </p:blipFill>
          <p:spPr>
            <a:xfrm>
              <a:off x="1314" y="2910"/>
              <a:ext cx="9020" cy="6012"/>
            </a:xfrm>
            <a:prstGeom prst="rect">
              <a:avLst/>
            </a:prstGeom>
          </p:spPr>
        </p:pic>
        <p:sp>
          <p:nvSpPr>
            <p:cNvPr id="31" name="Text Box 43"/>
            <p:cNvSpPr txBox="1"/>
            <p:nvPr/>
          </p:nvSpPr>
          <p:spPr>
            <a:xfrm>
              <a:off x="10603" y="4789"/>
              <a:ext cx="7119" cy="3829"/>
            </a:xfrm>
            <a:prstGeom prst="rect">
              <a:avLst/>
            </a:prstGeom>
            <a:noFill/>
            <a:ln w="12700">
              <a:noFill/>
            </a:ln>
          </p:spPr>
          <p:txBody>
            <a:bodyPr wrap="square" lIns="50800" tIns="50800" rIns="50800" bIns="50800">
              <a:spAutoFit/>
            </a:bodyPr>
            <a:lstStyle/>
            <a:p>
              <a:pPr defTabSz="685165">
                <a:lnSpc>
                  <a:spcPct val="150000"/>
                </a:lnSpc>
              </a:pPr>
              <a:r>
                <a:rPr lang="zh-CN" altLang="en-US" sz="1200" dirty="0">
                  <a:solidFill>
                    <a:schemeClr val="bg1">
                      <a:lumMod val="50000"/>
                    </a:schemeClr>
                  </a:solidFill>
                  <a:cs typeface="+mn-ea"/>
                  <a:sym typeface="+mn-lt"/>
                </a:rPr>
                <a:t>点击此处添加文本内容，或通过复制文本在此框中选择粘贴。点击此处添加文本内容，或通过复制文本在此框中选择粘贴点击此处添加文本内容，或通过复制文本在此框中选择粘贴。点击此处添加文本内容，或通过复制文本在此框中选择粘贴</a:t>
              </a:r>
              <a:endParaRPr lang="en-US" altLang="zh-CN" sz="1200" dirty="0">
                <a:solidFill>
                  <a:prstClr val="black">
                    <a:lumMod val="85000"/>
                    <a:lumOff val="15000"/>
                  </a:prstClr>
                </a:solidFill>
                <a:cs typeface="+mn-ea"/>
                <a:sym typeface="+mn-lt"/>
              </a:endParaRPr>
            </a:p>
            <a:p>
              <a:pPr defTabSz="685165">
                <a:lnSpc>
                  <a:spcPct val="150000"/>
                </a:lnSpc>
              </a:pPr>
              <a:r>
                <a:rPr lang="zh-CN" altLang="en-US" sz="1200" dirty="0">
                  <a:solidFill>
                    <a:schemeClr val="bg1">
                      <a:lumMod val="50000"/>
                    </a:schemeClr>
                  </a:solidFill>
                  <a:cs typeface="+mn-ea"/>
                  <a:sym typeface="+mn-lt"/>
                </a:rPr>
                <a:t>点击此处添加文本内容，或通过复制文本在此框中选择粘贴</a:t>
              </a:r>
              <a:endParaRPr lang="zh-CN" altLang="en-US" sz="1200" dirty="0">
                <a:solidFill>
                  <a:srgbClr val="AD6A3F"/>
                </a:solidFill>
                <a:cs typeface="+mn-ea"/>
                <a:sym typeface="+mn-lt"/>
              </a:endParaRPr>
            </a:p>
          </p:txBody>
        </p:sp>
        <p:grpSp>
          <p:nvGrpSpPr>
            <p:cNvPr id="21" name="组合 20"/>
            <p:cNvGrpSpPr/>
            <p:nvPr/>
          </p:nvGrpSpPr>
          <p:grpSpPr>
            <a:xfrm>
              <a:off x="8916" y="3190"/>
              <a:ext cx="9323" cy="1324"/>
              <a:chOff x="6896" y="3278"/>
              <a:chExt cx="9323" cy="1324"/>
            </a:xfrm>
          </p:grpSpPr>
          <p:sp>
            <p:nvSpPr>
              <p:cNvPr id="22" name="矩形: 圆角 9"/>
              <p:cNvSpPr/>
              <p:nvPr/>
            </p:nvSpPr>
            <p:spPr>
              <a:xfrm>
                <a:off x="6896" y="3278"/>
                <a:ext cx="9323" cy="1324"/>
              </a:xfrm>
              <a:prstGeom prst="roundRect">
                <a:avLst>
                  <a:gd name="adj" fmla="val 50000"/>
                </a:avLst>
              </a:prstGeom>
              <a:solidFill>
                <a:schemeClr val="accent3">
                  <a:lumMod val="50000"/>
                  <a:alpha val="85000"/>
                </a:schemeClr>
              </a:solidFill>
              <a:ln>
                <a:noFill/>
              </a:ln>
            </p:spPr>
            <p:txBody>
              <a:bodyPr anchor="ctr"/>
              <a:lstStyle/>
              <a:p>
                <a:pPr algn="ctr"/>
                <a:endParaRPr lang="zh-CN" altLang="en-US" sz="2000" dirty="0">
                  <a:solidFill>
                    <a:srgbClr val="FFFFFF"/>
                  </a:solidFill>
                  <a:cs typeface="+mn-ea"/>
                  <a:sym typeface="+mn-lt"/>
                </a:endParaRPr>
              </a:p>
            </p:txBody>
          </p:sp>
          <p:sp>
            <p:nvSpPr>
              <p:cNvPr id="23" name="Text Box 42"/>
              <p:cNvSpPr txBox="1"/>
              <p:nvPr/>
            </p:nvSpPr>
            <p:spPr>
              <a:xfrm>
                <a:off x="7534" y="3565"/>
                <a:ext cx="7229" cy="767"/>
              </a:xfrm>
              <a:prstGeom prst="rect">
                <a:avLst/>
              </a:prstGeom>
              <a:noFill/>
              <a:ln w="12700">
                <a:noFill/>
              </a:ln>
            </p:spPr>
            <p:txBody>
              <a:bodyPr wrap="square" lIns="50800" tIns="50800" rIns="50800" bIns="50800" anchor="ctr">
                <a:spAutoFit/>
              </a:bodyPr>
              <a:lstStyle/>
              <a:p>
                <a:pPr algn="ctr"/>
                <a:r>
                  <a:rPr lang="zh-CN" altLang="en-US" sz="2000" b="1">
                    <a:solidFill>
                      <a:schemeClr val="bg1"/>
                    </a:solidFill>
                    <a:cs typeface="+mn-ea"/>
                    <a:sym typeface="+mn-lt"/>
                  </a:rPr>
                  <a:t>点击此处添加正文标题</a:t>
                </a:r>
                <a:endParaRPr lang="zh-CN" altLang="en-US" sz="2000" b="1" dirty="0">
                  <a:solidFill>
                    <a:schemeClr val="bg1"/>
                  </a:solidFill>
                  <a:cs typeface="+mn-ea"/>
                  <a:sym typeface="+mn-lt"/>
                </a:endParaRPr>
              </a:p>
            </p:txBody>
          </p:sp>
        </p:gr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1369060"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820785" y="6042660"/>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3696335" y="2680335"/>
            <a:ext cx="5008245" cy="1310005"/>
            <a:chOff x="6211" y="3630"/>
            <a:chExt cx="7887" cy="2063"/>
          </a:xfrm>
        </p:grpSpPr>
        <p:sp>
          <p:nvSpPr>
            <p:cNvPr id="3" name="文本框 2"/>
            <p:cNvSpPr txBox="1"/>
            <p:nvPr/>
          </p:nvSpPr>
          <p:spPr>
            <a:xfrm>
              <a:off x="6211" y="3630"/>
              <a:ext cx="7886" cy="1598"/>
            </a:xfrm>
            <a:prstGeom prst="rect">
              <a:avLst/>
            </a:prstGeom>
            <a:noFill/>
          </p:spPr>
          <p:txBody>
            <a:bodyPr wrap="square" rtlCol="0">
              <a:spAutoFit/>
            </a:bodyPr>
            <a:lstStyle/>
            <a:p>
              <a:pPr algn="dist"/>
              <a:r>
                <a:rPr lang="zh-CN" altLang="en-US" sz="6000" b="1">
                  <a:solidFill>
                    <a:schemeClr val="accent3">
                      <a:lumMod val="50000"/>
                    </a:schemeClr>
                  </a:solidFill>
                  <a:cs typeface="+mn-ea"/>
                  <a:sym typeface="+mn-lt"/>
                </a:rPr>
                <a:t>自我评价</a:t>
              </a:r>
            </a:p>
          </p:txBody>
        </p:sp>
        <p:sp>
          <p:nvSpPr>
            <p:cNvPr id="98" name="文本框 97"/>
            <p:cNvSpPr txBox="1"/>
            <p:nvPr/>
          </p:nvSpPr>
          <p:spPr>
            <a:xfrm>
              <a:off x="6212" y="5113"/>
              <a:ext cx="7886" cy="580"/>
            </a:xfrm>
            <a:prstGeom prst="rect">
              <a:avLst/>
            </a:prstGeom>
            <a:noFill/>
          </p:spPr>
          <p:txBody>
            <a:bodyPr wrap="square" rtlCol="0">
              <a:spAutoFit/>
            </a:bodyPr>
            <a:lstStyle/>
            <a:p>
              <a:pPr algn="dist"/>
              <a:r>
                <a:rPr lang="zh-CN" altLang="en-US">
                  <a:solidFill>
                    <a:schemeClr val="accent3">
                      <a:lumMod val="50000"/>
                    </a:schemeClr>
                  </a:solidFill>
                  <a:cs typeface="+mn-ea"/>
                  <a:sym typeface="+mn-lt"/>
                </a:rPr>
                <a:t>Please enter your content</a:t>
              </a: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自我评价</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1234440" y="1621790"/>
            <a:ext cx="9862820" cy="4112895"/>
            <a:chOff x="1992" y="2570"/>
            <a:chExt cx="15532" cy="6477"/>
          </a:xfrm>
        </p:grpSpPr>
        <p:cxnSp>
          <p:nvCxnSpPr>
            <p:cNvPr id="2" name="直接连接符 1"/>
            <p:cNvCxnSpPr/>
            <p:nvPr/>
          </p:nvCxnSpPr>
          <p:spPr>
            <a:xfrm flipV="1">
              <a:off x="4688" y="4879"/>
              <a:ext cx="2939" cy="3025"/>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 name="直接连接符 2"/>
            <p:cNvCxnSpPr/>
            <p:nvPr/>
          </p:nvCxnSpPr>
          <p:spPr>
            <a:xfrm flipH="1" flipV="1">
              <a:off x="7600" y="4882"/>
              <a:ext cx="3908" cy="1384"/>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H="1">
              <a:off x="11508" y="3055"/>
              <a:ext cx="3528" cy="3204"/>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1" name="椭圆 20"/>
            <p:cNvSpPr/>
            <p:nvPr/>
          </p:nvSpPr>
          <p:spPr>
            <a:xfrm>
              <a:off x="3872" y="7088"/>
              <a:ext cx="1631" cy="1631"/>
            </a:xfrm>
            <a:prstGeom prst="ellipse">
              <a:avLst/>
            </a:prstGeom>
            <a:solidFill>
              <a:schemeClr val="accent3">
                <a:lumMod val="50000"/>
              </a:schemeClr>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srgbClr val="2E3C5C"/>
                </a:solidFill>
                <a:cs typeface="+mn-ea"/>
                <a:sym typeface="+mn-lt"/>
              </a:endParaRPr>
            </a:p>
          </p:txBody>
        </p:sp>
        <p:sp>
          <p:nvSpPr>
            <p:cNvPr id="22" name="椭圆 21"/>
            <p:cNvSpPr/>
            <p:nvPr/>
          </p:nvSpPr>
          <p:spPr>
            <a:xfrm>
              <a:off x="6798" y="4144"/>
              <a:ext cx="1659" cy="1659"/>
            </a:xfrm>
            <a:prstGeom prst="ellipse">
              <a:avLst/>
            </a:prstGeom>
            <a:solidFill>
              <a:schemeClr val="accent3">
                <a:lumMod val="50000"/>
              </a:schemeClr>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srgbClr val="2E3C5C"/>
                </a:solidFill>
                <a:cs typeface="+mn-ea"/>
                <a:sym typeface="+mn-lt"/>
              </a:endParaRPr>
            </a:p>
          </p:txBody>
        </p:sp>
        <p:sp>
          <p:nvSpPr>
            <p:cNvPr id="23" name="椭圆 22"/>
            <p:cNvSpPr/>
            <p:nvPr/>
          </p:nvSpPr>
          <p:spPr>
            <a:xfrm>
              <a:off x="10589" y="5332"/>
              <a:ext cx="1756" cy="1756"/>
            </a:xfrm>
            <a:prstGeom prst="ellipse">
              <a:avLst/>
            </a:prstGeom>
            <a:solidFill>
              <a:schemeClr val="accent3">
                <a:lumMod val="50000"/>
              </a:schemeClr>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srgbClr val="2E3C5C"/>
                </a:solidFill>
                <a:cs typeface="+mn-ea"/>
                <a:sym typeface="+mn-lt"/>
              </a:endParaRPr>
            </a:p>
          </p:txBody>
        </p:sp>
        <p:sp>
          <p:nvSpPr>
            <p:cNvPr id="24" name="椭圆 23"/>
            <p:cNvSpPr/>
            <p:nvPr/>
          </p:nvSpPr>
          <p:spPr>
            <a:xfrm>
              <a:off x="13703" y="2570"/>
              <a:ext cx="1767" cy="1767"/>
            </a:xfrm>
            <a:prstGeom prst="ellipse">
              <a:avLst/>
            </a:prstGeom>
            <a:solidFill>
              <a:schemeClr val="accent3">
                <a:lumMod val="50000"/>
              </a:schemeClr>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srgbClr val="2E3C5C"/>
                </a:solidFill>
                <a:cs typeface="+mn-ea"/>
                <a:sym typeface="+mn-lt"/>
              </a:endParaRPr>
            </a:p>
          </p:txBody>
        </p:sp>
        <p:sp>
          <p:nvSpPr>
            <p:cNvPr id="59" name="文本框 9"/>
            <p:cNvSpPr txBox="1"/>
            <p:nvPr/>
          </p:nvSpPr>
          <p:spPr>
            <a:xfrm>
              <a:off x="4262" y="7380"/>
              <a:ext cx="855" cy="1163"/>
            </a:xfrm>
            <a:prstGeom prst="rect">
              <a:avLst/>
            </a:prstGeom>
            <a:noFill/>
          </p:spPr>
          <p:txBody>
            <a:bodyPr wrap="none" lIns="121887" tIns="60943" rIns="121887" bIns="60943" rtlCol="0" anchor="ctr">
              <a:spAutoFit/>
            </a:bodyPr>
            <a:lstStyle/>
            <a:p>
              <a:pPr algn="ctr" defTabSz="1218565"/>
              <a:r>
                <a:rPr lang="en-US" altLang="zh-CN" sz="4000" dirty="0">
                  <a:solidFill>
                    <a:prstClr val="white"/>
                  </a:solidFill>
                  <a:cs typeface="+mn-ea"/>
                  <a:sym typeface="+mn-lt"/>
                </a:rPr>
                <a:t>A</a:t>
              </a:r>
            </a:p>
          </p:txBody>
        </p:sp>
        <p:sp>
          <p:nvSpPr>
            <p:cNvPr id="60" name="文本框 9"/>
            <p:cNvSpPr txBox="1"/>
            <p:nvPr/>
          </p:nvSpPr>
          <p:spPr>
            <a:xfrm>
              <a:off x="7170" y="4288"/>
              <a:ext cx="915" cy="1357"/>
            </a:xfrm>
            <a:prstGeom prst="rect">
              <a:avLst/>
            </a:prstGeom>
            <a:noFill/>
          </p:spPr>
          <p:txBody>
            <a:bodyPr wrap="none" lIns="121887" tIns="60943" rIns="121887" bIns="60943" rtlCol="0" anchor="ctr">
              <a:spAutoFit/>
            </a:bodyPr>
            <a:lstStyle/>
            <a:p>
              <a:pPr algn="ctr" defTabSz="1218565"/>
              <a:r>
                <a:rPr lang="en-US" altLang="zh-CN" sz="4800" dirty="0">
                  <a:solidFill>
                    <a:prstClr val="white"/>
                  </a:solidFill>
                  <a:cs typeface="+mn-ea"/>
                  <a:sym typeface="+mn-lt"/>
                </a:rPr>
                <a:t>B</a:t>
              </a:r>
            </a:p>
          </p:txBody>
        </p:sp>
        <p:sp>
          <p:nvSpPr>
            <p:cNvPr id="61" name="文本框 9"/>
            <p:cNvSpPr txBox="1"/>
            <p:nvPr/>
          </p:nvSpPr>
          <p:spPr>
            <a:xfrm>
              <a:off x="11037" y="5599"/>
              <a:ext cx="862" cy="1260"/>
            </a:xfrm>
            <a:prstGeom prst="rect">
              <a:avLst/>
            </a:prstGeom>
            <a:noFill/>
          </p:spPr>
          <p:txBody>
            <a:bodyPr wrap="none" lIns="121887" tIns="60943" rIns="121887" bIns="60943" rtlCol="0" anchor="ctr">
              <a:spAutoFit/>
            </a:bodyPr>
            <a:lstStyle/>
            <a:p>
              <a:pPr algn="ctr" defTabSz="1218565"/>
              <a:r>
                <a:rPr lang="en-US" altLang="zh-CN" sz="4400" dirty="0">
                  <a:solidFill>
                    <a:prstClr val="white"/>
                  </a:solidFill>
                  <a:cs typeface="+mn-ea"/>
                  <a:sym typeface="+mn-lt"/>
                </a:rPr>
                <a:t>C</a:t>
              </a:r>
            </a:p>
          </p:txBody>
        </p:sp>
        <p:sp>
          <p:nvSpPr>
            <p:cNvPr id="62" name="文本框 9"/>
            <p:cNvSpPr txBox="1"/>
            <p:nvPr/>
          </p:nvSpPr>
          <p:spPr>
            <a:xfrm>
              <a:off x="14119" y="2838"/>
              <a:ext cx="935" cy="1260"/>
            </a:xfrm>
            <a:prstGeom prst="rect">
              <a:avLst/>
            </a:prstGeom>
            <a:noFill/>
          </p:spPr>
          <p:txBody>
            <a:bodyPr wrap="none" lIns="121887" tIns="60943" rIns="121887" bIns="60943" rtlCol="0" anchor="ctr">
              <a:spAutoFit/>
            </a:bodyPr>
            <a:lstStyle/>
            <a:p>
              <a:pPr algn="ctr" defTabSz="1218565"/>
              <a:r>
                <a:rPr lang="en-US" altLang="zh-CN" sz="4400" dirty="0">
                  <a:solidFill>
                    <a:prstClr val="white"/>
                  </a:solidFill>
                  <a:cs typeface="+mn-ea"/>
                  <a:sym typeface="+mn-lt"/>
                </a:rPr>
                <a:t>D</a:t>
              </a:r>
            </a:p>
          </p:txBody>
        </p:sp>
        <p:grpSp>
          <p:nvGrpSpPr>
            <p:cNvPr id="44" name="组合 43"/>
            <p:cNvGrpSpPr/>
            <p:nvPr/>
          </p:nvGrpSpPr>
          <p:grpSpPr>
            <a:xfrm>
              <a:off x="1992" y="4030"/>
              <a:ext cx="4807" cy="1524"/>
              <a:chOff x="1508" y="3908"/>
              <a:chExt cx="4807" cy="1524"/>
            </a:xfrm>
          </p:grpSpPr>
          <p:sp>
            <p:nvSpPr>
              <p:cNvPr id="49" name="矩形 48"/>
              <p:cNvSpPr/>
              <p:nvPr/>
            </p:nvSpPr>
            <p:spPr>
              <a:xfrm>
                <a:off x="2900" y="3908"/>
                <a:ext cx="3415" cy="577"/>
              </a:xfrm>
              <a:prstGeom prst="rect">
                <a:avLst/>
              </a:prstGeom>
            </p:spPr>
            <p:txBody>
              <a:bodyPr wrap="square" lIns="121887" tIns="60943" rIns="121887" bIns="60943">
                <a:spAutoFit/>
              </a:bodyPr>
              <a:lstStyle/>
              <a:p>
                <a:pPr algn="r"/>
                <a:r>
                  <a:rPr lang="zh-CN" altLang="en-US" sz="1600" b="1" dirty="0">
                    <a:solidFill>
                      <a:schemeClr val="accent3">
                        <a:lumMod val="50000"/>
                      </a:schemeClr>
                    </a:solidFill>
                    <a:cs typeface="+mn-ea"/>
                    <a:sym typeface="+mn-lt"/>
                  </a:rPr>
                  <a:t>点击此处添加标题</a:t>
                </a:r>
                <a:endParaRPr lang="zh-CN" altLang="en-US" sz="1600" b="1" dirty="0" smtClean="0">
                  <a:solidFill>
                    <a:schemeClr val="accent3">
                      <a:lumMod val="50000"/>
                    </a:schemeClr>
                  </a:solidFill>
                  <a:cs typeface="+mn-ea"/>
                  <a:sym typeface="+mn-lt"/>
                </a:endParaRPr>
              </a:p>
            </p:txBody>
          </p:sp>
          <p:sp>
            <p:nvSpPr>
              <p:cNvPr id="40" name="矩形 39"/>
              <p:cNvSpPr/>
              <p:nvPr/>
            </p:nvSpPr>
            <p:spPr>
              <a:xfrm>
                <a:off x="1508" y="4417"/>
                <a:ext cx="4807" cy="1015"/>
              </a:xfrm>
              <a:prstGeom prst="rect">
                <a:avLst/>
              </a:prstGeom>
            </p:spPr>
            <p:txBody>
              <a:bodyPr wrap="square" lIns="121887" tIns="60943" rIns="121887" bIns="60943">
                <a:spAutoFit/>
              </a:bodyPr>
              <a:lstStyle/>
              <a:p>
                <a:pPr algn="r">
                  <a:lnSpc>
                    <a:spcPct val="150000"/>
                  </a:lnSpc>
                </a:pPr>
                <a:r>
                  <a:rPr lang="zh-CN" altLang="en-US" sz="1200" dirty="0">
                    <a:solidFill>
                      <a:schemeClr val="bg1">
                        <a:lumMod val="50000"/>
                      </a:schemeClr>
                    </a:solidFill>
                    <a:cs typeface="+mn-ea"/>
                    <a:sym typeface="+mn-lt"/>
                  </a:rPr>
                  <a:t>点击此处添加文本内容或通过复制文本在此框中选择粘贴点击此处添加文本内容</a:t>
                </a:r>
                <a:endParaRPr lang="en-US" altLang="zh-CN" sz="1200" dirty="0">
                  <a:solidFill>
                    <a:schemeClr val="bg1">
                      <a:lumMod val="50000"/>
                    </a:schemeClr>
                  </a:solidFill>
                  <a:cs typeface="+mn-ea"/>
                  <a:sym typeface="+mn-lt"/>
                </a:endParaRPr>
              </a:p>
            </p:txBody>
          </p:sp>
        </p:grpSp>
        <p:grpSp>
          <p:nvGrpSpPr>
            <p:cNvPr id="33" name="组合 32"/>
            <p:cNvGrpSpPr/>
            <p:nvPr/>
          </p:nvGrpSpPr>
          <p:grpSpPr>
            <a:xfrm>
              <a:off x="8457" y="2570"/>
              <a:ext cx="5179" cy="1524"/>
              <a:chOff x="2120" y="3948"/>
              <a:chExt cx="4299" cy="1524"/>
            </a:xfrm>
          </p:grpSpPr>
          <p:sp>
            <p:nvSpPr>
              <p:cNvPr id="31" name="矩形 30"/>
              <p:cNvSpPr/>
              <p:nvPr/>
            </p:nvSpPr>
            <p:spPr>
              <a:xfrm>
                <a:off x="3004" y="3948"/>
                <a:ext cx="3415" cy="577"/>
              </a:xfrm>
              <a:prstGeom prst="rect">
                <a:avLst/>
              </a:prstGeom>
            </p:spPr>
            <p:txBody>
              <a:bodyPr wrap="square" lIns="121887" tIns="60943" rIns="121887" bIns="60943">
                <a:spAutoFit/>
              </a:bodyPr>
              <a:lstStyle/>
              <a:p>
                <a:pPr algn="r"/>
                <a:r>
                  <a:rPr lang="zh-CN" altLang="en-US" sz="1600" b="1" dirty="0">
                    <a:solidFill>
                      <a:schemeClr val="accent3">
                        <a:lumMod val="50000"/>
                      </a:schemeClr>
                    </a:solidFill>
                    <a:cs typeface="+mn-ea"/>
                    <a:sym typeface="+mn-lt"/>
                  </a:rPr>
                  <a:t>点击此处添加标题</a:t>
                </a:r>
                <a:endParaRPr lang="zh-CN" altLang="en-US" sz="1600" b="1" dirty="0" smtClean="0">
                  <a:solidFill>
                    <a:schemeClr val="accent3">
                      <a:lumMod val="50000"/>
                    </a:schemeClr>
                  </a:solidFill>
                  <a:cs typeface="+mn-ea"/>
                  <a:sym typeface="+mn-lt"/>
                </a:endParaRPr>
              </a:p>
            </p:txBody>
          </p:sp>
          <p:sp>
            <p:nvSpPr>
              <p:cNvPr id="32" name="矩形 31"/>
              <p:cNvSpPr/>
              <p:nvPr/>
            </p:nvSpPr>
            <p:spPr>
              <a:xfrm>
                <a:off x="2120" y="4457"/>
                <a:ext cx="4299" cy="1015"/>
              </a:xfrm>
              <a:prstGeom prst="rect">
                <a:avLst/>
              </a:prstGeom>
            </p:spPr>
            <p:txBody>
              <a:bodyPr wrap="square" lIns="121887" tIns="60943" rIns="121887" bIns="60943">
                <a:spAutoFit/>
              </a:bodyPr>
              <a:lstStyle/>
              <a:p>
                <a:pPr algn="r">
                  <a:lnSpc>
                    <a:spcPct val="150000"/>
                  </a:lnSpc>
                </a:pPr>
                <a:r>
                  <a:rPr lang="zh-CN" altLang="en-US" sz="1200" dirty="0">
                    <a:solidFill>
                      <a:schemeClr val="bg1">
                        <a:lumMod val="50000"/>
                      </a:schemeClr>
                    </a:solidFill>
                    <a:cs typeface="+mn-ea"/>
                    <a:sym typeface="+mn-lt"/>
                  </a:rPr>
                  <a:t>点击此处添加文本内容或通过复制文本在此框中选择粘贴点击此处添加文本内容</a:t>
                </a:r>
                <a:endParaRPr lang="en-US" altLang="zh-CN" sz="1200" dirty="0">
                  <a:solidFill>
                    <a:schemeClr val="bg1">
                      <a:lumMod val="50000"/>
                    </a:schemeClr>
                  </a:solidFill>
                  <a:cs typeface="+mn-ea"/>
                  <a:sym typeface="+mn-lt"/>
                </a:endParaRPr>
              </a:p>
            </p:txBody>
          </p:sp>
        </p:grpSp>
        <p:grpSp>
          <p:nvGrpSpPr>
            <p:cNvPr id="34" name="组合 33"/>
            <p:cNvGrpSpPr/>
            <p:nvPr/>
          </p:nvGrpSpPr>
          <p:grpSpPr>
            <a:xfrm>
              <a:off x="5503" y="7523"/>
              <a:ext cx="5179" cy="1524"/>
              <a:chOff x="2120" y="3948"/>
              <a:chExt cx="4299" cy="1524"/>
            </a:xfrm>
          </p:grpSpPr>
          <p:sp>
            <p:nvSpPr>
              <p:cNvPr id="35" name="矩形 34"/>
              <p:cNvSpPr/>
              <p:nvPr/>
            </p:nvSpPr>
            <p:spPr>
              <a:xfrm>
                <a:off x="2120" y="3948"/>
                <a:ext cx="4299" cy="577"/>
              </a:xfrm>
              <a:prstGeom prst="rect">
                <a:avLst/>
              </a:prstGeom>
            </p:spPr>
            <p:txBody>
              <a:bodyPr wrap="square" lIns="121887" tIns="60943" rIns="121887" bIns="60943">
                <a:spAutoFit/>
              </a:bodyPr>
              <a:lstStyle/>
              <a:p>
                <a:pPr algn="l"/>
                <a:r>
                  <a:rPr lang="zh-CN" altLang="en-US" sz="1600" b="1" dirty="0">
                    <a:solidFill>
                      <a:schemeClr val="accent3">
                        <a:lumMod val="50000"/>
                      </a:schemeClr>
                    </a:solidFill>
                    <a:cs typeface="+mn-ea"/>
                    <a:sym typeface="+mn-lt"/>
                  </a:rPr>
                  <a:t>点击此处添加标题</a:t>
                </a:r>
                <a:endParaRPr lang="zh-CN" altLang="en-US" sz="1600" b="1" dirty="0" smtClean="0">
                  <a:solidFill>
                    <a:schemeClr val="accent3">
                      <a:lumMod val="50000"/>
                    </a:schemeClr>
                  </a:solidFill>
                  <a:cs typeface="+mn-ea"/>
                  <a:sym typeface="+mn-lt"/>
                </a:endParaRPr>
              </a:p>
            </p:txBody>
          </p:sp>
          <p:sp>
            <p:nvSpPr>
              <p:cNvPr id="36" name="矩形 35"/>
              <p:cNvSpPr/>
              <p:nvPr/>
            </p:nvSpPr>
            <p:spPr>
              <a:xfrm>
                <a:off x="2120" y="4457"/>
                <a:ext cx="4299" cy="1015"/>
              </a:xfrm>
              <a:prstGeom prst="rect">
                <a:avLst/>
              </a:prstGeom>
            </p:spPr>
            <p:txBody>
              <a:bodyPr wrap="square" lIns="121887" tIns="60943" rIns="121887" bIns="60943">
                <a:spAutoFit/>
              </a:bodyPr>
              <a:lstStyle/>
              <a:p>
                <a:pPr algn="l">
                  <a:lnSpc>
                    <a:spcPct val="150000"/>
                  </a:lnSpc>
                </a:pPr>
                <a:r>
                  <a:rPr lang="zh-CN" altLang="en-US" sz="1200" dirty="0">
                    <a:solidFill>
                      <a:schemeClr val="bg1">
                        <a:lumMod val="50000"/>
                      </a:schemeClr>
                    </a:solidFill>
                    <a:cs typeface="+mn-ea"/>
                    <a:sym typeface="+mn-lt"/>
                  </a:rPr>
                  <a:t>点击此处添加文本内容或通过复制文本在此框中选择粘贴点击此处添加文本内容</a:t>
                </a:r>
                <a:endParaRPr lang="en-US" altLang="zh-CN" sz="1200" dirty="0">
                  <a:solidFill>
                    <a:schemeClr val="bg1">
                      <a:lumMod val="50000"/>
                    </a:schemeClr>
                  </a:solidFill>
                  <a:cs typeface="+mn-ea"/>
                  <a:sym typeface="+mn-lt"/>
                </a:endParaRPr>
              </a:p>
            </p:txBody>
          </p:sp>
        </p:grpSp>
        <p:grpSp>
          <p:nvGrpSpPr>
            <p:cNvPr id="39" name="组合 38"/>
            <p:cNvGrpSpPr/>
            <p:nvPr/>
          </p:nvGrpSpPr>
          <p:grpSpPr>
            <a:xfrm>
              <a:off x="12345" y="6266"/>
              <a:ext cx="5179" cy="1524"/>
              <a:chOff x="2120" y="3948"/>
              <a:chExt cx="4299" cy="1524"/>
            </a:xfrm>
          </p:grpSpPr>
          <p:sp>
            <p:nvSpPr>
              <p:cNvPr id="41" name="矩形 40"/>
              <p:cNvSpPr/>
              <p:nvPr/>
            </p:nvSpPr>
            <p:spPr>
              <a:xfrm>
                <a:off x="2120" y="3948"/>
                <a:ext cx="4299" cy="577"/>
              </a:xfrm>
              <a:prstGeom prst="rect">
                <a:avLst/>
              </a:prstGeom>
            </p:spPr>
            <p:txBody>
              <a:bodyPr wrap="square" lIns="121887" tIns="60943" rIns="121887" bIns="60943">
                <a:spAutoFit/>
              </a:bodyPr>
              <a:lstStyle/>
              <a:p>
                <a:pPr algn="l"/>
                <a:r>
                  <a:rPr lang="zh-CN" altLang="en-US" sz="1600" b="1" dirty="0">
                    <a:solidFill>
                      <a:schemeClr val="accent3">
                        <a:lumMod val="50000"/>
                      </a:schemeClr>
                    </a:solidFill>
                    <a:cs typeface="+mn-ea"/>
                    <a:sym typeface="+mn-lt"/>
                  </a:rPr>
                  <a:t>点击此处添加标题</a:t>
                </a:r>
                <a:endParaRPr lang="zh-CN" altLang="en-US" sz="1600" b="1" dirty="0" smtClean="0">
                  <a:solidFill>
                    <a:schemeClr val="accent3">
                      <a:lumMod val="50000"/>
                    </a:schemeClr>
                  </a:solidFill>
                  <a:cs typeface="+mn-ea"/>
                  <a:sym typeface="+mn-lt"/>
                </a:endParaRPr>
              </a:p>
            </p:txBody>
          </p:sp>
          <p:sp>
            <p:nvSpPr>
              <p:cNvPr id="42" name="矩形 41"/>
              <p:cNvSpPr/>
              <p:nvPr/>
            </p:nvSpPr>
            <p:spPr>
              <a:xfrm>
                <a:off x="2120" y="4457"/>
                <a:ext cx="4299" cy="1015"/>
              </a:xfrm>
              <a:prstGeom prst="rect">
                <a:avLst/>
              </a:prstGeom>
            </p:spPr>
            <p:txBody>
              <a:bodyPr wrap="square" lIns="121887" tIns="60943" rIns="121887" bIns="60943">
                <a:spAutoFit/>
              </a:bodyPr>
              <a:lstStyle/>
              <a:p>
                <a:pPr algn="l">
                  <a:lnSpc>
                    <a:spcPct val="150000"/>
                  </a:lnSpc>
                </a:pPr>
                <a:r>
                  <a:rPr lang="zh-CN" altLang="en-US" sz="1200" dirty="0">
                    <a:solidFill>
                      <a:schemeClr val="bg1">
                        <a:lumMod val="50000"/>
                      </a:schemeClr>
                    </a:solidFill>
                    <a:cs typeface="+mn-ea"/>
                    <a:sym typeface="+mn-lt"/>
                  </a:rPr>
                  <a:t>点击此处添加文本内容或通过复制文本在此框中选择粘贴点击此处添加文本内容</a:t>
                </a:r>
                <a:endParaRPr lang="en-US" altLang="zh-CN" sz="1200" dirty="0">
                  <a:solidFill>
                    <a:schemeClr val="bg1">
                      <a:lumMod val="50000"/>
                    </a:schemeClr>
                  </a:solidFill>
                  <a:cs typeface="+mn-ea"/>
                  <a:sym typeface="+mn-lt"/>
                </a:endParaRPr>
              </a:p>
            </p:txBody>
          </p:sp>
        </p:gr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8809355"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1296670" y="6031865"/>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765810" y="917575"/>
            <a:ext cx="1637108" cy="398679"/>
            <a:chOff x="327" y="1061"/>
            <a:chExt cx="2618" cy="638"/>
          </a:xfrm>
        </p:grpSpPr>
        <p:sp>
          <p:nvSpPr>
            <p:cNvPr id="28" name="文本框 27"/>
            <p:cNvSpPr txBox="1"/>
            <p:nvPr/>
          </p:nvSpPr>
          <p:spPr>
            <a:xfrm>
              <a:off x="462" y="1061"/>
              <a:ext cx="2483" cy="638"/>
            </a:xfrm>
            <a:prstGeom prst="rect">
              <a:avLst/>
            </a:prstGeom>
            <a:noFill/>
          </p:spPr>
          <p:txBody>
            <a:bodyPr wrap="square" rtlCol="0" anchor="t">
              <a:spAutoFit/>
            </a:bodyPr>
            <a:lstStyle/>
            <a:p>
              <a:pPr algn="dist"/>
              <a:r>
                <a:rPr lang="zh-CN" altLang="en-US" sz="2000">
                  <a:solidFill>
                    <a:schemeClr val="accent3">
                      <a:lumMod val="50000"/>
                    </a:schemeClr>
                  </a:solidFill>
                  <a:cs typeface="+mn-ea"/>
                  <a:sym typeface="+mn-lt"/>
                </a:rPr>
                <a:t>自我评价</a:t>
              </a:r>
            </a:p>
          </p:txBody>
        </p:sp>
        <p:sp>
          <p:nvSpPr>
            <p:cNvPr id="29" name="矩形 28"/>
            <p:cNvSpPr/>
            <p:nvPr/>
          </p:nvSpPr>
          <p:spPr>
            <a:xfrm>
              <a:off x="327" y="1141"/>
              <a:ext cx="209" cy="483"/>
            </a:xfrm>
            <a:prstGeom prst="rect">
              <a:avLst/>
            </a:prstGeom>
            <a:solidFill>
              <a:srgbClr val="60805D"/>
            </a:solidFill>
            <a:ln w="3175">
              <a:solidFill>
                <a:srgbClr val="6080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8" name="组合 47"/>
          <p:cNvGrpSpPr/>
          <p:nvPr/>
        </p:nvGrpSpPr>
        <p:grpSpPr>
          <a:xfrm>
            <a:off x="1518285" y="2016125"/>
            <a:ext cx="9293860" cy="3491865"/>
            <a:chOff x="1959" y="3175"/>
            <a:chExt cx="14636" cy="5499"/>
          </a:xfrm>
        </p:grpSpPr>
        <p:sp>
          <p:nvSpPr>
            <p:cNvPr id="2" name="iš1iḑè"/>
            <p:cNvSpPr/>
            <p:nvPr/>
          </p:nvSpPr>
          <p:spPr>
            <a:xfrm>
              <a:off x="7349" y="3633"/>
              <a:ext cx="4502" cy="4502"/>
            </a:xfrm>
            <a:prstGeom prst="ellipse">
              <a:avLst/>
            </a:prstGeom>
            <a:solidFill>
              <a:srgbClr val="C0D6C9">
                <a:alpha val="38000"/>
              </a:srgbClr>
            </a:solidFill>
            <a:ln w="57150" cap="flat" cmpd="sng" algn="ctr">
              <a:solidFill>
                <a:srgbClr val="DAE3D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ru-RU" dirty="0">
                <a:cs typeface="+mn-ea"/>
                <a:sym typeface="+mn-lt"/>
              </a:endParaRPr>
            </a:p>
          </p:txBody>
        </p:sp>
        <p:sp>
          <p:nvSpPr>
            <p:cNvPr id="12" name="îşḷíďe"/>
            <p:cNvSpPr/>
            <p:nvPr/>
          </p:nvSpPr>
          <p:spPr>
            <a:xfrm>
              <a:off x="8126" y="4411"/>
              <a:ext cx="2947" cy="2947"/>
            </a:xfrm>
            <a:prstGeom prst="ellipse">
              <a:avLst/>
            </a:prstGeom>
            <a:solidFill>
              <a:srgbClr val="DAE3D2"/>
            </a:solid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ru-RU" dirty="0">
                <a:cs typeface="+mn-ea"/>
                <a:sym typeface="+mn-lt"/>
              </a:endParaRPr>
            </a:p>
          </p:txBody>
        </p:sp>
        <p:sp>
          <p:nvSpPr>
            <p:cNvPr id="24" name="ïŝlîďè"/>
            <p:cNvSpPr/>
            <p:nvPr/>
          </p:nvSpPr>
          <p:spPr>
            <a:xfrm>
              <a:off x="8590" y="4874"/>
              <a:ext cx="2021" cy="2021"/>
            </a:xfrm>
            <a:prstGeom prst="ellipse">
              <a:avLst/>
            </a:prstGeom>
            <a:solidFill>
              <a:schemeClr val="accent3">
                <a:lumMod val="50000"/>
              </a:schemeClr>
            </a:solidFill>
            <a:ln w="5715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ru-RU" dirty="0">
                <a:cs typeface="+mn-ea"/>
                <a:sym typeface="+mn-lt"/>
              </a:endParaRPr>
            </a:p>
          </p:txBody>
        </p:sp>
        <p:grpSp>
          <p:nvGrpSpPr>
            <p:cNvPr id="47" name="组合 46"/>
            <p:cNvGrpSpPr/>
            <p:nvPr/>
          </p:nvGrpSpPr>
          <p:grpSpPr>
            <a:xfrm>
              <a:off x="6525" y="4986"/>
              <a:ext cx="1354" cy="1354"/>
              <a:chOff x="6525" y="4986"/>
              <a:chExt cx="1354" cy="1354"/>
            </a:xfrm>
          </p:grpSpPr>
          <p:sp>
            <p:nvSpPr>
              <p:cNvPr id="26" name="isḻíḋe"/>
              <p:cNvSpPr/>
              <p:nvPr/>
            </p:nvSpPr>
            <p:spPr>
              <a:xfrm>
                <a:off x="6525" y="4986"/>
                <a:ext cx="1354" cy="1354"/>
              </a:xfrm>
              <a:prstGeom prst="ellipse">
                <a:avLst/>
              </a:prstGeom>
              <a:solidFill>
                <a:schemeClr val="accent3">
                  <a:lumMod val="50000"/>
                </a:schemeClr>
              </a:solidFill>
              <a:ln w="57150">
                <a:solidFill>
                  <a:schemeClr val="bg1"/>
                </a:solid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en-US"/>
                </a:defPPr>
                <a:lvl1pPr marL="0" algn="l" defTabSz="457200" rtl="0" eaLnBrk="1" latinLnBrk="0" hangingPunct="1">
                  <a:defRPr sz="1800" kern="1200">
                    <a:solidFill>
                      <a:schemeClr val="lt1"/>
                    </a:solidFill>
                  </a:defRPr>
                </a:lvl1pPr>
                <a:lvl2pPr marL="457200" algn="l" defTabSz="457200" rtl="0" eaLnBrk="1" latinLnBrk="0" hangingPunct="1">
                  <a:defRPr sz="1800" kern="1200">
                    <a:solidFill>
                      <a:schemeClr val="lt1"/>
                    </a:solidFill>
                  </a:defRPr>
                </a:lvl2pPr>
                <a:lvl3pPr marL="914400" algn="l" defTabSz="457200" rtl="0" eaLnBrk="1" latinLnBrk="0" hangingPunct="1">
                  <a:defRPr sz="1800" kern="1200">
                    <a:solidFill>
                      <a:schemeClr val="lt1"/>
                    </a:solidFill>
                  </a:defRPr>
                </a:lvl3pPr>
                <a:lvl4pPr marL="1371600" algn="l" defTabSz="457200" rtl="0" eaLnBrk="1" latinLnBrk="0" hangingPunct="1">
                  <a:defRPr sz="1800" kern="1200">
                    <a:solidFill>
                      <a:schemeClr val="lt1"/>
                    </a:solidFill>
                  </a:defRPr>
                </a:lvl4pPr>
                <a:lvl5pPr marL="1828800" algn="l" defTabSz="457200" rtl="0" eaLnBrk="1" latinLnBrk="0" hangingPunct="1">
                  <a:defRPr sz="1800" kern="1200">
                    <a:solidFill>
                      <a:schemeClr val="lt1"/>
                    </a:solidFill>
                  </a:defRPr>
                </a:lvl5pPr>
                <a:lvl6pPr marL="2286000" algn="l" defTabSz="457200" rtl="0" eaLnBrk="1" latinLnBrk="0" hangingPunct="1">
                  <a:defRPr sz="1800" kern="1200">
                    <a:solidFill>
                      <a:schemeClr val="lt1"/>
                    </a:solidFill>
                  </a:defRPr>
                </a:lvl6pPr>
                <a:lvl7pPr marL="2743200" algn="l" defTabSz="457200" rtl="0" eaLnBrk="1" latinLnBrk="0" hangingPunct="1">
                  <a:defRPr sz="1800" kern="1200">
                    <a:solidFill>
                      <a:schemeClr val="lt1"/>
                    </a:solidFill>
                  </a:defRPr>
                </a:lvl7pPr>
                <a:lvl8pPr marL="3200400" algn="l" defTabSz="457200" rtl="0" eaLnBrk="1" latinLnBrk="0" hangingPunct="1">
                  <a:defRPr sz="1800" kern="1200">
                    <a:solidFill>
                      <a:schemeClr val="lt1"/>
                    </a:solidFill>
                  </a:defRPr>
                </a:lvl8pPr>
                <a:lvl9pPr marL="3657600" algn="l" defTabSz="457200" rtl="0" eaLnBrk="1" latinLnBrk="0" hangingPunct="1">
                  <a:defRPr sz="1800" kern="1200">
                    <a:solidFill>
                      <a:schemeClr val="lt1"/>
                    </a:solidFill>
                  </a:defRPr>
                </a:lvl9pPr>
              </a:lstStyle>
              <a:p>
                <a:pPr algn="ctr" defTabSz="1600200">
                  <a:lnSpc>
                    <a:spcPct val="90000"/>
                  </a:lnSpc>
                  <a:spcBef>
                    <a:spcPct val="0"/>
                  </a:spcBef>
                  <a:spcAft>
                    <a:spcPct val="35000"/>
                  </a:spcAft>
                </a:pPr>
                <a:endParaRPr lang="ru-RU" sz="3600" dirty="0">
                  <a:cs typeface="+mn-ea"/>
                  <a:sym typeface="+mn-lt"/>
                </a:endParaRPr>
              </a:p>
            </p:txBody>
          </p:sp>
          <p:sp>
            <p:nvSpPr>
              <p:cNvPr id="63" name="iconfont-1187-867994"/>
              <p:cNvSpPr/>
              <p:nvPr/>
            </p:nvSpPr>
            <p:spPr>
              <a:xfrm>
                <a:off x="6895" y="5325"/>
                <a:ext cx="721" cy="624"/>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39" name="组合 38"/>
            <p:cNvGrpSpPr/>
            <p:nvPr/>
          </p:nvGrpSpPr>
          <p:grpSpPr>
            <a:xfrm>
              <a:off x="1959" y="4967"/>
              <a:ext cx="4438" cy="1268"/>
              <a:chOff x="1525" y="2961"/>
              <a:chExt cx="4438" cy="1268"/>
            </a:xfrm>
          </p:grpSpPr>
          <p:sp>
            <p:nvSpPr>
              <p:cNvPr id="111" name="1"/>
              <p:cNvSpPr txBox="1">
                <a:spLocks noChangeArrowheads="1"/>
              </p:cNvSpPr>
              <p:nvPr/>
            </p:nvSpPr>
            <p:spPr bwMode="auto">
              <a:xfrm>
                <a:off x="1525" y="2961"/>
                <a:ext cx="443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sp>
            <p:nvSpPr>
              <p:cNvPr id="112" name="1"/>
              <p:cNvSpPr txBox="1">
                <a:spLocks noChangeArrowheads="1"/>
              </p:cNvSpPr>
              <p:nvPr/>
            </p:nvSpPr>
            <p:spPr bwMode="auto">
              <a:xfrm>
                <a:off x="1854" y="3408"/>
                <a:ext cx="4109"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grpSp>
        <p:grpSp>
          <p:nvGrpSpPr>
            <p:cNvPr id="46" name="组合 45"/>
            <p:cNvGrpSpPr/>
            <p:nvPr/>
          </p:nvGrpSpPr>
          <p:grpSpPr>
            <a:xfrm>
              <a:off x="10361" y="3194"/>
              <a:ext cx="1354" cy="1354"/>
              <a:chOff x="10361" y="3194"/>
              <a:chExt cx="1354" cy="1354"/>
            </a:xfrm>
          </p:grpSpPr>
          <p:sp>
            <p:nvSpPr>
              <p:cNvPr id="22" name="îṧḷïḋê"/>
              <p:cNvSpPr/>
              <p:nvPr/>
            </p:nvSpPr>
            <p:spPr>
              <a:xfrm>
                <a:off x="10361" y="3194"/>
                <a:ext cx="1354" cy="1354"/>
              </a:xfrm>
              <a:prstGeom prst="ellipse">
                <a:avLst/>
              </a:prstGeom>
              <a:solidFill>
                <a:schemeClr val="accent3">
                  <a:lumMod val="50000"/>
                </a:schemeClr>
              </a:solidFill>
              <a:ln w="57150">
                <a:solidFill>
                  <a:schemeClr val="bg1"/>
                </a:solid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en-US"/>
                </a:defPPr>
                <a:lvl1pPr marL="0" algn="l" defTabSz="457200" rtl="0" eaLnBrk="1" latinLnBrk="0" hangingPunct="1">
                  <a:defRPr sz="1800" kern="1200">
                    <a:solidFill>
                      <a:schemeClr val="lt1"/>
                    </a:solidFill>
                  </a:defRPr>
                </a:lvl1pPr>
                <a:lvl2pPr marL="457200" algn="l" defTabSz="457200" rtl="0" eaLnBrk="1" latinLnBrk="0" hangingPunct="1">
                  <a:defRPr sz="1800" kern="1200">
                    <a:solidFill>
                      <a:schemeClr val="lt1"/>
                    </a:solidFill>
                  </a:defRPr>
                </a:lvl2pPr>
                <a:lvl3pPr marL="914400" algn="l" defTabSz="457200" rtl="0" eaLnBrk="1" latinLnBrk="0" hangingPunct="1">
                  <a:defRPr sz="1800" kern="1200">
                    <a:solidFill>
                      <a:schemeClr val="lt1"/>
                    </a:solidFill>
                  </a:defRPr>
                </a:lvl3pPr>
                <a:lvl4pPr marL="1371600" algn="l" defTabSz="457200" rtl="0" eaLnBrk="1" latinLnBrk="0" hangingPunct="1">
                  <a:defRPr sz="1800" kern="1200">
                    <a:solidFill>
                      <a:schemeClr val="lt1"/>
                    </a:solidFill>
                  </a:defRPr>
                </a:lvl4pPr>
                <a:lvl5pPr marL="1828800" algn="l" defTabSz="457200" rtl="0" eaLnBrk="1" latinLnBrk="0" hangingPunct="1">
                  <a:defRPr sz="1800" kern="1200">
                    <a:solidFill>
                      <a:schemeClr val="lt1"/>
                    </a:solidFill>
                  </a:defRPr>
                </a:lvl5pPr>
                <a:lvl6pPr marL="2286000" algn="l" defTabSz="457200" rtl="0" eaLnBrk="1" latinLnBrk="0" hangingPunct="1">
                  <a:defRPr sz="1800" kern="1200">
                    <a:solidFill>
                      <a:schemeClr val="lt1"/>
                    </a:solidFill>
                  </a:defRPr>
                </a:lvl6pPr>
                <a:lvl7pPr marL="2743200" algn="l" defTabSz="457200" rtl="0" eaLnBrk="1" latinLnBrk="0" hangingPunct="1">
                  <a:defRPr sz="1800" kern="1200">
                    <a:solidFill>
                      <a:schemeClr val="lt1"/>
                    </a:solidFill>
                  </a:defRPr>
                </a:lvl7pPr>
                <a:lvl8pPr marL="3200400" algn="l" defTabSz="457200" rtl="0" eaLnBrk="1" latinLnBrk="0" hangingPunct="1">
                  <a:defRPr sz="1800" kern="1200">
                    <a:solidFill>
                      <a:schemeClr val="lt1"/>
                    </a:solidFill>
                  </a:defRPr>
                </a:lvl8pPr>
                <a:lvl9pPr marL="3657600" algn="l" defTabSz="457200" rtl="0" eaLnBrk="1" latinLnBrk="0" hangingPunct="1">
                  <a:defRPr sz="1800" kern="1200">
                    <a:solidFill>
                      <a:schemeClr val="lt1"/>
                    </a:solidFill>
                  </a:defRPr>
                </a:lvl9pPr>
              </a:lstStyle>
              <a:p>
                <a:pPr algn="ctr" defTabSz="1600200">
                  <a:lnSpc>
                    <a:spcPct val="90000"/>
                  </a:lnSpc>
                  <a:spcBef>
                    <a:spcPct val="0"/>
                  </a:spcBef>
                  <a:spcAft>
                    <a:spcPct val="35000"/>
                  </a:spcAft>
                </a:pPr>
                <a:endParaRPr lang="ru-RU" sz="3600" dirty="0">
                  <a:cs typeface="+mn-ea"/>
                  <a:sym typeface="+mn-lt"/>
                </a:endParaRPr>
              </a:p>
            </p:txBody>
          </p:sp>
          <p:sp>
            <p:nvSpPr>
              <p:cNvPr id="34" name="iconfont-1187-868319"/>
              <p:cNvSpPr/>
              <p:nvPr/>
            </p:nvSpPr>
            <p:spPr>
              <a:xfrm>
                <a:off x="10751" y="3568"/>
                <a:ext cx="590" cy="590"/>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40" name="组合 39"/>
            <p:cNvGrpSpPr/>
            <p:nvPr/>
          </p:nvGrpSpPr>
          <p:grpSpPr>
            <a:xfrm>
              <a:off x="11792" y="3175"/>
              <a:ext cx="4803" cy="1268"/>
              <a:chOff x="13239" y="2961"/>
              <a:chExt cx="4803" cy="1268"/>
            </a:xfrm>
          </p:grpSpPr>
          <p:sp>
            <p:nvSpPr>
              <p:cNvPr id="120" name="1"/>
              <p:cNvSpPr txBox="1">
                <a:spLocks noChangeArrowheads="1"/>
              </p:cNvSpPr>
              <p:nvPr/>
            </p:nvSpPr>
            <p:spPr bwMode="auto">
              <a:xfrm>
                <a:off x="13239" y="2961"/>
                <a:ext cx="480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l"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sp>
            <p:nvSpPr>
              <p:cNvPr id="121" name="1"/>
              <p:cNvSpPr txBox="1">
                <a:spLocks noChangeArrowheads="1"/>
              </p:cNvSpPr>
              <p:nvPr/>
            </p:nvSpPr>
            <p:spPr bwMode="auto">
              <a:xfrm>
                <a:off x="13239" y="3408"/>
                <a:ext cx="4247"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grpSp>
        <p:grpSp>
          <p:nvGrpSpPr>
            <p:cNvPr id="45" name="组合 44"/>
            <p:cNvGrpSpPr/>
            <p:nvPr/>
          </p:nvGrpSpPr>
          <p:grpSpPr>
            <a:xfrm>
              <a:off x="10165" y="7189"/>
              <a:ext cx="1354" cy="1354"/>
              <a:chOff x="10165" y="7189"/>
              <a:chExt cx="1354" cy="1354"/>
            </a:xfrm>
          </p:grpSpPr>
          <p:sp>
            <p:nvSpPr>
              <p:cNvPr id="21" name="ïŝḷîḑê"/>
              <p:cNvSpPr/>
              <p:nvPr/>
            </p:nvSpPr>
            <p:spPr>
              <a:xfrm>
                <a:off x="10165" y="7189"/>
                <a:ext cx="1354" cy="1354"/>
              </a:xfrm>
              <a:prstGeom prst="ellipse">
                <a:avLst/>
              </a:prstGeom>
              <a:solidFill>
                <a:schemeClr val="accent3">
                  <a:lumMod val="50000"/>
                </a:schemeClr>
              </a:solidFill>
              <a:ln w="57150">
                <a:solidFill>
                  <a:schemeClr val="bg1"/>
                </a:solid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en-US"/>
                </a:defPPr>
                <a:lvl1pPr marL="0" algn="l" defTabSz="457200" rtl="0" eaLnBrk="1" latinLnBrk="0" hangingPunct="1">
                  <a:defRPr sz="1800" kern="1200">
                    <a:solidFill>
                      <a:schemeClr val="lt1"/>
                    </a:solidFill>
                  </a:defRPr>
                </a:lvl1pPr>
                <a:lvl2pPr marL="457200" algn="l" defTabSz="457200" rtl="0" eaLnBrk="1" latinLnBrk="0" hangingPunct="1">
                  <a:defRPr sz="1800" kern="1200">
                    <a:solidFill>
                      <a:schemeClr val="lt1"/>
                    </a:solidFill>
                  </a:defRPr>
                </a:lvl2pPr>
                <a:lvl3pPr marL="914400" algn="l" defTabSz="457200" rtl="0" eaLnBrk="1" latinLnBrk="0" hangingPunct="1">
                  <a:defRPr sz="1800" kern="1200">
                    <a:solidFill>
                      <a:schemeClr val="lt1"/>
                    </a:solidFill>
                  </a:defRPr>
                </a:lvl3pPr>
                <a:lvl4pPr marL="1371600" algn="l" defTabSz="457200" rtl="0" eaLnBrk="1" latinLnBrk="0" hangingPunct="1">
                  <a:defRPr sz="1800" kern="1200">
                    <a:solidFill>
                      <a:schemeClr val="lt1"/>
                    </a:solidFill>
                  </a:defRPr>
                </a:lvl4pPr>
                <a:lvl5pPr marL="1828800" algn="l" defTabSz="457200" rtl="0" eaLnBrk="1" latinLnBrk="0" hangingPunct="1">
                  <a:defRPr sz="1800" kern="1200">
                    <a:solidFill>
                      <a:schemeClr val="lt1"/>
                    </a:solidFill>
                  </a:defRPr>
                </a:lvl5pPr>
                <a:lvl6pPr marL="2286000" algn="l" defTabSz="457200" rtl="0" eaLnBrk="1" latinLnBrk="0" hangingPunct="1">
                  <a:defRPr sz="1800" kern="1200">
                    <a:solidFill>
                      <a:schemeClr val="lt1"/>
                    </a:solidFill>
                  </a:defRPr>
                </a:lvl6pPr>
                <a:lvl7pPr marL="2743200" algn="l" defTabSz="457200" rtl="0" eaLnBrk="1" latinLnBrk="0" hangingPunct="1">
                  <a:defRPr sz="1800" kern="1200">
                    <a:solidFill>
                      <a:schemeClr val="lt1"/>
                    </a:solidFill>
                  </a:defRPr>
                </a:lvl7pPr>
                <a:lvl8pPr marL="3200400" algn="l" defTabSz="457200" rtl="0" eaLnBrk="1" latinLnBrk="0" hangingPunct="1">
                  <a:defRPr sz="1800" kern="1200">
                    <a:solidFill>
                      <a:schemeClr val="lt1"/>
                    </a:solidFill>
                  </a:defRPr>
                </a:lvl8pPr>
                <a:lvl9pPr marL="3657600" algn="l" defTabSz="457200" rtl="0" eaLnBrk="1" latinLnBrk="0" hangingPunct="1">
                  <a:defRPr sz="1800" kern="1200">
                    <a:solidFill>
                      <a:schemeClr val="lt1"/>
                    </a:solidFill>
                  </a:defRPr>
                </a:lvl9pPr>
              </a:lstStyle>
              <a:p>
                <a:pPr algn="ctr" defTabSz="1600200">
                  <a:lnSpc>
                    <a:spcPct val="90000"/>
                  </a:lnSpc>
                  <a:spcBef>
                    <a:spcPct val="0"/>
                  </a:spcBef>
                  <a:spcAft>
                    <a:spcPct val="35000"/>
                  </a:spcAft>
                </a:pPr>
                <a:endParaRPr lang="ru-RU" sz="3600" dirty="0">
                  <a:cs typeface="+mn-ea"/>
                  <a:sym typeface="+mn-lt"/>
                </a:endParaRPr>
              </a:p>
            </p:txBody>
          </p:sp>
          <p:sp>
            <p:nvSpPr>
              <p:cNvPr id="36" name="iconfont-1187-868125"/>
              <p:cNvSpPr/>
              <p:nvPr/>
            </p:nvSpPr>
            <p:spPr>
              <a:xfrm>
                <a:off x="10604" y="7501"/>
                <a:ext cx="478" cy="729"/>
              </a:xfrm>
              <a:custGeom>
                <a:avLst/>
                <a:gdLst>
                  <a:gd name="T0" fmla="*/ 2621 w 8263"/>
                  <a:gd name="T1" fmla="*/ 2307 h 12594"/>
                  <a:gd name="T2" fmla="*/ 3643 w 8263"/>
                  <a:gd name="T3" fmla="*/ 1308 h 12594"/>
                  <a:gd name="T4" fmla="*/ 4777 w 8263"/>
                  <a:gd name="T5" fmla="*/ 1308 h 12594"/>
                  <a:gd name="T6" fmla="*/ 5799 w 8263"/>
                  <a:gd name="T7" fmla="*/ 2307 h 12594"/>
                  <a:gd name="T8" fmla="*/ 5799 w 8263"/>
                  <a:gd name="T9" fmla="*/ 4735 h 12594"/>
                  <a:gd name="T10" fmla="*/ 7139 w 8263"/>
                  <a:gd name="T11" fmla="*/ 4735 h 12594"/>
                  <a:gd name="T12" fmla="*/ 7139 w 8263"/>
                  <a:gd name="T13" fmla="*/ 2307 h 12594"/>
                  <a:gd name="T14" fmla="*/ 4777 w 8263"/>
                  <a:gd name="T15" fmla="*/ 0 h 12594"/>
                  <a:gd name="T16" fmla="*/ 3643 w 8263"/>
                  <a:gd name="T17" fmla="*/ 0 h 12594"/>
                  <a:gd name="T18" fmla="*/ 1282 w 8263"/>
                  <a:gd name="T19" fmla="*/ 2307 h 12594"/>
                  <a:gd name="T20" fmla="*/ 1282 w 8263"/>
                  <a:gd name="T21" fmla="*/ 3426 h 12594"/>
                  <a:gd name="T22" fmla="*/ 2621 w 8263"/>
                  <a:gd name="T23" fmla="*/ 3426 h 12594"/>
                  <a:gd name="T24" fmla="*/ 2621 w 8263"/>
                  <a:gd name="T25" fmla="*/ 2307 h 12594"/>
                  <a:gd name="T26" fmla="*/ 0 w 8263"/>
                  <a:gd name="T27" fmla="*/ 5432 h 12594"/>
                  <a:gd name="T28" fmla="*/ 0 w 8263"/>
                  <a:gd name="T29" fmla="*/ 9095 h 12594"/>
                  <a:gd name="T30" fmla="*/ 3581 w 8263"/>
                  <a:gd name="T31" fmla="*/ 12594 h 12594"/>
                  <a:gd name="T32" fmla="*/ 4683 w 8263"/>
                  <a:gd name="T33" fmla="*/ 12594 h 12594"/>
                  <a:gd name="T34" fmla="*/ 8263 w 8263"/>
                  <a:gd name="T35" fmla="*/ 9095 h 12594"/>
                  <a:gd name="T36" fmla="*/ 8263 w 8263"/>
                  <a:gd name="T37" fmla="*/ 5432 h 12594"/>
                  <a:gd name="T38" fmla="*/ 0 w 8263"/>
                  <a:gd name="T39" fmla="*/ 5432 h 12594"/>
                  <a:gd name="T40" fmla="*/ 4656 w 8263"/>
                  <a:gd name="T41" fmla="*/ 8691 h 12594"/>
                  <a:gd name="T42" fmla="*/ 4656 w 8263"/>
                  <a:gd name="T43" fmla="*/ 10294 h 12594"/>
                  <a:gd name="T44" fmla="*/ 4299 w 8263"/>
                  <a:gd name="T45" fmla="*/ 10643 h 12594"/>
                  <a:gd name="T46" fmla="*/ 3942 w 8263"/>
                  <a:gd name="T47" fmla="*/ 10294 h 12594"/>
                  <a:gd name="T48" fmla="*/ 3942 w 8263"/>
                  <a:gd name="T49" fmla="*/ 8691 h 12594"/>
                  <a:gd name="T50" fmla="*/ 3369 w 8263"/>
                  <a:gd name="T51" fmla="*/ 7851 h 12594"/>
                  <a:gd name="T52" fmla="*/ 4301 w 8263"/>
                  <a:gd name="T53" fmla="*/ 6940 h 12594"/>
                  <a:gd name="T54" fmla="*/ 5232 w 8263"/>
                  <a:gd name="T55" fmla="*/ 7851 h 12594"/>
                  <a:gd name="T56" fmla="*/ 4656 w 8263"/>
                  <a:gd name="T57" fmla="*/ 8691 h 12594"/>
                  <a:gd name="T58" fmla="*/ 4656 w 8263"/>
                  <a:gd name="T59" fmla="*/ 8691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63" h="12594">
                    <a:moveTo>
                      <a:pt x="2621" y="2307"/>
                    </a:moveTo>
                    <a:cubicBezTo>
                      <a:pt x="2622" y="1756"/>
                      <a:pt x="3079" y="1309"/>
                      <a:pt x="3643" y="1308"/>
                    </a:cubicBezTo>
                    <a:lnTo>
                      <a:pt x="4777" y="1308"/>
                    </a:lnTo>
                    <a:cubicBezTo>
                      <a:pt x="5341" y="1309"/>
                      <a:pt x="5798" y="1756"/>
                      <a:pt x="5799" y="2307"/>
                    </a:cubicBezTo>
                    <a:lnTo>
                      <a:pt x="5799" y="4735"/>
                    </a:lnTo>
                    <a:lnTo>
                      <a:pt x="7139" y="4735"/>
                    </a:lnTo>
                    <a:lnTo>
                      <a:pt x="7139" y="2307"/>
                    </a:lnTo>
                    <a:cubicBezTo>
                      <a:pt x="7138" y="1033"/>
                      <a:pt x="6082" y="0"/>
                      <a:pt x="4777" y="0"/>
                    </a:cubicBezTo>
                    <a:lnTo>
                      <a:pt x="3643" y="0"/>
                    </a:lnTo>
                    <a:cubicBezTo>
                      <a:pt x="2339" y="0"/>
                      <a:pt x="1282" y="1033"/>
                      <a:pt x="1282" y="2307"/>
                    </a:cubicBezTo>
                    <a:lnTo>
                      <a:pt x="1282" y="3426"/>
                    </a:lnTo>
                    <a:lnTo>
                      <a:pt x="2621" y="3426"/>
                    </a:lnTo>
                    <a:lnTo>
                      <a:pt x="2621" y="2307"/>
                    </a:lnTo>
                    <a:close/>
                    <a:moveTo>
                      <a:pt x="0" y="5432"/>
                    </a:moveTo>
                    <a:lnTo>
                      <a:pt x="0" y="9095"/>
                    </a:lnTo>
                    <a:cubicBezTo>
                      <a:pt x="0" y="11029"/>
                      <a:pt x="1603" y="12594"/>
                      <a:pt x="3581" y="12594"/>
                    </a:cubicBezTo>
                    <a:lnTo>
                      <a:pt x="4683" y="12594"/>
                    </a:lnTo>
                    <a:cubicBezTo>
                      <a:pt x="6660" y="12594"/>
                      <a:pt x="8263" y="11028"/>
                      <a:pt x="8263" y="9095"/>
                    </a:cubicBezTo>
                    <a:lnTo>
                      <a:pt x="8263" y="5432"/>
                    </a:lnTo>
                    <a:lnTo>
                      <a:pt x="0" y="5432"/>
                    </a:lnTo>
                    <a:close/>
                    <a:moveTo>
                      <a:pt x="4656" y="8691"/>
                    </a:moveTo>
                    <a:lnTo>
                      <a:pt x="4656" y="10294"/>
                    </a:lnTo>
                    <a:cubicBezTo>
                      <a:pt x="4656" y="10486"/>
                      <a:pt x="4496" y="10643"/>
                      <a:pt x="4299" y="10643"/>
                    </a:cubicBezTo>
                    <a:cubicBezTo>
                      <a:pt x="4102" y="10643"/>
                      <a:pt x="3942" y="10486"/>
                      <a:pt x="3942" y="10294"/>
                    </a:cubicBezTo>
                    <a:lnTo>
                      <a:pt x="3942" y="8691"/>
                    </a:lnTo>
                    <a:cubicBezTo>
                      <a:pt x="3606" y="8553"/>
                      <a:pt x="3369" y="8229"/>
                      <a:pt x="3369" y="7851"/>
                    </a:cubicBezTo>
                    <a:cubicBezTo>
                      <a:pt x="3369" y="7348"/>
                      <a:pt x="3786" y="6940"/>
                      <a:pt x="4301" y="6940"/>
                    </a:cubicBezTo>
                    <a:cubicBezTo>
                      <a:pt x="4815" y="6940"/>
                      <a:pt x="5232" y="7348"/>
                      <a:pt x="5232" y="7851"/>
                    </a:cubicBezTo>
                    <a:cubicBezTo>
                      <a:pt x="5232" y="8230"/>
                      <a:pt x="4994" y="8555"/>
                      <a:pt x="4656" y="8691"/>
                    </a:cubicBezTo>
                    <a:close/>
                    <a:moveTo>
                      <a:pt x="4656" y="8691"/>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37" name="组合 36"/>
            <p:cNvGrpSpPr/>
            <p:nvPr/>
          </p:nvGrpSpPr>
          <p:grpSpPr>
            <a:xfrm>
              <a:off x="11725" y="7406"/>
              <a:ext cx="4803" cy="1268"/>
              <a:chOff x="13239" y="2961"/>
              <a:chExt cx="4803" cy="1268"/>
            </a:xfrm>
          </p:grpSpPr>
          <p:sp>
            <p:nvSpPr>
              <p:cNvPr id="38" name="1"/>
              <p:cNvSpPr txBox="1">
                <a:spLocks noChangeArrowheads="1"/>
              </p:cNvSpPr>
              <p:nvPr/>
            </p:nvSpPr>
            <p:spPr bwMode="auto">
              <a:xfrm>
                <a:off x="13239" y="2961"/>
                <a:ext cx="480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l" eaLnBrk="1" hangingPunct="1">
                  <a:spcBef>
                    <a:spcPct val="20000"/>
                  </a:spcBef>
                </a:pPr>
                <a:r>
                  <a:rPr lang="zh-CN" altLang="en-US" sz="1600" b="1" dirty="0">
                    <a:solidFill>
                      <a:schemeClr val="accent3">
                        <a:lumMod val="50000"/>
                      </a:schemeClr>
                    </a:solidFill>
                    <a:latin typeface="+mn-lt"/>
                    <a:ea typeface="+mn-ea"/>
                    <a:cs typeface="+mn-ea"/>
                    <a:sym typeface="+mn-lt"/>
                  </a:rPr>
                  <a:t>点击此处添加标题</a:t>
                </a:r>
              </a:p>
            </p:txBody>
          </p:sp>
          <p:sp>
            <p:nvSpPr>
              <p:cNvPr id="41" name="1"/>
              <p:cNvSpPr txBox="1">
                <a:spLocks noChangeArrowheads="1"/>
              </p:cNvSpPr>
              <p:nvPr/>
            </p:nvSpPr>
            <p:spPr bwMode="auto">
              <a:xfrm>
                <a:off x="13239" y="3408"/>
                <a:ext cx="4314"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l">
                  <a:lnSpc>
                    <a:spcPct val="150000"/>
                  </a:lnSpc>
                </a:pPr>
                <a:r>
                  <a:rPr lang="zh-CN" altLang="en-US" sz="1200" dirty="0">
                    <a:solidFill>
                      <a:schemeClr val="bg1">
                        <a:lumMod val="50000"/>
                      </a:schemeClr>
                    </a:solidFill>
                    <a:latin typeface="+mn-lt"/>
                    <a:ea typeface="+mn-ea"/>
                    <a:cs typeface="+mn-ea"/>
                    <a:sym typeface="+mn-lt"/>
                  </a:rPr>
                  <a:t>点击此处添加文本内容，或通过复制文本在此框中选择粘贴</a:t>
                </a:r>
                <a:endParaRPr lang="en-US" altLang="zh-CN" sz="1200" dirty="0">
                  <a:solidFill>
                    <a:schemeClr val="bg1">
                      <a:lumMod val="50000"/>
                    </a:schemeClr>
                  </a:solidFill>
                  <a:latin typeface="+mn-lt"/>
                  <a:ea typeface="+mn-ea"/>
                  <a:cs typeface="+mn-ea"/>
                  <a:sym typeface="+mn-lt"/>
                </a:endParaRPr>
              </a:p>
            </p:txBody>
          </p:sp>
        </p:grpSp>
      </p:grpSp>
      <p:sp>
        <p:nvSpPr>
          <p:cNvPr id="49" name="iconfont-11910-5478353"/>
          <p:cNvSpPr/>
          <p:nvPr/>
        </p:nvSpPr>
        <p:spPr>
          <a:xfrm>
            <a:off x="6091555" y="3463290"/>
            <a:ext cx="578485" cy="538480"/>
          </a:xfrm>
          <a:custGeom>
            <a:avLst/>
            <a:gdLst>
              <a:gd name="T0" fmla="*/ 8052 w 11204"/>
              <a:gd name="T1" fmla="*/ 701 h 10433"/>
              <a:gd name="T2" fmla="*/ 7702 w 11204"/>
              <a:gd name="T3" fmla="*/ 6 h 10433"/>
              <a:gd name="T4" fmla="*/ 7352 w 11204"/>
              <a:gd name="T5" fmla="*/ 701 h 10433"/>
              <a:gd name="T6" fmla="*/ 3854 w 11204"/>
              <a:gd name="T7" fmla="*/ 353 h 10433"/>
              <a:gd name="T8" fmla="*/ 3504 w 11204"/>
              <a:gd name="T9" fmla="*/ 6 h 10433"/>
              <a:gd name="T10" fmla="*/ 3154 w 11204"/>
              <a:gd name="T11" fmla="*/ 353 h 10433"/>
              <a:gd name="T12" fmla="*/ 1755 w 11204"/>
              <a:gd name="T13" fmla="*/ 701 h 10433"/>
              <a:gd name="T14" fmla="*/ 5 w 11204"/>
              <a:gd name="T15" fmla="*/ 2438 h 10433"/>
              <a:gd name="T16" fmla="*/ 513 w 11204"/>
              <a:gd name="T17" fmla="*/ 9925 h 10433"/>
              <a:gd name="T18" fmla="*/ 9450 w 11204"/>
              <a:gd name="T19" fmla="*/ 10428 h 10433"/>
              <a:gd name="T20" fmla="*/ 11200 w 11204"/>
              <a:gd name="T21" fmla="*/ 8691 h 10433"/>
              <a:gd name="T22" fmla="*/ 10693 w 11204"/>
              <a:gd name="T23" fmla="*/ 1205 h 10433"/>
              <a:gd name="T24" fmla="*/ 707 w 11204"/>
              <a:gd name="T25" fmla="*/ 2438 h 10433"/>
              <a:gd name="T26" fmla="*/ 3155 w 11204"/>
              <a:gd name="T27" fmla="*/ 1396 h 10433"/>
              <a:gd name="T28" fmla="*/ 3252 w 11204"/>
              <a:gd name="T29" fmla="*/ 1996 h 10433"/>
              <a:gd name="T30" fmla="*/ 3759 w 11204"/>
              <a:gd name="T31" fmla="*/ 1996 h 10433"/>
              <a:gd name="T32" fmla="*/ 3855 w 11204"/>
              <a:gd name="T33" fmla="*/ 1396 h 10433"/>
              <a:gd name="T34" fmla="*/ 7353 w 11204"/>
              <a:gd name="T35" fmla="*/ 1743 h 10433"/>
              <a:gd name="T36" fmla="*/ 7950 w 11204"/>
              <a:gd name="T37" fmla="*/ 1990 h 10433"/>
              <a:gd name="T38" fmla="*/ 8053 w 11204"/>
              <a:gd name="T39" fmla="*/ 1396 h 10433"/>
              <a:gd name="T40" fmla="*/ 10500 w 11204"/>
              <a:gd name="T41" fmla="*/ 2438 h 10433"/>
              <a:gd name="T42" fmla="*/ 707 w 11204"/>
              <a:gd name="T43" fmla="*/ 3480 h 10433"/>
              <a:gd name="T44" fmla="*/ 10499 w 11204"/>
              <a:gd name="T45" fmla="*/ 8691 h 10433"/>
              <a:gd name="T46" fmla="*/ 1757 w 11204"/>
              <a:gd name="T47" fmla="*/ 9733 h 10433"/>
              <a:gd name="T48" fmla="*/ 707 w 11204"/>
              <a:gd name="T49" fmla="*/ 4175 h 10433"/>
              <a:gd name="T50" fmla="*/ 10499 w 11204"/>
              <a:gd name="T51" fmla="*/ 8691 h 10433"/>
              <a:gd name="T52" fmla="*/ 2504 w 11204"/>
              <a:gd name="T53" fmla="*/ 8691 h 10433"/>
              <a:gd name="T54" fmla="*/ 3202 w 11204"/>
              <a:gd name="T55" fmla="*/ 7996 h 10433"/>
              <a:gd name="T56" fmla="*/ 2502 w 11204"/>
              <a:gd name="T57" fmla="*/ 7301 h 10433"/>
              <a:gd name="T58" fmla="*/ 1802 w 11204"/>
              <a:gd name="T59" fmla="*/ 7996 h 10433"/>
              <a:gd name="T60" fmla="*/ 2504 w 11204"/>
              <a:gd name="T61" fmla="*/ 8691 h 10433"/>
              <a:gd name="T62" fmla="*/ 2991 w 11204"/>
              <a:gd name="T63" fmla="*/ 6398 h 10433"/>
              <a:gd name="T64" fmla="*/ 2991 w 11204"/>
              <a:gd name="T65" fmla="*/ 5426 h 10433"/>
              <a:gd name="T66" fmla="*/ 2012 w 11204"/>
              <a:gd name="T67" fmla="*/ 5426 h 10433"/>
              <a:gd name="T68" fmla="*/ 2012 w 11204"/>
              <a:gd name="T69" fmla="*/ 6398 h 10433"/>
              <a:gd name="T70" fmla="*/ 5646 w 11204"/>
              <a:gd name="T71" fmla="*/ 8691 h 10433"/>
              <a:gd name="T72" fmla="*/ 6136 w 11204"/>
              <a:gd name="T73" fmla="*/ 7510 h 10433"/>
              <a:gd name="T74" fmla="*/ 5156 w 11204"/>
              <a:gd name="T75" fmla="*/ 7510 h 10433"/>
              <a:gd name="T76" fmla="*/ 5156 w 11204"/>
              <a:gd name="T77" fmla="*/ 8482 h 10433"/>
              <a:gd name="T78" fmla="*/ 5646 w 11204"/>
              <a:gd name="T79" fmla="*/ 6606 h 10433"/>
              <a:gd name="T80" fmla="*/ 6139 w 11204"/>
              <a:gd name="T81" fmla="*/ 5426 h 10433"/>
              <a:gd name="T82" fmla="*/ 5159 w 11204"/>
              <a:gd name="T83" fmla="*/ 5426 h 10433"/>
              <a:gd name="T84" fmla="*/ 5154 w 11204"/>
              <a:gd name="T85" fmla="*/ 6398 h 10433"/>
              <a:gd name="T86" fmla="*/ 8630 w 11204"/>
              <a:gd name="T87" fmla="*/ 8691 h 10433"/>
              <a:gd name="T88" fmla="*/ 9330 w 11204"/>
              <a:gd name="T89" fmla="*/ 7996 h 10433"/>
              <a:gd name="T90" fmla="*/ 8630 w 11204"/>
              <a:gd name="T91" fmla="*/ 7301 h 10433"/>
              <a:gd name="T92" fmla="*/ 7930 w 11204"/>
              <a:gd name="T93" fmla="*/ 7996 h 10433"/>
              <a:gd name="T94" fmla="*/ 8630 w 11204"/>
              <a:gd name="T95" fmla="*/ 8691 h 10433"/>
              <a:gd name="T96" fmla="*/ 9329 w 11204"/>
              <a:gd name="T97" fmla="*/ 5912 h 10433"/>
              <a:gd name="T98" fmla="*/ 8629 w 11204"/>
              <a:gd name="T99" fmla="*/ 5217 h 10433"/>
              <a:gd name="T100" fmla="*/ 7929 w 11204"/>
              <a:gd name="T101" fmla="*/ 5912 h 10433"/>
              <a:gd name="T102" fmla="*/ 8630 w 11204"/>
              <a:gd name="T103" fmla="*/ 6606 h 10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04" h="10433">
                <a:moveTo>
                  <a:pt x="9450" y="701"/>
                </a:moveTo>
                <a:lnTo>
                  <a:pt x="8052" y="701"/>
                </a:lnTo>
                <a:lnTo>
                  <a:pt x="8052" y="353"/>
                </a:lnTo>
                <a:cubicBezTo>
                  <a:pt x="8052" y="161"/>
                  <a:pt x="7895" y="6"/>
                  <a:pt x="7702" y="6"/>
                </a:cubicBezTo>
                <a:cubicBezTo>
                  <a:pt x="7509" y="6"/>
                  <a:pt x="7353" y="161"/>
                  <a:pt x="7352" y="353"/>
                </a:cubicBezTo>
                <a:lnTo>
                  <a:pt x="7352" y="701"/>
                </a:lnTo>
                <a:lnTo>
                  <a:pt x="3854" y="701"/>
                </a:lnTo>
                <a:lnTo>
                  <a:pt x="3854" y="353"/>
                </a:lnTo>
                <a:cubicBezTo>
                  <a:pt x="3860" y="260"/>
                  <a:pt x="3825" y="167"/>
                  <a:pt x="3758" y="101"/>
                </a:cubicBezTo>
                <a:cubicBezTo>
                  <a:pt x="3690" y="35"/>
                  <a:pt x="3598" y="0"/>
                  <a:pt x="3504" y="6"/>
                </a:cubicBezTo>
                <a:cubicBezTo>
                  <a:pt x="3410" y="0"/>
                  <a:pt x="3318" y="35"/>
                  <a:pt x="3250" y="101"/>
                </a:cubicBezTo>
                <a:cubicBezTo>
                  <a:pt x="3184" y="167"/>
                  <a:pt x="3149" y="260"/>
                  <a:pt x="3154" y="353"/>
                </a:cubicBezTo>
                <a:lnTo>
                  <a:pt x="3154" y="701"/>
                </a:lnTo>
                <a:lnTo>
                  <a:pt x="1755" y="701"/>
                </a:lnTo>
                <a:cubicBezTo>
                  <a:pt x="1290" y="696"/>
                  <a:pt x="843" y="877"/>
                  <a:pt x="513" y="1205"/>
                </a:cubicBezTo>
                <a:cubicBezTo>
                  <a:pt x="184" y="1531"/>
                  <a:pt x="2" y="1975"/>
                  <a:pt x="5" y="2438"/>
                </a:cubicBezTo>
                <a:lnTo>
                  <a:pt x="5" y="8691"/>
                </a:lnTo>
                <a:cubicBezTo>
                  <a:pt x="0" y="9153"/>
                  <a:pt x="184" y="9598"/>
                  <a:pt x="513" y="9925"/>
                </a:cubicBezTo>
                <a:cubicBezTo>
                  <a:pt x="843" y="10252"/>
                  <a:pt x="1290" y="10433"/>
                  <a:pt x="1755" y="10428"/>
                </a:cubicBezTo>
                <a:lnTo>
                  <a:pt x="9450" y="10428"/>
                </a:lnTo>
                <a:cubicBezTo>
                  <a:pt x="9915" y="10433"/>
                  <a:pt x="10363" y="10252"/>
                  <a:pt x="10693" y="9925"/>
                </a:cubicBezTo>
                <a:cubicBezTo>
                  <a:pt x="11022" y="9598"/>
                  <a:pt x="11204" y="9155"/>
                  <a:pt x="11200" y="8691"/>
                </a:cubicBezTo>
                <a:lnTo>
                  <a:pt x="11200" y="2438"/>
                </a:lnTo>
                <a:cubicBezTo>
                  <a:pt x="11204" y="1976"/>
                  <a:pt x="11022" y="1531"/>
                  <a:pt x="10693" y="1205"/>
                </a:cubicBezTo>
                <a:cubicBezTo>
                  <a:pt x="10362" y="878"/>
                  <a:pt x="9915" y="697"/>
                  <a:pt x="9450" y="701"/>
                </a:cubicBezTo>
                <a:close/>
                <a:moveTo>
                  <a:pt x="707" y="2438"/>
                </a:moveTo>
                <a:cubicBezTo>
                  <a:pt x="720" y="1868"/>
                  <a:pt x="1183" y="1410"/>
                  <a:pt x="1757" y="1396"/>
                </a:cubicBezTo>
                <a:lnTo>
                  <a:pt x="3155" y="1396"/>
                </a:lnTo>
                <a:lnTo>
                  <a:pt x="3155" y="1743"/>
                </a:lnTo>
                <a:cubicBezTo>
                  <a:pt x="3149" y="1837"/>
                  <a:pt x="3184" y="1930"/>
                  <a:pt x="3252" y="1996"/>
                </a:cubicBezTo>
                <a:cubicBezTo>
                  <a:pt x="3319" y="2062"/>
                  <a:pt x="3410" y="2097"/>
                  <a:pt x="3505" y="2091"/>
                </a:cubicBezTo>
                <a:cubicBezTo>
                  <a:pt x="3599" y="2097"/>
                  <a:pt x="3692" y="2062"/>
                  <a:pt x="3759" y="1996"/>
                </a:cubicBezTo>
                <a:cubicBezTo>
                  <a:pt x="3827" y="1930"/>
                  <a:pt x="3862" y="1837"/>
                  <a:pt x="3855" y="1743"/>
                </a:cubicBezTo>
                <a:lnTo>
                  <a:pt x="3855" y="1396"/>
                </a:lnTo>
                <a:lnTo>
                  <a:pt x="7353" y="1396"/>
                </a:lnTo>
                <a:lnTo>
                  <a:pt x="7353" y="1743"/>
                </a:lnTo>
                <a:cubicBezTo>
                  <a:pt x="7353" y="1936"/>
                  <a:pt x="7509" y="2091"/>
                  <a:pt x="7703" y="2091"/>
                </a:cubicBezTo>
                <a:cubicBezTo>
                  <a:pt x="7795" y="2091"/>
                  <a:pt x="7884" y="2055"/>
                  <a:pt x="7950" y="1990"/>
                </a:cubicBezTo>
                <a:cubicBezTo>
                  <a:pt x="8015" y="1925"/>
                  <a:pt x="8053" y="1836"/>
                  <a:pt x="8053" y="1743"/>
                </a:cubicBezTo>
                <a:lnTo>
                  <a:pt x="8053" y="1396"/>
                </a:lnTo>
                <a:lnTo>
                  <a:pt x="9452" y="1396"/>
                </a:lnTo>
                <a:cubicBezTo>
                  <a:pt x="10025" y="1410"/>
                  <a:pt x="10486" y="1868"/>
                  <a:pt x="10500" y="2438"/>
                </a:cubicBezTo>
                <a:lnTo>
                  <a:pt x="10500" y="3480"/>
                </a:lnTo>
                <a:lnTo>
                  <a:pt x="707" y="3480"/>
                </a:lnTo>
                <a:lnTo>
                  <a:pt x="707" y="2438"/>
                </a:lnTo>
                <a:close/>
                <a:moveTo>
                  <a:pt x="10499" y="8691"/>
                </a:moveTo>
                <a:cubicBezTo>
                  <a:pt x="10485" y="9261"/>
                  <a:pt x="10023" y="9718"/>
                  <a:pt x="9450" y="9733"/>
                </a:cubicBezTo>
                <a:lnTo>
                  <a:pt x="1757" y="9733"/>
                </a:lnTo>
                <a:cubicBezTo>
                  <a:pt x="1183" y="9720"/>
                  <a:pt x="720" y="9261"/>
                  <a:pt x="707" y="8691"/>
                </a:cubicBezTo>
                <a:lnTo>
                  <a:pt x="707" y="4175"/>
                </a:lnTo>
                <a:lnTo>
                  <a:pt x="10500" y="4175"/>
                </a:lnTo>
                <a:lnTo>
                  <a:pt x="10499" y="8691"/>
                </a:lnTo>
                <a:close/>
                <a:moveTo>
                  <a:pt x="10499" y="8691"/>
                </a:moveTo>
                <a:close/>
                <a:moveTo>
                  <a:pt x="2504" y="8691"/>
                </a:moveTo>
                <a:cubicBezTo>
                  <a:pt x="2689" y="8696"/>
                  <a:pt x="2868" y="8620"/>
                  <a:pt x="2991" y="8482"/>
                </a:cubicBezTo>
                <a:cubicBezTo>
                  <a:pt x="3125" y="8356"/>
                  <a:pt x="3202" y="8179"/>
                  <a:pt x="3202" y="7996"/>
                </a:cubicBezTo>
                <a:cubicBezTo>
                  <a:pt x="3202" y="7812"/>
                  <a:pt x="3125" y="7636"/>
                  <a:pt x="2991" y="7510"/>
                </a:cubicBezTo>
                <a:cubicBezTo>
                  <a:pt x="2864" y="7376"/>
                  <a:pt x="2687" y="7301"/>
                  <a:pt x="2502" y="7301"/>
                </a:cubicBezTo>
                <a:cubicBezTo>
                  <a:pt x="2316" y="7301"/>
                  <a:pt x="2140" y="7376"/>
                  <a:pt x="2012" y="7510"/>
                </a:cubicBezTo>
                <a:cubicBezTo>
                  <a:pt x="1878" y="7636"/>
                  <a:pt x="1802" y="7812"/>
                  <a:pt x="1802" y="7996"/>
                </a:cubicBezTo>
                <a:cubicBezTo>
                  <a:pt x="1802" y="8179"/>
                  <a:pt x="1878" y="8356"/>
                  <a:pt x="2012" y="8482"/>
                </a:cubicBezTo>
                <a:cubicBezTo>
                  <a:pt x="2137" y="8621"/>
                  <a:pt x="2317" y="8697"/>
                  <a:pt x="2504" y="8691"/>
                </a:cubicBezTo>
                <a:close/>
                <a:moveTo>
                  <a:pt x="2504" y="6606"/>
                </a:moveTo>
                <a:cubicBezTo>
                  <a:pt x="2689" y="6611"/>
                  <a:pt x="2868" y="6535"/>
                  <a:pt x="2991" y="6398"/>
                </a:cubicBezTo>
                <a:cubicBezTo>
                  <a:pt x="3118" y="6267"/>
                  <a:pt x="3193" y="6095"/>
                  <a:pt x="3202" y="5912"/>
                </a:cubicBezTo>
                <a:cubicBezTo>
                  <a:pt x="3194" y="5730"/>
                  <a:pt x="3119" y="5557"/>
                  <a:pt x="2991" y="5426"/>
                </a:cubicBezTo>
                <a:cubicBezTo>
                  <a:pt x="2864" y="5292"/>
                  <a:pt x="2687" y="5217"/>
                  <a:pt x="2502" y="5217"/>
                </a:cubicBezTo>
                <a:cubicBezTo>
                  <a:pt x="2316" y="5217"/>
                  <a:pt x="2139" y="5292"/>
                  <a:pt x="2012" y="5426"/>
                </a:cubicBezTo>
                <a:cubicBezTo>
                  <a:pt x="1885" y="5557"/>
                  <a:pt x="1810" y="5730"/>
                  <a:pt x="1802" y="5912"/>
                </a:cubicBezTo>
                <a:cubicBezTo>
                  <a:pt x="1810" y="6095"/>
                  <a:pt x="1884" y="6267"/>
                  <a:pt x="2012" y="6398"/>
                </a:cubicBezTo>
                <a:cubicBezTo>
                  <a:pt x="2137" y="6536"/>
                  <a:pt x="2317" y="6612"/>
                  <a:pt x="2504" y="6606"/>
                </a:cubicBezTo>
                <a:close/>
                <a:moveTo>
                  <a:pt x="5646" y="8691"/>
                </a:moveTo>
                <a:cubicBezTo>
                  <a:pt x="5929" y="8695"/>
                  <a:pt x="6185" y="8526"/>
                  <a:pt x="6294" y="8265"/>
                </a:cubicBezTo>
                <a:cubicBezTo>
                  <a:pt x="6401" y="8005"/>
                  <a:pt x="6339" y="7705"/>
                  <a:pt x="6136" y="7510"/>
                </a:cubicBezTo>
                <a:cubicBezTo>
                  <a:pt x="6009" y="7376"/>
                  <a:pt x="5831" y="7301"/>
                  <a:pt x="5646" y="7301"/>
                </a:cubicBezTo>
                <a:cubicBezTo>
                  <a:pt x="5461" y="7301"/>
                  <a:pt x="5284" y="7376"/>
                  <a:pt x="5156" y="7510"/>
                </a:cubicBezTo>
                <a:cubicBezTo>
                  <a:pt x="5023" y="7636"/>
                  <a:pt x="4946" y="7812"/>
                  <a:pt x="4946" y="7996"/>
                </a:cubicBezTo>
                <a:cubicBezTo>
                  <a:pt x="4946" y="8179"/>
                  <a:pt x="5023" y="8356"/>
                  <a:pt x="5156" y="8482"/>
                </a:cubicBezTo>
                <a:cubicBezTo>
                  <a:pt x="5281" y="8621"/>
                  <a:pt x="5461" y="8696"/>
                  <a:pt x="5646" y="8691"/>
                </a:cubicBezTo>
                <a:close/>
                <a:moveTo>
                  <a:pt x="5646" y="6606"/>
                </a:moveTo>
                <a:cubicBezTo>
                  <a:pt x="6030" y="6598"/>
                  <a:pt x="6339" y="6292"/>
                  <a:pt x="6349" y="5912"/>
                </a:cubicBezTo>
                <a:cubicBezTo>
                  <a:pt x="6340" y="5730"/>
                  <a:pt x="6267" y="5557"/>
                  <a:pt x="6139" y="5426"/>
                </a:cubicBezTo>
                <a:cubicBezTo>
                  <a:pt x="6012" y="5292"/>
                  <a:pt x="5834" y="5217"/>
                  <a:pt x="5649" y="5217"/>
                </a:cubicBezTo>
                <a:cubicBezTo>
                  <a:pt x="5464" y="5217"/>
                  <a:pt x="5288" y="5292"/>
                  <a:pt x="5159" y="5426"/>
                </a:cubicBezTo>
                <a:cubicBezTo>
                  <a:pt x="5032" y="5557"/>
                  <a:pt x="4958" y="5730"/>
                  <a:pt x="4949" y="5912"/>
                </a:cubicBezTo>
                <a:cubicBezTo>
                  <a:pt x="4957" y="6093"/>
                  <a:pt x="5029" y="6266"/>
                  <a:pt x="5154" y="6398"/>
                </a:cubicBezTo>
                <a:cubicBezTo>
                  <a:pt x="5280" y="6536"/>
                  <a:pt x="5460" y="6612"/>
                  <a:pt x="5646" y="6606"/>
                </a:cubicBezTo>
                <a:close/>
                <a:moveTo>
                  <a:pt x="8630" y="8691"/>
                </a:moveTo>
                <a:cubicBezTo>
                  <a:pt x="8817" y="8696"/>
                  <a:pt x="8995" y="8620"/>
                  <a:pt x="9120" y="8482"/>
                </a:cubicBezTo>
                <a:cubicBezTo>
                  <a:pt x="9254" y="8356"/>
                  <a:pt x="9330" y="8179"/>
                  <a:pt x="9330" y="7996"/>
                </a:cubicBezTo>
                <a:cubicBezTo>
                  <a:pt x="9330" y="7812"/>
                  <a:pt x="9254" y="7636"/>
                  <a:pt x="9120" y="7510"/>
                </a:cubicBezTo>
                <a:cubicBezTo>
                  <a:pt x="8993" y="7376"/>
                  <a:pt x="8815" y="7301"/>
                  <a:pt x="8630" y="7301"/>
                </a:cubicBezTo>
                <a:cubicBezTo>
                  <a:pt x="8445" y="7301"/>
                  <a:pt x="8268" y="7376"/>
                  <a:pt x="8140" y="7510"/>
                </a:cubicBezTo>
                <a:cubicBezTo>
                  <a:pt x="8003" y="7633"/>
                  <a:pt x="7925" y="7811"/>
                  <a:pt x="7930" y="7996"/>
                </a:cubicBezTo>
                <a:cubicBezTo>
                  <a:pt x="7939" y="8178"/>
                  <a:pt x="8013" y="8351"/>
                  <a:pt x="8140" y="8482"/>
                </a:cubicBezTo>
                <a:cubicBezTo>
                  <a:pt x="8265" y="8620"/>
                  <a:pt x="8444" y="8696"/>
                  <a:pt x="8630" y="8691"/>
                </a:cubicBezTo>
                <a:close/>
                <a:moveTo>
                  <a:pt x="8630" y="6606"/>
                </a:moveTo>
                <a:cubicBezTo>
                  <a:pt x="9013" y="6597"/>
                  <a:pt x="9320" y="6291"/>
                  <a:pt x="9329" y="5912"/>
                </a:cubicBezTo>
                <a:cubicBezTo>
                  <a:pt x="9320" y="5730"/>
                  <a:pt x="9247" y="5557"/>
                  <a:pt x="9119" y="5426"/>
                </a:cubicBezTo>
                <a:cubicBezTo>
                  <a:pt x="8992" y="5292"/>
                  <a:pt x="8814" y="5217"/>
                  <a:pt x="8629" y="5217"/>
                </a:cubicBezTo>
                <a:cubicBezTo>
                  <a:pt x="8444" y="5217"/>
                  <a:pt x="8267" y="5292"/>
                  <a:pt x="8139" y="5426"/>
                </a:cubicBezTo>
                <a:cubicBezTo>
                  <a:pt x="8013" y="5557"/>
                  <a:pt x="7938" y="5730"/>
                  <a:pt x="7929" y="5912"/>
                </a:cubicBezTo>
                <a:cubicBezTo>
                  <a:pt x="7938" y="6095"/>
                  <a:pt x="8012" y="6267"/>
                  <a:pt x="8139" y="6398"/>
                </a:cubicBezTo>
                <a:cubicBezTo>
                  <a:pt x="8265" y="6536"/>
                  <a:pt x="8444" y="6612"/>
                  <a:pt x="8630" y="6606"/>
                </a:cubicBezTo>
                <a:close/>
                <a:moveTo>
                  <a:pt x="8630" y="660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3D2"/>
        </a:solidFill>
        <a:effectLst/>
      </p:bgPr>
    </p:bg>
    <p:spTree>
      <p:nvGrpSpPr>
        <p:cNvPr id="1" name=""/>
        <p:cNvGrpSpPr/>
        <p:nvPr/>
      </p:nvGrpSpPr>
      <p:grpSpPr>
        <a:xfrm>
          <a:off x="0" y="0"/>
          <a:ext cx="0" cy="0"/>
          <a:chOff x="0" y="0"/>
          <a:chExt cx="0" cy="0"/>
        </a:xfrm>
      </p:grpSpPr>
      <p:sp>
        <p:nvSpPr>
          <p:cNvPr id="4" name="矩形 3"/>
          <p:cNvSpPr/>
          <p:nvPr/>
        </p:nvSpPr>
        <p:spPr>
          <a:xfrm rot="180000">
            <a:off x="293370" y="318770"/>
            <a:ext cx="11632565" cy="6230620"/>
          </a:xfrm>
          <a:prstGeom prst="rect">
            <a:avLst/>
          </a:prstGeom>
          <a:solidFill>
            <a:srgbClr val="C0D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428625" y="412750"/>
            <a:ext cx="11381740" cy="6096000"/>
            <a:chOff x="875" y="875"/>
            <a:chExt cx="17924" cy="9600"/>
          </a:xfrm>
        </p:grpSpPr>
        <p:sp>
          <p:nvSpPr>
            <p:cNvPr id="5" name="矩形 4"/>
            <p:cNvSpPr/>
            <p:nvPr/>
          </p:nvSpPr>
          <p:spPr>
            <a:xfrm>
              <a:off x="875" y="875"/>
              <a:ext cx="17924" cy="9600"/>
            </a:xfrm>
            <a:prstGeom prst="rect">
              <a:avLst/>
            </a:prstGeom>
            <a:solidFill>
              <a:srgbClr val="FD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06" y="1425"/>
              <a:ext cx="16925" cy="8550"/>
            </a:xfrm>
            <a:prstGeom prst="rect">
              <a:avLst/>
            </a:prstGeom>
            <a:no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1369060" y="606425"/>
            <a:ext cx="2144395" cy="310515"/>
            <a:chOff x="1650" y="821"/>
            <a:chExt cx="5000" cy="724"/>
          </a:xfrm>
        </p:grpSpPr>
        <p:sp>
          <p:nvSpPr>
            <p:cNvPr id="8" name="椭圆 7"/>
            <p:cNvSpPr/>
            <p:nvPr/>
          </p:nvSpPr>
          <p:spPr>
            <a:xfrm>
              <a:off x="5926"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820785" y="6042660"/>
            <a:ext cx="2132965" cy="308610"/>
            <a:chOff x="1650" y="821"/>
            <a:chExt cx="5000" cy="724"/>
          </a:xfrm>
        </p:grpSpPr>
        <p:sp>
          <p:nvSpPr>
            <p:cNvPr id="16" name="椭圆 15"/>
            <p:cNvSpPr/>
            <p:nvPr/>
          </p:nvSpPr>
          <p:spPr>
            <a:xfrm>
              <a:off x="5926"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4857"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788"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719" y="821"/>
              <a:ext cx="725" cy="725"/>
            </a:xfrm>
            <a:prstGeom prst="ellipse">
              <a:avLst/>
            </a:prstGeom>
            <a:solidFill>
              <a:schemeClr val="bg1"/>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650" y="821"/>
              <a:ext cx="725" cy="725"/>
            </a:xfrm>
            <a:prstGeom prst="ellipse">
              <a:avLst/>
            </a:prstGeom>
            <a:solidFill>
              <a:srgbClr val="60805D"/>
            </a:solidFill>
            <a:ln>
              <a:solidFill>
                <a:srgbClr val="608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3696335" y="2680335"/>
            <a:ext cx="5008245" cy="1310005"/>
            <a:chOff x="6211" y="3630"/>
            <a:chExt cx="7887" cy="2063"/>
          </a:xfrm>
        </p:grpSpPr>
        <p:sp>
          <p:nvSpPr>
            <p:cNvPr id="3" name="文本框 2"/>
            <p:cNvSpPr txBox="1"/>
            <p:nvPr/>
          </p:nvSpPr>
          <p:spPr>
            <a:xfrm>
              <a:off x="6211" y="3630"/>
              <a:ext cx="7886" cy="1598"/>
            </a:xfrm>
            <a:prstGeom prst="rect">
              <a:avLst/>
            </a:prstGeom>
            <a:noFill/>
          </p:spPr>
          <p:txBody>
            <a:bodyPr wrap="square" rtlCol="0">
              <a:spAutoFit/>
            </a:bodyPr>
            <a:lstStyle/>
            <a:p>
              <a:pPr algn="dist"/>
              <a:r>
                <a:rPr lang="zh-CN" altLang="en-US" sz="6000" b="1" dirty="0" smtClean="0">
                  <a:solidFill>
                    <a:schemeClr val="accent3">
                      <a:lumMod val="50000"/>
                    </a:schemeClr>
                  </a:solidFill>
                  <a:cs typeface="+mn-ea"/>
                  <a:sym typeface="+mn-lt"/>
                </a:rPr>
                <a:t>专业认知</a:t>
              </a:r>
              <a:endParaRPr lang="zh-CN" altLang="en-US" sz="6000" b="1" dirty="0">
                <a:solidFill>
                  <a:schemeClr val="accent3">
                    <a:lumMod val="50000"/>
                  </a:schemeClr>
                </a:solidFill>
                <a:cs typeface="+mn-ea"/>
                <a:sym typeface="+mn-lt"/>
              </a:endParaRPr>
            </a:p>
          </p:txBody>
        </p:sp>
        <p:sp>
          <p:nvSpPr>
            <p:cNvPr id="98" name="文本框 97"/>
            <p:cNvSpPr txBox="1"/>
            <p:nvPr/>
          </p:nvSpPr>
          <p:spPr>
            <a:xfrm>
              <a:off x="6212" y="5113"/>
              <a:ext cx="7886" cy="580"/>
            </a:xfrm>
            <a:prstGeom prst="rect">
              <a:avLst/>
            </a:prstGeom>
            <a:noFill/>
          </p:spPr>
          <p:txBody>
            <a:bodyPr wrap="square" rtlCol="0">
              <a:spAutoFit/>
            </a:bodyPr>
            <a:lstStyle/>
            <a:p>
              <a:pPr algn="dist"/>
              <a:r>
                <a:rPr lang="zh-CN" altLang="en-US">
                  <a:solidFill>
                    <a:schemeClr val="accent3">
                      <a:lumMod val="50000"/>
                    </a:schemeClr>
                  </a:solidFill>
                  <a:cs typeface="+mn-ea"/>
                  <a:sym typeface="+mn-lt"/>
                </a:rPr>
                <a:t>Please enter your content</a:t>
              </a: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ISLIDE.ICON" val="#405338;#407214;#405333;#407207;"/>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ISLIDE.ICON" val="#405328;"/>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tlypykr4">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宽屏</PresentationFormat>
  <Paragraphs>98</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AutoBVT</cp:lastModifiedBy>
  <cp:revision>241</cp:revision>
  <dcterms:created xsi:type="dcterms:W3CDTF">2019-06-19T02:08:00Z</dcterms:created>
  <dcterms:modified xsi:type="dcterms:W3CDTF">2022-03-14T09:45:44Z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v1.0_mb_ZzRFY8FoXsJK43RnqUii4g==</vt:lpwstr>
  </property>
  <property fmtid="{D5CDD505-2E9C-101B-9397-08002B2CF9AE}" pid="4" name="ICV">
    <vt:lpwstr>DD9DDFC8CB134F0C8E7A7B2EC0346260</vt:lpwstr>
  </property>
</Properties>
</file>