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handoutMasterIdLst>
    <p:handoutMasterId r:id="rId23"/>
  </p:handoutMasterIdLst>
  <p:sldIdLst>
    <p:sldId id="362" r:id="rId2"/>
    <p:sldId id="363" r:id="rId3"/>
    <p:sldId id="369" r:id="rId4"/>
    <p:sldId id="381" r:id="rId5"/>
    <p:sldId id="385" r:id="rId6"/>
    <p:sldId id="386" r:id="rId7"/>
    <p:sldId id="387" r:id="rId8"/>
    <p:sldId id="382" r:id="rId9"/>
    <p:sldId id="388" r:id="rId10"/>
    <p:sldId id="389" r:id="rId11"/>
    <p:sldId id="390" r:id="rId12"/>
    <p:sldId id="383" r:id="rId13"/>
    <p:sldId id="391" r:id="rId14"/>
    <p:sldId id="392" r:id="rId15"/>
    <p:sldId id="393" r:id="rId16"/>
    <p:sldId id="384" r:id="rId17"/>
    <p:sldId id="394" r:id="rId18"/>
    <p:sldId id="395" r:id="rId19"/>
    <p:sldId id="396" r:id="rId20"/>
    <p:sldId id="366" r:id="rId21"/>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B9E5"/>
    <a:srgbClr val="539AD3"/>
    <a:srgbClr val="94ADF9"/>
    <a:srgbClr val="5FB1E7"/>
    <a:srgbClr val="01527F"/>
    <a:srgbClr val="011C27"/>
    <a:srgbClr val="FCF7DA"/>
    <a:srgbClr val="DF2123"/>
    <a:srgbClr val="F49E00"/>
    <a:srgbClr val="4256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81"/>
    <p:restoredTop sz="96271"/>
  </p:normalViewPr>
  <p:slideViewPr>
    <p:cSldViewPr snapToGrid="0" snapToObjects="1">
      <p:cViewPr varScale="1">
        <p:scale>
          <a:sx n="115" d="100"/>
          <a:sy n="115" d="100"/>
        </p:scale>
        <p:origin x="600"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96" d="100"/>
        <a:sy n="196"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t>2022-03-14</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t>2022-03-14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tiff"/></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3.tiff"/></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圆角矩形 7"/>
          <p:cNvSpPr/>
          <p:nvPr/>
        </p:nvSpPr>
        <p:spPr>
          <a:xfrm>
            <a:off x="1302497" y="4893939"/>
            <a:ext cx="2099608" cy="511778"/>
          </a:xfrm>
          <a:prstGeom prst="roundRect">
            <a:avLst/>
          </a:prstGeom>
          <a:solidFill>
            <a:srgbClr val="5FB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3" name="图片 2"/>
          <p:cNvPicPr>
            <a:picLocks noChangeAspect="1"/>
          </p:cNvPicPr>
          <p:nvPr/>
        </p:nvPicPr>
        <p:blipFill>
          <a:blip r:embed="rId4"/>
          <a:stretch>
            <a:fillRect/>
          </a:stretch>
        </p:blipFill>
        <p:spPr>
          <a:xfrm>
            <a:off x="7769785" y="2312895"/>
            <a:ext cx="4077073" cy="4077073"/>
          </a:xfrm>
          <a:prstGeom prst="rect">
            <a:avLst/>
          </a:prstGeom>
        </p:spPr>
      </p:pic>
      <p:sp>
        <p:nvSpPr>
          <p:cNvPr id="4" name="文本框 3"/>
          <p:cNvSpPr txBox="1"/>
          <p:nvPr/>
        </p:nvSpPr>
        <p:spPr>
          <a:xfrm>
            <a:off x="1154578" y="2935205"/>
            <a:ext cx="6615207" cy="1200329"/>
          </a:xfrm>
          <a:prstGeom prst="rect">
            <a:avLst/>
          </a:prstGeom>
          <a:noFill/>
          <a:effectLst>
            <a:outerShdw blurRad="25400" dist="25400" dir="2400000" algn="tl" rotWithShape="0">
              <a:schemeClr val="bg1">
                <a:alpha val="80000"/>
              </a:schemeClr>
            </a:outerShdw>
          </a:effectLst>
        </p:spPr>
        <p:txBody>
          <a:bodyPr wrap="square" rtlCol="0">
            <a:spAutoFit/>
          </a:bodyPr>
          <a:lstStyle/>
          <a:p>
            <a:pPr algn="dist"/>
            <a:r>
              <a:rPr kumimoji="1" lang="zh-CN" altLang="en-US" sz="7200" dirty="0" smtClean="0">
                <a:solidFill>
                  <a:srgbClr val="5FB1E7"/>
                </a:solidFill>
                <a:cs typeface="+mn-ea"/>
                <a:sym typeface="+mn-lt"/>
              </a:rPr>
              <a:t>研究生个人简历</a:t>
            </a:r>
            <a:endParaRPr kumimoji="1" lang="zh-CN" altLang="en-US" sz="7200" dirty="0">
              <a:solidFill>
                <a:srgbClr val="5FB1E7"/>
              </a:solidFill>
              <a:cs typeface="+mn-ea"/>
              <a:sym typeface="+mn-lt"/>
            </a:endParaRPr>
          </a:p>
        </p:txBody>
      </p:sp>
      <p:sp>
        <p:nvSpPr>
          <p:cNvPr id="5" name="文本框 4"/>
          <p:cNvSpPr txBox="1"/>
          <p:nvPr/>
        </p:nvSpPr>
        <p:spPr>
          <a:xfrm>
            <a:off x="1289050" y="1698167"/>
            <a:ext cx="4654550" cy="707886"/>
          </a:xfrm>
          <a:prstGeom prst="rect">
            <a:avLst/>
          </a:prstGeom>
          <a:noFill/>
          <a:effectLst>
            <a:outerShdw blurRad="25400" dist="25400" dir="2400000" algn="tl" rotWithShape="0">
              <a:schemeClr val="bg1">
                <a:alpha val="80000"/>
              </a:schemeClr>
            </a:outerShdw>
          </a:effectLst>
        </p:spPr>
        <p:txBody>
          <a:bodyPr wrap="square" rtlCol="0">
            <a:spAutoFit/>
          </a:bodyPr>
          <a:lstStyle/>
          <a:p>
            <a:r>
              <a:rPr kumimoji="1" lang="en-US" altLang="zh-CN" sz="4000" dirty="0" smtClean="0">
                <a:solidFill>
                  <a:srgbClr val="5FB1E7"/>
                </a:solidFill>
                <a:cs typeface="+mn-ea"/>
                <a:sym typeface="+mn-lt"/>
              </a:rPr>
              <a:t>PERSONAL    RESUME</a:t>
            </a:r>
            <a:endParaRPr kumimoji="1" lang="zh-CN" altLang="en-US" sz="4000" dirty="0">
              <a:solidFill>
                <a:srgbClr val="5FB1E7"/>
              </a:solidFill>
              <a:cs typeface="+mn-ea"/>
              <a:sym typeface="+mn-lt"/>
            </a:endParaRPr>
          </a:p>
        </p:txBody>
      </p:sp>
      <p:sp>
        <p:nvSpPr>
          <p:cNvPr id="6" name="文本框 5"/>
          <p:cNvSpPr txBox="1"/>
          <p:nvPr/>
        </p:nvSpPr>
        <p:spPr>
          <a:xfrm>
            <a:off x="1289050" y="4185438"/>
            <a:ext cx="5743762" cy="552011"/>
          </a:xfrm>
          <a:prstGeom prst="rect">
            <a:avLst/>
          </a:prstGeom>
          <a:noFill/>
        </p:spPr>
        <p:txBody>
          <a:bodyPr wrap="square" rtlCol="0">
            <a:spAutoFit/>
          </a:bodyPr>
          <a:lstStyle/>
          <a:p>
            <a:pPr>
              <a:lnSpc>
                <a:spcPct val="150000"/>
              </a:lnSpc>
            </a:pPr>
            <a:r>
              <a:rPr lang="en-GB" altLang="zh-CN" sz="1050" dirty="0">
                <a:solidFill>
                  <a:schemeClr val="tx1">
                    <a:lumMod val="65000"/>
                    <a:lumOff val="35000"/>
                  </a:schemeClr>
                </a:solidFill>
                <a:cs typeface="+mn-ea"/>
                <a:sym typeface="+mn-lt"/>
              </a:rPr>
              <a:t>your content is entered here, or by copying your text, select paste in this box and choose to retain only text. your content is typed here, or by copying your text, select paste in this box.</a:t>
            </a:r>
          </a:p>
        </p:txBody>
      </p:sp>
      <p:sp>
        <p:nvSpPr>
          <p:cNvPr id="7" name="文本框 6"/>
          <p:cNvSpPr txBox="1"/>
          <p:nvPr/>
        </p:nvSpPr>
        <p:spPr>
          <a:xfrm>
            <a:off x="1733452" y="4965797"/>
            <a:ext cx="1237839" cy="369332"/>
          </a:xfrm>
          <a:prstGeom prst="rect">
            <a:avLst/>
          </a:prstGeom>
          <a:noFill/>
        </p:spPr>
        <p:txBody>
          <a:bodyPr wrap="none" rtlCol="0">
            <a:spAutoFit/>
          </a:bodyPr>
          <a:lstStyle/>
          <a:p>
            <a:pPr algn="ctr"/>
            <a:r>
              <a:rPr kumimoji="1" lang="zh-CN" altLang="en-US" dirty="0" smtClean="0">
                <a:solidFill>
                  <a:schemeClr val="bg1"/>
                </a:solidFill>
                <a:cs typeface="+mn-ea"/>
                <a:sym typeface="+mn-lt"/>
              </a:rPr>
              <a:t>学生：</a:t>
            </a:r>
            <a:r>
              <a:rPr kumimoji="1" lang="en-US" altLang="zh-CN" dirty="0">
                <a:solidFill>
                  <a:schemeClr val="bg1"/>
                </a:solidFill>
                <a:cs typeface="+mn-ea"/>
                <a:sym typeface="+mn-lt"/>
              </a:rPr>
              <a:t>XXX</a:t>
            </a:r>
          </a:p>
        </p:txBody>
      </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1579" y="386367"/>
            <a:ext cx="2179502" cy="461665"/>
          </a:xfrm>
          <a:prstGeom prst="rect">
            <a:avLst/>
          </a:prstGeom>
          <a:noFill/>
        </p:spPr>
        <p:txBody>
          <a:bodyPr wrap="square" rtlCol="0">
            <a:spAutoFit/>
          </a:bodyPr>
          <a:lstStyle/>
          <a:p>
            <a:pPr algn="dist"/>
            <a:r>
              <a:rPr kumimoji="1" lang="zh-CN" altLang="en-US" sz="2400">
                <a:solidFill>
                  <a:srgbClr val="5FB1E7"/>
                </a:solidFill>
                <a:cs typeface="+mn-ea"/>
                <a:sym typeface="+mn-lt"/>
              </a:rPr>
              <a:t>核心优势介绍</a:t>
            </a:r>
          </a:p>
        </p:txBody>
      </p:sp>
      <p:sp>
        <p:nvSpPr>
          <p:cNvPr id="3" name="ïşľïḓé"/>
          <p:cNvSpPr/>
          <p:nvPr/>
        </p:nvSpPr>
        <p:spPr>
          <a:xfrm>
            <a:off x="8121008" y="2296532"/>
            <a:ext cx="729427" cy="729425"/>
          </a:xfrm>
          <a:prstGeom prst="ellipse">
            <a:avLst/>
          </a:prstGeom>
          <a:gradFill>
            <a:gsLst>
              <a:gs pos="0">
                <a:srgbClr val="81B9E5"/>
              </a:gs>
              <a:gs pos="100000">
                <a:srgbClr val="539AD3"/>
              </a:gs>
            </a:gsLst>
            <a:lin ang="5400000" scaled="1"/>
          </a:gradFill>
          <a:ln w="57150">
            <a:noFill/>
            <a:prstDash val="solid"/>
            <a:miter lim="800000"/>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cs typeface="+mn-ea"/>
              <a:sym typeface="+mn-lt"/>
            </a:endParaRPr>
          </a:p>
        </p:txBody>
      </p:sp>
      <p:sp>
        <p:nvSpPr>
          <p:cNvPr id="4" name="iŝ1ídê"/>
          <p:cNvSpPr/>
          <p:nvPr/>
        </p:nvSpPr>
        <p:spPr bwMode="auto">
          <a:xfrm>
            <a:off x="8302289" y="2444462"/>
            <a:ext cx="366863" cy="433565"/>
          </a:xfrm>
          <a:custGeom>
            <a:avLst/>
            <a:gdLst/>
            <a:ahLst/>
            <a:cxnLst>
              <a:cxn ang="0">
                <a:pos x="250" y="250"/>
              </a:cxn>
              <a:cxn ang="0">
                <a:pos x="125" y="296"/>
              </a:cxn>
              <a:cxn ang="0">
                <a:pos x="0" y="250"/>
              </a:cxn>
              <a:cxn ang="0">
                <a:pos x="66" y="210"/>
              </a:cxn>
              <a:cxn ang="0">
                <a:pos x="79" y="219"/>
              </a:cxn>
              <a:cxn ang="0">
                <a:pos x="70" y="232"/>
              </a:cxn>
              <a:cxn ang="0">
                <a:pos x="23" y="251"/>
              </a:cxn>
              <a:cxn ang="0">
                <a:pos x="125" y="273"/>
              </a:cxn>
              <a:cxn ang="0">
                <a:pos x="228" y="250"/>
              </a:cxn>
              <a:cxn ang="0">
                <a:pos x="180" y="232"/>
              </a:cxn>
              <a:cxn ang="0">
                <a:pos x="171" y="219"/>
              </a:cxn>
              <a:cxn ang="0">
                <a:pos x="184" y="210"/>
              </a:cxn>
              <a:cxn ang="0">
                <a:pos x="250" y="250"/>
              </a:cxn>
              <a:cxn ang="0">
                <a:pos x="80" y="182"/>
              </a:cxn>
              <a:cxn ang="0">
                <a:pos x="91" y="182"/>
              </a:cxn>
              <a:cxn ang="0">
                <a:pos x="91" y="250"/>
              </a:cxn>
              <a:cxn ang="0">
                <a:pos x="102" y="262"/>
              </a:cxn>
              <a:cxn ang="0">
                <a:pos x="148" y="262"/>
              </a:cxn>
              <a:cxn ang="0">
                <a:pos x="159" y="250"/>
              </a:cxn>
              <a:cxn ang="0">
                <a:pos x="159" y="182"/>
              </a:cxn>
              <a:cxn ang="0">
                <a:pos x="171" y="182"/>
              </a:cxn>
              <a:cxn ang="0">
                <a:pos x="182" y="171"/>
              </a:cxn>
              <a:cxn ang="0">
                <a:pos x="182" y="102"/>
              </a:cxn>
              <a:cxn ang="0">
                <a:pos x="157" y="82"/>
              </a:cxn>
              <a:cxn ang="0">
                <a:pos x="125" y="80"/>
              </a:cxn>
              <a:cxn ang="0">
                <a:pos x="93" y="82"/>
              </a:cxn>
              <a:cxn ang="0">
                <a:pos x="68" y="102"/>
              </a:cxn>
              <a:cxn ang="0">
                <a:pos x="68" y="171"/>
              </a:cxn>
              <a:cxn ang="0">
                <a:pos x="80" y="182"/>
              </a:cxn>
              <a:cxn ang="0">
                <a:pos x="125" y="68"/>
              </a:cxn>
              <a:cxn ang="0">
                <a:pos x="159" y="34"/>
              </a:cxn>
              <a:cxn ang="0">
                <a:pos x="125" y="0"/>
              </a:cxn>
              <a:cxn ang="0">
                <a:pos x="91" y="34"/>
              </a:cxn>
              <a:cxn ang="0">
                <a:pos x="125" y="68"/>
              </a:cxn>
              <a:cxn ang="0">
                <a:pos x="125" y="68"/>
              </a:cxn>
              <a:cxn ang="0">
                <a:pos x="125" y="68"/>
              </a:cxn>
            </a:cxnLst>
            <a:rect l="0" t="0" r="r" b="b"/>
            <a:pathLst>
              <a:path w="250" h="296">
                <a:moveTo>
                  <a:pt x="250" y="250"/>
                </a:moveTo>
                <a:cubicBezTo>
                  <a:pt x="250" y="282"/>
                  <a:pt x="185" y="296"/>
                  <a:pt x="125" y="296"/>
                </a:cubicBezTo>
                <a:cubicBezTo>
                  <a:pt x="65" y="296"/>
                  <a:pt x="0" y="282"/>
                  <a:pt x="0" y="250"/>
                </a:cubicBezTo>
                <a:cubicBezTo>
                  <a:pt x="0" y="226"/>
                  <a:pt x="36" y="215"/>
                  <a:pt x="66" y="210"/>
                </a:cubicBezTo>
                <a:cubicBezTo>
                  <a:pt x="72" y="209"/>
                  <a:pt x="78" y="213"/>
                  <a:pt x="79" y="219"/>
                </a:cubicBezTo>
                <a:cubicBezTo>
                  <a:pt x="80" y="225"/>
                  <a:pt x="76" y="231"/>
                  <a:pt x="70" y="232"/>
                </a:cubicBezTo>
                <a:cubicBezTo>
                  <a:pt x="33" y="239"/>
                  <a:pt x="23" y="249"/>
                  <a:pt x="23" y="251"/>
                </a:cubicBezTo>
                <a:cubicBezTo>
                  <a:pt x="24" y="257"/>
                  <a:pt x="58" y="273"/>
                  <a:pt x="125" y="273"/>
                </a:cubicBezTo>
                <a:cubicBezTo>
                  <a:pt x="192" y="273"/>
                  <a:pt x="226" y="257"/>
                  <a:pt x="228" y="250"/>
                </a:cubicBezTo>
                <a:cubicBezTo>
                  <a:pt x="227" y="249"/>
                  <a:pt x="217" y="238"/>
                  <a:pt x="180" y="232"/>
                </a:cubicBezTo>
                <a:cubicBezTo>
                  <a:pt x="174" y="231"/>
                  <a:pt x="170" y="225"/>
                  <a:pt x="171" y="219"/>
                </a:cubicBezTo>
                <a:cubicBezTo>
                  <a:pt x="172" y="213"/>
                  <a:pt x="178" y="209"/>
                  <a:pt x="184" y="210"/>
                </a:cubicBezTo>
                <a:cubicBezTo>
                  <a:pt x="214" y="215"/>
                  <a:pt x="250" y="226"/>
                  <a:pt x="250" y="250"/>
                </a:cubicBezTo>
                <a:close/>
                <a:moveTo>
                  <a:pt x="80" y="182"/>
                </a:moveTo>
                <a:cubicBezTo>
                  <a:pt x="91" y="182"/>
                  <a:pt x="91" y="182"/>
                  <a:pt x="91" y="182"/>
                </a:cubicBezTo>
                <a:cubicBezTo>
                  <a:pt x="91" y="250"/>
                  <a:pt x="91" y="250"/>
                  <a:pt x="91" y="250"/>
                </a:cubicBezTo>
                <a:cubicBezTo>
                  <a:pt x="91" y="257"/>
                  <a:pt x="96" y="262"/>
                  <a:pt x="102" y="262"/>
                </a:cubicBezTo>
                <a:cubicBezTo>
                  <a:pt x="148" y="262"/>
                  <a:pt x="148" y="262"/>
                  <a:pt x="148" y="262"/>
                </a:cubicBezTo>
                <a:cubicBezTo>
                  <a:pt x="154" y="262"/>
                  <a:pt x="159" y="257"/>
                  <a:pt x="159" y="250"/>
                </a:cubicBezTo>
                <a:cubicBezTo>
                  <a:pt x="159" y="182"/>
                  <a:pt x="159" y="182"/>
                  <a:pt x="159" y="182"/>
                </a:cubicBezTo>
                <a:cubicBezTo>
                  <a:pt x="171" y="182"/>
                  <a:pt x="171" y="182"/>
                  <a:pt x="171" y="182"/>
                </a:cubicBezTo>
                <a:cubicBezTo>
                  <a:pt x="177" y="182"/>
                  <a:pt x="182" y="177"/>
                  <a:pt x="182" y="171"/>
                </a:cubicBezTo>
                <a:cubicBezTo>
                  <a:pt x="182" y="102"/>
                  <a:pt x="182" y="102"/>
                  <a:pt x="182" y="102"/>
                </a:cubicBezTo>
                <a:cubicBezTo>
                  <a:pt x="182" y="97"/>
                  <a:pt x="173" y="84"/>
                  <a:pt x="157" y="82"/>
                </a:cubicBezTo>
                <a:cubicBezTo>
                  <a:pt x="150" y="81"/>
                  <a:pt x="138" y="80"/>
                  <a:pt x="125" y="80"/>
                </a:cubicBezTo>
                <a:cubicBezTo>
                  <a:pt x="112" y="80"/>
                  <a:pt x="100" y="81"/>
                  <a:pt x="93" y="82"/>
                </a:cubicBezTo>
                <a:cubicBezTo>
                  <a:pt x="77" y="84"/>
                  <a:pt x="68" y="97"/>
                  <a:pt x="68" y="102"/>
                </a:cubicBezTo>
                <a:cubicBezTo>
                  <a:pt x="68" y="171"/>
                  <a:pt x="68" y="171"/>
                  <a:pt x="68" y="171"/>
                </a:cubicBezTo>
                <a:cubicBezTo>
                  <a:pt x="68" y="177"/>
                  <a:pt x="73" y="182"/>
                  <a:pt x="80" y="182"/>
                </a:cubicBezTo>
                <a:close/>
                <a:moveTo>
                  <a:pt x="125" y="68"/>
                </a:moveTo>
                <a:cubicBezTo>
                  <a:pt x="144" y="68"/>
                  <a:pt x="159" y="53"/>
                  <a:pt x="159" y="34"/>
                </a:cubicBezTo>
                <a:cubicBezTo>
                  <a:pt x="159" y="15"/>
                  <a:pt x="144" y="0"/>
                  <a:pt x="125" y="0"/>
                </a:cubicBezTo>
                <a:cubicBezTo>
                  <a:pt x="106" y="0"/>
                  <a:pt x="91" y="15"/>
                  <a:pt x="91" y="34"/>
                </a:cubicBezTo>
                <a:cubicBezTo>
                  <a:pt x="91" y="53"/>
                  <a:pt x="106" y="68"/>
                  <a:pt x="125" y="68"/>
                </a:cubicBezTo>
                <a:close/>
                <a:moveTo>
                  <a:pt x="125" y="68"/>
                </a:moveTo>
                <a:cubicBezTo>
                  <a:pt x="125" y="68"/>
                  <a:pt x="125" y="68"/>
                  <a:pt x="125" y="68"/>
                </a:cubicBezTo>
              </a:path>
            </a:pathLst>
          </a:custGeom>
          <a:solidFill>
            <a:schemeClr val="bg1"/>
          </a:solidFill>
          <a:ln w="9525">
            <a:noFill/>
            <a:round/>
          </a:ln>
        </p:spPr>
        <p:txBody>
          <a:bodyPr wrap="square" lIns="91440" tIns="45720" rIns="91440" bIns="45720" anchor="ctr">
            <a:normAutofit/>
          </a:bodyPr>
          <a:lstStyle/>
          <a:p>
            <a:pPr algn="ctr"/>
            <a:endParaRPr>
              <a:cs typeface="+mn-ea"/>
              <a:sym typeface="+mn-lt"/>
            </a:endParaRPr>
          </a:p>
        </p:txBody>
      </p:sp>
      <p:sp>
        <p:nvSpPr>
          <p:cNvPr id="5" name="îṩlïḍè"/>
          <p:cNvSpPr/>
          <p:nvPr/>
        </p:nvSpPr>
        <p:spPr>
          <a:xfrm>
            <a:off x="8121008" y="4501666"/>
            <a:ext cx="729427" cy="729425"/>
          </a:xfrm>
          <a:prstGeom prst="ellipse">
            <a:avLst/>
          </a:prstGeom>
          <a:gradFill>
            <a:gsLst>
              <a:gs pos="0">
                <a:srgbClr val="81B9E5"/>
              </a:gs>
              <a:gs pos="100000">
                <a:srgbClr val="539AD3"/>
              </a:gs>
            </a:gsLst>
            <a:lin ang="5400000" scaled="1"/>
          </a:gradFill>
          <a:ln w="57150">
            <a:noFill/>
            <a:prstDash val="solid"/>
            <a:miter lim="800000"/>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cs typeface="+mn-ea"/>
              <a:sym typeface="+mn-lt"/>
            </a:endParaRPr>
          </a:p>
        </p:txBody>
      </p:sp>
      <p:sp>
        <p:nvSpPr>
          <p:cNvPr id="6" name="ïşḷíde"/>
          <p:cNvSpPr/>
          <p:nvPr/>
        </p:nvSpPr>
        <p:spPr bwMode="auto">
          <a:xfrm>
            <a:off x="8302289" y="4649596"/>
            <a:ext cx="366863" cy="433565"/>
          </a:xfrm>
          <a:custGeom>
            <a:avLst/>
            <a:gdLst/>
            <a:ahLst/>
            <a:cxnLst>
              <a:cxn ang="0">
                <a:pos x="250" y="250"/>
              </a:cxn>
              <a:cxn ang="0">
                <a:pos x="125" y="296"/>
              </a:cxn>
              <a:cxn ang="0">
                <a:pos x="0" y="250"/>
              </a:cxn>
              <a:cxn ang="0">
                <a:pos x="66" y="210"/>
              </a:cxn>
              <a:cxn ang="0">
                <a:pos x="79" y="219"/>
              </a:cxn>
              <a:cxn ang="0">
                <a:pos x="70" y="232"/>
              </a:cxn>
              <a:cxn ang="0">
                <a:pos x="23" y="251"/>
              </a:cxn>
              <a:cxn ang="0">
                <a:pos x="125" y="273"/>
              </a:cxn>
              <a:cxn ang="0">
                <a:pos x="228" y="250"/>
              </a:cxn>
              <a:cxn ang="0">
                <a:pos x="180" y="232"/>
              </a:cxn>
              <a:cxn ang="0">
                <a:pos x="171" y="219"/>
              </a:cxn>
              <a:cxn ang="0">
                <a:pos x="184" y="210"/>
              </a:cxn>
              <a:cxn ang="0">
                <a:pos x="250" y="250"/>
              </a:cxn>
              <a:cxn ang="0">
                <a:pos x="80" y="182"/>
              </a:cxn>
              <a:cxn ang="0">
                <a:pos x="91" y="182"/>
              </a:cxn>
              <a:cxn ang="0">
                <a:pos x="91" y="250"/>
              </a:cxn>
              <a:cxn ang="0">
                <a:pos x="102" y="262"/>
              </a:cxn>
              <a:cxn ang="0">
                <a:pos x="148" y="262"/>
              </a:cxn>
              <a:cxn ang="0">
                <a:pos x="159" y="250"/>
              </a:cxn>
              <a:cxn ang="0">
                <a:pos x="159" y="182"/>
              </a:cxn>
              <a:cxn ang="0">
                <a:pos x="171" y="182"/>
              </a:cxn>
              <a:cxn ang="0">
                <a:pos x="182" y="171"/>
              </a:cxn>
              <a:cxn ang="0">
                <a:pos x="182" y="102"/>
              </a:cxn>
              <a:cxn ang="0">
                <a:pos x="157" y="82"/>
              </a:cxn>
              <a:cxn ang="0">
                <a:pos x="125" y="80"/>
              </a:cxn>
              <a:cxn ang="0">
                <a:pos x="93" y="82"/>
              </a:cxn>
              <a:cxn ang="0">
                <a:pos x="68" y="102"/>
              </a:cxn>
              <a:cxn ang="0">
                <a:pos x="68" y="171"/>
              </a:cxn>
              <a:cxn ang="0">
                <a:pos x="80" y="182"/>
              </a:cxn>
              <a:cxn ang="0">
                <a:pos x="125" y="68"/>
              </a:cxn>
              <a:cxn ang="0">
                <a:pos x="159" y="34"/>
              </a:cxn>
              <a:cxn ang="0">
                <a:pos x="125" y="0"/>
              </a:cxn>
              <a:cxn ang="0">
                <a:pos x="91" y="34"/>
              </a:cxn>
              <a:cxn ang="0">
                <a:pos x="125" y="68"/>
              </a:cxn>
              <a:cxn ang="0">
                <a:pos x="125" y="68"/>
              </a:cxn>
              <a:cxn ang="0">
                <a:pos x="125" y="68"/>
              </a:cxn>
            </a:cxnLst>
            <a:rect l="0" t="0" r="r" b="b"/>
            <a:pathLst>
              <a:path w="250" h="296">
                <a:moveTo>
                  <a:pt x="250" y="250"/>
                </a:moveTo>
                <a:cubicBezTo>
                  <a:pt x="250" y="282"/>
                  <a:pt x="185" y="296"/>
                  <a:pt x="125" y="296"/>
                </a:cubicBezTo>
                <a:cubicBezTo>
                  <a:pt x="65" y="296"/>
                  <a:pt x="0" y="282"/>
                  <a:pt x="0" y="250"/>
                </a:cubicBezTo>
                <a:cubicBezTo>
                  <a:pt x="0" y="226"/>
                  <a:pt x="36" y="215"/>
                  <a:pt x="66" y="210"/>
                </a:cubicBezTo>
                <a:cubicBezTo>
                  <a:pt x="72" y="209"/>
                  <a:pt x="78" y="213"/>
                  <a:pt x="79" y="219"/>
                </a:cubicBezTo>
                <a:cubicBezTo>
                  <a:pt x="80" y="225"/>
                  <a:pt x="76" y="231"/>
                  <a:pt x="70" y="232"/>
                </a:cubicBezTo>
                <a:cubicBezTo>
                  <a:pt x="33" y="239"/>
                  <a:pt x="23" y="249"/>
                  <a:pt x="23" y="251"/>
                </a:cubicBezTo>
                <a:cubicBezTo>
                  <a:pt x="24" y="257"/>
                  <a:pt x="58" y="273"/>
                  <a:pt x="125" y="273"/>
                </a:cubicBezTo>
                <a:cubicBezTo>
                  <a:pt x="192" y="273"/>
                  <a:pt x="226" y="257"/>
                  <a:pt x="228" y="250"/>
                </a:cubicBezTo>
                <a:cubicBezTo>
                  <a:pt x="227" y="249"/>
                  <a:pt x="217" y="238"/>
                  <a:pt x="180" y="232"/>
                </a:cubicBezTo>
                <a:cubicBezTo>
                  <a:pt x="174" y="231"/>
                  <a:pt x="170" y="225"/>
                  <a:pt x="171" y="219"/>
                </a:cubicBezTo>
                <a:cubicBezTo>
                  <a:pt x="172" y="213"/>
                  <a:pt x="178" y="209"/>
                  <a:pt x="184" y="210"/>
                </a:cubicBezTo>
                <a:cubicBezTo>
                  <a:pt x="214" y="215"/>
                  <a:pt x="250" y="226"/>
                  <a:pt x="250" y="250"/>
                </a:cubicBezTo>
                <a:close/>
                <a:moveTo>
                  <a:pt x="80" y="182"/>
                </a:moveTo>
                <a:cubicBezTo>
                  <a:pt x="91" y="182"/>
                  <a:pt x="91" y="182"/>
                  <a:pt x="91" y="182"/>
                </a:cubicBezTo>
                <a:cubicBezTo>
                  <a:pt x="91" y="250"/>
                  <a:pt x="91" y="250"/>
                  <a:pt x="91" y="250"/>
                </a:cubicBezTo>
                <a:cubicBezTo>
                  <a:pt x="91" y="257"/>
                  <a:pt x="96" y="262"/>
                  <a:pt x="102" y="262"/>
                </a:cubicBezTo>
                <a:cubicBezTo>
                  <a:pt x="148" y="262"/>
                  <a:pt x="148" y="262"/>
                  <a:pt x="148" y="262"/>
                </a:cubicBezTo>
                <a:cubicBezTo>
                  <a:pt x="154" y="262"/>
                  <a:pt x="159" y="257"/>
                  <a:pt x="159" y="250"/>
                </a:cubicBezTo>
                <a:cubicBezTo>
                  <a:pt x="159" y="182"/>
                  <a:pt x="159" y="182"/>
                  <a:pt x="159" y="182"/>
                </a:cubicBezTo>
                <a:cubicBezTo>
                  <a:pt x="171" y="182"/>
                  <a:pt x="171" y="182"/>
                  <a:pt x="171" y="182"/>
                </a:cubicBezTo>
                <a:cubicBezTo>
                  <a:pt x="177" y="182"/>
                  <a:pt x="182" y="177"/>
                  <a:pt x="182" y="171"/>
                </a:cubicBezTo>
                <a:cubicBezTo>
                  <a:pt x="182" y="102"/>
                  <a:pt x="182" y="102"/>
                  <a:pt x="182" y="102"/>
                </a:cubicBezTo>
                <a:cubicBezTo>
                  <a:pt x="182" y="97"/>
                  <a:pt x="173" y="84"/>
                  <a:pt x="157" y="82"/>
                </a:cubicBezTo>
                <a:cubicBezTo>
                  <a:pt x="150" y="81"/>
                  <a:pt x="138" y="80"/>
                  <a:pt x="125" y="80"/>
                </a:cubicBezTo>
                <a:cubicBezTo>
                  <a:pt x="112" y="80"/>
                  <a:pt x="100" y="81"/>
                  <a:pt x="93" y="82"/>
                </a:cubicBezTo>
                <a:cubicBezTo>
                  <a:pt x="77" y="84"/>
                  <a:pt x="68" y="97"/>
                  <a:pt x="68" y="102"/>
                </a:cubicBezTo>
                <a:cubicBezTo>
                  <a:pt x="68" y="171"/>
                  <a:pt x="68" y="171"/>
                  <a:pt x="68" y="171"/>
                </a:cubicBezTo>
                <a:cubicBezTo>
                  <a:pt x="68" y="177"/>
                  <a:pt x="73" y="182"/>
                  <a:pt x="80" y="182"/>
                </a:cubicBezTo>
                <a:close/>
                <a:moveTo>
                  <a:pt x="125" y="68"/>
                </a:moveTo>
                <a:cubicBezTo>
                  <a:pt x="144" y="68"/>
                  <a:pt x="159" y="53"/>
                  <a:pt x="159" y="34"/>
                </a:cubicBezTo>
                <a:cubicBezTo>
                  <a:pt x="159" y="15"/>
                  <a:pt x="144" y="0"/>
                  <a:pt x="125" y="0"/>
                </a:cubicBezTo>
                <a:cubicBezTo>
                  <a:pt x="106" y="0"/>
                  <a:pt x="91" y="15"/>
                  <a:pt x="91" y="34"/>
                </a:cubicBezTo>
                <a:cubicBezTo>
                  <a:pt x="91" y="53"/>
                  <a:pt x="106" y="68"/>
                  <a:pt x="125" y="68"/>
                </a:cubicBezTo>
                <a:close/>
                <a:moveTo>
                  <a:pt x="125" y="68"/>
                </a:moveTo>
                <a:cubicBezTo>
                  <a:pt x="125" y="68"/>
                  <a:pt x="125" y="68"/>
                  <a:pt x="125" y="68"/>
                </a:cubicBezTo>
              </a:path>
            </a:pathLst>
          </a:custGeom>
          <a:solidFill>
            <a:schemeClr val="bg1"/>
          </a:solidFill>
          <a:ln w="9525">
            <a:noFill/>
            <a:round/>
          </a:ln>
        </p:spPr>
        <p:txBody>
          <a:bodyPr wrap="square" lIns="91440" tIns="45720" rIns="91440" bIns="45720" anchor="ctr">
            <a:normAutofit/>
          </a:bodyPr>
          <a:lstStyle/>
          <a:p>
            <a:pPr algn="ctr"/>
            <a:endParaRPr>
              <a:cs typeface="+mn-ea"/>
              <a:sym typeface="+mn-lt"/>
            </a:endParaRPr>
          </a:p>
        </p:txBody>
      </p:sp>
      <p:sp>
        <p:nvSpPr>
          <p:cNvPr id="7" name="ísḻiḓe"/>
          <p:cNvSpPr/>
          <p:nvPr/>
        </p:nvSpPr>
        <p:spPr>
          <a:xfrm>
            <a:off x="3473988" y="2296532"/>
            <a:ext cx="729427" cy="729425"/>
          </a:xfrm>
          <a:prstGeom prst="ellipse">
            <a:avLst/>
          </a:prstGeom>
          <a:gradFill>
            <a:gsLst>
              <a:gs pos="0">
                <a:srgbClr val="81B9E5"/>
              </a:gs>
              <a:gs pos="100000">
                <a:srgbClr val="539AD3"/>
              </a:gs>
            </a:gsLst>
            <a:lin ang="5400000" scaled="1"/>
          </a:gradFill>
          <a:ln w="57150">
            <a:noFill/>
            <a:prstDash val="solid"/>
            <a:miter lim="800000"/>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cs typeface="+mn-ea"/>
              <a:sym typeface="+mn-lt"/>
            </a:endParaRPr>
          </a:p>
        </p:txBody>
      </p:sp>
      <p:sp>
        <p:nvSpPr>
          <p:cNvPr id="8" name="ïṩľïde"/>
          <p:cNvSpPr/>
          <p:nvPr/>
        </p:nvSpPr>
        <p:spPr bwMode="auto">
          <a:xfrm>
            <a:off x="3655269" y="2444462"/>
            <a:ext cx="366863" cy="433565"/>
          </a:xfrm>
          <a:custGeom>
            <a:avLst/>
            <a:gdLst/>
            <a:ahLst/>
            <a:cxnLst>
              <a:cxn ang="0">
                <a:pos x="250" y="250"/>
              </a:cxn>
              <a:cxn ang="0">
                <a:pos x="125" y="296"/>
              </a:cxn>
              <a:cxn ang="0">
                <a:pos x="0" y="250"/>
              </a:cxn>
              <a:cxn ang="0">
                <a:pos x="66" y="210"/>
              </a:cxn>
              <a:cxn ang="0">
                <a:pos x="79" y="219"/>
              </a:cxn>
              <a:cxn ang="0">
                <a:pos x="70" y="232"/>
              </a:cxn>
              <a:cxn ang="0">
                <a:pos x="23" y="251"/>
              </a:cxn>
              <a:cxn ang="0">
                <a:pos x="125" y="273"/>
              </a:cxn>
              <a:cxn ang="0">
                <a:pos x="228" y="250"/>
              </a:cxn>
              <a:cxn ang="0">
                <a:pos x="180" y="232"/>
              </a:cxn>
              <a:cxn ang="0">
                <a:pos x="171" y="219"/>
              </a:cxn>
              <a:cxn ang="0">
                <a:pos x="184" y="210"/>
              </a:cxn>
              <a:cxn ang="0">
                <a:pos x="250" y="250"/>
              </a:cxn>
              <a:cxn ang="0">
                <a:pos x="80" y="182"/>
              </a:cxn>
              <a:cxn ang="0">
                <a:pos x="91" y="182"/>
              </a:cxn>
              <a:cxn ang="0">
                <a:pos x="91" y="250"/>
              </a:cxn>
              <a:cxn ang="0">
                <a:pos x="102" y="262"/>
              </a:cxn>
              <a:cxn ang="0">
                <a:pos x="148" y="262"/>
              </a:cxn>
              <a:cxn ang="0">
                <a:pos x="159" y="250"/>
              </a:cxn>
              <a:cxn ang="0">
                <a:pos x="159" y="182"/>
              </a:cxn>
              <a:cxn ang="0">
                <a:pos x="171" y="182"/>
              </a:cxn>
              <a:cxn ang="0">
                <a:pos x="182" y="171"/>
              </a:cxn>
              <a:cxn ang="0">
                <a:pos x="182" y="102"/>
              </a:cxn>
              <a:cxn ang="0">
                <a:pos x="157" y="82"/>
              </a:cxn>
              <a:cxn ang="0">
                <a:pos x="125" y="80"/>
              </a:cxn>
              <a:cxn ang="0">
                <a:pos x="93" y="82"/>
              </a:cxn>
              <a:cxn ang="0">
                <a:pos x="68" y="102"/>
              </a:cxn>
              <a:cxn ang="0">
                <a:pos x="68" y="171"/>
              </a:cxn>
              <a:cxn ang="0">
                <a:pos x="80" y="182"/>
              </a:cxn>
              <a:cxn ang="0">
                <a:pos x="125" y="68"/>
              </a:cxn>
              <a:cxn ang="0">
                <a:pos x="159" y="34"/>
              </a:cxn>
              <a:cxn ang="0">
                <a:pos x="125" y="0"/>
              </a:cxn>
              <a:cxn ang="0">
                <a:pos x="91" y="34"/>
              </a:cxn>
              <a:cxn ang="0">
                <a:pos x="125" y="68"/>
              </a:cxn>
              <a:cxn ang="0">
                <a:pos x="125" y="68"/>
              </a:cxn>
              <a:cxn ang="0">
                <a:pos x="125" y="68"/>
              </a:cxn>
            </a:cxnLst>
            <a:rect l="0" t="0" r="r" b="b"/>
            <a:pathLst>
              <a:path w="250" h="296">
                <a:moveTo>
                  <a:pt x="250" y="250"/>
                </a:moveTo>
                <a:cubicBezTo>
                  <a:pt x="250" y="282"/>
                  <a:pt x="185" y="296"/>
                  <a:pt x="125" y="296"/>
                </a:cubicBezTo>
                <a:cubicBezTo>
                  <a:pt x="65" y="296"/>
                  <a:pt x="0" y="282"/>
                  <a:pt x="0" y="250"/>
                </a:cubicBezTo>
                <a:cubicBezTo>
                  <a:pt x="0" y="226"/>
                  <a:pt x="36" y="215"/>
                  <a:pt x="66" y="210"/>
                </a:cubicBezTo>
                <a:cubicBezTo>
                  <a:pt x="72" y="209"/>
                  <a:pt x="78" y="213"/>
                  <a:pt x="79" y="219"/>
                </a:cubicBezTo>
                <a:cubicBezTo>
                  <a:pt x="80" y="225"/>
                  <a:pt x="76" y="231"/>
                  <a:pt x="70" y="232"/>
                </a:cubicBezTo>
                <a:cubicBezTo>
                  <a:pt x="33" y="239"/>
                  <a:pt x="23" y="249"/>
                  <a:pt x="23" y="251"/>
                </a:cubicBezTo>
                <a:cubicBezTo>
                  <a:pt x="24" y="257"/>
                  <a:pt x="58" y="273"/>
                  <a:pt x="125" y="273"/>
                </a:cubicBezTo>
                <a:cubicBezTo>
                  <a:pt x="192" y="273"/>
                  <a:pt x="226" y="257"/>
                  <a:pt x="228" y="250"/>
                </a:cubicBezTo>
                <a:cubicBezTo>
                  <a:pt x="227" y="249"/>
                  <a:pt x="217" y="238"/>
                  <a:pt x="180" y="232"/>
                </a:cubicBezTo>
                <a:cubicBezTo>
                  <a:pt x="174" y="231"/>
                  <a:pt x="170" y="225"/>
                  <a:pt x="171" y="219"/>
                </a:cubicBezTo>
                <a:cubicBezTo>
                  <a:pt x="172" y="213"/>
                  <a:pt x="178" y="209"/>
                  <a:pt x="184" y="210"/>
                </a:cubicBezTo>
                <a:cubicBezTo>
                  <a:pt x="214" y="215"/>
                  <a:pt x="250" y="226"/>
                  <a:pt x="250" y="250"/>
                </a:cubicBezTo>
                <a:close/>
                <a:moveTo>
                  <a:pt x="80" y="182"/>
                </a:moveTo>
                <a:cubicBezTo>
                  <a:pt x="91" y="182"/>
                  <a:pt x="91" y="182"/>
                  <a:pt x="91" y="182"/>
                </a:cubicBezTo>
                <a:cubicBezTo>
                  <a:pt x="91" y="250"/>
                  <a:pt x="91" y="250"/>
                  <a:pt x="91" y="250"/>
                </a:cubicBezTo>
                <a:cubicBezTo>
                  <a:pt x="91" y="257"/>
                  <a:pt x="96" y="262"/>
                  <a:pt x="102" y="262"/>
                </a:cubicBezTo>
                <a:cubicBezTo>
                  <a:pt x="148" y="262"/>
                  <a:pt x="148" y="262"/>
                  <a:pt x="148" y="262"/>
                </a:cubicBezTo>
                <a:cubicBezTo>
                  <a:pt x="154" y="262"/>
                  <a:pt x="159" y="257"/>
                  <a:pt x="159" y="250"/>
                </a:cubicBezTo>
                <a:cubicBezTo>
                  <a:pt x="159" y="182"/>
                  <a:pt x="159" y="182"/>
                  <a:pt x="159" y="182"/>
                </a:cubicBezTo>
                <a:cubicBezTo>
                  <a:pt x="171" y="182"/>
                  <a:pt x="171" y="182"/>
                  <a:pt x="171" y="182"/>
                </a:cubicBezTo>
                <a:cubicBezTo>
                  <a:pt x="177" y="182"/>
                  <a:pt x="182" y="177"/>
                  <a:pt x="182" y="171"/>
                </a:cubicBezTo>
                <a:cubicBezTo>
                  <a:pt x="182" y="102"/>
                  <a:pt x="182" y="102"/>
                  <a:pt x="182" y="102"/>
                </a:cubicBezTo>
                <a:cubicBezTo>
                  <a:pt x="182" y="97"/>
                  <a:pt x="173" y="84"/>
                  <a:pt x="157" y="82"/>
                </a:cubicBezTo>
                <a:cubicBezTo>
                  <a:pt x="150" y="81"/>
                  <a:pt x="138" y="80"/>
                  <a:pt x="125" y="80"/>
                </a:cubicBezTo>
                <a:cubicBezTo>
                  <a:pt x="112" y="80"/>
                  <a:pt x="100" y="81"/>
                  <a:pt x="93" y="82"/>
                </a:cubicBezTo>
                <a:cubicBezTo>
                  <a:pt x="77" y="84"/>
                  <a:pt x="68" y="97"/>
                  <a:pt x="68" y="102"/>
                </a:cubicBezTo>
                <a:cubicBezTo>
                  <a:pt x="68" y="171"/>
                  <a:pt x="68" y="171"/>
                  <a:pt x="68" y="171"/>
                </a:cubicBezTo>
                <a:cubicBezTo>
                  <a:pt x="68" y="177"/>
                  <a:pt x="73" y="182"/>
                  <a:pt x="80" y="182"/>
                </a:cubicBezTo>
                <a:close/>
                <a:moveTo>
                  <a:pt x="125" y="68"/>
                </a:moveTo>
                <a:cubicBezTo>
                  <a:pt x="144" y="68"/>
                  <a:pt x="159" y="53"/>
                  <a:pt x="159" y="34"/>
                </a:cubicBezTo>
                <a:cubicBezTo>
                  <a:pt x="159" y="15"/>
                  <a:pt x="144" y="0"/>
                  <a:pt x="125" y="0"/>
                </a:cubicBezTo>
                <a:cubicBezTo>
                  <a:pt x="106" y="0"/>
                  <a:pt x="91" y="15"/>
                  <a:pt x="91" y="34"/>
                </a:cubicBezTo>
                <a:cubicBezTo>
                  <a:pt x="91" y="53"/>
                  <a:pt x="106" y="68"/>
                  <a:pt x="125" y="68"/>
                </a:cubicBezTo>
                <a:close/>
                <a:moveTo>
                  <a:pt x="125" y="68"/>
                </a:moveTo>
                <a:cubicBezTo>
                  <a:pt x="125" y="68"/>
                  <a:pt x="125" y="68"/>
                  <a:pt x="125" y="68"/>
                </a:cubicBezTo>
              </a:path>
            </a:pathLst>
          </a:custGeom>
          <a:solidFill>
            <a:schemeClr val="bg1"/>
          </a:solidFill>
          <a:ln w="9525">
            <a:noFill/>
            <a:round/>
          </a:ln>
        </p:spPr>
        <p:txBody>
          <a:bodyPr wrap="square" lIns="91440" tIns="45720" rIns="91440" bIns="45720" anchor="ctr">
            <a:normAutofit/>
          </a:bodyPr>
          <a:lstStyle/>
          <a:p>
            <a:pPr algn="ctr"/>
            <a:endParaRPr>
              <a:cs typeface="+mn-ea"/>
              <a:sym typeface="+mn-lt"/>
            </a:endParaRPr>
          </a:p>
        </p:txBody>
      </p:sp>
      <p:sp>
        <p:nvSpPr>
          <p:cNvPr id="9" name="îŝ1íḑé"/>
          <p:cNvSpPr/>
          <p:nvPr/>
        </p:nvSpPr>
        <p:spPr>
          <a:xfrm>
            <a:off x="3473988" y="4501666"/>
            <a:ext cx="729427" cy="729425"/>
          </a:xfrm>
          <a:prstGeom prst="ellipse">
            <a:avLst/>
          </a:prstGeom>
          <a:gradFill>
            <a:gsLst>
              <a:gs pos="0">
                <a:srgbClr val="81B9E5"/>
              </a:gs>
              <a:gs pos="100000">
                <a:srgbClr val="539AD3"/>
              </a:gs>
            </a:gsLst>
            <a:lin ang="5400000" scaled="1"/>
          </a:gradFill>
          <a:ln w="57150">
            <a:noFill/>
            <a:prstDash val="solid"/>
            <a:miter lim="800000"/>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cs typeface="+mn-ea"/>
              <a:sym typeface="+mn-lt"/>
            </a:endParaRPr>
          </a:p>
        </p:txBody>
      </p:sp>
      <p:sp>
        <p:nvSpPr>
          <p:cNvPr id="10" name="íṣļïḑè"/>
          <p:cNvSpPr/>
          <p:nvPr/>
        </p:nvSpPr>
        <p:spPr bwMode="auto">
          <a:xfrm>
            <a:off x="3655269" y="4649596"/>
            <a:ext cx="366863" cy="433565"/>
          </a:xfrm>
          <a:custGeom>
            <a:avLst/>
            <a:gdLst/>
            <a:ahLst/>
            <a:cxnLst>
              <a:cxn ang="0">
                <a:pos x="250" y="250"/>
              </a:cxn>
              <a:cxn ang="0">
                <a:pos x="125" y="296"/>
              </a:cxn>
              <a:cxn ang="0">
                <a:pos x="0" y="250"/>
              </a:cxn>
              <a:cxn ang="0">
                <a:pos x="66" y="210"/>
              </a:cxn>
              <a:cxn ang="0">
                <a:pos x="79" y="219"/>
              </a:cxn>
              <a:cxn ang="0">
                <a:pos x="70" y="232"/>
              </a:cxn>
              <a:cxn ang="0">
                <a:pos x="23" y="251"/>
              </a:cxn>
              <a:cxn ang="0">
                <a:pos x="125" y="273"/>
              </a:cxn>
              <a:cxn ang="0">
                <a:pos x="228" y="250"/>
              </a:cxn>
              <a:cxn ang="0">
                <a:pos x="180" y="232"/>
              </a:cxn>
              <a:cxn ang="0">
                <a:pos x="171" y="219"/>
              </a:cxn>
              <a:cxn ang="0">
                <a:pos x="184" y="210"/>
              </a:cxn>
              <a:cxn ang="0">
                <a:pos x="250" y="250"/>
              </a:cxn>
              <a:cxn ang="0">
                <a:pos x="80" y="182"/>
              </a:cxn>
              <a:cxn ang="0">
                <a:pos x="91" y="182"/>
              </a:cxn>
              <a:cxn ang="0">
                <a:pos x="91" y="250"/>
              </a:cxn>
              <a:cxn ang="0">
                <a:pos x="102" y="262"/>
              </a:cxn>
              <a:cxn ang="0">
                <a:pos x="148" y="262"/>
              </a:cxn>
              <a:cxn ang="0">
                <a:pos x="159" y="250"/>
              </a:cxn>
              <a:cxn ang="0">
                <a:pos x="159" y="182"/>
              </a:cxn>
              <a:cxn ang="0">
                <a:pos x="171" y="182"/>
              </a:cxn>
              <a:cxn ang="0">
                <a:pos x="182" y="171"/>
              </a:cxn>
              <a:cxn ang="0">
                <a:pos x="182" y="102"/>
              </a:cxn>
              <a:cxn ang="0">
                <a:pos x="157" y="82"/>
              </a:cxn>
              <a:cxn ang="0">
                <a:pos x="125" y="80"/>
              </a:cxn>
              <a:cxn ang="0">
                <a:pos x="93" y="82"/>
              </a:cxn>
              <a:cxn ang="0">
                <a:pos x="68" y="102"/>
              </a:cxn>
              <a:cxn ang="0">
                <a:pos x="68" y="171"/>
              </a:cxn>
              <a:cxn ang="0">
                <a:pos x="80" y="182"/>
              </a:cxn>
              <a:cxn ang="0">
                <a:pos x="125" y="68"/>
              </a:cxn>
              <a:cxn ang="0">
                <a:pos x="159" y="34"/>
              </a:cxn>
              <a:cxn ang="0">
                <a:pos x="125" y="0"/>
              </a:cxn>
              <a:cxn ang="0">
                <a:pos x="91" y="34"/>
              </a:cxn>
              <a:cxn ang="0">
                <a:pos x="125" y="68"/>
              </a:cxn>
              <a:cxn ang="0">
                <a:pos x="125" y="68"/>
              </a:cxn>
              <a:cxn ang="0">
                <a:pos x="125" y="68"/>
              </a:cxn>
            </a:cxnLst>
            <a:rect l="0" t="0" r="r" b="b"/>
            <a:pathLst>
              <a:path w="250" h="296">
                <a:moveTo>
                  <a:pt x="250" y="250"/>
                </a:moveTo>
                <a:cubicBezTo>
                  <a:pt x="250" y="282"/>
                  <a:pt x="185" y="296"/>
                  <a:pt x="125" y="296"/>
                </a:cubicBezTo>
                <a:cubicBezTo>
                  <a:pt x="65" y="296"/>
                  <a:pt x="0" y="282"/>
                  <a:pt x="0" y="250"/>
                </a:cubicBezTo>
                <a:cubicBezTo>
                  <a:pt x="0" y="226"/>
                  <a:pt x="36" y="215"/>
                  <a:pt x="66" y="210"/>
                </a:cubicBezTo>
                <a:cubicBezTo>
                  <a:pt x="72" y="209"/>
                  <a:pt x="78" y="213"/>
                  <a:pt x="79" y="219"/>
                </a:cubicBezTo>
                <a:cubicBezTo>
                  <a:pt x="80" y="225"/>
                  <a:pt x="76" y="231"/>
                  <a:pt x="70" y="232"/>
                </a:cubicBezTo>
                <a:cubicBezTo>
                  <a:pt x="33" y="239"/>
                  <a:pt x="23" y="249"/>
                  <a:pt x="23" y="251"/>
                </a:cubicBezTo>
                <a:cubicBezTo>
                  <a:pt x="24" y="257"/>
                  <a:pt x="58" y="273"/>
                  <a:pt x="125" y="273"/>
                </a:cubicBezTo>
                <a:cubicBezTo>
                  <a:pt x="192" y="273"/>
                  <a:pt x="226" y="257"/>
                  <a:pt x="228" y="250"/>
                </a:cubicBezTo>
                <a:cubicBezTo>
                  <a:pt x="227" y="249"/>
                  <a:pt x="217" y="238"/>
                  <a:pt x="180" y="232"/>
                </a:cubicBezTo>
                <a:cubicBezTo>
                  <a:pt x="174" y="231"/>
                  <a:pt x="170" y="225"/>
                  <a:pt x="171" y="219"/>
                </a:cubicBezTo>
                <a:cubicBezTo>
                  <a:pt x="172" y="213"/>
                  <a:pt x="178" y="209"/>
                  <a:pt x="184" y="210"/>
                </a:cubicBezTo>
                <a:cubicBezTo>
                  <a:pt x="214" y="215"/>
                  <a:pt x="250" y="226"/>
                  <a:pt x="250" y="250"/>
                </a:cubicBezTo>
                <a:close/>
                <a:moveTo>
                  <a:pt x="80" y="182"/>
                </a:moveTo>
                <a:cubicBezTo>
                  <a:pt x="91" y="182"/>
                  <a:pt x="91" y="182"/>
                  <a:pt x="91" y="182"/>
                </a:cubicBezTo>
                <a:cubicBezTo>
                  <a:pt x="91" y="250"/>
                  <a:pt x="91" y="250"/>
                  <a:pt x="91" y="250"/>
                </a:cubicBezTo>
                <a:cubicBezTo>
                  <a:pt x="91" y="257"/>
                  <a:pt x="96" y="262"/>
                  <a:pt x="102" y="262"/>
                </a:cubicBezTo>
                <a:cubicBezTo>
                  <a:pt x="148" y="262"/>
                  <a:pt x="148" y="262"/>
                  <a:pt x="148" y="262"/>
                </a:cubicBezTo>
                <a:cubicBezTo>
                  <a:pt x="154" y="262"/>
                  <a:pt x="159" y="257"/>
                  <a:pt x="159" y="250"/>
                </a:cubicBezTo>
                <a:cubicBezTo>
                  <a:pt x="159" y="182"/>
                  <a:pt x="159" y="182"/>
                  <a:pt x="159" y="182"/>
                </a:cubicBezTo>
                <a:cubicBezTo>
                  <a:pt x="171" y="182"/>
                  <a:pt x="171" y="182"/>
                  <a:pt x="171" y="182"/>
                </a:cubicBezTo>
                <a:cubicBezTo>
                  <a:pt x="177" y="182"/>
                  <a:pt x="182" y="177"/>
                  <a:pt x="182" y="171"/>
                </a:cubicBezTo>
                <a:cubicBezTo>
                  <a:pt x="182" y="102"/>
                  <a:pt x="182" y="102"/>
                  <a:pt x="182" y="102"/>
                </a:cubicBezTo>
                <a:cubicBezTo>
                  <a:pt x="182" y="97"/>
                  <a:pt x="173" y="84"/>
                  <a:pt x="157" y="82"/>
                </a:cubicBezTo>
                <a:cubicBezTo>
                  <a:pt x="150" y="81"/>
                  <a:pt x="138" y="80"/>
                  <a:pt x="125" y="80"/>
                </a:cubicBezTo>
                <a:cubicBezTo>
                  <a:pt x="112" y="80"/>
                  <a:pt x="100" y="81"/>
                  <a:pt x="93" y="82"/>
                </a:cubicBezTo>
                <a:cubicBezTo>
                  <a:pt x="77" y="84"/>
                  <a:pt x="68" y="97"/>
                  <a:pt x="68" y="102"/>
                </a:cubicBezTo>
                <a:cubicBezTo>
                  <a:pt x="68" y="171"/>
                  <a:pt x="68" y="171"/>
                  <a:pt x="68" y="171"/>
                </a:cubicBezTo>
                <a:cubicBezTo>
                  <a:pt x="68" y="177"/>
                  <a:pt x="73" y="182"/>
                  <a:pt x="80" y="182"/>
                </a:cubicBezTo>
                <a:close/>
                <a:moveTo>
                  <a:pt x="125" y="68"/>
                </a:moveTo>
                <a:cubicBezTo>
                  <a:pt x="144" y="68"/>
                  <a:pt x="159" y="53"/>
                  <a:pt x="159" y="34"/>
                </a:cubicBezTo>
                <a:cubicBezTo>
                  <a:pt x="159" y="15"/>
                  <a:pt x="144" y="0"/>
                  <a:pt x="125" y="0"/>
                </a:cubicBezTo>
                <a:cubicBezTo>
                  <a:pt x="106" y="0"/>
                  <a:pt x="91" y="15"/>
                  <a:pt x="91" y="34"/>
                </a:cubicBezTo>
                <a:cubicBezTo>
                  <a:pt x="91" y="53"/>
                  <a:pt x="106" y="68"/>
                  <a:pt x="125" y="68"/>
                </a:cubicBezTo>
                <a:close/>
                <a:moveTo>
                  <a:pt x="125" y="68"/>
                </a:moveTo>
                <a:cubicBezTo>
                  <a:pt x="125" y="68"/>
                  <a:pt x="125" y="68"/>
                  <a:pt x="125" y="68"/>
                </a:cubicBezTo>
              </a:path>
            </a:pathLst>
          </a:custGeom>
          <a:solidFill>
            <a:schemeClr val="bg1"/>
          </a:solidFill>
          <a:ln w="9525">
            <a:noFill/>
            <a:round/>
          </a:ln>
        </p:spPr>
        <p:txBody>
          <a:bodyPr wrap="square" lIns="91440" tIns="45720" rIns="91440" bIns="45720" anchor="ctr">
            <a:normAutofit/>
          </a:bodyPr>
          <a:lstStyle/>
          <a:p>
            <a:pPr algn="ctr"/>
            <a:endParaRPr>
              <a:cs typeface="+mn-ea"/>
              <a:sym typeface="+mn-lt"/>
            </a:endParaRPr>
          </a:p>
        </p:txBody>
      </p:sp>
      <p:sp>
        <p:nvSpPr>
          <p:cNvPr id="11" name="矩形 47"/>
          <p:cNvSpPr>
            <a:spLocks noChangeArrowheads="1"/>
          </p:cNvSpPr>
          <p:nvPr/>
        </p:nvSpPr>
        <p:spPr bwMode="auto">
          <a:xfrm>
            <a:off x="9030468" y="2281363"/>
            <a:ext cx="2715064"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kumimoji="1" lang="zh-CN" altLang="en-US" sz="1400" dirty="0">
                <a:solidFill>
                  <a:schemeClr val="tx1"/>
                </a:solidFill>
                <a:latin typeface="+mn-lt"/>
                <a:ea typeface="+mn-ea"/>
                <a:cs typeface="+mn-ea"/>
                <a:sym typeface="+mn-lt"/>
              </a:rPr>
              <a:t>请在此输入您需要的文字内容。请在此输入您需要的文字内容。</a:t>
            </a:r>
          </a:p>
        </p:txBody>
      </p:sp>
      <p:sp>
        <p:nvSpPr>
          <p:cNvPr id="12" name="矩形 47"/>
          <p:cNvSpPr>
            <a:spLocks noChangeArrowheads="1"/>
          </p:cNvSpPr>
          <p:nvPr/>
        </p:nvSpPr>
        <p:spPr bwMode="auto">
          <a:xfrm>
            <a:off x="9030468" y="4446173"/>
            <a:ext cx="2715064"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kumimoji="1" lang="zh-CN" altLang="en-US" sz="1400" dirty="0">
                <a:solidFill>
                  <a:schemeClr val="tx1"/>
                </a:solidFill>
                <a:latin typeface="+mn-lt"/>
                <a:ea typeface="+mn-ea"/>
                <a:cs typeface="+mn-ea"/>
                <a:sym typeface="+mn-lt"/>
              </a:rPr>
              <a:t>请在此输入您需要的文字内容。请在此输入您需要的文字内容。</a:t>
            </a:r>
          </a:p>
        </p:txBody>
      </p:sp>
      <p:sp>
        <p:nvSpPr>
          <p:cNvPr id="13" name="矩形 47"/>
          <p:cNvSpPr>
            <a:spLocks noChangeArrowheads="1"/>
          </p:cNvSpPr>
          <p:nvPr/>
        </p:nvSpPr>
        <p:spPr bwMode="auto">
          <a:xfrm>
            <a:off x="592427" y="2281363"/>
            <a:ext cx="2700277"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20000"/>
              </a:lnSpc>
              <a:spcBef>
                <a:spcPct val="0"/>
              </a:spcBef>
              <a:buNone/>
            </a:pPr>
            <a:r>
              <a:rPr kumimoji="1" lang="zh-CN" altLang="en-US" sz="1400" dirty="0">
                <a:solidFill>
                  <a:schemeClr val="tx1"/>
                </a:solidFill>
                <a:latin typeface="+mn-lt"/>
                <a:ea typeface="+mn-ea"/>
                <a:cs typeface="+mn-ea"/>
                <a:sym typeface="+mn-lt"/>
              </a:rPr>
              <a:t>请在此输入您需要的文字内容。请在此输入您需要的文字内容。</a:t>
            </a:r>
          </a:p>
        </p:txBody>
      </p:sp>
      <p:sp>
        <p:nvSpPr>
          <p:cNvPr id="14" name="矩形 47"/>
          <p:cNvSpPr>
            <a:spLocks noChangeArrowheads="1"/>
          </p:cNvSpPr>
          <p:nvPr/>
        </p:nvSpPr>
        <p:spPr bwMode="auto">
          <a:xfrm>
            <a:off x="592427" y="4446173"/>
            <a:ext cx="2700277"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20000"/>
              </a:lnSpc>
              <a:spcBef>
                <a:spcPct val="0"/>
              </a:spcBef>
              <a:buNone/>
            </a:pPr>
            <a:r>
              <a:rPr kumimoji="1" lang="zh-CN" altLang="en-US" sz="1400" dirty="0">
                <a:solidFill>
                  <a:schemeClr val="tx1"/>
                </a:solidFill>
                <a:latin typeface="+mn-lt"/>
                <a:ea typeface="+mn-ea"/>
                <a:cs typeface="+mn-ea"/>
                <a:sym typeface="+mn-lt"/>
              </a:rPr>
              <a:t>请在此输入您需要的文字内容。请在此输入您需要的文字内容。</a:t>
            </a:r>
          </a:p>
        </p:txBody>
      </p:sp>
      <p:sp>
        <p:nvSpPr>
          <p:cNvPr id="15" name="矩形 14"/>
          <p:cNvSpPr/>
          <p:nvPr/>
        </p:nvSpPr>
        <p:spPr>
          <a:xfrm>
            <a:off x="4481848" y="1545465"/>
            <a:ext cx="3232597" cy="4378817"/>
          </a:xfrm>
          <a:prstGeom prst="rect">
            <a:avLst/>
          </a:prstGeom>
          <a:blipFill dpi="0" rotWithShape="1">
            <a:blip r:embed="rId3" cstate="screen"/>
            <a:srcRect/>
            <a:stretch>
              <a:fillRect/>
            </a:stretch>
          </a:blip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8" name="文本框 17"/>
          <p:cNvSpPr txBox="1"/>
          <p:nvPr userDrawn="1"/>
        </p:nvSpPr>
        <p:spPr>
          <a:xfrm>
            <a:off x="400428" y="399245"/>
            <a:ext cx="309880" cy="368300"/>
          </a:xfrm>
          <a:prstGeom prst="rect">
            <a:avLst/>
          </a:prstGeom>
          <a:noFill/>
        </p:spPr>
        <p:txBody>
          <a:bodyPr wrap="none" rtlCol="0">
            <a:spAutoFit/>
          </a:bodyPr>
          <a:lstStyle/>
          <a:p>
            <a:pPr algn="ctr"/>
            <a:r>
              <a:rPr kumimoji="1" lang="en-US" altLang="zh-CN" smtClean="0">
                <a:solidFill>
                  <a:schemeClr val="bg1"/>
                </a:solidFill>
                <a:cs typeface="+mn-ea"/>
                <a:sym typeface="+mn-lt"/>
              </a:rPr>
              <a:t>2</a:t>
            </a:r>
            <a:endParaRPr kumimoji="1" lang="en-US" altLang="zh-CN" dirty="0" smtClean="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1579" y="386367"/>
            <a:ext cx="2179502" cy="461665"/>
          </a:xfrm>
          <a:prstGeom prst="rect">
            <a:avLst/>
          </a:prstGeom>
          <a:noFill/>
        </p:spPr>
        <p:txBody>
          <a:bodyPr wrap="square" rtlCol="0">
            <a:spAutoFit/>
          </a:bodyPr>
          <a:lstStyle/>
          <a:p>
            <a:pPr algn="dist"/>
            <a:r>
              <a:rPr kumimoji="1" lang="zh-CN" altLang="en-US" sz="2400">
                <a:solidFill>
                  <a:srgbClr val="5FB1E7"/>
                </a:solidFill>
                <a:cs typeface="+mn-ea"/>
                <a:sym typeface="+mn-lt"/>
              </a:rPr>
              <a:t>核心优势介绍</a:t>
            </a:r>
          </a:p>
        </p:txBody>
      </p:sp>
      <p:sp>
        <p:nvSpPr>
          <p:cNvPr id="3" name="文本框 2"/>
          <p:cNvSpPr txBox="1"/>
          <p:nvPr/>
        </p:nvSpPr>
        <p:spPr>
          <a:xfrm>
            <a:off x="817231" y="2765633"/>
            <a:ext cx="2360583" cy="523220"/>
          </a:xfrm>
          <a:prstGeom prst="rect">
            <a:avLst/>
          </a:prstGeom>
          <a:noFill/>
        </p:spPr>
        <p:txBody>
          <a:bodyPr wrap="none" rtlCol="0">
            <a:spAutoFit/>
          </a:bodyPr>
          <a:lstStyle/>
          <a:p>
            <a:r>
              <a:rPr kumimoji="1" lang="en-US" altLang="zh-CN" sz="2800" dirty="0">
                <a:gradFill>
                  <a:gsLst>
                    <a:gs pos="0">
                      <a:srgbClr val="81B9E5"/>
                    </a:gs>
                    <a:gs pos="100000">
                      <a:srgbClr val="539AD3"/>
                    </a:gs>
                  </a:gsLst>
                  <a:lin ang="5400000" scaled="1"/>
                </a:gradFill>
                <a:cs typeface="+mn-ea"/>
                <a:sym typeface="+mn-lt"/>
              </a:rPr>
              <a:t>WORK</a:t>
            </a:r>
            <a:r>
              <a:rPr kumimoji="1" lang="zh-CN" altLang="en-US" sz="2800" dirty="0">
                <a:gradFill>
                  <a:gsLst>
                    <a:gs pos="0">
                      <a:srgbClr val="81B9E5"/>
                    </a:gs>
                    <a:gs pos="100000">
                      <a:srgbClr val="539AD3"/>
                    </a:gs>
                  </a:gsLst>
                  <a:lin ang="5400000" scaled="1"/>
                </a:gradFill>
                <a:cs typeface="+mn-ea"/>
                <a:sym typeface="+mn-lt"/>
              </a:rPr>
              <a:t> </a:t>
            </a:r>
            <a:r>
              <a:rPr kumimoji="1" lang="en-US" altLang="zh-CN" sz="2800" dirty="0">
                <a:gradFill>
                  <a:gsLst>
                    <a:gs pos="0">
                      <a:srgbClr val="81B9E5"/>
                    </a:gs>
                    <a:gs pos="100000">
                      <a:srgbClr val="539AD3"/>
                    </a:gs>
                  </a:gsLst>
                  <a:lin ang="5400000" scaled="1"/>
                </a:gradFill>
                <a:cs typeface="+mn-ea"/>
                <a:sym typeface="+mn-lt"/>
              </a:rPr>
              <a:t>REPORT</a:t>
            </a:r>
            <a:endParaRPr kumimoji="1" lang="zh-CN" altLang="en-US" sz="2800" dirty="0">
              <a:gradFill>
                <a:gsLst>
                  <a:gs pos="0">
                    <a:srgbClr val="81B9E5"/>
                  </a:gs>
                  <a:gs pos="100000">
                    <a:srgbClr val="539AD3"/>
                  </a:gs>
                </a:gsLst>
                <a:lin ang="5400000" scaled="1"/>
              </a:gradFill>
              <a:cs typeface="+mn-ea"/>
              <a:sym typeface="+mn-lt"/>
            </a:endParaRPr>
          </a:p>
        </p:txBody>
      </p:sp>
      <p:sp>
        <p:nvSpPr>
          <p:cNvPr id="4" name="文本框 3"/>
          <p:cNvSpPr txBox="1"/>
          <p:nvPr/>
        </p:nvSpPr>
        <p:spPr>
          <a:xfrm>
            <a:off x="830483" y="2409553"/>
            <a:ext cx="1223412" cy="369332"/>
          </a:xfrm>
          <a:prstGeom prst="rect">
            <a:avLst/>
          </a:prstGeom>
          <a:noFill/>
        </p:spPr>
        <p:txBody>
          <a:bodyPr wrap="none" rtlCol="0">
            <a:spAutoFit/>
          </a:bodyPr>
          <a:lstStyle/>
          <a:p>
            <a:r>
              <a:rPr kumimoji="1" lang="en-US" altLang="zh-CN" dirty="0">
                <a:solidFill>
                  <a:schemeClr val="bg1">
                    <a:lumMod val="75000"/>
                  </a:schemeClr>
                </a:solidFill>
                <a:cs typeface="+mn-ea"/>
                <a:sym typeface="+mn-lt"/>
              </a:rPr>
              <a:t>TITLE</a:t>
            </a:r>
            <a:r>
              <a:rPr kumimoji="1" lang="zh-CN" altLang="en-US" dirty="0">
                <a:solidFill>
                  <a:schemeClr val="bg1">
                    <a:lumMod val="75000"/>
                  </a:schemeClr>
                </a:solidFill>
                <a:cs typeface="+mn-ea"/>
                <a:sym typeface="+mn-lt"/>
              </a:rPr>
              <a:t> </a:t>
            </a:r>
            <a:r>
              <a:rPr kumimoji="1" lang="en-US" altLang="zh-CN" dirty="0">
                <a:solidFill>
                  <a:schemeClr val="bg1">
                    <a:lumMod val="75000"/>
                  </a:schemeClr>
                </a:solidFill>
                <a:cs typeface="+mn-ea"/>
                <a:sym typeface="+mn-lt"/>
              </a:rPr>
              <a:t>HERE</a:t>
            </a:r>
            <a:endParaRPr kumimoji="1" lang="zh-CN" altLang="en-US" dirty="0">
              <a:solidFill>
                <a:schemeClr val="bg1">
                  <a:lumMod val="75000"/>
                </a:schemeClr>
              </a:solidFill>
              <a:cs typeface="+mn-ea"/>
              <a:sym typeface="+mn-lt"/>
            </a:endParaRPr>
          </a:p>
        </p:txBody>
      </p:sp>
      <p:sp>
        <p:nvSpPr>
          <p:cNvPr id="5" name="文本框 4"/>
          <p:cNvSpPr txBox="1"/>
          <p:nvPr/>
        </p:nvSpPr>
        <p:spPr>
          <a:xfrm>
            <a:off x="750972" y="3618429"/>
            <a:ext cx="3425024" cy="1753235"/>
          </a:xfrm>
          <a:prstGeom prst="rect">
            <a:avLst/>
          </a:prstGeom>
          <a:noFill/>
        </p:spPr>
        <p:txBody>
          <a:bodyPr wrap="square" rtlCol="0">
            <a:spAutoFit/>
          </a:bodyPr>
          <a:lstStyle/>
          <a:p>
            <a:pPr>
              <a:lnSpc>
                <a:spcPct val="150000"/>
              </a:lnSpc>
            </a:pPr>
            <a:r>
              <a:rPr kumimoji="1" lang="zh-CN" altLang="en-US" sz="1200" dirty="0">
                <a:solidFill>
                  <a:schemeClr val="tx1"/>
                </a:solidFill>
                <a:cs typeface="+mn-ea"/>
                <a:sym typeface="+mn-lt"/>
              </a:rPr>
              <a:t>请在此输入您需要的文字内容。请在此输入您需要的文字内容。请在此输入您需要的文字内容。请在此输入您需要的文字内容。请在此输入您需要的文字内容。请在此输入您需要的文字内容。请在此输入您需要的文字内容。请在此输入您需要的文字内容。</a:t>
            </a:r>
          </a:p>
        </p:txBody>
      </p:sp>
      <p:sp>
        <p:nvSpPr>
          <p:cNvPr id="6" name="矩形 5"/>
          <p:cNvSpPr/>
          <p:nvPr/>
        </p:nvSpPr>
        <p:spPr>
          <a:xfrm>
            <a:off x="5206935" y="1489990"/>
            <a:ext cx="5857460" cy="1287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 name="TextBox 20"/>
          <p:cNvSpPr txBox="1"/>
          <p:nvPr/>
        </p:nvSpPr>
        <p:spPr>
          <a:xfrm>
            <a:off x="5536906" y="1820768"/>
            <a:ext cx="703720" cy="703720"/>
          </a:xfrm>
          <a:prstGeom prst="ellipse">
            <a:avLst/>
          </a:prstGeom>
          <a:gradFill>
            <a:gsLst>
              <a:gs pos="0">
                <a:srgbClr val="81B9E5"/>
              </a:gs>
              <a:gs pos="100000">
                <a:srgbClr val="539AD3"/>
              </a:gs>
            </a:gsLst>
            <a:lin ang="5400000" scaled="1"/>
          </a:gradFill>
          <a:ln>
            <a:noFill/>
          </a:ln>
          <a:effectLst>
            <a:outerShdw blurRad="101600" dist="38100" dir="2700000" algn="tl" rotWithShape="0">
              <a:prstClr val="black">
                <a:alpha val="30000"/>
              </a:prstClr>
            </a:outerShdw>
          </a:effectLst>
        </p:spPr>
        <p:txBody>
          <a:bodyPr wrap="square" lIns="0" tIns="0" rIns="0" bIns="0" rtlCol="0" anchor="ctr">
            <a:no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600" dirty="0">
                <a:latin typeface="+mn-lt"/>
                <a:ea typeface="+mn-ea"/>
                <a:cs typeface="+mn-ea"/>
                <a:sym typeface="+mn-lt"/>
              </a:rPr>
              <a:t>01</a:t>
            </a:r>
            <a:endParaRPr lang="zh-CN" altLang="en-US" sz="1600" dirty="0">
              <a:latin typeface="+mn-lt"/>
              <a:ea typeface="+mn-ea"/>
              <a:cs typeface="+mn-ea"/>
              <a:sym typeface="+mn-lt"/>
            </a:endParaRPr>
          </a:p>
        </p:txBody>
      </p:sp>
      <p:sp>
        <p:nvSpPr>
          <p:cNvPr id="8" name="文本框 7"/>
          <p:cNvSpPr txBox="1"/>
          <p:nvPr/>
        </p:nvSpPr>
        <p:spPr>
          <a:xfrm>
            <a:off x="8470215" y="1763925"/>
            <a:ext cx="2214594" cy="570865"/>
          </a:xfrm>
          <a:prstGeom prst="rect">
            <a:avLst/>
          </a:prstGeom>
          <a:noFill/>
        </p:spPr>
        <p:txBody>
          <a:bodyPr wrap="square" rtlCol="0">
            <a:spAutoFit/>
          </a:bodyPr>
          <a:lstStyle/>
          <a:p>
            <a:pPr>
              <a:lnSpc>
                <a:spcPct val="130000"/>
              </a:lnSpc>
            </a:pPr>
            <a:r>
              <a:rPr kumimoji="1" lang="zh-CN" altLang="en-US" sz="1200" dirty="0">
                <a:solidFill>
                  <a:schemeClr val="tx1"/>
                </a:solidFill>
                <a:cs typeface="+mn-ea"/>
                <a:sym typeface="+mn-lt"/>
              </a:rPr>
              <a:t>请在此输入您需要的文字内容。请在此输入您需要的文字内容。</a:t>
            </a:r>
          </a:p>
        </p:txBody>
      </p:sp>
      <p:sp>
        <p:nvSpPr>
          <p:cNvPr id="9" name="文本框 8"/>
          <p:cNvSpPr txBox="1"/>
          <p:nvPr/>
        </p:nvSpPr>
        <p:spPr>
          <a:xfrm>
            <a:off x="6542104" y="1860524"/>
            <a:ext cx="1415772" cy="584775"/>
          </a:xfrm>
          <a:prstGeom prst="rect">
            <a:avLst/>
          </a:prstGeom>
          <a:noFill/>
        </p:spPr>
        <p:txBody>
          <a:bodyPr wrap="none" rtlCol="0">
            <a:spAutoFit/>
          </a:bodyPr>
          <a:lstStyle/>
          <a:p>
            <a:r>
              <a:rPr kumimoji="1" lang="zh-CN" altLang="en-US" sz="1600" dirty="0">
                <a:gradFill>
                  <a:gsLst>
                    <a:gs pos="0">
                      <a:srgbClr val="81B9E5"/>
                    </a:gs>
                    <a:gs pos="100000">
                      <a:srgbClr val="539AD3"/>
                    </a:gs>
                  </a:gsLst>
                  <a:lin ang="5400000" scaled="1"/>
                </a:gradFill>
                <a:cs typeface="+mn-ea"/>
                <a:sym typeface="+mn-lt"/>
              </a:rPr>
              <a:t>请输入</a:t>
            </a:r>
            <a:endParaRPr kumimoji="1" lang="en-US" altLang="zh-CN" sz="1600" dirty="0">
              <a:gradFill>
                <a:gsLst>
                  <a:gs pos="0">
                    <a:srgbClr val="81B9E5"/>
                  </a:gs>
                  <a:gs pos="100000">
                    <a:srgbClr val="539AD3"/>
                  </a:gs>
                </a:gsLst>
                <a:lin ang="5400000" scaled="1"/>
              </a:gradFill>
              <a:cs typeface="+mn-ea"/>
              <a:sym typeface="+mn-lt"/>
            </a:endParaRPr>
          </a:p>
          <a:p>
            <a:r>
              <a:rPr kumimoji="1" lang="zh-CN" altLang="en-US" sz="1600" dirty="0">
                <a:gradFill>
                  <a:gsLst>
                    <a:gs pos="0">
                      <a:srgbClr val="81B9E5"/>
                    </a:gs>
                    <a:gs pos="100000">
                      <a:srgbClr val="539AD3"/>
                    </a:gs>
                  </a:gsLst>
                  <a:lin ang="5400000" scaled="1"/>
                </a:gradFill>
                <a:cs typeface="+mn-ea"/>
                <a:sym typeface="+mn-lt"/>
              </a:rPr>
              <a:t>标题文字内容</a:t>
            </a:r>
          </a:p>
        </p:txBody>
      </p:sp>
      <p:sp>
        <p:nvSpPr>
          <p:cNvPr id="10" name="矩形 9"/>
          <p:cNvSpPr/>
          <p:nvPr/>
        </p:nvSpPr>
        <p:spPr>
          <a:xfrm>
            <a:off x="5206935" y="3034670"/>
            <a:ext cx="5857460" cy="1287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1" name="TextBox 20"/>
          <p:cNvSpPr txBox="1"/>
          <p:nvPr/>
        </p:nvSpPr>
        <p:spPr>
          <a:xfrm>
            <a:off x="5536906" y="3365448"/>
            <a:ext cx="703720" cy="703720"/>
          </a:xfrm>
          <a:prstGeom prst="ellipse">
            <a:avLst/>
          </a:prstGeom>
          <a:gradFill>
            <a:gsLst>
              <a:gs pos="0">
                <a:srgbClr val="81B9E5"/>
              </a:gs>
              <a:gs pos="100000">
                <a:srgbClr val="539AD3"/>
              </a:gs>
            </a:gsLst>
            <a:lin ang="5400000" scaled="1"/>
          </a:gradFill>
          <a:ln>
            <a:noFill/>
          </a:ln>
          <a:effectLst>
            <a:outerShdw blurRad="101600" dist="38100" dir="2700000" algn="tl" rotWithShape="0">
              <a:prstClr val="black">
                <a:alpha val="30000"/>
              </a:prstClr>
            </a:outerShdw>
          </a:effectLst>
        </p:spPr>
        <p:txBody>
          <a:bodyPr wrap="square" lIns="0" tIns="0" rIns="0" bIns="0" rtlCol="0" anchor="ctr">
            <a:no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600" dirty="0">
                <a:latin typeface="+mn-lt"/>
                <a:ea typeface="+mn-ea"/>
                <a:cs typeface="+mn-ea"/>
                <a:sym typeface="+mn-lt"/>
              </a:rPr>
              <a:t>02</a:t>
            </a:r>
            <a:endParaRPr lang="zh-CN" altLang="en-US" sz="1600" dirty="0">
              <a:latin typeface="+mn-lt"/>
              <a:ea typeface="+mn-ea"/>
              <a:cs typeface="+mn-ea"/>
              <a:sym typeface="+mn-lt"/>
            </a:endParaRPr>
          </a:p>
        </p:txBody>
      </p:sp>
      <p:sp>
        <p:nvSpPr>
          <p:cNvPr id="12" name="文本框 11"/>
          <p:cNvSpPr txBox="1"/>
          <p:nvPr/>
        </p:nvSpPr>
        <p:spPr>
          <a:xfrm>
            <a:off x="8470215" y="3308605"/>
            <a:ext cx="2214594" cy="570865"/>
          </a:xfrm>
          <a:prstGeom prst="rect">
            <a:avLst/>
          </a:prstGeom>
          <a:noFill/>
        </p:spPr>
        <p:txBody>
          <a:bodyPr wrap="square" rtlCol="0">
            <a:spAutoFit/>
          </a:bodyPr>
          <a:lstStyle/>
          <a:p>
            <a:pPr>
              <a:lnSpc>
                <a:spcPct val="130000"/>
              </a:lnSpc>
            </a:pPr>
            <a:r>
              <a:rPr kumimoji="1" lang="zh-CN" altLang="en-US" sz="1200" dirty="0">
                <a:solidFill>
                  <a:schemeClr val="tx1"/>
                </a:solidFill>
                <a:cs typeface="+mn-ea"/>
                <a:sym typeface="+mn-lt"/>
              </a:rPr>
              <a:t>请在此输入您需要的文字内容。请在此输入您需要的文字内容。</a:t>
            </a:r>
          </a:p>
        </p:txBody>
      </p:sp>
      <p:sp>
        <p:nvSpPr>
          <p:cNvPr id="13" name="文本框 12"/>
          <p:cNvSpPr txBox="1"/>
          <p:nvPr/>
        </p:nvSpPr>
        <p:spPr>
          <a:xfrm>
            <a:off x="6542104" y="3405204"/>
            <a:ext cx="1415772" cy="584775"/>
          </a:xfrm>
          <a:prstGeom prst="rect">
            <a:avLst/>
          </a:prstGeom>
          <a:noFill/>
        </p:spPr>
        <p:txBody>
          <a:bodyPr wrap="none" rtlCol="0">
            <a:spAutoFit/>
          </a:bodyPr>
          <a:lstStyle/>
          <a:p>
            <a:r>
              <a:rPr kumimoji="1" lang="zh-CN" altLang="en-US" sz="1600" dirty="0">
                <a:gradFill>
                  <a:gsLst>
                    <a:gs pos="0">
                      <a:srgbClr val="81B9E5"/>
                    </a:gs>
                    <a:gs pos="100000">
                      <a:srgbClr val="539AD3"/>
                    </a:gs>
                  </a:gsLst>
                  <a:lin ang="5400000" scaled="1"/>
                </a:gradFill>
                <a:cs typeface="+mn-ea"/>
                <a:sym typeface="+mn-lt"/>
              </a:rPr>
              <a:t>请输入</a:t>
            </a:r>
            <a:endParaRPr kumimoji="1" lang="en-US" altLang="zh-CN" sz="1600" dirty="0">
              <a:gradFill>
                <a:gsLst>
                  <a:gs pos="0">
                    <a:srgbClr val="81B9E5"/>
                  </a:gs>
                  <a:gs pos="100000">
                    <a:srgbClr val="539AD3"/>
                  </a:gs>
                </a:gsLst>
                <a:lin ang="5400000" scaled="1"/>
              </a:gradFill>
              <a:cs typeface="+mn-ea"/>
              <a:sym typeface="+mn-lt"/>
            </a:endParaRPr>
          </a:p>
          <a:p>
            <a:r>
              <a:rPr kumimoji="1" lang="zh-CN" altLang="en-US" sz="1600" dirty="0">
                <a:gradFill>
                  <a:gsLst>
                    <a:gs pos="0">
                      <a:srgbClr val="81B9E5"/>
                    </a:gs>
                    <a:gs pos="100000">
                      <a:srgbClr val="539AD3"/>
                    </a:gs>
                  </a:gsLst>
                  <a:lin ang="5400000" scaled="1"/>
                </a:gradFill>
                <a:cs typeface="+mn-ea"/>
                <a:sym typeface="+mn-lt"/>
              </a:rPr>
              <a:t>标题文字内容</a:t>
            </a:r>
          </a:p>
        </p:txBody>
      </p:sp>
      <p:sp>
        <p:nvSpPr>
          <p:cNvPr id="14" name="矩形 13"/>
          <p:cNvSpPr/>
          <p:nvPr/>
        </p:nvSpPr>
        <p:spPr>
          <a:xfrm>
            <a:off x="5206935" y="4652758"/>
            <a:ext cx="5857460" cy="1287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5" name="TextBox 20"/>
          <p:cNvSpPr txBox="1"/>
          <p:nvPr/>
        </p:nvSpPr>
        <p:spPr>
          <a:xfrm>
            <a:off x="5536906" y="4983536"/>
            <a:ext cx="703720" cy="703720"/>
          </a:xfrm>
          <a:prstGeom prst="ellipse">
            <a:avLst/>
          </a:prstGeom>
          <a:gradFill>
            <a:gsLst>
              <a:gs pos="0">
                <a:srgbClr val="81B9E5"/>
              </a:gs>
              <a:gs pos="100000">
                <a:srgbClr val="539AD3"/>
              </a:gs>
            </a:gsLst>
            <a:lin ang="5400000" scaled="1"/>
          </a:gradFill>
          <a:ln>
            <a:noFill/>
          </a:ln>
          <a:effectLst>
            <a:outerShdw blurRad="101600" dist="38100" dir="2700000" algn="tl" rotWithShape="0">
              <a:prstClr val="black">
                <a:alpha val="30000"/>
              </a:prstClr>
            </a:outerShdw>
          </a:effectLst>
        </p:spPr>
        <p:txBody>
          <a:bodyPr wrap="square" lIns="0" tIns="0" rIns="0" bIns="0" rtlCol="0" anchor="ctr">
            <a:no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600" dirty="0">
                <a:latin typeface="+mn-lt"/>
                <a:ea typeface="+mn-ea"/>
                <a:cs typeface="+mn-ea"/>
                <a:sym typeface="+mn-lt"/>
              </a:rPr>
              <a:t>03</a:t>
            </a:r>
            <a:endParaRPr lang="zh-CN" altLang="en-US" sz="1600" dirty="0">
              <a:latin typeface="+mn-lt"/>
              <a:ea typeface="+mn-ea"/>
              <a:cs typeface="+mn-ea"/>
              <a:sym typeface="+mn-lt"/>
            </a:endParaRPr>
          </a:p>
        </p:txBody>
      </p:sp>
      <p:sp>
        <p:nvSpPr>
          <p:cNvPr id="16" name="文本框 15"/>
          <p:cNvSpPr txBox="1"/>
          <p:nvPr/>
        </p:nvSpPr>
        <p:spPr>
          <a:xfrm>
            <a:off x="8470215" y="4926693"/>
            <a:ext cx="2214594" cy="570865"/>
          </a:xfrm>
          <a:prstGeom prst="rect">
            <a:avLst/>
          </a:prstGeom>
          <a:noFill/>
        </p:spPr>
        <p:txBody>
          <a:bodyPr wrap="square" rtlCol="0">
            <a:spAutoFit/>
          </a:bodyPr>
          <a:lstStyle/>
          <a:p>
            <a:pPr>
              <a:lnSpc>
                <a:spcPct val="130000"/>
              </a:lnSpc>
            </a:pPr>
            <a:r>
              <a:rPr kumimoji="1" lang="zh-CN" altLang="en-US" sz="1200" dirty="0">
                <a:solidFill>
                  <a:schemeClr val="tx1"/>
                </a:solidFill>
                <a:cs typeface="+mn-ea"/>
                <a:sym typeface="+mn-lt"/>
              </a:rPr>
              <a:t>请在此输入您需要的文字内容。请在此输入您需要的文字内容。</a:t>
            </a:r>
          </a:p>
        </p:txBody>
      </p:sp>
      <p:sp>
        <p:nvSpPr>
          <p:cNvPr id="17" name="文本框 16"/>
          <p:cNvSpPr txBox="1"/>
          <p:nvPr/>
        </p:nvSpPr>
        <p:spPr>
          <a:xfrm>
            <a:off x="6542104" y="5023292"/>
            <a:ext cx="1415772" cy="584775"/>
          </a:xfrm>
          <a:prstGeom prst="rect">
            <a:avLst/>
          </a:prstGeom>
          <a:noFill/>
        </p:spPr>
        <p:txBody>
          <a:bodyPr wrap="none" rtlCol="0">
            <a:spAutoFit/>
          </a:bodyPr>
          <a:lstStyle/>
          <a:p>
            <a:r>
              <a:rPr kumimoji="1" lang="zh-CN" altLang="en-US" sz="1600" dirty="0">
                <a:gradFill>
                  <a:gsLst>
                    <a:gs pos="0">
                      <a:srgbClr val="81B9E5"/>
                    </a:gs>
                    <a:gs pos="100000">
                      <a:srgbClr val="539AD3"/>
                    </a:gs>
                  </a:gsLst>
                  <a:lin ang="5400000" scaled="1"/>
                </a:gradFill>
                <a:cs typeface="+mn-ea"/>
                <a:sym typeface="+mn-lt"/>
              </a:rPr>
              <a:t>请输入</a:t>
            </a:r>
            <a:endParaRPr kumimoji="1" lang="en-US" altLang="zh-CN" sz="1600" dirty="0">
              <a:gradFill>
                <a:gsLst>
                  <a:gs pos="0">
                    <a:srgbClr val="81B9E5"/>
                  </a:gs>
                  <a:gs pos="100000">
                    <a:srgbClr val="539AD3"/>
                  </a:gs>
                </a:gsLst>
                <a:lin ang="5400000" scaled="1"/>
              </a:gradFill>
              <a:cs typeface="+mn-ea"/>
              <a:sym typeface="+mn-lt"/>
            </a:endParaRPr>
          </a:p>
          <a:p>
            <a:r>
              <a:rPr kumimoji="1" lang="zh-CN" altLang="en-US" sz="1600" dirty="0">
                <a:gradFill>
                  <a:gsLst>
                    <a:gs pos="0">
                      <a:srgbClr val="81B9E5"/>
                    </a:gs>
                    <a:gs pos="100000">
                      <a:srgbClr val="539AD3"/>
                    </a:gs>
                  </a:gsLst>
                  <a:lin ang="5400000" scaled="1"/>
                </a:gradFill>
                <a:cs typeface="+mn-ea"/>
                <a:sym typeface="+mn-lt"/>
              </a:rPr>
              <a:t>标题文字内容</a:t>
            </a:r>
          </a:p>
        </p:txBody>
      </p:sp>
      <p:sp>
        <p:nvSpPr>
          <p:cNvPr id="18" name="文本框 17"/>
          <p:cNvSpPr txBox="1"/>
          <p:nvPr userDrawn="1"/>
        </p:nvSpPr>
        <p:spPr>
          <a:xfrm>
            <a:off x="400428" y="399245"/>
            <a:ext cx="309880" cy="368300"/>
          </a:xfrm>
          <a:prstGeom prst="rect">
            <a:avLst/>
          </a:prstGeom>
          <a:noFill/>
        </p:spPr>
        <p:txBody>
          <a:bodyPr wrap="none" rtlCol="0">
            <a:spAutoFit/>
          </a:bodyPr>
          <a:lstStyle/>
          <a:p>
            <a:pPr algn="ctr"/>
            <a:r>
              <a:rPr kumimoji="1" lang="en-US" altLang="zh-CN" smtClean="0">
                <a:solidFill>
                  <a:schemeClr val="bg1"/>
                </a:solidFill>
                <a:cs typeface="+mn-ea"/>
                <a:sym typeface="+mn-lt"/>
              </a:rPr>
              <a:t>2</a:t>
            </a:r>
            <a:endParaRPr kumimoji="1" lang="en-US" altLang="zh-CN" dirty="0" smtClean="0">
              <a:solidFill>
                <a:schemeClr val="bg1"/>
              </a:solidFill>
              <a:cs typeface="+mn-ea"/>
              <a:sym typeface="+mn-lt"/>
            </a:endParaRPr>
          </a:p>
        </p:txBody>
      </p:sp>
    </p:spTree>
  </p:cSld>
  <p:clrMapOvr>
    <a:masterClrMapping/>
  </p:clrMapOvr>
  <p:transition spd="slow" advTm="3000">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571222" y="2743200"/>
            <a:ext cx="2459263" cy="923330"/>
          </a:xfrm>
          <a:prstGeom prst="rect">
            <a:avLst/>
          </a:prstGeom>
          <a:noFill/>
        </p:spPr>
        <p:txBody>
          <a:bodyPr wrap="none" rtlCol="0">
            <a:spAutoFit/>
          </a:bodyPr>
          <a:lstStyle/>
          <a:p>
            <a:r>
              <a:rPr kumimoji="1" lang="en-US" altLang="zh-CN" sz="5400" dirty="0">
                <a:solidFill>
                  <a:srgbClr val="5FB1E7"/>
                </a:solidFill>
                <a:cs typeface="+mn-ea"/>
                <a:sym typeface="+mn-lt"/>
              </a:rPr>
              <a:t>PART 03</a:t>
            </a:r>
            <a:endParaRPr kumimoji="1" lang="zh-CN" altLang="en-US" sz="5400" dirty="0">
              <a:solidFill>
                <a:srgbClr val="5FB1E7"/>
              </a:solidFill>
              <a:cs typeface="+mn-ea"/>
              <a:sym typeface="+mn-lt"/>
            </a:endParaRPr>
          </a:p>
        </p:txBody>
      </p:sp>
      <p:sp>
        <p:nvSpPr>
          <p:cNvPr id="3" name="文本框 2"/>
          <p:cNvSpPr txBox="1"/>
          <p:nvPr/>
        </p:nvSpPr>
        <p:spPr>
          <a:xfrm>
            <a:off x="5357610" y="2663746"/>
            <a:ext cx="5022761" cy="1015663"/>
          </a:xfrm>
          <a:prstGeom prst="rect">
            <a:avLst/>
          </a:prstGeom>
          <a:noFill/>
        </p:spPr>
        <p:txBody>
          <a:bodyPr wrap="square" rtlCol="0">
            <a:spAutoFit/>
          </a:bodyPr>
          <a:lstStyle/>
          <a:p>
            <a:pPr algn="dist"/>
            <a:r>
              <a:rPr kumimoji="1" lang="zh-CN" altLang="en-US" sz="6000" dirty="0" smtClean="0">
                <a:solidFill>
                  <a:srgbClr val="5FB1E7"/>
                </a:solidFill>
                <a:cs typeface="+mn-ea"/>
                <a:sym typeface="+mn-lt"/>
              </a:rPr>
              <a:t>所获奖项展示</a:t>
            </a:r>
            <a:endParaRPr kumimoji="1" lang="zh-CN" altLang="en-US" sz="6000" dirty="0">
              <a:solidFill>
                <a:srgbClr val="5FB1E7"/>
              </a:solidFill>
              <a:cs typeface="+mn-ea"/>
              <a:sym typeface="+mn-lt"/>
            </a:endParaRPr>
          </a:p>
        </p:txBody>
      </p:sp>
      <p:sp>
        <p:nvSpPr>
          <p:cNvPr id="4" name="文本框 3"/>
          <p:cNvSpPr txBox="1"/>
          <p:nvPr/>
        </p:nvSpPr>
        <p:spPr>
          <a:xfrm>
            <a:off x="5434885" y="3627893"/>
            <a:ext cx="4945486" cy="530145"/>
          </a:xfrm>
          <a:prstGeom prst="rect">
            <a:avLst/>
          </a:prstGeom>
          <a:noFill/>
        </p:spPr>
        <p:txBody>
          <a:bodyPr wrap="square" rtlCol="0">
            <a:spAutoFit/>
          </a:bodyPr>
          <a:lstStyle/>
          <a:p>
            <a:pPr>
              <a:lnSpc>
                <a:spcPct val="150000"/>
              </a:lnSpc>
            </a:pPr>
            <a:r>
              <a:rPr lang="en-GB" altLang="zh-CN" sz="1000" dirty="0">
                <a:solidFill>
                  <a:schemeClr val="tx1">
                    <a:lumMod val="65000"/>
                    <a:lumOff val="35000"/>
                  </a:schemeClr>
                </a:solidFill>
                <a:cs typeface="+mn-ea"/>
                <a:sym typeface="+mn-lt"/>
              </a:rPr>
              <a:t>Your content is entered here, or by copying your text, select Paste in this box and choose to retain only text. Your content is typed here, or by copying your text, select Paste in this box.</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1579" y="386367"/>
            <a:ext cx="2179502" cy="461665"/>
          </a:xfrm>
          <a:prstGeom prst="rect">
            <a:avLst/>
          </a:prstGeom>
          <a:noFill/>
        </p:spPr>
        <p:txBody>
          <a:bodyPr wrap="square" rtlCol="0">
            <a:spAutoFit/>
          </a:bodyPr>
          <a:lstStyle/>
          <a:p>
            <a:pPr algn="dist"/>
            <a:r>
              <a:rPr kumimoji="1" lang="zh-CN" altLang="en-US" sz="2400" dirty="0" smtClean="0">
                <a:solidFill>
                  <a:srgbClr val="5FB1E7"/>
                </a:solidFill>
                <a:cs typeface="+mn-ea"/>
                <a:sym typeface="+mn-lt"/>
              </a:rPr>
              <a:t>所获奖项展示</a:t>
            </a:r>
            <a:endParaRPr kumimoji="1" lang="zh-CN" altLang="en-US" sz="2400" dirty="0">
              <a:solidFill>
                <a:srgbClr val="5FB1E7"/>
              </a:solidFill>
              <a:cs typeface="+mn-ea"/>
              <a:sym typeface="+mn-lt"/>
            </a:endParaRPr>
          </a:p>
        </p:txBody>
      </p:sp>
      <p:sp>
        <p:nvSpPr>
          <p:cNvPr id="31" name="矩形 30"/>
          <p:cNvSpPr/>
          <p:nvPr/>
        </p:nvSpPr>
        <p:spPr>
          <a:xfrm>
            <a:off x="2796574" y="2005734"/>
            <a:ext cx="2294434" cy="541562"/>
          </a:xfrm>
          <a:prstGeom prst="rect">
            <a:avLst/>
          </a:prstGeom>
          <a:solidFill>
            <a:schemeClr val="bg1">
              <a:lumMod val="85000"/>
            </a:schemeClr>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180000" rtlCol="0" anchor="ctr"/>
          <a:lstStyle/>
          <a:p>
            <a:pPr algn="r"/>
            <a:r>
              <a:rPr lang="en-US" altLang="zh-CN" dirty="0">
                <a:cs typeface="+mn-ea"/>
                <a:sym typeface="+mn-lt"/>
              </a:rPr>
              <a:t>56%</a:t>
            </a:r>
            <a:endParaRPr lang="zh-CN" altLang="en-US" dirty="0">
              <a:cs typeface="+mn-ea"/>
              <a:sym typeface="+mn-lt"/>
            </a:endParaRPr>
          </a:p>
        </p:txBody>
      </p:sp>
      <p:sp>
        <p:nvSpPr>
          <p:cNvPr id="32" name="矩形 31"/>
          <p:cNvSpPr/>
          <p:nvPr/>
        </p:nvSpPr>
        <p:spPr>
          <a:xfrm>
            <a:off x="2796574" y="2546717"/>
            <a:ext cx="3418737" cy="519307"/>
          </a:xfrm>
          <a:prstGeom prst="rect">
            <a:avLst/>
          </a:prstGeom>
          <a:gradFill>
            <a:gsLst>
              <a:gs pos="0">
                <a:srgbClr val="81B9E5"/>
              </a:gs>
              <a:gs pos="100000">
                <a:srgbClr val="539AD3"/>
              </a:gs>
            </a:gsLst>
            <a:lin ang="5400000" scaled="1"/>
          </a:gra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180000" bIns="45720" numCol="1" spcCol="0" rtlCol="0" fromWordArt="0" anchor="ctr" anchorCtr="0" forceAA="0" compatLnSpc="1">
            <a:noAutofit/>
          </a:bodyPr>
          <a:lstStyle/>
          <a:p>
            <a:pPr algn="r"/>
            <a:r>
              <a:rPr lang="en-US" altLang="zh-CN" dirty="0">
                <a:cs typeface="+mn-ea"/>
                <a:sym typeface="+mn-lt"/>
              </a:rPr>
              <a:t>65%</a:t>
            </a:r>
            <a:endParaRPr lang="zh-CN" altLang="en-US" dirty="0">
              <a:cs typeface="+mn-ea"/>
              <a:sym typeface="+mn-lt"/>
            </a:endParaRPr>
          </a:p>
        </p:txBody>
      </p:sp>
      <p:sp>
        <p:nvSpPr>
          <p:cNvPr id="33" name="矩形 32"/>
          <p:cNvSpPr/>
          <p:nvPr/>
        </p:nvSpPr>
        <p:spPr>
          <a:xfrm>
            <a:off x="2796574" y="3065444"/>
            <a:ext cx="2881193" cy="519306"/>
          </a:xfrm>
          <a:prstGeom prst="rect">
            <a:avLst/>
          </a:prstGeom>
          <a:solidFill>
            <a:schemeClr val="bg1">
              <a:lumMod val="75000"/>
            </a:schemeClr>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180000" bIns="45720" numCol="1" spcCol="0" rtlCol="0" fromWordArt="0" anchor="ctr" anchorCtr="0" forceAA="0" compatLnSpc="1">
            <a:noAutofit/>
          </a:bodyPr>
          <a:lstStyle/>
          <a:p>
            <a:pPr algn="r"/>
            <a:r>
              <a:rPr lang="en-US" altLang="zh-CN" dirty="0">
                <a:cs typeface="+mn-ea"/>
                <a:sym typeface="+mn-lt"/>
              </a:rPr>
              <a:t>60%</a:t>
            </a:r>
            <a:endParaRPr lang="zh-CN" altLang="en-US" dirty="0">
              <a:cs typeface="+mn-ea"/>
              <a:sym typeface="+mn-lt"/>
            </a:endParaRPr>
          </a:p>
        </p:txBody>
      </p:sp>
      <p:sp>
        <p:nvSpPr>
          <p:cNvPr id="34" name="矩形 33"/>
          <p:cNvSpPr/>
          <p:nvPr/>
        </p:nvSpPr>
        <p:spPr>
          <a:xfrm>
            <a:off x="2796574" y="3584172"/>
            <a:ext cx="2524405" cy="519305"/>
          </a:xfrm>
          <a:prstGeom prst="rect">
            <a:avLst/>
          </a:prstGeom>
          <a:gradFill>
            <a:gsLst>
              <a:gs pos="0">
                <a:srgbClr val="81B9E5"/>
              </a:gs>
              <a:gs pos="100000">
                <a:srgbClr val="539AD3"/>
              </a:gs>
            </a:gsLst>
            <a:lin ang="5400000" scaled="1"/>
          </a:gra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180000" bIns="45720" numCol="1" spcCol="0" rtlCol="0" fromWordArt="0" anchor="ctr" anchorCtr="0" forceAA="0" compatLnSpc="1">
            <a:noAutofit/>
          </a:bodyPr>
          <a:lstStyle/>
          <a:p>
            <a:pPr algn="r"/>
            <a:r>
              <a:rPr lang="en-US" altLang="zh-CN" dirty="0">
                <a:cs typeface="+mn-ea"/>
                <a:sym typeface="+mn-lt"/>
              </a:rPr>
              <a:t>58%</a:t>
            </a:r>
            <a:endParaRPr lang="zh-CN" altLang="en-US" dirty="0">
              <a:cs typeface="+mn-ea"/>
              <a:sym typeface="+mn-lt"/>
            </a:endParaRPr>
          </a:p>
        </p:txBody>
      </p:sp>
      <p:sp>
        <p:nvSpPr>
          <p:cNvPr id="35" name="任意多边形: 形状 6"/>
          <p:cNvSpPr/>
          <p:nvPr/>
        </p:nvSpPr>
        <p:spPr>
          <a:xfrm>
            <a:off x="564243" y="2006313"/>
            <a:ext cx="3315394" cy="3654288"/>
          </a:xfrm>
          <a:custGeom>
            <a:avLst/>
            <a:gdLst>
              <a:gd name="connsiteX0" fmla="*/ 1467641 w 2144975"/>
              <a:gd name="connsiteY0" fmla="*/ 85399 h 2364231"/>
              <a:gd name="connsiteX1" fmla="*/ 875706 w 2144975"/>
              <a:gd name="connsiteY1" fmla="*/ 677334 h 2364231"/>
              <a:gd name="connsiteX2" fmla="*/ 1467641 w 2144975"/>
              <a:gd name="connsiteY2" fmla="*/ 1269269 h 2364231"/>
              <a:gd name="connsiteX3" fmla="*/ 2059576 w 2144975"/>
              <a:gd name="connsiteY3" fmla="*/ 677334 h 2364231"/>
              <a:gd name="connsiteX4" fmla="*/ 1467641 w 2144975"/>
              <a:gd name="connsiteY4" fmla="*/ 85399 h 2364231"/>
              <a:gd name="connsiteX5" fmla="*/ 1467641 w 2144975"/>
              <a:gd name="connsiteY5" fmla="*/ 0 h 2364231"/>
              <a:gd name="connsiteX6" fmla="*/ 2144975 w 2144975"/>
              <a:gd name="connsiteY6" fmla="*/ 677334 h 2364231"/>
              <a:gd name="connsiteX7" fmla="*/ 1467641 w 2144975"/>
              <a:gd name="connsiteY7" fmla="*/ 1354668 h 2364231"/>
              <a:gd name="connsiteX8" fmla="*/ 1088937 w 2144975"/>
              <a:gd name="connsiteY8" fmla="*/ 1238990 h 2364231"/>
              <a:gd name="connsiteX9" fmla="*/ 1066515 w 2144975"/>
              <a:gd name="connsiteY9" fmla="*/ 1220490 h 2364231"/>
              <a:gd name="connsiteX10" fmla="*/ 885515 w 2144975"/>
              <a:gd name="connsiteY10" fmla="*/ 1435843 h 2364231"/>
              <a:gd name="connsiteX11" fmla="*/ 909211 w 2144975"/>
              <a:gd name="connsiteY11" fmla="*/ 1455934 h 2364231"/>
              <a:gd name="connsiteX12" fmla="*/ 867602 w 2144975"/>
              <a:gd name="connsiteY12" fmla="*/ 1561638 h 2364231"/>
              <a:gd name="connsiteX13" fmla="*/ 678365 w 2144975"/>
              <a:gd name="connsiteY13" fmla="*/ 1883017 h 2364231"/>
              <a:gd name="connsiteX14" fmla="*/ 44253 w 2144975"/>
              <a:gd name="connsiteY14" fmla="*/ 2347462 h 2364231"/>
              <a:gd name="connsiteX15" fmla="*/ 6167 w 2144975"/>
              <a:gd name="connsiteY15" fmla="*/ 2163684 h 2364231"/>
              <a:gd name="connsiteX16" fmla="*/ 13237 w 2144975"/>
              <a:gd name="connsiteY16" fmla="*/ 2134696 h 2364231"/>
              <a:gd name="connsiteX17" fmla="*/ 18907 w 2144975"/>
              <a:gd name="connsiteY17" fmla="*/ 2119746 h 2364231"/>
              <a:gd name="connsiteX18" fmla="*/ 36378 w 2144975"/>
              <a:gd name="connsiteY18" fmla="*/ 2085379 h 2364231"/>
              <a:gd name="connsiteX19" fmla="*/ 77001 w 2144975"/>
              <a:gd name="connsiteY19" fmla="*/ 2018095 h 2364231"/>
              <a:gd name="connsiteX20" fmla="*/ 367413 w 2144975"/>
              <a:gd name="connsiteY20" fmla="*/ 1671364 h 2364231"/>
              <a:gd name="connsiteX21" fmla="*/ 675280 w 2144975"/>
              <a:gd name="connsiteY21" fmla="*/ 1412498 h 2364231"/>
              <a:gd name="connsiteX22" fmla="*/ 781018 w 2144975"/>
              <a:gd name="connsiteY22" fmla="*/ 1347245 h 2364231"/>
              <a:gd name="connsiteX23" fmla="*/ 814524 w 2144975"/>
              <a:gd name="connsiteY23" fmla="*/ 1375653 h 2364231"/>
              <a:gd name="connsiteX24" fmla="*/ 994722 w 2144975"/>
              <a:gd name="connsiteY24" fmla="*/ 1161255 h 2364231"/>
              <a:gd name="connsiteX25" fmla="*/ 988694 w 2144975"/>
              <a:gd name="connsiteY25" fmla="*/ 1156282 h 2364231"/>
              <a:gd name="connsiteX26" fmla="*/ 790307 w 2144975"/>
              <a:gd name="connsiteY26" fmla="*/ 677334 h 2364231"/>
              <a:gd name="connsiteX27" fmla="*/ 1467641 w 2144975"/>
              <a:gd name="connsiteY27" fmla="*/ 0 h 236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44975" h="2364231">
                <a:moveTo>
                  <a:pt x="1467641" y="85399"/>
                </a:moveTo>
                <a:cubicBezTo>
                  <a:pt x="1140724" y="85399"/>
                  <a:pt x="875706" y="350417"/>
                  <a:pt x="875706" y="677334"/>
                </a:cubicBezTo>
                <a:cubicBezTo>
                  <a:pt x="875706" y="1004251"/>
                  <a:pt x="1140724" y="1269269"/>
                  <a:pt x="1467641" y="1269269"/>
                </a:cubicBezTo>
                <a:cubicBezTo>
                  <a:pt x="1794558" y="1269269"/>
                  <a:pt x="2059576" y="1004251"/>
                  <a:pt x="2059576" y="677334"/>
                </a:cubicBezTo>
                <a:cubicBezTo>
                  <a:pt x="2059576" y="350417"/>
                  <a:pt x="1794558" y="85399"/>
                  <a:pt x="1467641" y="85399"/>
                </a:cubicBezTo>
                <a:close/>
                <a:moveTo>
                  <a:pt x="1467641" y="0"/>
                </a:moveTo>
                <a:cubicBezTo>
                  <a:pt x="1841722" y="0"/>
                  <a:pt x="2144975" y="303253"/>
                  <a:pt x="2144975" y="677334"/>
                </a:cubicBezTo>
                <a:cubicBezTo>
                  <a:pt x="2144975" y="1051415"/>
                  <a:pt x="1841722" y="1354668"/>
                  <a:pt x="1467641" y="1354668"/>
                </a:cubicBezTo>
                <a:cubicBezTo>
                  <a:pt x="1327361" y="1354668"/>
                  <a:pt x="1197041" y="1312023"/>
                  <a:pt x="1088937" y="1238990"/>
                </a:cubicBezTo>
                <a:lnTo>
                  <a:pt x="1066515" y="1220490"/>
                </a:lnTo>
                <a:lnTo>
                  <a:pt x="885515" y="1435843"/>
                </a:lnTo>
                <a:lnTo>
                  <a:pt x="909211" y="1455934"/>
                </a:lnTo>
                <a:lnTo>
                  <a:pt x="867602" y="1561638"/>
                </a:lnTo>
                <a:cubicBezTo>
                  <a:pt x="820955" y="1662755"/>
                  <a:pt x="756934" y="1772916"/>
                  <a:pt x="678365" y="1883017"/>
                </a:cubicBezTo>
                <a:cubicBezTo>
                  <a:pt x="438916" y="2218564"/>
                  <a:pt x="155015" y="2426503"/>
                  <a:pt x="44253" y="2347462"/>
                </a:cubicBezTo>
                <a:cubicBezTo>
                  <a:pt x="2716" y="2317823"/>
                  <a:pt x="-8572" y="2252035"/>
                  <a:pt x="6167" y="2163684"/>
                </a:cubicBezTo>
                <a:lnTo>
                  <a:pt x="13237" y="2134696"/>
                </a:lnTo>
                <a:lnTo>
                  <a:pt x="18907" y="2119746"/>
                </a:lnTo>
                <a:lnTo>
                  <a:pt x="36378" y="2085379"/>
                </a:lnTo>
                <a:lnTo>
                  <a:pt x="77001" y="2018095"/>
                </a:lnTo>
                <a:cubicBezTo>
                  <a:pt x="149660" y="1908776"/>
                  <a:pt x="248871" y="1788725"/>
                  <a:pt x="367413" y="1671364"/>
                </a:cubicBezTo>
                <a:cubicBezTo>
                  <a:pt x="471137" y="1568674"/>
                  <a:pt x="576772" y="1480803"/>
                  <a:pt x="675280" y="1412498"/>
                </a:cubicBezTo>
                <a:lnTo>
                  <a:pt x="781018" y="1347245"/>
                </a:lnTo>
                <a:lnTo>
                  <a:pt x="814524" y="1375653"/>
                </a:lnTo>
                <a:lnTo>
                  <a:pt x="994722" y="1161255"/>
                </a:lnTo>
                <a:lnTo>
                  <a:pt x="988694" y="1156282"/>
                </a:lnTo>
                <a:cubicBezTo>
                  <a:pt x="866120" y="1033708"/>
                  <a:pt x="790307" y="864375"/>
                  <a:pt x="790307" y="677334"/>
                </a:cubicBezTo>
                <a:cubicBezTo>
                  <a:pt x="790307" y="303253"/>
                  <a:pt x="1093560" y="0"/>
                  <a:pt x="1467641"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6" name="椭圆 35"/>
          <p:cNvSpPr/>
          <p:nvPr/>
        </p:nvSpPr>
        <p:spPr>
          <a:xfrm>
            <a:off x="1907450" y="2129182"/>
            <a:ext cx="1863353" cy="18633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íś1íḍè"/>
          <p:cNvSpPr/>
          <p:nvPr/>
        </p:nvSpPr>
        <p:spPr>
          <a:xfrm>
            <a:off x="2074379" y="2904644"/>
            <a:ext cx="1529495" cy="350928"/>
          </a:xfrm>
          <a:prstGeom prst="rect">
            <a:avLst/>
          </a:prstGeom>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solidFill>
                  <a:schemeClr val="tx1">
                    <a:lumMod val="75000"/>
                    <a:lumOff val="25000"/>
                  </a:schemeClr>
                </a:solidFill>
                <a:cs typeface="+mn-ea"/>
                <a:sym typeface="+mn-lt"/>
              </a:rPr>
              <a:t>添加关键词</a:t>
            </a:r>
          </a:p>
        </p:txBody>
      </p:sp>
      <p:sp>
        <p:nvSpPr>
          <p:cNvPr id="38" name="iS1íḋê"/>
          <p:cNvSpPr/>
          <p:nvPr/>
        </p:nvSpPr>
        <p:spPr>
          <a:xfrm>
            <a:off x="3815577" y="2149693"/>
            <a:ext cx="256426" cy="253644"/>
          </a:xfrm>
          <a:custGeom>
            <a:avLst/>
            <a:gdLst>
              <a:gd name="connsiteX0" fmla="*/ 193693 w 606956"/>
              <a:gd name="connsiteY0" fmla="*/ 325823 h 600371"/>
              <a:gd name="connsiteX1" fmla="*/ 201035 w 606956"/>
              <a:gd name="connsiteY1" fmla="*/ 326490 h 600371"/>
              <a:gd name="connsiteX2" fmla="*/ 303502 w 606956"/>
              <a:gd name="connsiteY2" fmla="*/ 361267 h 600371"/>
              <a:gd name="connsiteX3" fmla="*/ 405969 w 606956"/>
              <a:gd name="connsiteY3" fmla="*/ 326490 h 600371"/>
              <a:gd name="connsiteX4" fmla="*/ 413200 w 606956"/>
              <a:gd name="connsiteY4" fmla="*/ 325823 h 600371"/>
              <a:gd name="connsiteX5" fmla="*/ 519784 w 606956"/>
              <a:gd name="connsiteY5" fmla="*/ 381266 h 600371"/>
              <a:gd name="connsiteX6" fmla="*/ 535359 w 606956"/>
              <a:gd name="connsiteY6" fmla="*/ 397710 h 600371"/>
              <a:gd name="connsiteX7" fmla="*/ 604004 w 606956"/>
              <a:gd name="connsiteY7" fmla="*/ 552150 h 600371"/>
              <a:gd name="connsiteX8" fmla="*/ 601445 w 606956"/>
              <a:gd name="connsiteY8" fmla="*/ 584816 h 600371"/>
              <a:gd name="connsiteX9" fmla="*/ 572630 w 606956"/>
              <a:gd name="connsiteY9" fmla="*/ 600371 h 600371"/>
              <a:gd name="connsiteX10" fmla="*/ 34374 w 606956"/>
              <a:gd name="connsiteY10" fmla="*/ 600371 h 600371"/>
              <a:gd name="connsiteX11" fmla="*/ 5559 w 606956"/>
              <a:gd name="connsiteY11" fmla="*/ 584816 h 600371"/>
              <a:gd name="connsiteX12" fmla="*/ 3000 w 606956"/>
              <a:gd name="connsiteY12" fmla="*/ 552150 h 600371"/>
              <a:gd name="connsiteX13" fmla="*/ 71645 w 606956"/>
              <a:gd name="connsiteY13" fmla="*/ 397710 h 600371"/>
              <a:gd name="connsiteX14" fmla="*/ 87109 w 606956"/>
              <a:gd name="connsiteY14" fmla="*/ 381266 h 600371"/>
              <a:gd name="connsiteX15" fmla="*/ 303482 w 606956"/>
              <a:gd name="connsiteY15" fmla="*/ 0 h 600371"/>
              <a:gd name="connsiteX16" fmla="*/ 439532 w 606956"/>
              <a:gd name="connsiteY16" fmla="*/ 158964 h 600371"/>
              <a:gd name="connsiteX17" fmla="*/ 303482 w 606956"/>
              <a:gd name="connsiteY17" fmla="*/ 318039 h 600371"/>
              <a:gd name="connsiteX18" fmla="*/ 167432 w 606956"/>
              <a:gd name="connsiteY18" fmla="*/ 158964 h 600371"/>
              <a:gd name="connsiteX19" fmla="*/ 303482 w 606956"/>
              <a:gd name="connsiteY19" fmla="*/ 0 h 60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6956" h="600371">
                <a:moveTo>
                  <a:pt x="193693" y="325823"/>
                </a:moveTo>
                <a:cubicBezTo>
                  <a:pt x="196029" y="324601"/>
                  <a:pt x="198922" y="324823"/>
                  <a:pt x="201035" y="326490"/>
                </a:cubicBezTo>
                <a:cubicBezTo>
                  <a:pt x="231186" y="349156"/>
                  <a:pt x="266565" y="361267"/>
                  <a:pt x="303502" y="361267"/>
                </a:cubicBezTo>
                <a:cubicBezTo>
                  <a:pt x="340328" y="361267"/>
                  <a:pt x="375818" y="349156"/>
                  <a:pt x="405969" y="326490"/>
                </a:cubicBezTo>
                <a:cubicBezTo>
                  <a:pt x="408083" y="324823"/>
                  <a:pt x="410864" y="324601"/>
                  <a:pt x="413200" y="325823"/>
                </a:cubicBezTo>
                <a:lnTo>
                  <a:pt x="519784" y="381266"/>
                </a:lnTo>
                <a:cubicBezTo>
                  <a:pt x="526681" y="384822"/>
                  <a:pt x="532244" y="390599"/>
                  <a:pt x="535359" y="397710"/>
                </a:cubicBezTo>
                <a:lnTo>
                  <a:pt x="604004" y="552150"/>
                </a:lnTo>
                <a:cubicBezTo>
                  <a:pt x="608677" y="562817"/>
                  <a:pt x="607787" y="575039"/>
                  <a:pt x="601445" y="584816"/>
                </a:cubicBezTo>
                <a:cubicBezTo>
                  <a:pt x="594992" y="594483"/>
                  <a:pt x="584312" y="600371"/>
                  <a:pt x="572630" y="600371"/>
                </a:cubicBezTo>
                <a:lnTo>
                  <a:pt x="34374" y="600371"/>
                </a:lnTo>
                <a:cubicBezTo>
                  <a:pt x="22692" y="600371"/>
                  <a:pt x="11900" y="594594"/>
                  <a:pt x="5559" y="584816"/>
                </a:cubicBezTo>
                <a:cubicBezTo>
                  <a:pt x="-783" y="575039"/>
                  <a:pt x="-1784" y="562817"/>
                  <a:pt x="3000" y="552150"/>
                </a:cubicBezTo>
                <a:lnTo>
                  <a:pt x="71645" y="397710"/>
                </a:lnTo>
                <a:cubicBezTo>
                  <a:pt x="74760" y="390599"/>
                  <a:pt x="80323" y="384822"/>
                  <a:pt x="87109" y="381266"/>
                </a:cubicBezTo>
                <a:close/>
                <a:moveTo>
                  <a:pt x="303482" y="0"/>
                </a:moveTo>
                <a:cubicBezTo>
                  <a:pt x="378571" y="0"/>
                  <a:pt x="439532" y="37214"/>
                  <a:pt x="439532" y="158964"/>
                </a:cubicBezTo>
                <a:cubicBezTo>
                  <a:pt x="439532" y="246833"/>
                  <a:pt x="378571" y="318039"/>
                  <a:pt x="303482" y="318039"/>
                </a:cubicBezTo>
                <a:cubicBezTo>
                  <a:pt x="228282" y="318039"/>
                  <a:pt x="167432" y="246833"/>
                  <a:pt x="167432" y="158964"/>
                </a:cubicBezTo>
                <a:cubicBezTo>
                  <a:pt x="167432" y="37214"/>
                  <a:pt x="228282" y="0"/>
                  <a:pt x="303482" y="0"/>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6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cs typeface="+mn-ea"/>
              <a:sym typeface="+mn-lt"/>
            </a:endParaRPr>
          </a:p>
        </p:txBody>
      </p:sp>
      <p:sp>
        <p:nvSpPr>
          <p:cNvPr id="39" name="îślïďê"/>
          <p:cNvSpPr/>
          <p:nvPr/>
        </p:nvSpPr>
        <p:spPr>
          <a:xfrm>
            <a:off x="4128622" y="2682520"/>
            <a:ext cx="256427" cy="247701"/>
          </a:xfrm>
          <a:custGeom>
            <a:avLst/>
            <a:gdLst>
              <a:gd name="connsiteX0" fmla="*/ 339455 w 607870"/>
              <a:gd name="connsiteY0" fmla="*/ 536573 h 587186"/>
              <a:gd name="connsiteX1" fmla="*/ 378174 w 607870"/>
              <a:gd name="connsiteY1" fmla="*/ 540463 h 587186"/>
              <a:gd name="connsiteX2" fmla="*/ 384140 w 607870"/>
              <a:gd name="connsiteY2" fmla="*/ 537546 h 587186"/>
              <a:gd name="connsiteX3" fmla="*/ 385236 w 607870"/>
              <a:gd name="connsiteY3" fmla="*/ 537546 h 587186"/>
              <a:gd name="connsiteX4" fmla="*/ 339455 w 607870"/>
              <a:gd name="connsiteY4" fmla="*/ 536573 h 587186"/>
              <a:gd name="connsiteX5" fmla="*/ 292332 w 607870"/>
              <a:gd name="connsiteY5" fmla="*/ 267307 h 587186"/>
              <a:gd name="connsiteX6" fmla="*/ 325570 w 607870"/>
              <a:gd name="connsiteY6" fmla="*/ 275702 h 587186"/>
              <a:gd name="connsiteX7" fmla="*/ 314612 w 607870"/>
              <a:gd name="connsiteY7" fmla="*/ 433339 h 587186"/>
              <a:gd name="connsiteX8" fmla="*/ 369281 w 607870"/>
              <a:gd name="connsiteY8" fmla="*/ 428356 h 587186"/>
              <a:gd name="connsiteX9" fmla="*/ 381213 w 607870"/>
              <a:gd name="connsiteY9" fmla="*/ 437350 h 587186"/>
              <a:gd name="connsiteX10" fmla="*/ 384135 w 607870"/>
              <a:gd name="connsiteY10" fmla="*/ 465061 h 587186"/>
              <a:gd name="connsiteX11" fmla="*/ 372325 w 607870"/>
              <a:gd name="connsiteY11" fmla="*/ 476972 h 587186"/>
              <a:gd name="connsiteX12" fmla="*/ 252028 w 607870"/>
              <a:gd name="connsiteY12" fmla="*/ 483900 h 587186"/>
              <a:gd name="connsiteX13" fmla="*/ 241070 w 607870"/>
              <a:gd name="connsiteY13" fmla="*/ 465061 h 587186"/>
              <a:gd name="connsiteX14" fmla="*/ 305723 w 607870"/>
              <a:gd name="connsiteY14" fmla="*/ 348018 h 587186"/>
              <a:gd name="connsiteX15" fmla="*/ 249106 w 607870"/>
              <a:gd name="connsiteY15" fmla="*/ 357012 h 587186"/>
              <a:gd name="connsiteX16" fmla="*/ 237173 w 607870"/>
              <a:gd name="connsiteY16" fmla="*/ 365885 h 587186"/>
              <a:gd name="connsiteX17" fmla="*/ 210265 w 607870"/>
              <a:gd name="connsiteY17" fmla="*/ 365885 h 587186"/>
              <a:gd name="connsiteX18" fmla="*/ 199428 w 607870"/>
              <a:gd name="connsiteY18" fmla="*/ 347046 h 587186"/>
              <a:gd name="connsiteX19" fmla="*/ 199428 w 607870"/>
              <a:gd name="connsiteY19" fmla="*/ 346074 h 587186"/>
              <a:gd name="connsiteX20" fmla="*/ 199428 w 607870"/>
              <a:gd name="connsiteY20" fmla="*/ 345102 h 587186"/>
              <a:gd name="connsiteX21" fmla="*/ 198454 w 607870"/>
              <a:gd name="connsiteY21" fmla="*/ 341091 h 587186"/>
              <a:gd name="connsiteX22" fmla="*/ 198454 w 607870"/>
              <a:gd name="connsiteY22" fmla="*/ 334163 h 587186"/>
              <a:gd name="connsiteX23" fmla="*/ 200402 w 607870"/>
              <a:gd name="connsiteY23" fmla="*/ 320307 h 587186"/>
              <a:gd name="connsiteX24" fmla="*/ 292332 w 607870"/>
              <a:gd name="connsiteY24" fmla="*/ 267307 h 587186"/>
              <a:gd name="connsiteX25" fmla="*/ 54299 w 607870"/>
              <a:gd name="connsiteY25" fmla="*/ 227054 h 587186"/>
              <a:gd name="connsiteX26" fmla="*/ 58317 w 607870"/>
              <a:gd name="connsiteY26" fmla="*/ 509706 h 587186"/>
              <a:gd name="connsiteX27" fmla="*/ 101054 w 607870"/>
              <a:gd name="connsiteY27" fmla="*/ 507761 h 587186"/>
              <a:gd name="connsiteX28" fmla="*/ 242171 w 607870"/>
              <a:gd name="connsiteY28" fmla="*/ 509706 h 587186"/>
              <a:gd name="connsiteX29" fmla="*/ 542181 w 607870"/>
              <a:gd name="connsiteY29" fmla="*/ 506788 h 587186"/>
              <a:gd name="connsiteX30" fmla="*/ 540233 w 607870"/>
              <a:gd name="connsiteY30" fmla="*/ 356041 h 587186"/>
              <a:gd name="connsiteX31" fmla="*/ 531223 w 607870"/>
              <a:gd name="connsiteY31" fmla="*/ 227054 h 587186"/>
              <a:gd name="connsiteX32" fmla="*/ 265914 w 607870"/>
              <a:gd name="connsiteY32" fmla="*/ 228999 h 587186"/>
              <a:gd name="connsiteX33" fmla="*/ 126866 w 607870"/>
              <a:gd name="connsiteY33" fmla="*/ 230945 h 587186"/>
              <a:gd name="connsiteX34" fmla="*/ 54299 w 607870"/>
              <a:gd name="connsiteY34" fmla="*/ 227054 h 587186"/>
              <a:gd name="connsiteX35" fmla="*/ 271880 w 607870"/>
              <a:gd name="connsiteY35" fmla="*/ 203226 h 587186"/>
              <a:gd name="connsiteX36" fmla="*/ 270906 w 607870"/>
              <a:gd name="connsiteY36" fmla="*/ 205172 h 587186"/>
              <a:gd name="connsiteX37" fmla="*/ 275898 w 607870"/>
              <a:gd name="connsiteY37" fmla="*/ 205172 h 587186"/>
              <a:gd name="connsiteX38" fmla="*/ 292822 w 607870"/>
              <a:gd name="connsiteY38" fmla="*/ 204199 h 587186"/>
              <a:gd name="connsiteX39" fmla="*/ 299762 w 607870"/>
              <a:gd name="connsiteY39" fmla="*/ 203226 h 587186"/>
              <a:gd name="connsiteX40" fmla="*/ 360397 w 607870"/>
              <a:gd name="connsiteY40" fmla="*/ 62326 h 587186"/>
              <a:gd name="connsiteX41" fmla="*/ 373304 w 607870"/>
              <a:gd name="connsiteY41" fmla="*/ 75212 h 587186"/>
              <a:gd name="connsiteX42" fmla="*/ 382192 w 607870"/>
              <a:gd name="connsiteY42" fmla="*/ 147669 h 587186"/>
              <a:gd name="connsiteX43" fmla="*/ 432843 w 607870"/>
              <a:gd name="connsiteY43" fmla="*/ 146696 h 587186"/>
              <a:gd name="connsiteX44" fmla="*/ 484590 w 607870"/>
              <a:gd name="connsiteY44" fmla="*/ 148641 h 587186"/>
              <a:gd name="connsiteX45" fmla="*/ 500418 w 607870"/>
              <a:gd name="connsiteY45" fmla="*/ 89072 h 587186"/>
              <a:gd name="connsiteX46" fmla="*/ 513325 w 607870"/>
              <a:gd name="connsiteY46" fmla="*/ 76185 h 587186"/>
              <a:gd name="connsiteX47" fmla="*/ 576882 w 607870"/>
              <a:gd name="connsiteY47" fmla="*/ 77279 h 587186"/>
              <a:gd name="connsiteX48" fmla="*/ 584918 w 607870"/>
              <a:gd name="connsiteY48" fmla="*/ 84209 h 587186"/>
              <a:gd name="connsiteX49" fmla="*/ 594780 w 607870"/>
              <a:gd name="connsiteY49" fmla="*/ 95029 h 587186"/>
              <a:gd name="connsiteX50" fmla="*/ 596850 w 607870"/>
              <a:gd name="connsiteY50" fmla="*/ 345099 h 587186"/>
              <a:gd name="connsiteX51" fmla="*/ 601720 w 607870"/>
              <a:gd name="connsiteY51" fmla="*/ 464117 h 587186"/>
              <a:gd name="connsiteX52" fmla="*/ 607686 w 607870"/>
              <a:gd name="connsiteY52" fmla="*/ 530616 h 587186"/>
              <a:gd name="connsiteX53" fmla="*/ 534267 w 607870"/>
              <a:gd name="connsiteY53" fmla="*/ 586174 h 587186"/>
              <a:gd name="connsiteX54" fmla="*/ 297814 w 607870"/>
              <a:gd name="connsiteY54" fmla="*/ 580217 h 587186"/>
              <a:gd name="connsiteX55" fmla="*/ 84130 w 607870"/>
              <a:gd name="connsiteY55" fmla="*/ 584107 h 587186"/>
              <a:gd name="connsiteX56" fmla="*/ 14606 w 607870"/>
              <a:gd name="connsiteY56" fmla="*/ 535479 h 587186"/>
              <a:gd name="connsiteX57" fmla="*/ 6692 w 607870"/>
              <a:gd name="connsiteY57" fmla="*/ 331119 h 587186"/>
              <a:gd name="connsiteX58" fmla="*/ 4622 w 607870"/>
              <a:gd name="connsiteY58" fmla="*/ 84209 h 587186"/>
              <a:gd name="connsiteX59" fmla="*/ 20572 w 607870"/>
              <a:gd name="connsiteY59" fmla="*/ 77279 h 587186"/>
              <a:gd name="connsiteX60" fmla="*/ 82182 w 607870"/>
              <a:gd name="connsiteY60" fmla="*/ 67310 h 587186"/>
              <a:gd name="connsiteX61" fmla="*/ 96062 w 607870"/>
              <a:gd name="connsiteY61" fmla="*/ 78252 h 587186"/>
              <a:gd name="connsiteX62" fmla="*/ 97036 w 607870"/>
              <a:gd name="connsiteY62" fmla="*/ 131743 h 587186"/>
              <a:gd name="connsiteX63" fmla="*/ 146713 w 607870"/>
              <a:gd name="connsiteY63" fmla="*/ 145723 h 587186"/>
              <a:gd name="connsiteX64" fmla="*/ 231213 w 607870"/>
              <a:gd name="connsiteY64" fmla="*/ 143657 h 587186"/>
              <a:gd name="connsiteX65" fmla="*/ 231213 w 607870"/>
              <a:gd name="connsiteY65" fmla="*/ 90166 h 587186"/>
              <a:gd name="connsiteX66" fmla="*/ 240101 w 607870"/>
              <a:gd name="connsiteY66" fmla="*/ 78252 h 587186"/>
              <a:gd name="connsiteX67" fmla="*/ 360397 w 607870"/>
              <a:gd name="connsiteY67" fmla="*/ 62326 h 587186"/>
              <a:gd name="connsiteX68" fmla="*/ 185458 w 607870"/>
              <a:gd name="connsiteY68" fmla="*/ 4871 h 587186"/>
              <a:gd name="connsiteX69" fmla="*/ 198486 w 607870"/>
              <a:gd name="connsiteY69" fmla="*/ 17757 h 587186"/>
              <a:gd name="connsiteX70" fmla="*/ 197390 w 607870"/>
              <a:gd name="connsiteY70" fmla="*/ 111003 h 587186"/>
              <a:gd name="connsiteX71" fmla="*/ 184484 w 607870"/>
              <a:gd name="connsiteY71" fmla="*/ 123890 h 587186"/>
              <a:gd name="connsiteX72" fmla="*/ 130914 w 607870"/>
              <a:gd name="connsiteY72" fmla="*/ 123890 h 587186"/>
              <a:gd name="connsiteX73" fmla="*/ 118983 w 607870"/>
              <a:gd name="connsiteY73" fmla="*/ 111976 h 587186"/>
              <a:gd name="connsiteX74" fmla="*/ 116913 w 607870"/>
              <a:gd name="connsiteY74" fmla="*/ 52527 h 587186"/>
              <a:gd name="connsiteX75" fmla="*/ 122879 w 607870"/>
              <a:gd name="connsiteY75" fmla="*/ 18730 h 587186"/>
              <a:gd name="connsiteX76" fmla="*/ 128844 w 607870"/>
              <a:gd name="connsiteY76" fmla="*/ 10828 h 587186"/>
              <a:gd name="connsiteX77" fmla="*/ 185458 w 607870"/>
              <a:gd name="connsiteY77" fmla="*/ 4871 h 587186"/>
              <a:gd name="connsiteX78" fmla="*/ 432881 w 607870"/>
              <a:gd name="connsiteY78" fmla="*/ 822 h 587186"/>
              <a:gd name="connsiteX79" fmla="*/ 461726 w 607870"/>
              <a:gd name="connsiteY79" fmla="*/ 6763 h 587186"/>
              <a:gd name="connsiteX80" fmla="*/ 485593 w 607870"/>
              <a:gd name="connsiteY80" fmla="*/ 61341 h 587186"/>
              <a:gd name="connsiteX81" fmla="*/ 418010 w 607870"/>
              <a:gd name="connsiteY81" fmla="*/ 125765 h 587186"/>
              <a:gd name="connsiteX82" fmla="*/ 406077 w 607870"/>
              <a:gd name="connsiteY82" fmla="*/ 113853 h 587186"/>
              <a:gd name="connsiteX83" fmla="*/ 406077 w 607870"/>
              <a:gd name="connsiteY83" fmla="*/ 29615 h 587186"/>
              <a:gd name="connsiteX84" fmla="*/ 407051 w 607870"/>
              <a:gd name="connsiteY84" fmla="*/ 15758 h 587186"/>
              <a:gd name="connsiteX85" fmla="*/ 432881 w 607870"/>
              <a:gd name="connsiteY85" fmla="*/ 822 h 58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07870" h="587186">
                <a:moveTo>
                  <a:pt x="339455" y="536573"/>
                </a:moveTo>
                <a:cubicBezTo>
                  <a:pt x="352361" y="537546"/>
                  <a:pt x="365268" y="538518"/>
                  <a:pt x="378174" y="540463"/>
                </a:cubicBezTo>
                <a:cubicBezTo>
                  <a:pt x="379270" y="539491"/>
                  <a:pt x="381218" y="537546"/>
                  <a:pt x="384140" y="537546"/>
                </a:cubicBezTo>
                <a:lnTo>
                  <a:pt x="385236" y="537546"/>
                </a:lnTo>
                <a:cubicBezTo>
                  <a:pt x="370260" y="536573"/>
                  <a:pt x="354431" y="536573"/>
                  <a:pt x="339455" y="536573"/>
                </a:cubicBezTo>
                <a:close/>
                <a:moveTo>
                  <a:pt x="292332" y="267307"/>
                </a:moveTo>
                <a:cubicBezTo>
                  <a:pt x="305525" y="267377"/>
                  <a:pt x="317382" y="269990"/>
                  <a:pt x="325570" y="275702"/>
                </a:cubicBezTo>
                <a:cubicBezTo>
                  <a:pt x="381213" y="313380"/>
                  <a:pt x="349434" y="385696"/>
                  <a:pt x="314612" y="433339"/>
                </a:cubicBezTo>
                <a:cubicBezTo>
                  <a:pt x="332510" y="432367"/>
                  <a:pt x="351382" y="430301"/>
                  <a:pt x="369281" y="428356"/>
                </a:cubicBezTo>
                <a:cubicBezTo>
                  <a:pt x="375247" y="427384"/>
                  <a:pt x="380239" y="432367"/>
                  <a:pt x="381213" y="437350"/>
                </a:cubicBezTo>
                <a:cubicBezTo>
                  <a:pt x="383161" y="446222"/>
                  <a:pt x="384135" y="455095"/>
                  <a:pt x="384135" y="465061"/>
                </a:cubicBezTo>
                <a:cubicBezTo>
                  <a:pt x="385231" y="471016"/>
                  <a:pt x="379265" y="476972"/>
                  <a:pt x="372325" y="476972"/>
                </a:cubicBezTo>
                <a:cubicBezTo>
                  <a:pt x="332510" y="478917"/>
                  <a:pt x="291843" y="480983"/>
                  <a:pt x="252028" y="483900"/>
                </a:cubicBezTo>
                <a:cubicBezTo>
                  <a:pt x="242165" y="484872"/>
                  <a:pt x="237173" y="472961"/>
                  <a:pt x="241070" y="465061"/>
                </a:cubicBezTo>
                <a:cubicBezTo>
                  <a:pt x="259942" y="430301"/>
                  <a:pt x="307671" y="389707"/>
                  <a:pt x="305723" y="348018"/>
                </a:cubicBezTo>
                <a:cubicBezTo>
                  <a:pt x="302679" y="291503"/>
                  <a:pt x="255072" y="317269"/>
                  <a:pt x="249106" y="357012"/>
                </a:cubicBezTo>
                <a:cubicBezTo>
                  <a:pt x="248132" y="361874"/>
                  <a:pt x="242165" y="365885"/>
                  <a:pt x="237173" y="365885"/>
                </a:cubicBezTo>
                <a:lnTo>
                  <a:pt x="210265" y="365885"/>
                </a:lnTo>
                <a:cubicBezTo>
                  <a:pt x="200402" y="365885"/>
                  <a:pt x="195410" y="354946"/>
                  <a:pt x="199428" y="347046"/>
                </a:cubicBezTo>
                <a:lnTo>
                  <a:pt x="199428" y="346074"/>
                </a:lnTo>
                <a:lnTo>
                  <a:pt x="199428" y="345102"/>
                </a:lnTo>
                <a:cubicBezTo>
                  <a:pt x="199428" y="344129"/>
                  <a:pt x="198454" y="343035"/>
                  <a:pt x="198454" y="341091"/>
                </a:cubicBezTo>
                <a:lnTo>
                  <a:pt x="198454" y="334163"/>
                </a:lnTo>
                <a:cubicBezTo>
                  <a:pt x="198454" y="330152"/>
                  <a:pt x="198454" y="325291"/>
                  <a:pt x="200402" y="320307"/>
                </a:cubicBezTo>
                <a:cubicBezTo>
                  <a:pt x="201133" y="289771"/>
                  <a:pt x="252751" y="267096"/>
                  <a:pt x="292332" y="267307"/>
                </a:cubicBezTo>
                <a:close/>
                <a:moveTo>
                  <a:pt x="54299" y="227054"/>
                </a:moveTo>
                <a:cubicBezTo>
                  <a:pt x="41393" y="322244"/>
                  <a:pt x="61239" y="415489"/>
                  <a:pt x="58317" y="509706"/>
                </a:cubicBezTo>
                <a:cubicBezTo>
                  <a:pt x="72197" y="509706"/>
                  <a:pt x="87174" y="508734"/>
                  <a:pt x="101054" y="507761"/>
                </a:cubicBezTo>
                <a:cubicBezTo>
                  <a:pt x="147687" y="504722"/>
                  <a:pt x="195416" y="509706"/>
                  <a:pt x="242171" y="509706"/>
                </a:cubicBezTo>
                <a:cubicBezTo>
                  <a:pt x="342499" y="509706"/>
                  <a:pt x="441853" y="509706"/>
                  <a:pt x="542181" y="506788"/>
                </a:cubicBezTo>
                <a:cubicBezTo>
                  <a:pt x="537189" y="456215"/>
                  <a:pt x="539137" y="406614"/>
                  <a:pt x="540233" y="356041"/>
                </a:cubicBezTo>
                <a:cubicBezTo>
                  <a:pt x="540233" y="311303"/>
                  <a:pt x="534267" y="269726"/>
                  <a:pt x="531223" y="227054"/>
                </a:cubicBezTo>
                <a:cubicBezTo>
                  <a:pt x="442827" y="228027"/>
                  <a:pt x="354431" y="227054"/>
                  <a:pt x="265914" y="228999"/>
                </a:cubicBezTo>
                <a:cubicBezTo>
                  <a:pt x="219281" y="229972"/>
                  <a:pt x="173621" y="230945"/>
                  <a:pt x="126866" y="230945"/>
                </a:cubicBezTo>
                <a:cubicBezTo>
                  <a:pt x="104950" y="230945"/>
                  <a:pt x="75241" y="236901"/>
                  <a:pt x="54299" y="227054"/>
                </a:cubicBezTo>
                <a:close/>
                <a:moveTo>
                  <a:pt x="271880" y="203226"/>
                </a:moveTo>
                <a:cubicBezTo>
                  <a:pt x="271880" y="204199"/>
                  <a:pt x="270906" y="205172"/>
                  <a:pt x="270906" y="205172"/>
                </a:cubicBezTo>
                <a:lnTo>
                  <a:pt x="275898" y="205172"/>
                </a:lnTo>
                <a:cubicBezTo>
                  <a:pt x="281864" y="205172"/>
                  <a:pt x="286856" y="204199"/>
                  <a:pt x="292822" y="204199"/>
                </a:cubicBezTo>
                <a:cubicBezTo>
                  <a:pt x="295744" y="203226"/>
                  <a:pt x="297814" y="203226"/>
                  <a:pt x="299762" y="203226"/>
                </a:cubicBezTo>
                <a:close/>
                <a:moveTo>
                  <a:pt x="360397" y="62326"/>
                </a:moveTo>
                <a:cubicBezTo>
                  <a:pt x="367338" y="62326"/>
                  <a:pt x="373304" y="69256"/>
                  <a:pt x="373304" y="75212"/>
                </a:cubicBezTo>
                <a:cubicBezTo>
                  <a:pt x="373304" y="82142"/>
                  <a:pt x="369286" y="148641"/>
                  <a:pt x="382192" y="147669"/>
                </a:cubicBezTo>
                <a:cubicBezTo>
                  <a:pt x="399116" y="146696"/>
                  <a:pt x="416040" y="145723"/>
                  <a:pt x="432843" y="146696"/>
                </a:cubicBezTo>
                <a:cubicBezTo>
                  <a:pt x="449767" y="147669"/>
                  <a:pt x="467666" y="148641"/>
                  <a:pt x="484590" y="148641"/>
                </a:cubicBezTo>
                <a:cubicBezTo>
                  <a:pt x="505410" y="148641"/>
                  <a:pt x="500418" y="103052"/>
                  <a:pt x="500418" y="89072"/>
                </a:cubicBezTo>
                <a:cubicBezTo>
                  <a:pt x="500418" y="81169"/>
                  <a:pt x="506384" y="77279"/>
                  <a:pt x="513325" y="76185"/>
                </a:cubicBezTo>
                <a:cubicBezTo>
                  <a:pt x="534267" y="74240"/>
                  <a:pt x="556061" y="72295"/>
                  <a:pt x="576882" y="77279"/>
                </a:cubicBezTo>
                <a:cubicBezTo>
                  <a:pt x="580900" y="78252"/>
                  <a:pt x="583944" y="81169"/>
                  <a:pt x="584918" y="84209"/>
                </a:cubicBezTo>
                <a:cubicBezTo>
                  <a:pt x="589910" y="85181"/>
                  <a:pt x="594780" y="89072"/>
                  <a:pt x="594780" y="95029"/>
                </a:cubicBezTo>
                <a:cubicBezTo>
                  <a:pt x="600746" y="178426"/>
                  <a:pt x="596850" y="261702"/>
                  <a:pt x="596850" y="345099"/>
                </a:cubicBezTo>
                <a:cubicBezTo>
                  <a:pt x="596850" y="384731"/>
                  <a:pt x="597824" y="424485"/>
                  <a:pt x="601720" y="464117"/>
                </a:cubicBezTo>
                <a:cubicBezTo>
                  <a:pt x="604764" y="484906"/>
                  <a:pt x="608782" y="507761"/>
                  <a:pt x="607686" y="530616"/>
                </a:cubicBezTo>
                <a:cubicBezTo>
                  <a:pt x="600746" y="567331"/>
                  <a:pt x="571037" y="585080"/>
                  <a:pt x="534267" y="586174"/>
                </a:cubicBezTo>
                <a:cubicBezTo>
                  <a:pt x="454759" y="588119"/>
                  <a:pt x="376226" y="578150"/>
                  <a:pt x="297814" y="580217"/>
                </a:cubicBezTo>
                <a:cubicBezTo>
                  <a:pt x="228169" y="582162"/>
                  <a:pt x="154627" y="592131"/>
                  <a:pt x="84130" y="584107"/>
                </a:cubicBezTo>
                <a:cubicBezTo>
                  <a:pt x="52351" y="580217"/>
                  <a:pt x="27513" y="565264"/>
                  <a:pt x="14606" y="535479"/>
                </a:cubicBezTo>
                <a:cubicBezTo>
                  <a:pt x="-11206" y="477004"/>
                  <a:pt x="4622" y="392634"/>
                  <a:pt x="6692" y="331119"/>
                </a:cubicBezTo>
                <a:cubicBezTo>
                  <a:pt x="8640" y="248815"/>
                  <a:pt x="8640" y="166512"/>
                  <a:pt x="4622" y="84209"/>
                </a:cubicBezTo>
                <a:cubicBezTo>
                  <a:pt x="3648" y="75212"/>
                  <a:pt x="15580" y="72295"/>
                  <a:pt x="20572" y="77279"/>
                </a:cubicBezTo>
                <a:cubicBezTo>
                  <a:pt x="40419" y="73267"/>
                  <a:pt x="61239" y="71322"/>
                  <a:pt x="82182" y="67310"/>
                </a:cubicBezTo>
                <a:cubicBezTo>
                  <a:pt x="89122" y="66338"/>
                  <a:pt x="95088" y="70228"/>
                  <a:pt x="96062" y="78252"/>
                </a:cubicBezTo>
                <a:cubicBezTo>
                  <a:pt x="98010" y="96123"/>
                  <a:pt x="97036" y="113872"/>
                  <a:pt x="97036" y="131743"/>
                </a:cubicBezTo>
                <a:cubicBezTo>
                  <a:pt x="97036" y="151680"/>
                  <a:pt x="133807" y="145723"/>
                  <a:pt x="146713" y="145723"/>
                </a:cubicBezTo>
                <a:cubicBezTo>
                  <a:pt x="174595" y="145723"/>
                  <a:pt x="203331" y="144629"/>
                  <a:pt x="231213" y="143657"/>
                </a:cubicBezTo>
                <a:lnTo>
                  <a:pt x="231213" y="90166"/>
                </a:lnTo>
                <a:cubicBezTo>
                  <a:pt x="231213" y="85181"/>
                  <a:pt x="235109" y="79224"/>
                  <a:pt x="240101" y="78252"/>
                </a:cubicBezTo>
                <a:cubicBezTo>
                  <a:pt x="279916" y="71322"/>
                  <a:pt x="319609" y="66338"/>
                  <a:pt x="360397" y="62326"/>
                </a:cubicBezTo>
                <a:close/>
                <a:moveTo>
                  <a:pt x="185458" y="4871"/>
                </a:moveTo>
                <a:cubicBezTo>
                  <a:pt x="192520" y="4871"/>
                  <a:pt x="198486" y="10828"/>
                  <a:pt x="198486" y="17757"/>
                </a:cubicBezTo>
                <a:cubicBezTo>
                  <a:pt x="198486" y="48515"/>
                  <a:pt x="201408" y="79273"/>
                  <a:pt x="197390" y="111003"/>
                </a:cubicBezTo>
                <a:cubicBezTo>
                  <a:pt x="196416" y="117933"/>
                  <a:pt x="191424" y="123890"/>
                  <a:pt x="184484" y="123890"/>
                </a:cubicBezTo>
                <a:cubicBezTo>
                  <a:pt x="166587" y="123890"/>
                  <a:pt x="148811" y="125835"/>
                  <a:pt x="130914" y="123890"/>
                </a:cubicBezTo>
                <a:cubicBezTo>
                  <a:pt x="124948" y="123890"/>
                  <a:pt x="118983" y="118905"/>
                  <a:pt x="118983" y="111976"/>
                </a:cubicBezTo>
                <a:cubicBezTo>
                  <a:pt x="118983" y="92159"/>
                  <a:pt x="116913" y="72343"/>
                  <a:pt x="116913" y="52527"/>
                </a:cubicBezTo>
                <a:cubicBezTo>
                  <a:pt x="116913" y="42558"/>
                  <a:pt x="114965" y="26632"/>
                  <a:pt x="122879" y="18730"/>
                </a:cubicBezTo>
                <a:cubicBezTo>
                  <a:pt x="123974" y="15812"/>
                  <a:pt x="124948" y="12773"/>
                  <a:pt x="128844" y="10828"/>
                </a:cubicBezTo>
                <a:cubicBezTo>
                  <a:pt x="144794" y="3898"/>
                  <a:pt x="167683" y="4871"/>
                  <a:pt x="185458" y="4871"/>
                </a:cubicBezTo>
                <a:close/>
                <a:moveTo>
                  <a:pt x="432881" y="822"/>
                </a:moveTo>
                <a:cubicBezTo>
                  <a:pt x="442821" y="-1168"/>
                  <a:pt x="453263" y="321"/>
                  <a:pt x="461726" y="6763"/>
                </a:cubicBezTo>
                <a:cubicBezTo>
                  <a:pt x="476582" y="18675"/>
                  <a:pt x="483523" y="43472"/>
                  <a:pt x="485593" y="61341"/>
                </a:cubicBezTo>
                <a:cubicBezTo>
                  <a:pt x="490585" y="104979"/>
                  <a:pt x="456733" y="124793"/>
                  <a:pt x="418010" y="125765"/>
                </a:cubicBezTo>
                <a:cubicBezTo>
                  <a:pt x="411069" y="125765"/>
                  <a:pt x="406077" y="120903"/>
                  <a:pt x="406077" y="113853"/>
                </a:cubicBezTo>
                <a:cubicBezTo>
                  <a:pt x="404128" y="86138"/>
                  <a:pt x="404128" y="57330"/>
                  <a:pt x="406077" y="29615"/>
                </a:cubicBezTo>
                <a:cubicBezTo>
                  <a:pt x="403154" y="25604"/>
                  <a:pt x="403154" y="19648"/>
                  <a:pt x="407051" y="15758"/>
                </a:cubicBezTo>
                <a:cubicBezTo>
                  <a:pt x="413505" y="8283"/>
                  <a:pt x="422942" y="2813"/>
                  <a:pt x="432881" y="822"/>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cs typeface="+mn-ea"/>
              <a:sym typeface="+mn-lt"/>
            </a:endParaRPr>
          </a:p>
        </p:txBody>
      </p:sp>
      <p:sp>
        <p:nvSpPr>
          <p:cNvPr id="40" name="îṩliḑé"/>
          <p:cNvSpPr/>
          <p:nvPr/>
        </p:nvSpPr>
        <p:spPr>
          <a:xfrm>
            <a:off x="4063896" y="3205488"/>
            <a:ext cx="256427" cy="239217"/>
          </a:xfrm>
          <a:custGeom>
            <a:avLst/>
            <a:gdLst>
              <a:gd name="connsiteX0" fmla="*/ 458084 w 607556"/>
              <a:gd name="connsiteY0" fmla="*/ 325643 h 566782"/>
              <a:gd name="connsiteX1" fmla="*/ 374604 w 607556"/>
              <a:gd name="connsiteY1" fmla="*/ 409015 h 566782"/>
              <a:gd name="connsiteX2" fmla="*/ 375227 w 607556"/>
              <a:gd name="connsiteY2" fmla="*/ 418703 h 566782"/>
              <a:gd name="connsiteX3" fmla="*/ 381457 w 607556"/>
              <a:gd name="connsiteY3" fmla="*/ 441991 h 566782"/>
              <a:gd name="connsiteX4" fmla="*/ 396498 w 607556"/>
              <a:gd name="connsiteY4" fmla="*/ 465189 h 566782"/>
              <a:gd name="connsiteX5" fmla="*/ 458084 w 607556"/>
              <a:gd name="connsiteY5" fmla="*/ 492387 h 566782"/>
              <a:gd name="connsiteX6" fmla="*/ 541564 w 607556"/>
              <a:gd name="connsiteY6" fmla="*/ 409015 h 566782"/>
              <a:gd name="connsiteX7" fmla="*/ 512462 w 607556"/>
              <a:gd name="connsiteY7" fmla="*/ 345819 h 566782"/>
              <a:gd name="connsiteX8" fmla="*/ 489145 w 607556"/>
              <a:gd name="connsiteY8" fmla="*/ 331687 h 566782"/>
              <a:gd name="connsiteX9" fmla="*/ 465916 w 607556"/>
              <a:gd name="connsiteY9" fmla="*/ 325998 h 566782"/>
              <a:gd name="connsiteX10" fmla="*/ 458084 w 607556"/>
              <a:gd name="connsiteY10" fmla="*/ 325643 h 566782"/>
              <a:gd name="connsiteX11" fmla="*/ 458084 w 607556"/>
              <a:gd name="connsiteY11" fmla="*/ 279157 h 566782"/>
              <a:gd name="connsiteX12" fmla="*/ 465827 w 607556"/>
              <a:gd name="connsiteY12" fmla="*/ 279424 h 566782"/>
              <a:gd name="connsiteX13" fmla="*/ 489145 w 607556"/>
              <a:gd name="connsiteY13" fmla="*/ 282890 h 566782"/>
              <a:gd name="connsiteX14" fmla="*/ 512462 w 607556"/>
              <a:gd name="connsiteY14" fmla="*/ 291067 h 566782"/>
              <a:gd name="connsiteX15" fmla="*/ 588199 w 607556"/>
              <a:gd name="connsiteY15" fmla="*/ 409015 h 566782"/>
              <a:gd name="connsiteX16" fmla="*/ 561411 w 607556"/>
              <a:gd name="connsiteY16" fmla="*/ 487765 h 566782"/>
              <a:gd name="connsiteX17" fmla="*/ 578054 w 607556"/>
              <a:gd name="connsiteY17" fmla="*/ 504386 h 566782"/>
              <a:gd name="connsiteX18" fmla="*/ 594607 w 607556"/>
              <a:gd name="connsiteY18" fmla="*/ 520919 h 566782"/>
              <a:gd name="connsiteX19" fmla="*/ 600748 w 607556"/>
              <a:gd name="connsiteY19" fmla="*/ 527051 h 566782"/>
              <a:gd name="connsiteX20" fmla="*/ 600748 w 607556"/>
              <a:gd name="connsiteY20" fmla="*/ 559938 h 566782"/>
              <a:gd name="connsiteX21" fmla="*/ 584284 w 607556"/>
              <a:gd name="connsiteY21" fmla="*/ 566782 h 566782"/>
              <a:gd name="connsiteX22" fmla="*/ 567819 w 607556"/>
              <a:gd name="connsiteY22" fmla="*/ 559938 h 566782"/>
              <a:gd name="connsiteX23" fmla="*/ 560521 w 607556"/>
              <a:gd name="connsiteY23" fmla="*/ 552650 h 566782"/>
              <a:gd name="connsiteX24" fmla="*/ 543789 w 607556"/>
              <a:gd name="connsiteY24" fmla="*/ 535940 h 566782"/>
              <a:gd name="connsiteX25" fmla="*/ 526969 w 607556"/>
              <a:gd name="connsiteY25" fmla="*/ 519141 h 566782"/>
              <a:gd name="connsiteX26" fmla="*/ 458084 w 607556"/>
              <a:gd name="connsiteY26" fmla="*/ 538873 h 566782"/>
              <a:gd name="connsiteX27" fmla="*/ 340874 w 607556"/>
              <a:gd name="connsiteY27" fmla="*/ 465189 h 566782"/>
              <a:gd name="connsiteX28" fmla="*/ 332330 w 607556"/>
              <a:gd name="connsiteY28" fmla="*/ 441902 h 566782"/>
              <a:gd name="connsiteX29" fmla="*/ 328414 w 607556"/>
              <a:gd name="connsiteY29" fmla="*/ 418703 h 566782"/>
              <a:gd name="connsiteX30" fmla="*/ 328058 w 607556"/>
              <a:gd name="connsiteY30" fmla="*/ 409015 h 566782"/>
              <a:gd name="connsiteX31" fmla="*/ 333398 w 607556"/>
              <a:gd name="connsiteY31" fmla="*/ 372129 h 566782"/>
              <a:gd name="connsiteX32" fmla="*/ 358495 w 607556"/>
              <a:gd name="connsiteY32" fmla="*/ 325643 h 566782"/>
              <a:gd name="connsiteX33" fmla="*/ 458084 w 607556"/>
              <a:gd name="connsiteY33" fmla="*/ 279157 h 566782"/>
              <a:gd name="connsiteX34" fmla="*/ 163065 w 607556"/>
              <a:gd name="connsiteY34" fmla="*/ 232584 h 566782"/>
              <a:gd name="connsiteX35" fmla="*/ 139745 w 607556"/>
              <a:gd name="connsiteY35" fmla="*/ 255869 h 566782"/>
              <a:gd name="connsiteX36" fmla="*/ 163065 w 607556"/>
              <a:gd name="connsiteY36" fmla="*/ 279065 h 566782"/>
              <a:gd name="connsiteX37" fmla="*/ 302810 w 607556"/>
              <a:gd name="connsiteY37" fmla="*/ 279065 h 566782"/>
              <a:gd name="connsiteX38" fmla="*/ 326130 w 607556"/>
              <a:gd name="connsiteY38" fmla="*/ 255869 h 566782"/>
              <a:gd name="connsiteX39" fmla="*/ 302810 w 607556"/>
              <a:gd name="connsiteY39" fmla="*/ 232584 h 566782"/>
              <a:gd name="connsiteX40" fmla="*/ 396003 w 607556"/>
              <a:gd name="connsiteY40" fmla="*/ 92962 h 566782"/>
              <a:gd name="connsiteX41" fmla="*/ 372771 w 607556"/>
              <a:gd name="connsiteY41" fmla="*/ 116247 h 566782"/>
              <a:gd name="connsiteX42" fmla="*/ 396003 w 607556"/>
              <a:gd name="connsiteY42" fmla="*/ 139532 h 566782"/>
              <a:gd name="connsiteX43" fmla="*/ 419323 w 607556"/>
              <a:gd name="connsiteY43" fmla="*/ 116247 h 566782"/>
              <a:gd name="connsiteX44" fmla="*/ 396003 w 607556"/>
              <a:gd name="connsiteY44" fmla="*/ 92962 h 566782"/>
              <a:gd name="connsiteX45" fmla="*/ 302810 w 607556"/>
              <a:gd name="connsiteY45" fmla="*/ 92962 h 566782"/>
              <a:gd name="connsiteX46" fmla="*/ 279578 w 607556"/>
              <a:gd name="connsiteY46" fmla="*/ 116247 h 566782"/>
              <a:gd name="connsiteX47" fmla="*/ 302810 w 607556"/>
              <a:gd name="connsiteY47" fmla="*/ 139532 h 566782"/>
              <a:gd name="connsiteX48" fmla="*/ 326130 w 607556"/>
              <a:gd name="connsiteY48" fmla="*/ 116247 h 566782"/>
              <a:gd name="connsiteX49" fmla="*/ 302810 w 607556"/>
              <a:gd name="connsiteY49" fmla="*/ 92962 h 566782"/>
              <a:gd name="connsiteX50" fmla="*/ 209706 w 607556"/>
              <a:gd name="connsiteY50" fmla="*/ 92962 h 566782"/>
              <a:gd name="connsiteX51" fmla="*/ 186386 w 607556"/>
              <a:gd name="connsiteY51" fmla="*/ 116247 h 566782"/>
              <a:gd name="connsiteX52" fmla="*/ 209706 w 607556"/>
              <a:gd name="connsiteY52" fmla="*/ 139532 h 566782"/>
              <a:gd name="connsiteX53" fmla="*/ 232938 w 607556"/>
              <a:gd name="connsiteY53" fmla="*/ 116247 h 566782"/>
              <a:gd name="connsiteX54" fmla="*/ 209706 w 607556"/>
              <a:gd name="connsiteY54" fmla="*/ 92962 h 566782"/>
              <a:gd name="connsiteX55" fmla="*/ 23320 w 607556"/>
              <a:gd name="connsiteY55" fmla="*/ 0 h 566782"/>
              <a:gd name="connsiteX56" fmla="*/ 489196 w 607556"/>
              <a:gd name="connsiteY56" fmla="*/ 0 h 566782"/>
              <a:gd name="connsiteX57" fmla="*/ 512516 w 607556"/>
              <a:gd name="connsiteY57" fmla="*/ 23196 h 566782"/>
              <a:gd name="connsiteX58" fmla="*/ 512516 w 607556"/>
              <a:gd name="connsiteY58" fmla="*/ 241205 h 566782"/>
              <a:gd name="connsiteX59" fmla="*/ 489196 w 607556"/>
              <a:gd name="connsiteY59" fmla="*/ 235339 h 566782"/>
              <a:gd name="connsiteX60" fmla="*/ 465964 w 607556"/>
              <a:gd name="connsiteY60" fmla="*/ 232762 h 566782"/>
              <a:gd name="connsiteX61" fmla="*/ 458131 w 607556"/>
              <a:gd name="connsiteY61" fmla="*/ 232584 h 566782"/>
              <a:gd name="connsiteX62" fmla="*/ 302543 w 607556"/>
              <a:gd name="connsiteY62" fmla="*/ 325636 h 566782"/>
              <a:gd name="connsiteX63" fmla="*/ 132001 w 607556"/>
              <a:gd name="connsiteY63" fmla="*/ 325636 h 566782"/>
              <a:gd name="connsiteX64" fmla="*/ 108680 w 607556"/>
              <a:gd name="connsiteY64" fmla="*/ 348921 h 566782"/>
              <a:gd name="connsiteX65" fmla="*/ 132001 w 607556"/>
              <a:gd name="connsiteY65" fmla="*/ 372117 h 566782"/>
              <a:gd name="connsiteX66" fmla="*/ 285364 w 607556"/>
              <a:gd name="connsiteY66" fmla="*/ 372117 h 566782"/>
              <a:gd name="connsiteX67" fmla="*/ 281537 w 607556"/>
              <a:gd name="connsiteY67" fmla="*/ 409000 h 566782"/>
              <a:gd name="connsiteX68" fmla="*/ 281804 w 607556"/>
              <a:gd name="connsiteY68" fmla="*/ 418687 h 566782"/>
              <a:gd name="connsiteX69" fmla="*/ 284563 w 607556"/>
              <a:gd name="connsiteY69" fmla="*/ 441972 h 566782"/>
              <a:gd name="connsiteX70" fmla="*/ 290705 w 607556"/>
              <a:gd name="connsiteY70" fmla="*/ 465168 h 566782"/>
              <a:gd name="connsiteX71" fmla="*/ 23320 w 607556"/>
              <a:gd name="connsiteY71" fmla="*/ 465168 h 566782"/>
              <a:gd name="connsiteX72" fmla="*/ 0 w 607556"/>
              <a:gd name="connsiteY72" fmla="*/ 441972 h 566782"/>
              <a:gd name="connsiteX73" fmla="*/ 0 w 607556"/>
              <a:gd name="connsiteY73" fmla="*/ 23196 h 566782"/>
              <a:gd name="connsiteX74" fmla="*/ 23320 w 607556"/>
              <a:gd name="connsiteY74" fmla="*/ 0 h 56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556" h="566782">
                <a:moveTo>
                  <a:pt x="458084" y="325643"/>
                </a:moveTo>
                <a:cubicBezTo>
                  <a:pt x="412072" y="325643"/>
                  <a:pt x="374604" y="363063"/>
                  <a:pt x="374604" y="409015"/>
                </a:cubicBezTo>
                <a:cubicBezTo>
                  <a:pt x="374604" y="412304"/>
                  <a:pt x="374871" y="415503"/>
                  <a:pt x="375227" y="418703"/>
                </a:cubicBezTo>
                <a:cubicBezTo>
                  <a:pt x="376206" y="426880"/>
                  <a:pt x="378253" y="434702"/>
                  <a:pt x="381457" y="441991"/>
                </a:cubicBezTo>
                <a:cubicBezTo>
                  <a:pt x="385195" y="450523"/>
                  <a:pt x="390268" y="458434"/>
                  <a:pt x="396498" y="465189"/>
                </a:cubicBezTo>
                <a:cubicBezTo>
                  <a:pt x="411805" y="481899"/>
                  <a:pt x="433788" y="492387"/>
                  <a:pt x="458084" y="492387"/>
                </a:cubicBezTo>
                <a:cubicBezTo>
                  <a:pt x="504096" y="492387"/>
                  <a:pt x="541564" y="454967"/>
                  <a:pt x="541564" y="409015"/>
                </a:cubicBezTo>
                <a:cubicBezTo>
                  <a:pt x="541564" y="383772"/>
                  <a:pt x="530262" y="361107"/>
                  <a:pt x="512462" y="345819"/>
                </a:cubicBezTo>
                <a:cubicBezTo>
                  <a:pt x="505609" y="339953"/>
                  <a:pt x="497688" y="335153"/>
                  <a:pt x="489145" y="331687"/>
                </a:cubicBezTo>
                <a:cubicBezTo>
                  <a:pt x="481847" y="328754"/>
                  <a:pt x="474015" y="326798"/>
                  <a:pt x="465916" y="325998"/>
                </a:cubicBezTo>
                <a:cubicBezTo>
                  <a:pt x="463335" y="325821"/>
                  <a:pt x="460754" y="325643"/>
                  <a:pt x="458084" y="325643"/>
                </a:cubicBezTo>
                <a:close/>
                <a:moveTo>
                  <a:pt x="458084" y="279157"/>
                </a:moveTo>
                <a:cubicBezTo>
                  <a:pt x="460754" y="279157"/>
                  <a:pt x="463335" y="279246"/>
                  <a:pt x="465827" y="279424"/>
                </a:cubicBezTo>
                <a:cubicBezTo>
                  <a:pt x="473837" y="279868"/>
                  <a:pt x="481669" y="281024"/>
                  <a:pt x="489145" y="282890"/>
                </a:cubicBezTo>
                <a:cubicBezTo>
                  <a:pt x="497243" y="284935"/>
                  <a:pt x="505075" y="287601"/>
                  <a:pt x="512462" y="291067"/>
                </a:cubicBezTo>
                <a:cubicBezTo>
                  <a:pt x="557050" y="311688"/>
                  <a:pt x="588199" y="356752"/>
                  <a:pt x="588199" y="409015"/>
                </a:cubicBezTo>
                <a:cubicBezTo>
                  <a:pt x="588199" y="438613"/>
                  <a:pt x="578143" y="465900"/>
                  <a:pt x="561411" y="487765"/>
                </a:cubicBezTo>
                <a:lnTo>
                  <a:pt x="578054" y="504386"/>
                </a:lnTo>
                <a:lnTo>
                  <a:pt x="594607" y="520919"/>
                </a:lnTo>
                <a:lnTo>
                  <a:pt x="600748" y="527051"/>
                </a:lnTo>
                <a:cubicBezTo>
                  <a:pt x="609826" y="536118"/>
                  <a:pt x="609826" y="550872"/>
                  <a:pt x="600748" y="559938"/>
                </a:cubicBezTo>
                <a:cubicBezTo>
                  <a:pt x="596209" y="564471"/>
                  <a:pt x="590246" y="566782"/>
                  <a:pt x="584284" y="566782"/>
                </a:cubicBezTo>
                <a:cubicBezTo>
                  <a:pt x="578321" y="566782"/>
                  <a:pt x="572358" y="564471"/>
                  <a:pt x="567819" y="559938"/>
                </a:cubicBezTo>
                <a:lnTo>
                  <a:pt x="560521" y="552650"/>
                </a:lnTo>
                <a:lnTo>
                  <a:pt x="543789" y="535940"/>
                </a:lnTo>
                <a:lnTo>
                  <a:pt x="526969" y="519141"/>
                </a:lnTo>
                <a:cubicBezTo>
                  <a:pt x="506944" y="531673"/>
                  <a:pt x="483360" y="538873"/>
                  <a:pt x="458084" y="538873"/>
                </a:cubicBezTo>
                <a:cubicBezTo>
                  <a:pt x="406554" y="538873"/>
                  <a:pt x="361877" y="508742"/>
                  <a:pt x="340874" y="465189"/>
                </a:cubicBezTo>
                <a:cubicBezTo>
                  <a:pt x="337314" y="457812"/>
                  <a:pt x="334466" y="449990"/>
                  <a:pt x="332330" y="441902"/>
                </a:cubicBezTo>
                <a:cubicBezTo>
                  <a:pt x="330372" y="434436"/>
                  <a:pt x="329037" y="426614"/>
                  <a:pt x="328414" y="418703"/>
                </a:cubicBezTo>
                <a:cubicBezTo>
                  <a:pt x="328236" y="415503"/>
                  <a:pt x="328058" y="412304"/>
                  <a:pt x="328058" y="409015"/>
                </a:cubicBezTo>
                <a:cubicBezTo>
                  <a:pt x="328058" y="396216"/>
                  <a:pt x="329927" y="383861"/>
                  <a:pt x="333398" y="372129"/>
                </a:cubicBezTo>
                <a:cubicBezTo>
                  <a:pt x="338560" y="354885"/>
                  <a:pt x="347193" y="339064"/>
                  <a:pt x="358495" y="325643"/>
                </a:cubicBezTo>
                <a:cubicBezTo>
                  <a:pt x="382347" y="297200"/>
                  <a:pt x="418124" y="279157"/>
                  <a:pt x="458084" y="279157"/>
                </a:cubicBezTo>
                <a:close/>
                <a:moveTo>
                  <a:pt x="163065" y="232584"/>
                </a:moveTo>
                <a:cubicBezTo>
                  <a:pt x="150248" y="232584"/>
                  <a:pt x="139745" y="242982"/>
                  <a:pt x="139745" y="255869"/>
                </a:cubicBezTo>
                <a:cubicBezTo>
                  <a:pt x="139745" y="268667"/>
                  <a:pt x="150248" y="279065"/>
                  <a:pt x="163065" y="279065"/>
                </a:cubicBezTo>
                <a:lnTo>
                  <a:pt x="302810" y="279065"/>
                </a:lnTo>
                <a:cubicBezTo>
                  <a:pt x="315716" y="279065"/>
                  <a:pt x="326130" y="268667"/>
                  <a:pt x="326130" y="255869"/>
                </a:cubicBezTo>
                <a:cubicBezTo>
                  <a:pt x="326130" y="242982"/>
                  <a:pt x="315716" y="232584"/>
                  <a:pt x="302810" y="232584"/>
                </a:cubicBezTo>
                <a:close/>
                <a:moveTo>
                  <a:pt x="396003" y="92962"/>
                </a:moveTo>
                <a:cubicBezTo>
                  <a:pt x="383185" y="92962"/>
                  <a:pt x="372771" y="103450"/>
                  <a:pt x="372771" y="116247"/>
                </a:cubicBezTo>
                <a:cubicBezTo>
                  <a:pt x="372771" y="129134"/>
                  <a:pt x="383185" y="139532"/>
                  <a:pt x="396003" y="139532"/>
                </a:cubicBezTo>
                <a:cubicBezTo>
                  <a:pt x="408909" y="139532"/>
                  <a:pt x="419323" y="129134"/>
                  <a:pt x="419323" y="116247"/>
                </a:cubicBezTo>
                <a:cubicBezTo>
                  <a:pt x="419323" y="103450"/>
                  <a:pt x="408909" y="92962"/>
                  <a:pt x="396003" y="92962"/>
                </a:cubicBezTo>
                <a:close/>
                <a:moveTo>
                  <a:pt x="302810" y="92962"/>
                </a:moveTo>
                <a:cubicBezTo>
                  <a:pt x="289993" y="92962"/>
                  <a:pt x="279578" y="103450"/>
                  <a:pt x="279578" y="116247"/>
                </a:cubicBezTo>
                <a:cubicBezTo>
                  <a:pt x="279578" y="129134"/>
                  <a:pt x="289993" y="139532"/>
                  <a:pt x="302810" y="139532"/>
                </a:cubicBezTo>
                <a:cubicBezTo>
                  <a:pt x="315716" y="139532"/>
                  <a:pt x="326130" y="129134"/>
                  <a:pt x="326130" y="116247"/>
                </a:cubicBezTo>
                <a:cubicBezTo>
                  <a:pt x="326130" y="103450"/>
                  <a:pt x="315716" y="92962"/>
                  <a:pt x="302810" y="92962"/>
                </a:cubicBezTo>
                <a:close/>
                <a:moveTo>
                  <a:pt x="209706" y="92962"/>
                </a:moveTo>
                <a:cubicBezTo>
                  <a:pt x="196800" y="92962"/>
                  <a:pt x="186386" y="103450"/>
                  <a:pt x="186386" y="116247"/>
                </a:cubicBezTo>
                <a:cubicBezTo>
                  <a:pt x="186386" y="129134"/>
                  <a:pt x="196800" y="139532"/>
                  <a:pt x="209706" y="139532"/>
                </a:cubicBezTo>
                <a:cubicBezTo>
                  <a:pt x="222523" y="139532"/>
                  <a:pt x="232938" y="129134"/>
                  <a:pt x="232938" y="116247"/>
                </a:cubicBezTo>
                <a:cubicBezTo>
                  <a:pt x="232938" y="103450"/>
                  <a:pt x="222523" y="92962"/>
                  <a:pt x="209706" y="92962"/>
                </a:cubicBezTo>
                <a:close/>
                <a:moveTo>
                  <a:pt x="23320" y="0"/>
                </a:moveTo>
                <a:lnTo>
                  <a:pt x="489196" y="0"/>
                </a:lnTo>
                <a:cubicBezTo>
                  <a:pt x="502102" y="0"/>
                  <a:pt x="512516" y="10398"/>
                  <a:pt x="512516" y="23196"/>
                </a:cubicBezTo>
                <a:lnTo>
                  <a:pt x="512516" y="241205"/>
                </a:lnTo>
                <a:cubicBezTo>
                  <a:pt x="504950" y="238716"/>
                  <a:pt x="497206" y="236761"/>
                  <a:pt x="489196" y="235339"/>
                </a:cubicBezTo>
                <a:cubicBezTo>
                  <a:pt x="481630" y="234006"/>
                  <a:pt x="473797" y="233117"/>
                  <a:pt x="465964" y="232762"/>
                </a:cubicBezTo>
                <a:cubicBezTo>
                  <a:pt x="463383" y="232673"/>
                  <a:pt x="460802" y="232584"/>
                  <a:pt x="458131" y="232584"/>
                </a:cubicBezTo>
                <a:cubicBezTo>
                  <a:pt x="390929" y="232584"/>
                  <a:pt x="332361" y="270267"/>
                  <a:pt x="302543" y="325636"/>
                </a:cubicBezTo>
                <a:lnTo>
                  <a:pt x="132001" y="325636"/>
                </a:lnTo>
                <a:cubicBezTo>
                  <a:pt x="119184" y="325636"/>
                  <a:pt x="108680" y="336034"/>
                  <a:pt x="108680" y="348921"/>
                </a:cubicBezTo>
                <a:cubicBezTo>
                  <a:pt x="108680" y="361718"/>
                  <a:pt x="119184" y="372117"/>
                  <a:pt x="132001" y="372117"/>
                </a:cubicBezTo>
                <a:lnTo>
                  <a:pt x="285364" y="372117"/>
                </a:lnTo>
                <a:cubicBezTo>
                  <a:pt x="282872" y="384026"/>
                  <a:pt x="281537" y="396379"/>
                  <a:pt x="281537" y="409000"/>
                </a:cubicBezTo>
                <a:cubicBezTo>
                  <a:pt x="281537" y="412288"/>
                  <a:pt x="281626" y="415487"/>
                  <a:pt x="281804" y="418687"/>
                </a:cubicBezTo>
                <a:cubicBezTo>
                  <a:pt x="282160" y="426597"/>
                  <a:pt x="283139" y="434329"/>
                  <a:pt x="284563" y="441972"/>
                </a:cubicBezTo>
                <a:cubicBezTo>
                  <a:pt x="286076" y="449882"/>
                  <a:pt x="288123" y="457614"/>
                  <a:pt x="290705" y="465168"/>
                </a:cubicBezTo>
                <a:lnTo>
                  <a:pt x="23320" y="465168"/>
                </a:lnTo>
                <a:cubicBezTo>
                  <a:pt x="10414" y="465168"/>
                  <a:pt x="0" y="454770"/>
                  <a:pt x="0" y="441972"/>
                </a:cubicBezTo>
                <a:lnTo>
                  <a:pt x="0" y="23196"/>
                </a:lnTo>
                <a:cubicBezTo>
                  <a:pt x="0" y="10398"/>
                  <a:pt x="10414" y="0"/>
                  <a:pt x="23320" y="0"/>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6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cs typeface="+mn-ea"/>
              <a:sym typeface="+mn-lt"/>
            </a:endParaRPr>
          </a:p>
        </p:txBody>
      </p:sp>
      <p:sp>
        <p:nvSpPr>
          <p:cNvPr id="41" name="price-ticket_70951"/>
          <p:cNvSpPr>
            <a:spLocks noChangeAspect="1"/>
          </p:cNvSpPr>
          <p:nvPr/>
        </p:nvSpPr>
        <p:spPr bwMode="auto">
          <a:xfrm>
            <a:off x="3788275" y="3709116"/>
            <a:ext cx="269756" cy="269417"/>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txBody>
          <a:bodyPr/>
          <a:lstStyle/>
          <a:p>
            <a:endParaRPr lang="zh-CN" altLang="en-US">
              <a:cs typeface="+mn-ea"/>
              <a:sym typeface="+mn-lt"/>
            </a:endParaRPr>
          </a:p>
        </p:txBody>
      </p:sp>
      <p:sp>
        <p:nvSpPr>
          <p:cNvPr id="51" name="TextBox 13"/>
          <p:cNvSpPr txBox="1"/>
          <p:nvPr/>
        </p:nvSpPr>
        <p:spPr>
          <a:xfrm>
            <a:off x="7325877" y="2221665"/>
            <a:ext cx="4024988" cy="517065"/>
          </a:xfrm>
          <a:prstGeom prst="rect">
            <a:avLst/>
          </a:prstGeom>
          <a:noFill/>
        </p:spPr>
        <p:txBody>
          <a:bodyPr wrap="square" lIns="0" tIns="0" rIns="0" bIns="0" rtlCol="0">
            <a:spAutoFit/>
          </a:bodyPr>
          <a:lstStyle/>
          <a:p>
            <a:pPr algn="just">
              <a:lnSpc>
                <a:spcPct val="120000"/>
              </a:lnSpc>
            </a:pPr>
            <a:r>
              <a:rPr lang="zh-CN" altLang="en-US" sz="1400" dirty="0">
                <a:cs typeface="+mn-ea"/>
                <a:sym typeface="+mn-lt"/>
              </a:rPr>
              <a:t>点击输入您的文字内容，用简洁的文字进行阐述，详细内容应在演说过程中用语言来表达</a:t>
            </a:r>
            <a:endParaRPr lang="en-US" altLang="zh-CN" sz="1400" dirty="0">
              <a:cs typeface="+mn-ea"/>
              <a:sym typeface="+mn-lt"/>
            </a:endParaRPr>
          </a:p>
        </p:txBody>
      </p:sp>
      <p:sp>
        <p:nvSpPr>
          <p:cNvPr id="52" name="TextBox 14"/>
          <p:cNvSpPr txBox="1"/>
          <p:nvPr/>
        </p:nvSpPr>
        <p:spPr>
          <a:xfrm>
            <a:off x="7325877" y="1839065"/>
            <a:ext cx="1752217" cy="310983"/>
          </a:xfrm>
          <a:prstGeom prst="rect">
            <a:avLst/>
          </a:prstGeom>
          <a:noFill/>
        </p:spPr>
        <p:txBody>
          <a:bodyPr wrap="square" lIns="0" tIns="0" rIns="0" bIns="0" rtlCol="0">
            <a:spAutoFit/>
          </a:bodyPr>
          <a:lstStyle/>
          <a:p>
            <a:r>
              <a:rPr lang="zh-CN" altLang="en-US" sz="2020" b="1" dirty="0">
                <a:gradFill>
                  <a:gsLst>
                    <a:gs pos="0">
                      <a:srgbClr val="81B9E5"/>
                    </a:gs>
                    <a:gs pos="100000">
                      <a:srgbClr val="539AD3"/>
                    </a:gs>
                  </a:gsLst>
                  <a:lin ang="5400000" scaled="1"/>
                </a:gradFill>
                <a:cs typeface="+mn-ea"/>
                <a:sym typeface="+mn-lt"/>
              </a:rPr>
              <a:t>点击输入标题</a:t>
            </a:r>
          </a:p>
        </p:txBody>
      </p:sp>
      <p:sp>
        <p:nvSpPr>
          <p:cNvPr id="53" name="TextBox 8"/>
          <p:cNvSpPr txBox="1"/>
          <p:nvPr/>
        </p:nvSpPr>
        <p:spPr>
          <a:xfrm>
            <a:off x="6725083" y="1804029"/>
            <a:ext cx="365485" cy="430887"/>
          </a:xfrm>
          <a:prstGeom prst="rect">
            <a:avLst/>
          </a:prstGeom>
          <a:noFill/>
        </p:spPr>
        <p:txBody>
          <a:bodyPr wrap="none" lIns="0" tIns="0" rIns="0" bIns="0" rtlCol="0">
            <a:spAutoFit/>
          </a:bodyPr>
          <a:lstStyle/>
          <a:p>
            <a:pPr algn="ctr"/>
            <a:r>
              <a:rPr lang="en-US" altLang="zh-CN" sz="2800" dirty="0">
                <a:gradFill>
                  <a:gsLst>
                    <a:gs pos="0">
                      <a:srgbClr val="81B9E5"/>
                    </a:gs>
                    <a:gs pos="100000">
                      <a:srgbClr val="539AD3"/>
                    </a:gs>
                  </a:gsLst>
                  <a:lin ang="5400000" scaled="1"/>
                </a:gradFill>
                <a:cs typeface="+mn-ea"/>
                <a:sym typeface="+mn-lt"/>
              </a:rPr>
              <a:t>01</a:t>
            </a:r>
            <a:endParaRPr lang="zh-CN" altLang="en-US" sz="2800" dirty="0">
              <a:gradFill>
                <a:gsLst>
                  <a:gs pos="0">
                    <a:srgbClr val="81B9E5"/>
                  </a:gs>
                  <a:gs pos="100000">
                    <a:srgbClr val="539AD3"/>
                  </a:gs>
                </a:gsLst>
                <a:lin ang="5400000" scaled="1"/>
              </a:gradFill>
              <a:cs typeface="+mn-ea"/>
              <a:sym typeface="+mn-lt"/>
            </a:endParaRPr>
          </a:p>
        </p:txBody>
      </p:sp>
      <p:sp>
        <p:nvSpPr>
          <p:cNvPr id="54" name="TextBox 8"/>
          <p:cNvSpPr txBox="1"/>
          <p:nvPr/>
        </p:nvSpPr>
        <p:spPr>
          <a:xfrm>
            <a:off x="6723352" y="3104819"/>
            <a:ext cx="365485" cy="430887"/>
          </a:xfrm>
          <a:prstGeom prst="rect">
            <a:avLst/>
          </a:prstGeom>
          <a:noFill/>
        </p:spPr>
        <p:txBody>
          <a:bodyPr wrap="none" lIns="0" tIns="0" rIns="0" bIns="0" rtlCol="0">
            <a:spAutoFit/>
          </a:bodyPr>
          <a:lstStyle/>
          <a:p>
            <a:pPr algn="ctr"/>
            <a:r>
              <a:rPr lang="en-US" altLang="zh-CN" sz="2800" dirty="0">
                <a:gradFill>
                  <a:gsLst>
                    <a:gs pos="0">
                      <a:srgbClr val="81B9E5"/>
                    </a:gs>
                    <a:gs pos="100000">
                      <a:srgbClr val="539AD3"/>
                    </a:gs>
                  </a:gsLst>
                  <a:lin ang="5400000" scaled="1"/>
                </a:gradFill>
                <a:cs typeface="+mn-ea"/>
                <a:sym typeface="+mn-lt"/>
              </a:rPr>
              <a:t>02</a:t>
            </a:r>
            <a:endParaRPr lang="zh-CN" altLang="en-US" sz="2800" dirty="0">
              <a:gradFill>
                <a:gsLst>
                  <a:gs pos="0">
                    <a:srgbClr val="81B9E5"/>
                  </a:gs>
                  <a:gs pos="100000">
                    <a:srgbClr val="539AD3"/>
                  </a:gs>
                </a:gsLst>
                <a:lin ang="5400000" scaled="1"/>
              </a:gradFill>
              <a:cs typeface="+mn-ea"/>
              <a:sym typeface="+mn-lt"/>
            </a:endParaRPr>
          </a:p>
        </p:txBody>
      </p:sp>
      <p:sp>
        <p:nvSpPr>
          <p:cNvPr id="55" name="TextBox 13"/>
          <p:cNvSpPr txBox="1"/>
          <p:nvPr/>
        </p:nvSpPr>
        <p:spPr>
          <a:xfrm>
            <a:off x="7325877" y="3510279"/>
            <a:ext cx="4024988" cy="495136"/>
          </a:xfrm>
          <a:prstGeom prst="rect">
            <a:avLst/>
          </a:prstGeom>
          <a:noFill/>
        </p:spPr>
        <p:txBody>
          <a:bodyPr wrap="square" lIns="0" tIns="0" rIns="0" bIns="0" rtlCol="0">
            <a:spAutoFit/>
          </a:bodyPr>
          <a:lstStyle/>
          <a:p>
            <a:pPr algn="just">
              <a:lnSpc>
                <a:spcPct val="120000"/>
              </a:lnSpc>
            </a:pPr>
            <a:r>
              <a:rPr lang="zh-CN" altLang="en-US" sz="1400" dirty="0">
                <a:cs typeface="+mn-ea"/>
                <a:sym typeface="+mn-lt"/>
              </a:rPr>
              <a:t>点击输入您的文字内容，用简洁的文字进行阐述，详细内容应在演说过程中用语言来表达</a:t>
            </a:r>
            <a:endParaRPr lang="en-US" altLang="zh-CN" sz="1400" dirty="0">
              <a:cs typeface="+mn-ea"/>
              <a:sym typeface="+mn-lt"/>
            </a:endParaRPr>
          </a:p>
        </p:txBody>
      </p:sp>
      <p:sp>
        <p:nvSpPr>
          <p:cNvPr id="56" name="TextBox 14"/>
          <p:cNvSpPr txBox="1"/>
          <p:nvPr/>
        </p:nvSpPr>
        <p:spPr>
          <a:xfrm>
            <a:off x="7325877" y="3127678"/>
            <a:ext cx="1752217" cy="310983"/>
          </a:xfrm>
          <a:prstGeom prst="rect">
            <a:avLst/>
          </a:prstGeom>
          <a:noFill/>
        </p:spPr>
        <p:txBody>
          <a:bodyPr wrap="square" lIns="0" tIns="0" rIns="0" bIns="0" rtlCol="0">
            <a:spAutoFit/>
          </a:bodyPr>
          <a:lstStyle/>
          <a:p>
            <a:r>
              <a:rPr lang="zh-CN" altLang="en-US" sz="2020" b="1" dirty="0">
                <a:gradFill>
                  <a:gsLst>
                    <a:gs pos="0">
                      <a:srgbClr val="81B9E5"/>
                    </a:gs>
                    <a:gs pos="100000">
                      <a:srgbClr val="539AD3"/>
                    </a:gs>
                  </a:gsLst>
                  <a:lin ang="5400000" scaled="1"/>
                </a:gradFill>
                <a:cs typeface="+mn-ea"/>
                <a:sym typeface="+mn-lt"/>
              </a:rPr>
              <a:t>点击输入标题</a:t>
            </a:r>
          </a:p>
        </p:txBody>
      </p:sp>
      <p:sp>
        <p:nvSpPr>
          <p:cNvPr id="57" name="TextBox 8"/>
          <p:cNvSpPr txBox="1"/>
          <p:nvPr/>
        </p:nvSpPr>
        <p:spPr>
          <a:xfrm>
            <a:off x="6694162" y="4411484"/>
            <a:ext cx="365485" cy="430887"/>
          </a:xfrm>
          <a:prstGeom prst="rect">
            <a:avLst/>
          </a:prstGeom>
          <a:noFill/>
        </p:spPr>
        <p:txBody>
          <a:bodyPr wrap="none" lIns="0" tIns="0" rIns="0" bIns="0" rtlCol="0">
            <a:spAutoFit/>
          </a:bodyPr>
          <a:lstStyle/>
          <a:p>
            <a:pPr algn="ctr"/>
            <a:r>
              <a:rPr lang="en-US" altLang="zh-CN" sz="2800" dirty="0">
                <a:gradFill>
                  <a:gsLst>
                    <a:gs pos="0">
                      <a:srgbClr val="81B9E5"/>
                    </a:gs>
                    <a:gs pos="100000">
                      <a:srgbClr val="539AD3"/>
                    </a:gs>
                  </a:gsLst>
                  <a:lin ang="5400000" scaled="1"/>
                </a:gradFill>
                <a:cs typeface="+mn-ea"/>
                <a:sym typeface="+mn-lt"/>
              </a:rPr>
              <a:t>03</a:t>
            </a:r>
            <a:endParaRPr lang="zh-CN" altLang="en-US" sz="2800" dirty="0">
              <a:gradFill>
                <a:gsLst>
                  <a:gs pos="0">
                    <a:srgbClr val="81B9E5"/>
                  </a:gs>
                  <a:gs pos="100000">
                    <a:srgbClr val="539AD3"/>
                  </a:gs>
                </a:gsLst>
                <a:lin ang="5400000" scaled="1"/>
              </a:gradFill>
              <a:cs typeface="+mn-ea"/>
              <a:sym typeface="+mn-lt"/>
            </a:endParaRPr>
          </a:p>
        </p:txBody>
      </p:sp>
      <p:sp>
        <p:nvSpPr>
          <p:cNvPr id="58" name="TextBox 13"/>
          <p:cNvSpPr txBox="1"/>
          <p:nvPr/>
        </p:nvSpPr>
        <p:spPr>
          <a:xfrm>
            <a:off x="7325877" y="4827529"/>
            <a:ext cx="4024988" cy="517065"/>
          </a:xfrm>
          <a:prstGeom prst="rect">
            <a:avLst/>
          </a:prstGeom>
          <a:noFill/>
        </p:spPr>
        <p:txBody>
          <a:bodyPr wrap="square" lIns="0" tIns="0" rIns="0" bIns="0" rtlCol="0">
            <a:spAutoFit/>
          </a:bodyPr>
          <a:lstStyle/>
          <a:p>
            <a:pPr algn="just">
              <a:lnSpc>
                <a:spcPct val="120000"/>
              </a:lnSpc>
            </a:pPr>
            <a:r>
              <a:rPr lang="zh-CN" altLang="en-US" sz="1400" dirty="0">
                <a:cs typeface="+mn-ea"/>
                <a:sym typeface="+mn-lt"/>
              </a:rPr>
              <a:t>点击输入您的文字内容，用简洁的文字进行阐述，详细内容应在演说过程中用语言来表达</a:t>
            </a:r>
            <a:endParaRPr lang="en-US" altLang="zh-CN" sz="1400" dirty="0">
              <a:cs typeface="+mn-ea"/>
              <a:sym typeface="+mn-lt"/>
            </a:endParaRPr>
          </a:p>
        </p:txBody>
      </p:sp>
      <p:sp>
        <p:nvSpPr>
          <p:cNvPr id="59" name="TextBox 14"/>
          <p:cNvSpPr txBox="1"/>
          <p:nvPr/>
        </p:nvSpPr>
        <p:spPr>
          <a:xfrm>
            <a:off x="7325877" y="4444928"/>
            <a:ext cx="1752217" cy="310983"/>
          </a:xfrm>
          <a:prstGeom prst="rect">
            <a:avLst/>
          </a:prstGeom>
          <a:noFill/>
        </p:spPr>
        <p:txBody>
          <a:bodyPr wrap="square" lIns="0" tIns="0" rIns="0" bIns="0" rtlCol="0">
            <a:spAutoFit/>
          </a:bodyPr>
          <a:lstStyle/>
          <a:p>
            <a:r>
              <a:rPr lang="zh-CN" altLang="en-US" sz="2020" b="1" dirty="0">
                <a:gradFill>
                  <a:gsLst>
                    <a:gs pos="0">
                      <a:srgbClr val="81B9E5"/>
                    </a:gs>
                    <a:gs pos="100000">
                      <a:srgbClr val="539AD3"/>
                    </a:gs>
                  </a:gsLst>
                  <a:lin ang="5400000" scaled="1"/>
                </a:gradFill>
                <a:cs typeface="+mn-ea"/>
                <a:sym typeface="+mn-lt"/>
              </a:rPr>
              <a:t>点击输入标题</a:t>
            </a:r>
          </a:p>
        </p:txBody>
      </p:sp>
      <p:sp>
        <p:nvSpPr>
          <p:cNvPr id="18" name="文本框 17"/>
          <p:cNvSpPr txBox="1"/>
          <p:nvPr userDrawn="1"/>
        </p:nvSpPr>
        <p:spPr>
          <a:xfrm>
            <a:off x="400428" y="399245"/>
            <a:ext cx="309880" cy="368300"/>
          </a:xfrm>
          <a:prstGeom prst="rect">
            <a:avLst/>
          </a:prstGeom>
          <a:noFill/>
        </p:spPr>
        <p:txBody>
          <a:bodyPr wrap="none" rtlCol="0">
            <a:spAutoFit/>
          </a:bodyPr>
          <a:lstStyle/>
          <a:p>
            <a:pPr algn="ctr"/>
            <a:r>
              <a:rPr kumimoji="1" lang="en-US" altLang="zh-CN" smtClean="0">
                <a:solidFill>
                  <a:schemeClr val="bg1"/>
                </a:solidFill>
                <a:cs typeface="+mn-ea"/>
                <a:sym typeface="+mn-lt"/>
              </a:rPr>
              <a:t>3</a:t>
            </a:r>
            <a:endParaRPr kumimoji="1" lang="en-US" altLang="zh-CN" dirty="0" smtClean="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blinds(horizontal)">
                                      <p:cBhvr>
                                        <p:cTn id="13" dur="500"/>
                                        <p:tgtEl>
                                          <p:spTgt spid="3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linds(horizontal)">
                                      <p:cBhvr>
                                        <p:cTn id="16" dur="500"/>
                                        <p:tgtEl>
                                          <p:spTgt spid="3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blinds(horizontal)">
                                      <p:cBhvr>
                                        <p:cTn id="19" dur="500"/>
                                        <p:tgtEl>
                                          <p:spTgt spid="35"/>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linds(horizontal)">
                                      <p:cBhvr>
                                        <p:cTn id="22" dur="500"/>
                                        <p:tgtEl>
                                          <p:spTgt spid="3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blinds(horizontal)">
                                      <p:cBhvr>
                                        <p:cTn id="25" dur="500"/>
                                        <p:tgtEl>
                                          <p:spTgt spid="3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blinds(horizontal)">
                                      <p:cBhvr>
                                        <p:cTn id="28" dur="500"/>
                                        <p:tgtEl>
                                          <p:spTgt spid="3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blinds(horizontal)">
                                      <p:cBhvr>
                                        <p:cTn id="31" dur="500"/>
                                        <p:tgtEl>
                                          <p:spTgt spid="3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blinds(horizontal)">
                                      <p:cBhvr>
                                        <p:cTn id="34" dur="500"/>
                                        <p:tgtEl>
                                          <p:spTgt spid="40"/>
                                        </p:tgtEl>
                                      </p:cBhvr>
                                    </p:animEffect>
                                  </p:childTnLst>
                                </p:cTn>
                              </p:par>
                              <p:par>
                                <p:cTn id="35" presetID="3" presetClass="entr" presetSubtype="1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blinds(horizontal)">
                                      <p:cBhvr>
                                        <p:cTn id="37" dur="500"/>
                                        <p:tgtEl>
                                          <p:spTgt spid="41"/>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blinds(horizontal)">
                                      <p:cBhvr>
                                        <p:cTn id="40" dur="500"/>
                                        <p:tgtEl>
                                          <p:spTgt spid="5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blinds(horizontal)">
                                      <p:cBhvr>
                                        <p:cTn id="43" dur="500"/>
                                        <p:tgtEl>
                                          <p:spTgt spid="5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blinds(horizontal)">
                                      <p:cBhvr>
                                        <p:cTn id="46" dur="500"/>
                                        <p:tgtEl>
                                          <p:spTgt spid="5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blinds(horizontal)">
                                      <p:cBhvr>
                                        <p:cTn id="49" dur="500"/>
                                        <p:tgtEl>
                                          <p:spTgt spid="54"/>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blinds(horizontal)">
                                      <p:cBhvr>
                                        <p:cTn id="52" dur="500"/>
                                        <p:tgtEl>
                                          <p:spTgt spid="5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blinds(horizontal)">
                                      <p:cBhvr>
                                        <p:cTn id="55" dur="500"/>
                                        <p:tgtEl>
                                          <p:spTgt spid="56"/>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blinds(horizontal)">
                                      <p:cBhvr>
                                        <p:cTn id="58" dur="500"/>
                                        <p:tgtEl>
                                          <p:spTgt spid="57"/>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blinds(horizontal)">
                                      <p:cBhvr>
                                        <p:cTn id="61" dur="500"/>
                                        <p:tgtEl>
                                          <p:spTgt spid="58"/>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blinds(horizontal)">
                                      <p:cBhvr>
                                        <p:cTn id="6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p:bldP spid="38" grpId="0" animBg="1"/>
      <p:bldP spid="39" grpId="0" animBg="1"/>
      <p:bldP spid="40" grpId="0" animBg="1"/>
      <p:bldP spid="51" grpId="0"/>
      <p:bldP spid="52" grpId="0"/>
      <p:bldP spid="53" grpId="0"/>
      <p:bldP spid="54" grpId="0"/>
      <p:bldP spid="55" grpId="0"/>
      <p:bldP spid="56" grpId="0"/>
      <p:bldP spid="57" grpId="0"/>
      <p:bldP spid="58" grpId="0"/>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1579" y="386367"/>
            <a:ext cx="2179502" cy="461665"/>
          </a:xfrm>
          <a:prstGeom prst="rect">
            <a:avLst/>
          </a:prstGeom>
          <a:noFill/>
        </p:spPr>
        <p:txBody>
          <a:bodyPr wrap="square" rtlCol="0">
            <a:spAutoFit/>
          </a:bodyPr>
          <a:lstStyle/>
          <a:p>
            <a:pPr algn="dist"/>
            <a:r>
              <a:rPr kumimoji="1" lang="zh-CN" altLang="en-US" sz="2400" dirty="0">
                <a:solidFill>
                  <a:srgbClr val="5FB1E7"/>
                </a:solidFill>
                <a:cs typeface="+mn-ea"/>
                <a:sym typeface="+mn-lt"/>
              </a:rPr>
              <a:t>所获奖项展示</a:t>
            </a:r>
            <a:endParaRPr kumimoji="1" lang="zh-CN" altLang="en-US" sz="2400" dirty="0">
              <a:solidFill>
                <a:srgbClr val="5FB1E7"/>
              </a:solidFill>
              <a:cs typeface="+mn-ea"/>
              <a:sym typeface="+mn-lt"/>
            </a:endParaRPr>
          </a:p>
        </p:txBody>
      </p:sp>
      <p:cxnSp>
        <p:nvCxnSpPr>
          <p:cNvPr id="3" name="直接连接符 4" descr="e7d195523061f1c0deeec63e560781cfd59afb0ea006f2a87ABB68BF51EA6619813959095094C18C62A12F549504892A4AAA8C1554C6663626E05CA27F281A14E6983772AFC3FB97135759321DEA3D704CB8FFD9D2544D20ADDCB4FC824F904E0D83D989474D2C72C21C19999FBBACD7FA81DBC650697183C998B58960BA5FD542E56B4FBC2C958F"/>
          <p:cNvCxnSpPr/>
          <p:nvPr/>
        </p:nvCxnSpPr>
        <p:spPr>
          <a:xfrm>
            <a:off x="877081" y="2789124"/>
            <a:ext cx="4608000" cy="0"/>
          </a:xfrm>
          <a:prstGeom prst="line">
            <a:avLst/>
          </a:prstGeom>
          <a:noFill/>
          <a:ln w="9525">
            <a:solidFill>
              <a:srgbClr val="539AD3"/>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4" name="直接连接符 5" descr="e7d195523061f1c0deeec63e560781cfd59afb0ea006f2a87ABB68BF51EA6619813959095094C18C62A12F549504892A4AAA8C1554C6663626E05CA27F281A14E6983772AFC3FB97135759321DEA3D704CB8FFD9D2544D20ADDCB4FC824F904E0D83D989474D2C72C21C19999FBBACD7FA81DBC650697183C998B58960BA5FD542E56B4FBC2C958F"/>
          <p:cNvCxnSpPr/>
          <p:nvPr/>
        </p:nvCxnSpPr>
        <p:spPr>
          <a:xfrm flipV="1">
            <a:off x="5490475" y="2806598"/>
            <a:ext cx="0" cy="3096000"/>
          </a:xfrm>
          <a:prstGeom prst="line">
            <a:avLst/>
          </a:prstGeom>
          <a:noFill/>
          <a:ln w="9525">
            <a:solidFill>
              <a:srgbClr val="539AD3"/>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5" name="直接连接符 6" descr="e7d195523061f1c0deeec63e560781cfd59afb0ea006f2a87ABB68BF51EA6619813959095094C18C62A12F549504892A4AAA8C1554C6663626E05CA27F281A14E6983772AFC3FB97135759321DEA3D704CB8FFD9D2544D20ADDCB4FC824F904E0D83D989474D2C72C21C19999FBBACD7FA81DBC650697183C998B58960BA5FD542E56B4FBC2C958F"/>
          <p:cNvCxnSpPr/>
          <p:nvPr/>
        </p:nvCxnSpPr>
        <p:spPr>
          <a:xfrm>
            <a:off x="5490474" y="5909404"/>
            <a:ext cx="5760000" cy="0"/>
          </a:xfrm>
          <a:prstGeom prst="line">
            <a:avLst/>
          </a:prstGeom>
          <a:noFill/>
          <a:ln w="9525">
            <a:solidFill>
              <a:srgbClr val="539AD3"/>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6" name="椭圆 5"/>
          <p:cNvSpPr/>
          <p:nvPr/>
        </p:nvSpPr>
        <p:spPr>
          <a:xfrm>
            <a:off x="1370574" y="1594917"/>
            <a:ext cx="2366566" cy="2366566"/>
          </a:xfrm>
          <a:prstGeom prst="ellipse">
            <a:avLst/>
          </a:prstGeom>
          <a:gradFill>
            <a:gsLst>
              <a:gs pos="0">
                <a:srgbClr val="81B9E5"/>
              </a:gs>
              <a:gs pos="100000">
                <a:srgbClr val="539AD3"/>
              </a:gs>
            </a:gsLst>
            <a:lin ang="5400000" scaled="1"/>
          </a:gra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椭圆 6"/>
          <p:cNvSpPr>
            <a:spLocks noChangeAspect="1"/>
          </p:cNvSpPr>
          <p:nvPr/>
        </p:nvSpPr>
        <p:spPr>
          <a:xfrm>
            <a:off x="1638204" y="1862547"/>
            <a:ext cx="1831307" cy="1831307"/>
          </a:xfrm>
          <a:prstGeom prst="ellipse">
            <a:avLst/>
          </a:prstGeom>
          <a:blipFill>
            <a:blip r:embed="rId3" cstate="screen"/>
            <a:stretch>
              <a:fillRect/>
            </a:stretch>
          </a:blip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cs typeface="+mn-ea"/>
              <a:sym typeface="+mn-lt"/>
            </a:endParaRPr>
          </a:p>
        </p:txBody>
      </p:sp>
      <p:sp>
        <p:nvSpPr>
          <p:cNvPr id="8" name="椭圆 7"/>
          <p:cNvSpPr>
            <a:spLocks noChangeAspect="1"/>
          </p:cNvSpPr>
          <p:nvPr/>
        </p:nvSpPr>
        <p:spPr>
          <a:xfrm>
            <a:off x="5214847" y="3168650"/>
            <a:ext cx="576000" cy="576000"/>
          </a:xfrm>
          <a:prstGeom prst="ellipse">
            <a:avLst/>
          </a:prstGeom>
          <a:gradFill>
            <a:gsLst>
              <a:gs pos="0">
                <a:schemeClr val="bg1">
                  <a:lumMod val="75000"/>
                </a:schemeClr>
              </a:gs>
              <a:gs pos="100000">
                <a:srgbClr val="FBFBFB"/>
              </a:gs>
            </a:gsLst>
            <a:lin ang="7200000" scaled="0"/>
          </a:gradFill>
          <a:ln w="25400">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cs typeface="+mn-ea"/>
              <a:sym typeface="+mn-lt"/>
            </a:endParaRPr>
          </a:p>
        </p:txBody>
      </p:sp>
      <p:sp>
        <p:nvSpPr>
          <p:cNvPr id="9" name="文本框 8"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5253070" y="3192482"/>
            <a:ext cx="402674" cy="523220"/>
          </a:xfrm>
          <a:prstGeom prst="rect">
            <a:avLst/>
          </a:prstGeom>
          <a:noFill/>
          <a:effectLst/>
        </p:spPr>
        <p:txBody>
          <a:bodyPr wrap="none" rtlCol="0">
            <a:spAutoFit/>
          </a:bodyPr>
          <a:lstStyle/>
          <a:p>
            <a:r>
              <a:rPr lang="en-US" altLang="zh-CN" sz="2800" b="1" dirty="0">
                <a:gradFill>
                  <a:gsLst>
                    <a:gs pos="0">
                      <a:srgbClr val="81B9E5"/>
                    </a:gs>
                    <a:gs pos="100000">
                      <a:srgbClr val="539AD3"/>
                    </a:gs>
                  </a:gsLst>
                  <a:lin ang="5400000" scaled="1"/>
                </a:gradFill>
                <a:cs typeface="+mn-ea"/>
                <a:sym typeface="+mn-lt"/>
              </a:rPr>
              <a:t>A</a:t>
            </a:r>
          </a:p>
        </p:txBody>
      </p:sp>
      <p:sp>
        <p:nvSpPr>
          <p:cNvPr id="10" name="椭圆 9"/>
          <p:cNvSpPr>
            <a:spLocks noChangeAspect="1"/>
          </p:cNvSpPr>
          <p:nvPr/>
        </p:nvSpPr>
        <p:spPr>
          <a:xfrm>
            <a:off x="5214847" y="4125019"/>
            <a:ext cx="576000" cy="576000"/>
          </a:xfrm>
          <a:prstGeom prst="ellipse">
            <a:avLst/>
          </a:prstGeom>
          <a:gradFill>
            <a:gsLst>
              <a:gs pos="0">
                <a:schemeClr val="bg1">
                  <a:lumMod val="75000"/>
                </a:schemeClr>
              </a:gs>
              <a:gs pos="100000">
                <a:srgbClr val="FBFBFB"/>
              </a:gs>
            </a:gsLst>
            <a:lin ang="7200000" scaled="0"/>
          </a:gradFill>
          <a:ln w="25400">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cs typeface="+mn-ea"/>
              <a:sym typeface="+mn-lt"/>
            </a:endParaRPr>
          </a:p>
        </p:txBody>
      </p:sp>
      <p:sp>
        <p:nvSpPr>
          <p:cNvPr id="11" name="文本框 10"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5253070" y="4148851"/>
            <a:ext cx="386644" cy="523220"/>
          </a:xfrm>
          <a:prstGeom prst="rect">
            <a:avLst/>
          </a:prstGeom>
          <a:noFill/>
          <a:effectLst/>
        </p:spPr>
        <p:txBody>
          <a:bodyPr wrap="none" rtlCol="0">
            <a:spAutoFit/>
          </a:bodyPr>
          <a:lstStyle/>
          <a:p>
            <a:r>
              <a:rPr lang="en-US" altLang="zh-CN" sz="2800" b="1" dirty="0">
                <a:gradFill>
                  <a:gsLst>
                    <a:gs pos="0">
                      <a:srgbClr val="81B9E5"/>
                    </a:gs>
                    <a:gs pos="100000">
                      <a:srgbClr val="539AD3"/>
                    </a:gs>
                  </a:gsLst>
                  <a:lin ang="5400000" scaled="1"/>
                </a:gradFill>
                <a:cs typeface="+mn-ea"/>
                <a:sym typeface="+mn-lt"/>
              </a:rPr>
              <a:t>B</a:t>
            </a:r>
          </a:p>
        </p:txBody>
      </p:sp>
      <p:sp>
        <p:nvSpPr>
          <p:cNvPr id="12" name="椭圆 11"/>
          <p:cNvSpPr>
            <a:spLocks noChangeAspect="1"/>
          </p:cNvSpPr>
          <p:nvPr/>
        </p:nvSpPr>
        <p:spPr>
          <a:xfrm>
            <a:off x="5214847" y="5082020"/>
            <a:ext cx="576000" cy="576000"/>
          </a:xfrm>
          <a:prstGeom prst="ellipse">
            <a:avLst/>
          </a:prstGeom>
          <a:gradFill>
            <a:gsLst>
              <a:gs pos="0">
                <a:schemeClr val="bg1">
                  <a:lumMod val="75000"/>
                </a:schemeClr>
              </a:gs>
              <a:gs pos="100000">
                <a:srgbClr val="FBFBFB"/>
              </a:gs>
            </a:gsLst>
            <a:lin ang="7200000" scaled="0"/>
          </a:gradFill>
          <a:ln w="25400">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cs typeface="+mn-ea"/>
              <a:sym typeface="+mn-lt"/>
            </a:endParaRPr>
          </a:p>
        </p:txBody>
      </p:sp>
      <p:sp>
        <p:nvSpPr>
          <p:cNvPr id="13" name="文本框 12"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5253070" y="5105852"/>
            <a:ext cx="375424" cy="523220"/>
          </a:xfrm>
          <a:prstGeom prst="rect">
            <a:avLst/>
          </a:prstGeom>
          <a:noFill/>
          <a:effectLst/>
        </p:spPr>
        <p:txBody>
          <a:bodyPr wrap="none" rtlCol="0">
            <a:spAutoFit/>
          </a:bodyPr>
          <a:lstStyle/>
          <a:p>
            <a:r>
              <a:rPr lang="en-US" altLang="zh-CN" sz="2800" b="1" dirty="0">
                <a:gradFill>
                  <a:gsLst>
                    <a:gs pos="0">
                      <a:srgbClr val="81B9E5"/>
                    </a:gs>
                    <a:gs pos="100000">
                      <a:srgbClr val="539AD3"/>
                    </a:gs>
                  </a:gsLst>
                  <a:lin ang="5400000" scaled="1"/>
                </a:gradFill>
                <a:cs typeface="+mn-ea"/>
                <a:sym typeface="+mn-lt"/>
              </a:rPr>
              <a:t>C</a:t>
            </a:r>
          </a:p>
        </p:txBody>
      </p:sp>
      <p:sp>
        <p:nvSpPr>
          <p:cNvPr id="14" name="文本框 13" descr="e7d195523061f1c0deeec63e560781cfd59afb0ea006f2a87ABB68BF51EA6619813959095094C18C62A12F549504892A4AAA8C1554C6663626E05CA27F281A14E6983772AFC3FB97135759321DEA3D704CB8FFD9D2544D20ADDCB4FC824F904E0D83D989474D2C72C21C19999FBBACD7FA81DBC650697183C998B58960BA5FD542E56B4FBC2C958F"/>
          <p:cNvSpPr txBox="1"/>
          <p:nvPr/>
        </p:nvSpPr>
        <p:spPr>
          <a:xfrm>
            <a:off x="3810026" y="3168650"/>
            <a:ext cx="1210588" cy="400110"/>
          </a:xfrm>
          <a:prstGeom prst="rect">
            <a:avLst/>
          </a:prstGeom>
          <a:noFill/>
          <a:effectLst/>
        </p:spPr>
        <p:txBody>
          <a:bodyPr wrap="none" rtlCol="0">
            <a:spAutoFit/>
          </a:bodyPr>
          <a:lstStyle/>
          <a:p>
            <a:r>
              <a:rPr lang="zh-CN" altLang="en-US" sz="2000" dirty="0">
                <a:gradFill>
                  <a:gsLst>
                    <a:gs pos="0">
                      <a:srgbClr val="81B9E5"/>
                    </a:gs>
                    <a:gs pos="100000">
                      <a:srgbClr val="539AD3"/>
                    </a:gs>
                  </a:gsLst>
                  <a:lin ang="5400000" scaled="1"/>
                </a:gradFill>
                <a:cs typeface="+mn-ea"/>
                <a:sym typeface="+mn-lt"/>
              </a:rPr>
              <a:t>标题文字</a:t>
            </a:r>
            <a:endParaRPr lang="en-US" altLang="zh-CN" sz="2000" dirty="0">
              <a:gradFill>
                <a:gsLst>
                  <a:gs pos="0">
                    <a:srgbClr val="81B9E5"/>
                  </a:gs>
                  <a:gs pos="100000">
                    <a:srgbClr val="539AD3"/>
                  </a:gs>
                </a:gsLst>
                <a:lin ang="5400000" scaled="1"/>
              </a:gradFill>
              <a:cs typeface="+mn-ea"/>
              <a:sym typeface="+mn-lt"/>
            </a:endParaRPr>
          </a:p>
        </p:txBody>
      </p:sp>
      <p:sp>
        <p:nvSpPr>
          <p:cNvPr id="15" name="文本框 14" descr="e7d195523061f1c0deeec63e560781cfd59afb0ea006f2a87ABB68BF51EA6619813959095094C18C62A12F549504892A4AAA8C1554C6663626E05CA27F281A14E6983772AFC3FB97135759321DEA3D704CB8FFD9D2544D20ADDCB4FC824F904E0D83D989474D2C72C21C19999FBBACD7FA81DBC650697183C998B58960BA5FD542E56B4FBC2C958F"/>
          <p:cNvSpPr txBox="1"/>
          <p:nvPr/>
        </p:nvSpPr>
        <p:spPr>
          <a:xfrm>
            <a:off x="3837660" y="4148851"/>
            <a:ext cx="1210588" cy="400110"/>
          </a:xfrm>
          <a:prstGeom prst="rect">
            <a:avLst/>
          </a:prstGeom>
          <a:noFill/>
          <a:effectLst/>
        </p:spPr>
        <p:txBody>
          <a:bodyPr wrap="none" rtlCol="0">
            <a:spAutoFit/>
          </a:bodyPr>
          <a:lstStyle/>
          <a:p>
            <a:r>
              <a:rPr lang="zh-CN" altLang="en-US" sz="2000" dirty="0">
                <a:gradFill>
                  <a:gsLst>
                    <a:gs pos="0">
                      <a:srgbClr val="81B9E5"/>
                    </a:gs>
                    <a:gs pos="100000">
                      <a:srgbClr val="539AD3"/>
                    </a:gs>
                  </a:gsLst>
                  <a:lin ang="5400000" scaled="1"/>
                </a:gradFill>
                <a:cs typeface="+mn-ea"/>
                <a:sym typeface="+mn-lt"/>
              </a:rPr>
              <a:t>标题文字</a:t>
            </a:r>
            <a:endParaRPr lang="en-US" altLang="zh-CN" sz="2000" dirty="0">
              <a:gradFill>
                <a:gsLst>
                  <a:gs pos="0">
                    <a:srgbClr val="81B9E5"/>
                  </a:gs>
                  <a:gs pos="100000">
                    <a:srgbClr val="539AD3"/>
                  </a:gs>
                </a:gsLst>
                <a:lin ang="5400000" scaled="1"/>
              </a:gradFill>
              <a:cs typeface="+mn-ea"/>
              <a:sym typeface="+mn-lt"/>
            </a:endParaRPr>
          </a:p>
        </p:txBody>
      </p:sp>
      <p:sp>
        <p:nvSpPr>
          <p:cNvPr id="16" name="文本框 15" descr="e7d195523061f1c0deeec63e560781cfd59afb0ea006f2a87ABB68BF51EA6619813959095094C18C62A12F549504892A4AAA8C1554C6663626E05CA27F281A14E6983772AFC3FB97135759321DEA3D704CB8FFD9D2544D20ADDCB4FC824F904E0D83D989474D2C72C21C19999FBBACD7FA81DBC650697183C998B58960BA5FD542E56B4FBC2C958F"/>
          <p:cNvSpPr txBox="1"/>
          <p:nvPr/>
        </p:nvSpPr>
        <p:spPr>
          <a:xfrm>
            <a:off x="3827073" y="5139688"/>
            <a:ext cx="1210588" cy="400110"/>
          </a:xfrm>
          <a:prstGeom prst="rect">
            <a:avLst/>
          </a:prstGeom>
          <a:noFill/>
          <a:effectLst/>
        </p:spPr>
        <p:txBody>
          <a:bodyPr wrap="none" rtlCol="0">
            <a:spAutoFit/>
          </a:bodyPr>
          <a:lstStyle/>
          <a:p>
            <a:r>
              <a:rPr lang="zh-CN" altLang="en-US" sz="2000" dirty="0">
                <a:gradFill>
                  <a:gsLst>
                    <a:gs pos="0">
                      <a:srgbClr val="81B9E5"/>
                    </a:gs>
                    <a:gs pos="100000">
                      <a:srgbClr val="539AD3"/>
                    </a:gs>
                  </a:gsLst>
                  <a:lin ang="5400000" scaled="1"/>
                </a:gradFill>
                <a:cs typeface="+mn-ea"/>
                <a:sym typeface="+mn-lt"/>
              </a:rPr>
              <a:t>标题文字</a:t>
            </a:r>
            <a:endParaRPr lang="en-US" altLang="zh-CN" sz="2000" dirty="0">
              <a:gradFill>
                <a:gsLst>
                  <a:gs pos="0">
                    <a:srgbClr val="81B9E5"/>
                  </a:gs>
                  <a:gs pos="100000">
                    <a:srgbClr val="539AD3"/>
                  </a:gs>
                </a:gsLst>
                <a:lin ang="5400000" scaled="1"/>
              </a:gradFill>
              <a:cs typeface="+mn-ea"/>
              <a:sym typeface="+mn-lt"/>
            </a:endParaRPr>
          </a:p>
        </p:txBody>
      </p:sp>
      <p:sp>
        <p:nvSpPr>
          <p:cNvPr id="17" name="TextBox 33"/>
          <p:cNvSpPr txBox="1"/>
          <p:nvPr/>
        </p:nvSpPr>
        <p:spPr>
          <a:xfrm>
            <a:off x="6009886" y="3213385"/>
            <a:ext cx="4076056" cy="495136"/>
          </a:xfrm>
          <a:prstGeom prst="rect">
            <a:avLst/>
          </a:prstGeom>
          <a:noFill/>
        </p:spPr>
        <p:txBody>
          <a:bodyPr wrap="square" lIns="0" tIns="0" rIns="0" bIns="0" rtlCol="0">
            <a:spAutoFit/>
          </a:bodyPr>
          <a:lstStyle>
            <a:defPPr>
              <a:defRPr lang="zh-CN"/>
            </a:defPPr>
            <a:lvl1pPr algn="just" defTabSz="1219200">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9200">
              <a:defRPr sz="2400"/>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a:lnSpc>
                <a:spcPct val="120000"/>
              </a:lnSpc>
            </a:pPr>
            <a:r>
              <a:rPr lang="zh-CN" altLang="en-US" sz="1400" dirty="0">
                <a:solidFill>
                  <a:schemeClr val="tx1">
                    <a:lumMod val="75000"/>
                    <a:lumOff val="25000"/>
                  </a:schemeClr>
                </a:solidFill>
                <a:latin typeface="+mn-lt"/>
                <a:ea typeface="+mn-ea"/>
                <a:cs typeface="+mn-ea"/>
                <a:sym typeface="+mn-lt"/>
              </a:rPr>
              <a:t>点击输入您的文字内容或复制粘贴具体文本、用简明扼要的文字说明此项内容。</a:t>
            </a:r>
            <a:endParaRPr lang="en-US" altLang="zh-CN" sz="1400" dirty="0">
              <a:solidFill>
                <a:schemeClr val="tx1">
                  <a:lumMod val="75000"/>
                  <a:lumOff val="25000"/>
                </a:schemeClr>
              </a:solidFill>
              <a:latin typeface="+mn-lt"/>
              <a:ea typeface="+mn-ea"/>
              <a:cs typeface="+mn-ea"/>
              <a:sym typeface="+mn-lt"/>
            </a:endParaRPr>
          </a:p>
        </p:txBody>
      </p:sp>
      <p:sp>
        <p:nvSpPr>
          <p:cNvPr id="18" name="TextBox 33"/>
          <p:cNvSpPr txBox="1"/>
          <p:nvPr/>
        </p:nvSpPr>
        <p:spPr>
          <a:xfrm>
            <a:off x="6009886" y="4125019"/>
            <a:ext cx="4076056" cy="495136"/>
          </a:xfrm>
          <a:prstGeom prst="rect">
            <a:avLst/>
          </a:prstGeom>
          <a:noFill/>
        </p:spPr>
        <p:txBody>
          <a:bodyPr wrap="square" lIns="0" tIns="0" rIns="0" bIns="0" rtlCol="0">
            <a:spAutoFit/>
          </a:bodyPr>
          <a:lstStyle>
            <a:defPPr>
              <a:defRPr lang="zh-CN"/>
            </a:defPPr>
            <a:lvl1pPr algn="just" defTabSz="1219200">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9200">
              <a:defRPr sz="2400"/>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a:lnSpc>
                <a:spcPct val="120000"/>
              </a:lnSpc>
            </a:pPr>
            <a:r>
              <a:rPr lang="zh-CN" altLang="en-US" sz="1400" dirty="0">
                <a:solidFill>
                  <a:schemeClr val="tx1">
                    <a:lumMod val="75000"/>
                    <a:lumOff val="25000"/>
                  </a:schemeClr>
                </a:solidFill>
                <a:latin typeface="+mn-lt"/>
                <a:ea typeface="+mn-ea"/>
                <a:cs typeface="+mn-ea"/>
                <a:sym typeface="+mn-lt"/>
              </a:rPr>
              <a:t>点击输入您的文字内容或复制粘贴具体文本、用简明扼要的文字说明此项内容。</a:t>
            </a:r>
            <a:endParaRPr lang="en-US" altLang="zh-CN" sz="1400" dirty="0">
              <a:solidFill>
                <a:schemeClr val="tx1">
                  <a:lumMod val="75000"/>
                  <a:lumOff val="25000"/>
                </a:schemeClr>
              </a:solidFill>
              <a:latin typeface="+mn-lt"/>
              <a:ea typeface="+mn-ea"/>
              <a:cs typeface="+mn-ea"/>
              <a:sym typeface="+mn-lt"/>
            </a:endParaRPr>
          </a:p>
        </p:txBody>
      </p:sp>
      <p:sp>
        <p:nvSpPr>
          <p:cNvPr id="19" name="TextBox 33"/>
          <p:cNvSpPr txBox="1"/>
          <p:nvPr/>
        </p:nvSpPr>
        <p:spPr>
          <a:xfrm>
            <a:off x="6009886" y="5139688"/>
            <a:ext cx="4076056" cy="517065"/>
          </a:xfrm>
          <a:prstGeom prst="rect">
            <a:avLst/>
          </a:prstGeom>
          <a:noFill/>
        </p:spPr>
        <p:txBody>
          <a:bodyPr wrap="square" lIns="0" tIns="0" rIns="0" bIns="0" rtlCol="0">
            <a:spAutoFit/>
          </a:bodyPr>
          <a:lstStyle>
            <a:defPPr>
              <a:defRPr lang="zh-CN"/>
            </a:defPPr>
            <a:lvl1pPr algn="just" defTabSz="1219200">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9200">
              <a:defRPr sz="2400"/>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a:lnSpc>
                <a:spcPct val="120000"/>
              </a:lnSpc>
            </a:pPr>
            <a:r>
              <a:rPr lang="zh-CN" altLang="en-US" sz="1400" dirty="0">
                <a:solidFill>
                  <a:schemeClr val="tx1">
                    <a:lumMod val="75000"/>
                    <a:lumOff val="25000"/>
                  </a:schemeClr>
                </a:solidFill>
                <a:latin typeface="+mn-lt"/>
                <a:ea typeface="+mn-ea"/>
                <a:cs typeface="+mn-ea"/>
                <a:sym typeface="+mn-lt"/>
              </a:rPr>
              <a:t>点击输入您的文字内容或复制粘贴具体文本、用简明扼要的文字说明此项内容。</a:t>
            </a:r>
            <a:endParaRPr lang="en-US" altLang="zh-CN" sz="1400" dirty="0">
              <a:solidFill>
                <a:schemeClr val="tx1">
                  <a:lumMod val="75000"/>
                  <a:lumOff val="25000"/>
                </a:schemeClr>
              </a:solidFill>
              <a:latin typeface="+mn-lt"/>
              <a:ea typeface="+mn-ea"/>
              <a:cs typeface="+mn-ea"/>
              <a:sym typeface="+mn-lt"/>
            </a:endParaRPr>
          </a:p>
        </p:txBody>
      </p:sp>
      <p:sp>
        <p:nvSpPr>
          <p:cNvPr id="20" name="文本框 19"/>
          <p:cNvSpPr txBox="1"/>
          <p:nvPr userDrawn="1"/>
        </p:nvSpPr>
        <p:spPr>
          <a:xfrm>
            <a:off x="400428" y="399245"/>
            <a:ext cx="309880" cy="368300"/>
          </a:xfrm>
          <a:prstGeom prst="rect">
            <a:avLst/>
          </a:prstGeom>
          <a:noFill/>
        </p:spPr>
        <p:txBody>
          <a:bodyPr wrap="none" rtlCol="0">
            <a:spAutoFit/>
          </a:bodyPr>
          <a:lstStyle/>
          <a:p>
            <a:pPr algn="ctr"/>
            <a:r>
              <a:rPr kumimoji="1" lang="en-US" altLang="zh-CN" smtClean="0">
                <a:solidFill>
                  <a:schemeClr val="bg1"/>
                </a:solidFill>
                <a:cs typeface="+mn-ea"/>
                <a:sym typeface="+mn-lt"/>
              </a:rPr>
              <a:t>3</a:t>
            </a:r>
            <a:endParaRPr kumimoji="1" lang="en-US" altLang="zh-CN" dirty="0" smtClean="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linds(horizontal)">
                                      <p:cBhvr>
                                        <p:cTn id="46" dur="500"/>
                                        <p:tgtEl>
                                          <p:spTgt spid="1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linds(horizontal)">
                                      <p:cBhvr>
                                        <p:cTn id="49" dur="500"/>
                                        <p:tgtEl>
                                          <p:spTgt spid="17"/>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linds(horizontal)">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animBg="1"/>
      <p:bldP spid="11" grpId="0"/>
      <p:bldP spid="12" grpId="0" animBg="1"/>
      <p:bldP spid="13" grpId="0"/>
      <p:bldP spid="14" grpId="0"/>
      <p:bldP spid="15" grpId="0"/>
      <p:bldP spid="16" grpId="0"/>
      <p:bldP spid="17" grpId="0"/>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1579" y="386367"/>
            <a:ext cx="2179502" cy="461665"/>
          </a:xfrm>
          <a:prstGeom prst="rect">
            <a:avLst/>
          </a:prstGeom>
          <a:noFill/>
        </p:spPr>
        <p:txBody>
          <a:bodyPr wrap="square" rtlCol="0">
            <a:spAutoFit/>
          </a:bodyPr>
          <a:lstStyle/>
          <a:p>
            <a:pPr algn="dist"/>
            <a:r>
              <a:rPr kumimoji="1" lang="zh-CN" altLang="en-US" sz="2400" dirty="0">
                <a:solidFill>
                  <a:srgbClr val="5FB1E7"/>
                </a:solidFill>
                <a:cs typeface="+mn-ea"/>
                <a:sym typeface="+mn-lt"/>
              </a:rPr>
              <a:t>所获奖项展示</a:t>
            </a:r>
            <a:endParaRPr kumimoji="1" lang="zh-CN" altLang="en-US" sz="2400" dirty="0">
              <a:solidFill>
                <a:srgbClr val="5FB1E7"/>
              </a:solidFill>
              <a:cs typeface="+mn-ea"/>
              <a:sym typeface="+mn-lt"/>
            </a:endParaRPr>
          </a:p>
        </p:txBody>
      </p:sp>
      <p:sp>
        <p:nvSpPr>
          <p:cNvPr id="3" name="Oval 16"/>
          <p:cNvSpPr/>
          <p:nvPr/>
        </p:nvSpPr>
        <p:spPr>
          <a:xfrm>
            <a:off x="1536816" y="1914024"/>
            <a:ext cx="1492884" cy="14928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cs typeface="+mn-ea"/>
              <a:sym typeface="+mn-lt"/>
            </a:endParaRPr>
          </a:p>
        </p:txBody>
      </p:sp>
      <p:sp>
        <p:nvSpPr>
          <p:cNvPr id="4" name="Oval 17"/>
          <p:cNvSpPr/>
          <p:nvPr/>
        </p:nvSpPr>
        <p:spPr>
          <a:xfrm>
            <a:off x="4129088" y="1914024"/>
            <a:ext cx="1492884" cy="14928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cs typeface="+mn-ea"/>
              <a:sym typeface="+mn-lt"/>
            </a:endParaRPr>
          </a:p>
        </p:txBody>
      </p:sp>
      <p:sp>
        <p:nvSpPr>
          <p:cNvPr id="5" name="Oval 18"/>
          <p:cNvSpPr/>
          <p:nvPr/>
        </p:nvSpPr>
        <p:spPr>
          <a:xfrm>
            <a:off x="6603366" y="1914024"/>
            <a:ext cx="1492884" cy="149287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cs typeface="+mn-ea"/>
              <a:sym typeface="+mn-lt"/>
            </a:endParaRPr>
          </a:p>
        </p:txBody>
      </p:sp>
      <p:sp>
        <p:nvSpPr>
          <p:cNvPr id="6" name="Oval 19"/>
          <p:cNvSpPr/>
          <p:nvPr/>
        </p:nvSpPr>
        <p:spPr>
          <a:xfrm>
            <a:off x="9195402" y="1913795"/>
            <a:ext cx="1493336" cy="149333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cs typeface="+mn-ea"/>
              <a:sym typeface="+mn-lt"/>
            </a:endParaRPr>
          </a:p>
        </p:txBody>
      </p:sp>
      <p:sp>
        <p:nvSpPr>
          <p:cNvPr id="7" name="Arc 20"/>
          <p:cNvSpPr/>
          <p:nvPr/>
        </p:nvSpPr>
        <p:spPr>
          <a:xfrm>
            <a:off x="1418826" y="1796033"/>
            <a:ext cx="1728865" cy="1728861"/>
          </a:xfrm>
          <a:prstGeom prst="arc">
            <a:avLst>
              <a:gd name="adj1" fmla="val 20172577"/>
              <a:gd name="adj2" fmla="val 16297434"/>
            </a:avLst>
          </a:prstGeom>
          <a:ln w="76200">
            <a:solidFill>
              <a:srgbClr val="539AD3"/>
            </a:solidFill>
          </a:ln>
          <a:effectLst>
            <a:outerShdw blurRad="101600" dist="76200" dir="2700000" algn="tl" rotWithShape="0">
              <a:prstClr val="black">
                <a:alpha val="3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00">
              <a:cs typeface="+mn-ea"/>
              <a:sym typeface="+mn-lt"/>
            </a:endParaRPr>
          </a:p>
        </p:txBody>
      </p:sp>
      <p:sp>
        <p:nvSpPr>
          <p:cNvPr id="8" name="Arc 21"/>
          <p:cNvSpPr/>
          <p:nvPr/>
        </p:nvSpPr>
        <p:spPr>
          <a:xfrm>
            <a:off x="4011096" y="1796033"/>
            <a:ext cx="1728865" cy="1728861"/>
          </a:xfrm>
          <a:prstGeom prst="arc">
            <a:avLst>
              <a:gd name="adj1" fmla="val 17379292"/>
              <a:gd name="adj2" fmla="val 8825709"/>
            </a:avLst>
          </a:prstGeom>
          <a:ln w="76200">
            <a:solidFill>
              <a:srgbClr val="539AD3"/>
            </a:solidFill>
          </a:ln>
          <a:effectLst>
            <a:outerShdw blurRad="101600" dist="76200" dir="2700000" algn="tl" rotWithShape="0">
              <a:prstClr val="black">
                <a:alpha val="3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00">
              <a:cs typeface="+mn-ea"/>
              <a:sym typeface="+mn-lt"/>
            </a:endParaRPr>
          </a:p>
        </p:txBody>
      </p:sp>
      <p:sp>
        <p:nvSpPr>
          <p:cNvPr id="9" name="Arc 22"/>
          <p:cNvSpPr/>
          <p:nvPr/>
        </p:nvSpPr>
        <p:spPr>
          <a:xfrm>
            <a:off x="6485376" y="1796033"/>
            <a:ext cx="1728865" cy="1728861"/>
          </a:xfrm>
          <a:prstGeom prst="arc">
            <a:avLst>
              <a:gd name="adj1" fmla="val 14283035"/>
              <a:gd name="adj2" fmla="val 8268073"/>
            </a:avLst>
          </a:prstGeom>
          <a:ln w="76200">
            <a:solidFill>
              <a:srgbClr val="539AD3"/>
            </a:solidFill>
          </a:ln>
          <a:effectLst>
            <a:outerShdw blurRad="101600" dist="76200" dir="2700000" algn="tl" rotWithShape="0">
              <a:prstClr val="black">
                <a:alpha val="3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00">
              <a:cs typeface="+mn-ea"/>
              <a:sym typeface="+mn-lt"/>
            </a:endParaRPr>
          </a:p>
        </p:txBody>
      </p:sp>
      <p:sp>
        <p:nvSpPr>
          <p:cNvPr id="10" name="Arc 23"/>
          <p:cNvSpPr/>
          <p:nvPr/>
        </p:nvSpPr>
        <p:spPr>
          <a:xfrm>
            <a:off x="9077646" y="1796033"/>
            <a:ext cx="1728865" cy="1728861"/>
          </a:xfrm>
          <a:prstGeom prst="arc">
            <a:avLst>
              <a:gd name="adj1" fmla="val 17026676"/>
              <a:gd name="adj2" fmla="val 13044588"/>
            </a:avLst>
          </a:prstGeom>
          <a:ln w="76200">
            <a:solidFill>
              <a:srgbClr val="539AD3"/>
            </a:solidFill>
          </a:ln>
          <a:effectLst>
            <a:outerShdw blurRad="101600" dist="76200" dir="2700000" algn="tl" rotWithShape="0">
              <a:prstClr val="black">
                <a:alpha val="3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00">
              <a:cs typeface="+mn-ea"/>
              <a:sym typeface="+mn-lt"/>
            </a:endParaRPr>
          </a:p>
        </p:txBody>
      </p:sp>
      <p:sp>
        <p:nvSpPr>
          <p:cNvPr id="11" name="TextBox 24"/>
          <p:cNvSpPr txBox="1"/>
          <p:nvPr/>
        </p:nvSpPr>
        <p:spPr>
          <a:xfrm>
            <a:off x="1827424" y="2368620"/>
            <a:ext cx="911656" cy="523220"/>
          </a:xfrm>
          <a:prstGeom prst="rect">
            <a:avLst/>
          </a:prstGeom>
          <a:noFill/>
        </p:spPr>
        <p:txBody>
          <a:bodyPr wrap="square" rtlCol="0">
            <a:spAutoFit/>
          </a:bodyPr>
          <a:lstStyle/>
          <a:p>
            <a:pPr algn="ctr"/>
            <a:r>
              <a:rPr lang="en-US" sz="2800" dirty="0">
                <a:gradFill>
                  <a:gsLst>
                    <a:gs pos="0">
                      <a:srgbClr val="81B9E5"/>
                    </a:gs>
                    <a:gs pos="100000">
                      <a:srgbClr val="539AD3"/>
                    </a:gs>
                  </a:gsLst>
                  <a:lin ang="5400000" scaled="1"/>
                </a:gradFill>
                <a:cs typeface="+mn-ea"/>
                <a:sym typeface="+mn-lt"/>
              </a:rPr>
              <a:t>85</a:t>
            </a:r>
            <a:r>
              <a:rPr lang="en-US" dirty="0">
                <a:gradFill>
                  <a:gsLst>
                    <a:gs pos="0">
                      <a:srgbClr val="81B9E5"/>
                    </a:gs>
                    <a:gs pos="100000">
                      <a:srgbClr val="539AD3"/>
                    </a:gs>
                  </a:gsLst>
                  <a:lin ang="5400000" scaled="1"/>
                </a:gradFill>
                <a:cs typeface="+mn-ea"/>
                <a:sym typeface="+mn-lt"/>
              </a:rPr>
              <a:t>%</a:t>
            </a:r>
            <a:endParaRPr lang="en-US" sz="2800" dirty="0">
              <a:gradFill>
                <a:gsLst>
                  <a:gs pos="0">
                    <a:srgbClr val="81B9E5"/>
                  </a:gs>
                  <a:gs pos="100000">
                    <a:srgbClr val="539AD3"/>
                  </a:gs>
                </a:gsLst>
                <a:lin ang="5400000" scaled="1"/>
              </a:gradFill>
              <a:cs typeface="+mn-ea"/>
              <a:sym typeface="+mn-lt"/>
            </a:endParaRPr>
          </a:p>
        </p:txBody>
      </p:sp>
      <p:sp>
        <p:nvSpPr>
          <p:cNvPr id="12" name="TextBox 27"/>
          <p:cNvSpPr txBox="1"/>
          <p:nvPr/>
        </p:nvSpPr>
        <p:spPr>
          <a:xfrm>
            <a:off x="4383268" y="2368620"/>
            <a:ext cx="929292" cy="523220"/>
          </a:xfrm>
          <a:prstGeom prst="rect">
            <a:avLst/>
          </a:prstGeom>
          <a:noFill/>
        </p:spPr>
        <p:txBody>
          <a:bodyPr wrap="square" rtlCol="0">
            <a:spAutoFit/>
          </a:bodyPr>
          <a:lstStyle/>
          <a:p>
            <a:pPr algn="ctr"/>
            <a:r>
              <a:rPr lang="en-US" sz="2800" dirty="0">
                <a:gradFill>
                  <a:gsLst>
                    <a:gs pos="0">
                      <a:srgbClr val="81B9E5"/>
                    </a:gs>
                    <a:gs pos="100000">
                      <a:srgbClr val="539AD3"/>
                    </a:gs>
                  </a:gsLst>
                  <a:lin ang="5400000" scaled="1"/>
                </a:gradFill>
                <a:cs typeface="+mn-ea"/>
                <a:sym typeface="+mn-lt"/>
              </a:rPr>
              <a:t>73</a:t>
            </a:r>
            <a:r>
              <a:rPr lang="en-US" dirty="0">
                <a:gradFill>
                  <a:gsLst>
                    <a:gs pos="0">
                      <a:srgbClr val="81B9E5"/>
                    </a:gs>
                    <a:gs pos="100000">
                      <a:srgbClr val="539AD3"/>
                    </a:gs>
                  </a:gsLst>
                  <a:lin ang="5400000" scaled="1"/>
                </a:gradFill>
                <a:cs typeface="+mn-ea"/>
                <a:sym typeface="+mn-lt"/>
              </a:rPr>
              <a:t>%</a:t>
            </a:r>
            <a:endParaRPr lang="en-US" sz="2800" dirty="0">
              <a:gradFill>
                <a:gsLst>
                  <a:gs pos="0">
                    <a:srgbClr val="81B9E5"/>
                  </a:gs>
                  <a:gs pos="100000">
                    <a:srgbClr val="539AD3"/>
                  </a:gs>
                </a:gsLst>
                <a:lin ang="5400000" scaled="1"/>
              </a:gradFill>
              <a:cs typeface="+mn-ea"/>
              <a:sym typeface="+mn-lt"/>
            </a:endParaRPr>
          </a:p>
        </p:txBody>
      </p:sp>
      <p:sp>
        <p:nvSpPr>
          <p:cNvPr id="13" name="TextBox 28"/>
          <p:cNvSpPr txBox="1"/>
          <p:nvPr/>
        </p:nvSpPr>
        <p:spPr>
          <a:xfrm>
            <a:off x="6857552" y="2368620"/>
            <a:ext cx="929285" cy="523220"/>
          </a:xfrm>
          <a:prstGeom prst="rect">
            <a:avLst/>
          </a:prstGeom>
          <a:noFill/>
        </p:spPr>
        <p:txBody>
          <a:bodyPr wrap="square" rtlCol="0">
            <a:spAutoFit/>
          </a:bodyPr>
          <a:lstStyle/>
          <a:p>
            <a:pPr algn="ctr"/>
            <a:r>
              <a:rPr lang="en-US" sz="2800">
                <a:gradFill>
                  <a:gsLst>
                    <a:gs pos="0">
                      <a:srgbClr val="81B9E5"/>
                    </a:gs>
                    <a:gs pos="100000">
                      <a:srgbClr val="539AD3"/>
                    </a:gs>
                  </a:gsLst>
                  <a:lin ang="5400000" scaled="1"/>
                </a:gradFill>
                <a:cs typeface="+mn-ea"/>
                <a:sym typeface="+mn-lt"/>
              </a:rPr>
              <a:t>78</a:t>
            </a:r>
            <a:r>
              <a:rPr lang="en-US">
                <a:gradFill>
                  <a:gsLst>
                    <a:gs pos="0">
                      <a:srgbClr val="81B9E5"/>
                    </a:gs>
                    <a:gs pos="100000">
                      <a:srgbClr val="539AD3"/>
                    </a:gs>
                  </a:gsLst>
                  <a:lin ang="5400000" scaled="1"/>
                </a:gradFill>
                <a:cs typeface="+mn-ea"/>
                <a:sym typeface="+mn-lt"/>
              </a:rPr>
              <a:t>%</a:t>
            </a:r>
            <a:endParaRPr lang="en-US" sz="2800">
              <a:gradFill>
                <a:gsLst>
                  <a:gs pos="0">
                    <a:srgbClr val="81B9E5"/>
                  </a:gs>
                  <a:gs pos="100000">
                    <a:srgbClr val="539AD3"/>
                  </a:gs>
                </a:gsLst>
                <a:lin ang="5400000" scaled="1"/>
              </a:gradFill>
              <a:cs typeface="+mn-ea"/>
              <a:sym typeface="+mn-lt"/>
            </a:endParaRPr>
          </a:p>
        </p:txBody>
      </p:sp>
      <p:sp>
        <p:nvSpPr>
          <p:cNvPr id="14" name="TextBox 29"/>
          <p:cNvSpPr txBox="1"/>
          <p:nvPr/>
        </p:nvSpPr>
        <p:spPr>
          <a:xfrm>
            <a:off x="9486244" y="2368620"/>
            <a:ext cx="911656" cy="523220"/>
          </a:xfrm>
          <a:prstGeom prst="rect">
            <a:avLst/>
          </a:prstGeom>
          <a:noFill/>
        </p:spPr>
        <p:txBody>
          <a:bodyPr wrap="square" rtlCol="0">
            <a:spAutoFit/>
          </a:bodyPr>
          <a:lstStyle/>
          <a:p>
            <a:pPr algn="ctr"/>
            <a:r>
              <a:rPr lang="en-US" sz="2800" dirty="0">
                <a:gradFill>
                  <a:gsLst>
                    <a:gs pos="0">
                      <a:srgbClr val="81B9E5"/>
                    </a:gs>
                    <a:gs pos="100000">
                      <a:srgbClr val="539AD3"/>
                    </a:gs>
                  </a:gsLst>
                  <a:lin ang="5400000" scaled="1"/>
                </a:gradFill>
                <a:cs typeface="+mn-ea"/>
                <a:sym typeface="+mn-lt"/>
              </a:rPr>
              <a:t>90</a:t>
            </a:r>
            <a:r>
              <a:rPr lang="en-US" dirty="0">
                <a:gradFill>
                  <a:gsLst>
                    <a:gs pos="0">
                      <a:srgbClr val="81B9E5"/>
                    </a:gs>
                    <a:gs pos="100000">
                      <a:srgbClr val="539AD3"/>
                    </a:gs>
                  </a:gsLst>
                  <a:lin ang="5400000" scaled="1"/>
                </a:gradFill>
                <a:cs typeface="+mn-ea"/>
                <a:sym typeface="+mn-lt"/>
              </a:rPr>
              <a:t>%</a:t>
            </a:r>
            <a:endParaRPr lang="en-US" sz="2800" dirty="0">
              <a:gradFill>
                <a:gsLst>
                  <a:gs pos="0">
                    <a:srgbClr val="81B9E5"/>
                  </a:gs>
                  <a:gs pos="100000">
                    <a:srgbClr val="539AD3"/>
                  </a:gs>
                </a:gsLst>
                <a:lin ang="5400000" scaled="1"/>
              </a:gradFill>
              <a:cs typeface="+mn-ea"/>
              <a:sym typeface="+mn-lt"/>
            </a:endParaRPr>
          </a:p>
        </p:txBody>
      </p:sp>
      <p:sp>
        <p:nvSpPr>
          <p:cNvPr id="15" name="TextBox 30"/>
          <p:cNvSpPr txBox="1"/>
          <p:nvPr/>
        </p:nvSpPr>
        <p:spPr>
          <a:xfrm>
            <a:off x="2772396" y="2521215"/>
            <a:ext cx="986566" cy="278496"/>
          </a:xfrm>
          <a:prstGeom prst="roundRect">
            <a:avLst/>
          </a:prstGeom>
          <a:gradFill>
            <a:gsLst>
              <a:gs pos="0">
                <a:srgbClr val="81B9E5"/>
              </a:gs>
              <a:gs pos="100000">
                <a:srgbClr val="539AD3"/>
              </a:gs>
            </a:gsLst>
            <a:lin ang="5400000" scaled="1"/>
          </a:gradFill>
        </p:spPr>
        <p:txBody>
          <a:bodyPr wrap="square" lIns="0" tIns="0" rIns="0" bIns="0" rtlCol="0" anchor="ctr">
            <a:noAutofit/>
          </a:bodyPr>
          <a:lstStyle/>
          <a:p>
            <a:pPr algn="ctr"/>
            <a:r>
              <a:rPr lang="zh-CN" altLang="en-US" sz="1400" dirty="0">
                <a:solidFill>
                  <a:schemeClr val="bg1"/>
                </a:solidFill>
                <a:cs typeface="+mn-ea"/>
                <a:sym typeface="+mn-lt"/>
              </a:rPr>
              <a:t>标题文字</a:t>
            </a:r>
            <a:endParaRPr lang="en-US" sz="1400" dirty="0">
              <a:solidFill>
                <a:schemeClr val="bg1"/>
              </a:solidFill>
              <a:cs typeface="+mn-ea"/>
              <a:sym typeface="+mn-lt"/>
            </a:endParaRPr>
          </a:p>
        </p:txBody>
      </p:sp>
      <p:sp>
        <p:nvSpPr>
          <p:cNvPr id="16" name="TextBox 31"/>
          <p:cNvSpPr txBox="1"/>
          <p:nvPr/>
        </p:nvSpPr>
        <p:spPr>
          <a:xfrm>
            <a:off x="5364664" y="2521215"/>
            <a:ext cx="986566" cy="278496"/>
          </a:xfrm>
          <a:prstGeom prst="roundRect">
            <a:avLst/>
          </a:prstGeom>
          <a:gradFill>
            <a:gsLst>
              <a:gs pos="0">
                <a:srgbClr val="81B9E5"/>
              </a:gs>
              <a:gs pos="100000">
                <a:srgbClr val="539AD3"/>
              </a:gs>
            </a:gsLst>
            <a:lin ang="5400000" scaled="1"/>
          </a:gradFill>
        </p:spPr>
        <p:txBody>
          <a:bodyPr wrap="square" lIns="0" tIns="0" rIns="0" bIns="0" rtlCol="0" anchor="ctr">
            <a:noAutofit/>
          </a:bodyPr>
          <a:lstStyle/>
          <a:p>
            <a:pPr algn="ctr"/>
            <a:r>
              <a:rPr lang="zh-CN" altLang="en-US" sz="1400" dirty="0">
                <a:solidFill>
                  <a:schemeClr val="bg1"/>
                </a:solidFill>
                <a:cs typeface="+mn-ea"/>
                <a:sym typeface="+mn-lt"/>
              </a:rPr>
              <a:t>标题文字</a:t>
            </a:r>
            <a:endParaRPr lang="en-US" altLang="zh-CN" sz="1400" dirty="0">
              <a:solidFill>
                <a:schemeClr val="bg1"/>
              </a:solidFill>
              <a:cs typeface="+mn-ea"/>
              <a:sym typeface="+mn-lt"/>
            </a:endParaRPr>
          </a:p>
        </p:txBody>
      </p:sp>
      <p:sp>
        <p:nvSpPr>
          <p:cNvPr id="17" name="TextBox 32"/>
          <p:cNvSpPr txBox="1"/>
          <p:nvPr/>
        </p:nvSpPr>
        <p:spPr>
          <a:xfrm>
            <a:off x="7838946" y="2521215"/>
            <a:ext cx="986566" cy="278496"/>
          </a:xfrm>
          <a:prstGeom prst="roundRect">
            <a:avLst/>
          </a:prstGeom>
          <a:gradFill>
            <a:gsLst>
              <a:gs pos="0">
                <a:srgbClr val="81B9E5"/>
              </a:gs>
              <a:gs pos="100000">
                <a:srgbClr val="539AD3"/>
              </a:gs>
            </a:gsLst>
            <a:lin ang="5400000" scaled="1"/>
          </a:gradFill>
        </p:spPr>
        <p:txBody>
          <a:bodyPr wrap="square" lIns="0" tIns="0" rIns="0" bIns="0" rtlCol="0" anchor="ctr">
            <a:noAutofit/>
          </a:bodyPr>
          <a:lstStyle/>
          <a:p>
            <a:pPr algn="ctr"/>
            <a:r>
              <a:rPr lang="zh-CN" altLang="en-US" sz="1400" dirty="0">
                <a:solidFill>
                  <a:schemeClr val="bg1"/>
                </a:solidFill>
                <a:cs typeface="+mn-ea"/>
                <a:sym typeface="+mn-lt"/>
              </a:rPr>
              <a:t>标题文字</a:t>
            </a:r>
            <a:endParaRPr lang="en-US" altLang="zh-CN" sz="1400" dirty="0">
              <a:solidFill>
                <a:schemeClr val="bg1"/>
              </a:solidFill>
              <a:cs typeface="+mn-ea"/>
              <a:sym typeface="+mn-lt"/>
            </a:endParaRPr>
          </a:p>
        </p:txBody>
      </p:sp>
      <p:sp>
        <p:nvSpPr>
          <p:cNvPr id="18" name="TextBox 33"/>
          <p:cNvSpPr txBox="1"/>
          <p:nvPr/>
        </p:nvSpPr>
        <p:spPr>
          <a:xfrm>
            <a:off x="10431214" y="2521215"/>
            <a:ext cx="986566" cy="278496"/>
          </a:xfrm>
          <a:prstGeom prst="roundRect">
            <a:avLst/>
          </a:prstGeom>
          <a:gradFill>
            <a:gsLst>
              <a:gs pos="0">
                <a:srgbClr val="81B9E5"/>
              </a:gs>
              <a:gs pos="100000">
                <a:srgbClr val="539AD3"/>
              </a:gs>
            </a:gsLst>
            <a:lin ang="5400000" scaled="1"/>
          </a:gradFill>
        </p:spPr>
        <p:txBody>
          <a:bodyPr wrap="square" lIns="0" tIns="0" rIns="0" bIns="0" rtlCol="0" anchor="ctr">
            <a:noAutofit/>
          </a:bodyPr>
          <a:lstStyle/>
          <a:p>
            <a:pPr algn="ctr"/>
            <a:r>
              <a:rPr lang="zh-CN" altLang="en-US" sz="1400" dirty="0">
                <a:solidFill>
                  <a:schemeClr val="bg1"/>
                </a:solidFill>
                <a:cs typeface="+mn-ea"/>
                <a:sym typeface="+mn-lt"/>
              </a:rPr>
              <a:t>标题文字</a:t>
            </a:r>
            <a:endParaRPr lang="en-US" altLang="zh-CN" sz="1400" dirty="0">
              <a:solidFill>
                <a:schemeClr val="bg1"/>
              </a:solidFill>
              <a:cs typeface="+mn-ea"/>
              <a:sym typeface="+mn-lt"/>
            </a:endParaRPr>
          </a:p>
        </p:txBody>
      </p:sp>
      <p:sp>
        <p:nvSpPr>
          <p:cNvPr id="19" name="TextBox 191"/>
          <p:cNvSpPr txBox="1">
            <a:spLocks noChangeArrowheads="1"/>
          </p:cNvSpPr>
          <p:nvPr/>
        </p:nvSpPr>
        <p:spPr bwMode="auto">
          <a:xfrm>
            <a:off x="4573964" y="4277227"/>
            <a:ext cx="30440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zh-CN" altLang="en-US" sz="2400" b="1" dirty="0">
                <a:gradFill>
                  <a:gsLst>
                    <a:gs pos="0">
                      <a:srgbClr val="81B9E5"/>
                    </a:gs>
                    <a:gs pos="100000">
                      <a:srgbClr val="539AD3"/>
                    </a:gs>
                  </a:gsLst>
                  <a:lin ang="5400000" scaled="1"/>
                </a:gradFill>
                <a:latin typeface="+mn-lt"/>
                <a:cs typeface="+mn-ea"/>
                <a:sym typeface="+mn-lt"/>
              </a:rPr>
              <a:t>请在此输入标题文本</a:t>
            </a:r>
            <a:endParaRPr lang="en-US" altLang="zh-CN" sz="2400" b="1" dirty="0">
              <a:gradFill>
                <a:gsLst>
                  <a:gs pos="0">
                    <a:srgbClr val="81B9E5"/>
                  </a:gs>
                  <a:gs pos="100000">
                    <a:srgbClr val="539AD3"/>
                  </a:gs>
                </a:gsLst>
                <a:lin ang="5400000" scaled="1"/>
              </a:gradFill>
              <a:latin typeface="+mn-lt"/>
              <a:cs typeface="+mn-ea"/>
              <a:sym typeface="+mn-lt"/>
            </a:endParaRPr>
          </a:p>
        </p:txBody>
      </p:sp>
      <p:sp>
        <p:nvSpPr>
          <p:cNvPr id="20" name="文本框 19"/>
          <p:cNvSpPr txBox="1"/>
          <p:nvPr/>
        </p:nvSpPr>
        <p:spPr>
          <a:xfrm>
            <a:off x="1142291" y="4884418"/>
            <a:ext cx="10179744" cy="1198880"/>
          </a:xfrm>
          <a:prstGeom prst="rect">
            <a:avLst/>
          </a:prstGeom>
          <a:noFill/>
          <a:ln>
            <a:noFill/>
          </a:ln>
        </p:spPr>
        <p:txBody>
          <a:bodyPr wrap="square" rtlCol="0">
            <a:spAutoFit/>
          </a:bodyPr>
          <a:lstStyle/>
          <a:p>
            <a:pPr>
              <a:lnSpc>
                <a:spcPct val="150000"/>
              </a:lnSpc>
            </a:pPr>
            <a:r>
              <a:rPr kumimoji="1" lang="zh-CN" altLang="en-US" sz="1600" dirty="0">
                <a:solidFill>
                  <a:schemeClr val="tx1">
                    <a:lumMod val="65000"/>
                    <a:lumOff val="35000"/>
                  </a:schemeClr>
                </a:solidFill>
                <a:cs typeface="+mn-ea"/>
                <a:sym typeface="+mn-lt"/>
              </a:rPr>
              <a:t>请在此输入您需要的文字内容。请在此输入您需要的文字内容。请在此输入您需要的文字内容。请在此输入您需要的文字内容。请在此输入您需要的文字内容。请在此输入您需要的文字内容。请在此输入您需要的文字内容。请在此输入您需要的文字内容。</a:t>
            </a:r>
          </a:p>
        </p:txBody>
      </p:sp>
      <p:sp>
        <p:nvSpPr>
          <p:cNvPr id="21" name="文本框 20"/>
          <p:cNvSpPr txBox="1"/>
          <p:nvPr userDrawn="1"/>
        </p:nvSpPr>
        <p:spPr>
          <a:xfrm>
            <a:off x="400428" y="399245"/>
            <a:ext cx="309880" cy="368300"/>
          </a:xfrm>
          <a:prstGeom prst="rect">
            <a:avLst/>
          </a:prstGeom>
          <a:noFill/>
        </p:spPr>
        <p:txBody>
          <a:bodyPr wrap="none" rtlCol="0">
            <a:spAutoFit/>
          </a:bodyPr>
          <a:lstStyle/>
          <a:p>
            <a:pPr algn="ctr"/>
            <a:r>
              <a:rPr kumimoji="1" lang="en-US" altLang="zh-CN" smtClean="0">
                <a:solidFill>
                  <a:schemeClr val="bg1"/>
                </a:solidFill>
                <a:cs typeface="+mn-ea"/>
                <a:sym typeface="+mn-lt"/>
              </a:rPr>
              <a:t>3</a:t>
            </a:r>
            <a:endParaRPr kumimoji="1" lang="en-US" altLang="zh-CN" dirty="0" smtClean="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linds(horizontal)">
                                      <p:cBhvr>
                                        <p:cTn id="46" dur="500"/>
                                        <p:tgtEl>
                                          <p:spTgt spid="1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linds(horizontal)">
                                      <p:cBhvr>
                                        <p:cTn id="49" dur="500"/>
                                        <p:tgtEl>
                                          <p:spTgt spid="17"/>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linds(horizontal)">
                                      <p:cBhvr>
                                        <p:cTn id="55" dur="500"/>
                                        <p:tgtEl>
                                          <p:spTgt spid="1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blinds(horizontal)">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animBg="1"/>
      <p:bldP spid="16" grpId="0" animBg="1"/>
      <p:bldP spid="17" grpId="0" animBg="1"/>
      <p:bldP spid="18" grpId="0" animBg="1"/>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571222" y="2743200"/>
            <a:ext cx="2459263" cy="923330"/>
          </a:xfrm>
          <a:prstGeom prst="rect">
            <a:avLst/>
          </a:prstGeom>
          <a:noFill/>
        </p:spPr>
        <p:txBody>
          <a:bodyPr wrap="none" rtlCol="0">
            <a:spAutoFit/>
          </a:bodyPr>
          <a:lstStyle/>
          <a:p>
            <a:r>
              <a:rPr kumimoji="1" lang="en-US" altLang="zh-CN" sz="5400" dirty="0">
                <a:solidFill>
                  <a:srgbClr val="5FB1E7"/>
                </a:solidFill>
                <a:cs typeface="+mn-ea"/>
                <a:sym typeface="+mn-lt"/>
              </a:rPr>
              <a:t>PART 04</a:t>
            </a:r>
            <a:endParaRPr kumimoji="1" lang="zh-CN" altLang="en-US" sz="5400" dirty="0">
              <a:solidFill>
                <a:srgbClr val="5FB1E7"/>
              </a:solidFill>
              <a:cs typeface="+mn-ea"/>
              <a:sym typeface="+mn-lt"/>
            </a:endParaRPr>
          </a:p>
        </p:txBody>
      </p:sp>
      <p:sp>
        <p:nvSpPr>
          <p:cNvPr id="3" name="文本框 2"/>
          <p:cNvSpPr txBox="1"/>
          <p:nvPr/>
        </p:nvSpPr>
        <p:spPr>
          <a:xfrm>
            <a:off x="5357610" y="2663746"/>
            <a:ext cx="5022761" cy="1015663"/>
          </a:xfrm>
          <a:prstGeom prst="rect">
            <a:avLst/>
          </a:prstGeom>
          <a:noFill/>
        </p:spPr>
        <p:txBody>
          <a:bodyPr wrap="square" rtlCol="0">
            <a:spAutoFit/>
          </a:bodyPr>
          <a:lstStyle/>
          <a:p>
            <a:pPr algn="dist"/>
            <a:r>
              <a:rPr kumimoji="1" lang="zh-CN" altLang="en-US" sz="6000" dirty="0" smtClean="0">
                <a:solidFill>
                  <a:srgbClr val="5FB1E7"/>
                </a:solidFill>
                <a:cs typeface="+mn-ea"/>
                <a:sym typeface="+mn-lt"/>
              </a:rPr>
              <a:t>未来读研规划</a:t>
            </a:r>
            <a:endParaRPr kumimoji="1" lang="zh-CN" altLang="en-US" sz="6000" dirty="0">
              <a:cs typeface="+mn-ea"/>
              <a:sym typeface="+mn-lt"/>
            </a:endParaRPr>
          </a:p>
        </p:txBody>
      </p:sp>
      <p:sp>
        <p:nvSpPr>
          <p:cNvPr id="4" name="文本框 3"/>
          <p:cNvSpPr txBox="1"/>
          <p:nvPr/>
        </p:nvSpPr>
        <p:spPr>
          <a:xfrm>
            <a:off x="5434885" y="3627893"/>
            <a:ext cx="4945486" cy="530145"/>
          </a:xfrm>
          <a:prstGeom prst="rect">
            <a:avLst/>
          </a:prstGeom>
          <a:noFill/>
        </p:spPr>
        <p:txBody>
          <a:bodyPr wrap="square" rtlCol="0">
            <a:spAutoFit/>
          </a:bodyPr>
          <a:lstStyle/>
          <a:p>
            <a:pPr>
              <a:lnSpc>
                <a:spcPct val="150000"/>
              </a:lnSpc>
            </a:pPr>
            <a:r>
              <a:rPr lang="en-GB" altLang="zh-CN" sz="1000" dirty="0">
                <a:solidFill>
                  <a:schemeClr val="tx1">
                    <a:lumMod val="65000"/>
                    <a:lumOff val="35000"/>
                  </a:schemeClr>
                </a:solidFill>
                <a:cs typeface="+mn-ea"/>
                <a:sym typeface="+mn-lt"/>
              </a:rPr>
              <a:t>Your content is entered here, or by copying your text, select Paste in this box and choose to retain only text. Your content is typed here, or by copying your text, select Paste in this box.</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1579" y="386367"/>
            <a:ext cx="2179502" cy="461665"/>
          </a:xfrm>
          <a:prstGeom prst="rect">
            <a:avLst/>
          </a:prstGeom>
          <a:noFill/>
        </p:spPr>
        <p:txBody>
          <a:bodyPr wrap="square" rtlCol="0">
            <a:spAutoFit/>
          </a:bodyPr>
          <a:lstStyle/>
          <a:p>
            <a:pPr algn="dist"/>
            <a:r>
              <a:rPr kumimoji="1" lang="zh-CN" altLang="en-US" sz="2400" dirty="0" smtClean="0">
                <a:solidFill>
                  <a:srgbClr val="5FB1E7"/>
                </a:solidFill>
                <a:cs typeface="+mn-ea"/>
                <a:sym typeface="+mn-lt"/>
              </a:rPr>
              <a:t>未来读研规划</a:t>
            </a:r>
            <a:endParaRPr kumimoji="1" lang="zh-CN" altLang="en-US" sz="2400" dirty="0">
              <a:solidFill>
                <a:srgbClr val="5FB1E7"/>
              </a:solidFill>
              <a:cs typeface="+mn-ea"/>
              <a:sym typeface="+mn-lt"/>
            </a:endParaRPr>
          </a:p>
        </p:txBody>
      </p:sp>
      <p:sp>
        <p:nvSpPr>
          <p:cNvPr id="3" name="文本框 2"/>
          <p:cNvSpPr txBox="1"/>
          <p:nvPr/>
        </p:nvSpPr>
        <p:spPr>
          <a:xfrm>
            <a:off x="923765" y="2292560"/>
            <a:ext cx="2698175" cy="523220"/>
          </a:xfrm>
          <a:prstGeom prst="rect">
            <a:avLst/>
          </a:prstGeom>
          <a:noFill/>
        </p:spPr>
        <p:txBody>
          <a:bodyPr wrap="none" rtlCol="0">
            <a:spAutoFit/>
          </a:bodyPr>
          <a:lstStyle/>
          <a:p>
            <a:r>
              <a:rPr kumimoji="1" lang="zh-CN" altLang="en-US" sz="2800" dirty="0">
                <a:gradFill>
                  <a:gsLst>
                    <a:gs pos="0">
                      <a:srgbClr val="81B9E5"/>
                    </a:gs>
                    <a:gs pos="100000">
                      <a:srgbClr val="539AD3"/>
                    </a:gs>
                  </a:gsLst>
                  <a:lin ang="5400000" scaled="1"/>
                </a:gradFill>
                <a:cs typeface="+mn-ea"/>
                <a:sym typeface="+mn-lt"/>
              </a:rPr>
              <a:t>请输入标题文字</a:t>
            </a:r>
          </a:p>
        </p:txBody>
      </p:sp>
      <p:sp>
        <p:nvSpPr>
          <p:cNvPr id="4" name="文本框 3"/>
          <p:cNvSpPr txBox="1"/>
          <p:nvPr/>
        </p:nvSpPr>
        <p:spPr>
          <a:xfrm>
            <a:off x="937017" y="1936480"/>
            <a:ext cx="1223412" cy="369332"/>
          </a:xfrm>
          <a:prstGeom prst="rect">
            <a:avLst/>
          </a:prstGeom>
          <a:noFill/>
        </p:spPr>
        <p:txBody>
          <a:bodyPr wrap="none" rtlCol="0">
            <a:spAutoFit/>
          </a:bodyPr>
          <a:lstStyle/>
          <a:p>
            <a:r>
              <a:rPr kumimoji="1" lang="en-US" altLang="zh-CN" dirty="0">
                <a:solidFill>
                  <a:schemeClr val="bg1">
                    <a:lumMod val="75000"/>
                  </a:schemeClr>
                </a:solidFill>
                <a:cs typeface="+mn-ea"/>
                <a:sym typeface="+mn-lt"/>
              </a:rPr>
              <a:t>TITLE</a:t>
            </a:r>
            <a:r>
              <a:rPr kumimoji="1" lang="zh-CN" altLang="en-US" dirty="0">
                <a:solidFill>
                  <a:schemeClr val="bg1">
                    <a:lumMod val="75000"/>
                  </a:schemeClr>
                </a:solidFill>
                <a:cs typeface="+mn-ea"/>
                <a:sym typeface="+mn-lt"/>
              </a:rPr>
              <a:t> </a:t>
            </a:r>
            <a:r>
              <a:rPr kumimoji="1" lang="en-US" altLang="zh-CN" dirty="0">
                <a:solidFill>
                  <a:schemeClr val="bg1">
                    <a:lumMod val="75000"/>
                  </a:schemeClr>
                </a:solidFill>
                <a:cs typeface="+mn-ea"/>
                <a:sym typeface="+mn-lt"/>
              </a:rPr>
              <a:t>HERE</a:t>
            </a:r>
            <a:endParaRPr kumimoji="1" lang="zh-CN" altLang="en-US" dirty="0">
              <a:solidFill>
                <a:schemeClr val="bg1">
                  <a:lumMod val="75000"/>
                </a:schemeClr>
              </a:solidFill>
              <a:cs typeface="+mn-ea"/>
              <a:sym typeface="+mn-lt"/>
            </a:endParaRPr>
          </a:p>
        </p:txBody>
      </p:sp>
      <p:sp>
        <p:nvSpPr>
          <p:cNvPr id="5" name="文本框 4"/>
          <p:cNvSpPr txBox="1"/>
          <p:nvPr/>
        </p:nvSpPr>
        <p:spPr>
          <a:xfrm>
            <a:off x="741759" y="3022256"/>
            <a:ext cx="4872026" cy="230695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kumimoji="1" lang="zh-CN" altLang="en-US" sz="1200" dirty="0">
                <a:solidFill>
                  <a:schemeClr val="tx1">
                    <a:lumMod val="65000"/>
                    <a:lumOff val="35000"/>
                  </a:schemeClr>
                </a:solidFill>
                <a:cs typeface="+mn-ea"/>
                <a:sym typeface="+mn-lt"/>
              </a:rPr>
              <a:t>请在此输入您需要的文字内容。请在此输入您需要的文字内容。请在此输入您需要的文字内容。</a:t>
            </a:r>
            <a:endParaRPr kumimoji="1" lang="en-US" altLang="zh-CN" sz="1200" dirty="0">
              <a:solidFill>
                <a:schemeClr val="tx1">
                  <a:lumMod val="50000"/>
                  <a:lumOff val="50000"/>
                </a:schemeClr>
              </a:solidFill>
              <a:cs typeface="+mn-ea"/>
              <a:sym typeface="+mn-lt"/>
            </a:endParaRPr>
          </a:p>
          <a:p>
            <a:pPr marL="171450" indent="-171450">
              <a:lnSpc>
                <a:spcPct val="150000"/>
              </a:lnSpc>
              <a:buFont typeface="Arial" panose="020B0604020202020204" pitchFamily="34" charset="0"/>
              <a:buChar char="•"/>
            </a:pPr>
            <a:endParaRPr kumimoji="1" lang="en-US" altLang="zh-CN" sz="1200" dirty="0">
              <a:solidFill>
                <a:schemeClr val="tx1">
                  <a:lumMod val="50000"/>
                  <a:lumOff val="50000"/>
                </a:schemeClr>
              </a:solidFill>
              <a:cs typeface="+mn-ea"/>
              <a:sym typeface="+mn-lt"/>
            </a:endParaRPr>
          </a:p>
          <a:p>
            <a:pPr marL="171450" indent="-171450">
              <a:lnSpc>
                <a:spcPct val="150000"/>
              </a:lnSpc>
              <a:buFont typeface="Arial" panose="020B0604020202020204" pitchFamily="34" charset="0"/>
              <a:buChar char="•"/>
            </a:pPr>
            <a:r>
              <a:rPr kumimoji="1" lang="zh-CN" altLang="en-US" sz="1200" dirty="0">
                <a:solidFill>
                  <a:schemeClr val="tx1">
                    <a:lumMod val="65000"/>
                    <a:lumOff val="35000"/>
                  </a:schemeClr>
                </a:solidFill>
                <a:cs typeface="+mn-ea"/>
                <a:sym typeface="+mn-lt"/>
              </a:rPr>
              <a:t>请在此输入您需要的文字内容。请在此输入您需要的文字内容。请在此输入您需要的文字内容。</a:t>
            </a:r>
            <a:endParaRPr kumimoji="1" lang="en-US" altLang="zh-CN" sz="1200" dirty="0">
              <a:solidFill>
                <a:schemeClr val="tx1">
                  <a:lumMod val="50000"/>
                  <a:lumOff val="50000"/>
                </a:schemeClr>
              </a:solidFill>
              <a:cs typeface="+mn-ea"/>
              <a:sym typeface="+mn-lt"/>
            </a:endParaRPr>
          </a:p>
          <a:p>
            <a:pPr marL="171450" indent="-171450">
              <a:lnSpc>
                <a:spcPct val="150000"/>
              </a:lnSpc>
              <a:buFont typeface="Arial" panose="020B0604020202020204" pitchFamily="34" charset="0"/>
              <a:buChar char="•"/>
            </a:pPr>
            <a:endParaRPr kumimoji="1" lang="en-US" altLang="zh-CN" sz="1200" dirty="0">
              <a:solidFill>
                <a:schemeClr val="tx1">
                  <a:lumMod val="50000"/>
                  <a:lumOff val="50000"/>
                </a:schemeClr>
              </a:solidFill>
              <a:cs typeface="+mn-ea"/>
              <a:sym typeface="+mn-lt"/>
            </a:endParaRPr>
          </a:p>
          <a:p>
            <a:pPr marL="171450" indent="-171450">
              <a:lnSpc>
                <a:spcPct val="150000"/>
              </a:lnSpc>
              <a:buFont typeface="Arial" panose="020B0604020202020204" pitchFamily="34" charset="0"/>
              <a:buChar char="•"/>
            </a:pPr>
            <a:r>
              <a:rPr kumimoji="1" lang="zh-CN" altLang="en-US" sz="1200" dirty="0">
                <a:solidFill>
                  <a:schemeClr val="tx1">
                    <a:lumMod val="65000"/>
                    <a:lumOff val="35000"/>
                  </a:schemeClr>
                </a:solidFill>
                <a:cs typeface="+mn-ea"/>
                <a:sym typeface="+mn-lt"/>
              </a:rPr>
              <a:t>请在此输入您需要的文字内容。请在此输入您需要的文字内容。请在此输入您需要的文字内容。</a:t>
            </a:r>
            <a:endParaRPr kumimoji="1" lang="zh-CN" altLang="en-US" sz="1200" dirty="0">
              <a:solidFill>
                <a:schemeClr val="tx1">
                  <a:lumMod val="50000"/>
                  <a:lumOff val="50000"/>
                </a:schemeClr>
              </a:solidFill>
              <a:cs typeface="+mn-ea"/>
              <a:sym typeface="+mn-lt"/>
            </a:endParaRPr>
          </a:p>
        </p:txBody>
      </p:sp>
      <p:grpSp>
        <p:nvGrpSpPr>
          <p:cNvPr id="6" name="组合 5"/>
          <p:cNvGrpSpPr/>
          <p:nvPr/>
        </p:nvGrpSpPr>
        <p:grpSpPr>
          <a:xfrm>
            <a:off x="6318397" y="2072426"/>
            <a:ext cx="5371938" cy="3506387"/>
            <a:chOff x="1092921" y="1949422"/>
            <a:chExt cx="5821025" cy="3799517"/>
          </a:xfrm>
        </p:grpSpPr>
        <p:sp>
          <p:nvSpPr>
            <p:cNvPr id="7" name="TextBox 13"/>
            <p:cNvSpPr txBox="1"/>
            <p:nvPr/>
          </p:nvSpPr>
          <p:spPr>
            <a:xfrm>
              <a:off x="1092921" y="5113499"/>
              <a:ext cx="264592" cy="183428"/>
            </a:xfrm>
            <a:prstGeom prst="rect">
              <a:avLst/>
            </a:prstGeom>
            <a:noFill/>
          </p:spPr>
          <p:txBody>
            <a:bodyPr wrap="square" lIns="0" tIns="0" rIns="0" bIns="0" rtlCol="0">
              <a:spAutoFit/>
            </a:bodyPr>
            <a:lstStyle/>
            <a:p>
              <a:pPr algn="just"/>
              <a:r>
                <a:rPr lang="en-US" altLang="zh-CN" sz="1100" dirty="0">
                  <a:cs typeface="+mn-ea"/>
                  <a:sym typeface="+mn-lt"/>
                </a:rPr>
                <a:t>100</a:t>
              </a:r>
              <a:endParaRPr lang="zh-CN" altLang="en-US" sz="1100" dirty="0">
                <a:cs typeface="+mn-ea"/>
                <a:sym typeface="+mn-lt"/>
              </a:endParaRPr>
            </a:p>
          </p:txBody>
        </p:sp>
        <p:sp>
          <p:nvSpPr>
            <p:cNvPr id="8" name="TextBox 17"/>
            <p:cNvSpPr txBox="1"/>
            <p:nvPr/>
          </p:nvSpPr>
          <p:spPr>
            <a:xfrm>
              <a:off x="1092921" y="4661488"/>
              <a:ext cx="264592" cy="183428"/>
            </a:xfrm>
            <a:prstGeom prst="rect">
              <a:avLst/>
            </a:prstGeom>
            <a:noFill/>
          </p:spPr>
          <p:txBody>
            <a:bodyPr wrap="square" lIns="0" tIns="0" rIns="0" bIns="0" rtlCol="0">
              <a:spAutoFit/>
            </a:bodyPr>
            <a:lstStyle/>
            <a:p>
              <a:pPr algn="just"/>
              <a:r>
                <a:rPr lang="en-US" altLang="zh-CN" sz="1100" dirty="0">
                  <a:cs typeface="+mn-ea"/>
                  <a:sym typeface="+mn-lt"/>
                </a:rPr>
                <a:t>200</a:t>
              </a:r>
              <a:endParaRPr lang="zh-CN" altLang="en-US" sz="1100" dirty="0">
                <a:cs typeface="+mn-ea"/>
                <a:sym typeface="+mn-lt"/>
              </a:endParaRPr>
            </a:p>
          </p:txBody>
        </p:sp>
        <p:sp>
          <p:nvSpPr>
            <p:cNvPr id="9" name="TextBox 18"/>
            <p:cNvSpPr txBox="1"/>
            <p:nvPr/>
          </p:nvSpPr>
          <p:spPr>
            <a:xfrm>
              <a:off x="1092921" y="4209477"/>
              <a:ext cx="264592" cy="183428"/>
            </a:xfrm>
            <a:prstGeom prst="rect">
              <a:avLst/>
            </a:prstGeom>
            <a:noFill/>
          </p:spPr>
          <p:txBody>
            <a:bodyPr wrap="square" lIns="0" tIns="0" rIns="0" bIns="0" rtlCol="0">
              <a:spAutoFit/>
            </a:bodyPr>
            <a:lstStyle/>
            <a:p>
              <a:pPr algn="just"/>
              <a:r>
                <a:rPr lang="en-US" altLang="zh-CN" sz="1100" dirty="0">
                  <a:cs typeface="+mn-ea"/>
                  <a:sym typeface="+mn-lt"/>
                </a:rPr>
                <a:t>300</a:t>
              </a:r>
              <a:endParaRPr lang="zh-CN" altLang="en-US" sz="1100" dirty="0">
                <a:cs typeface="+mn-ea"/>
                <a:sym typeface="+mn-lt"/>
              </a:endParaRPr>
            </a:p>
          </p:txBody>
        </p:sp>
        <p:sp>
          <p:nvSpPr>
            <p:cNvPr id="10" name="TextBox 19"/>
            <p:cNvSpPr txBox="1"/>
            <p:nvPr/>
          </p:nvSpPr>
          <p:spPr>
            <a:xfrm>
              <a:off x="1092921" y="3757465"/>
              <a:ext cx="264592" cy="183428"/>
            </a:xfrm>
            <a:prstGeom prst="rect">
              <a:avLst/>
            </a:prstGeom>
            <a:noFill/>
          </p:spPr>
          <p:txBody>
            <a:bodyPr wrap="square" lIns="0" tIns="0" rIns="0" bIns="0" rtlCol="0">
              <a:spAutoFit/>
            </a:bodyPr>
            <a:lstStyle/>
            <a:p>
              <a:pPr algn="just"/>
              <a:r>
                <a:rPr lang="en-US" altLang="zh-CN" sz="1100" dirty="0">
                  <a:cs typeface="+mn-ea"/>
                  <a:sym typeface="+mn-lt"/>
                </a:rPr>
                <a:t>400</a:t>
              </a:r>
              <a:endParaRPr lang="zh-CN" altLang="en-US" sz="1100" dirty="0">
                <a:cs typeface="+mn-ea"/>
                <a:sym typeface="+mn-lt"/>
              </a:endParaRPr>
            </a:p>
          </p:txBody>
        </p:sp>
        <p:sp>
          <p:nvSpPr>
            <p:cNvPr id="11" name="TextBox 20"/>
            <p:cNvSpPr txBox="1"/>
            <p:nvPr/>
          </p:nvSpPr>
          <p:spPr>
            <a:xfrm>
              <a:off x="1092921" y="3305455"/>
              <a:ext cx="264592" cy="183428"/>
            </a:xfrm>
            <a:prstGeom prst="rect">
              <a:avLst/>
            </a:prstGeom>
            <a:noFill/>
          </p:spPr>
          <p:txBody>
            <a:bodyPr wrap="square" lIns="0" tIns="0" rIns="0" bIns="0" rtlCol="0">
              <a:spAutoFit/>
            </a:bodyPr>
            <a:lstStyle/>
            <a:p>
              <a:pPr algn="just"/>
              <a:r>
                <a:rPr lang="en-US" altLang="zh-CN" sz="1100" dirty="0">
                  <a:cs typeface="+mn-ea"/>
                  <a:sym typeface="+mn-lt"/>
                </a:rPr>
                <a:t>500</a:t>
              </a:r>
              <a:endParaRPr lang="zh-CN" altLang="en-US" sz="1100" dirty="0">
                <a:cs typeface="+mn-ea"/>
                <a:sym typeface="+mn-lt"/>
              </a:endParaRPr>
            </a:p>
          </p:txBody>
        </p:sp>
        <p:sp>
          <p:nvSpPr>
            <p:cNvPr id="12" name="TextBox 21"/>
            <p:cNvSpPr txBox="1"/>
            <p:nvPr/>
          </p:nvSpPr>
          <p:spPr>
            <a:xfrm>
              <a:off x="1092921" y="2853444"/>
              <a:ext cx="264592" cy="183428"/>
            </a:xfrm>
            <a:prstGeom prst="rect">
              <a:avLst/>
            </a:prstGeom>
            <a:noFill/>
          </p:spPr>
          <p:txBody>
            <a:bodyPr wrap="square" lIns="0" tIns="0" rIns="0" bIns="0" rtlCol="0">
              <a:spAutoFit/>
            </a:bodyPr>
            <a:lstStyle/>
            <a:p>
              <a:pPr algn="just"/>
              <a:r>
                <a:rPr lang="en-US" altLang="zh-CN" sz="1100" dirty="0">
                  <a:cs typeface="+mn-ea"/>
                  <a:sym typeface="+mn-lt"/>
                </a:rPr>
                <a:t>600</a:t>
              </a:r>
              <a:endParaRPr lang="zh-CN" altLang="en-US" sz="1100" dirty="0">
                <a:cs typeface="+mn-ea"/>
                <a:sym typeface="+mn-lt"/>
              </a:endParaRPr>
            </a:p>
          </p:txBody>
        </p:sp>
        <p:sp>
          <p:nvSpPr>
            <p:cNvPr id="13" name="TextBox 22"/>
            <p:cNvSpPr txBox="1"/>
            <p:nvPr/>
          </p:nvSpPr>
          <p:spPr>
            <a:xfrm>
              <a:off x="1092921" y="2393785"/>
              <a:ext cx="264592" cy="183428"/>
            </a:xfrm>
            <a:prstGeom prst="rect">
              <a:avLst/>
            </a:prstGeom>
            <a:noFill/>
          </p:spPr>
          <p:txBody>
            <a:bodyPr wrap="square" lIns="0" tIns="0" rIns="0" bIns="0" rtlCol="0">
              <a:spAutoFit/>
            </a:bodyPr>
            <a:lstStyle/>
            <a:p>
              <a:pPr algn="just"/>
              <a:r>
                <a:rPr lang="en-US" altLang="zh-CN" sz="1100" dirty="0">
                  <a:cs typeface="+mn-ea"/>
                  <a:sym typeface="+mn-lt"/>
                </a:rPr>
                <a:t>700</a:t>
              </a:r>
              <a:endParaRPr lang="zh-CN" altLang="en-US" sz="1100" dirty="0">
                <a:cs typeface="+mn-ea"/>
                <a:sym typeface="+mn-lt"/>
              </a:endParaRPr>
            </a:p>
          </p:txBody>
        </p:sp>
        <p:grpSp>
          <p:nvGrpSpPr>
            <p:cNvPr id="14" name="组合 13"/>
            <p:cNvGrpSpPr/>
            <p:nvPr/>
          </p:nvGrpSpPr>
          <p:grpSpPr>
            <a:xfrm>
              <a:off x="1445714" y="2034246"/>
              <a:ext cx="5468232" cy="3616089"/>
              <a:chOff x="1126939" y="1350372"/>
              <a:chExt cx="4464496" cy="2952328"/>
            </a:xfrm>
          </p:grpSpPr>
          <p:cxnSp>
            <p:nvCxnSpPr>
              <p:cNvPr id="17" name="直接连接符 3"/>
              <p:cNvCxnSpPr/>
              <p:nvPr/>
            </p:nvCxnSpPr>
            <p:spPr>
              <a:xfrm>
                <a:off x="1126939" y="4302700"/>
                <a:ext cx="4464496" cy="0"/>
              </a:xfrm>
              <a:prstGeom prst="line">
                <a:avLst/>
              </a:prstGeom>
              <a:ln w="6350">
                <a:solidFill>
                  <a:schemeClr val="bg1">
                    <a:lumMod val="6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5"/>
              <p:cNvCxnSpPr/>
              <p:nvPr/>
            </p:nvCxnSpPr>
            <p:spPr>
              <a:xfrm>
                <a:off x="1126939" y="3933659"/>
                <a:ext cx="4464496" cy="0"/>
              </a:xfrm>
              <a:prstGeom prst="line">
                <a:avLst/>
              </a:prstGeom>
              <a:ln w="6350">
                <a:solidFill>
                  <a:schemeClr val="bg1">
                    <a:lumMod val="6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6"/>
              <p:cNvCxnSpPr/>
              <p:nvPr/>
            </p:nvCxnSpPr>
            <p:spPr>
              <a:xfrm>
                <a:off x="1126939" y="3564618"/>
                <a:ext cx="4464496" cy="0"/>
              </a:xfrm>
              <a:prstGeom prst="line">
                <a:avLst/>
              </a:prstGeom>
              <a:ln w="6350">
                <a:solidFill>
                  <a:schemeClr val="bg1">
                    <a:lumMod val="6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7"/>
              <p:cNvCxnSpPr/>
              <p:nvPr/>
            </p:nvCxnSpPr>
            <p:spPr>
              <a:xfrm>
                <a:off x="1126939" y="3195577"/>
                <a:ext cx="4464496" cy="0"/>
              </a:xfrm>
              <a:prstGeom prst="line">
                <a:avLst/>
              </a:prstGeom>
              <a:ln w="6350">
                <a:solidFill>
                  <a:schemeClr val="bg1">
                    <a:lumMod val="6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8"/>
              <p:cNvCxnSpPr/>
              <p:nvPr/>
            </p:nvCxnSpPr>
            <p:spPr>
              <a:xfrm>
                <a:off x="1126939" y="2826536"/>
                <a:ext cx="4464496" cy="0"/>
              </a:xfrm>
              <a:prstGeom prst="line">
                <a:avLst/>
              </a:prstGeom>
              <a:ln w="6350">
                <a:solidFill>
                  <a:schemeClr val="bg1">
                    <a:lumMod val="6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9"/>
              <p:cNvCxnSpPr/>
              <p:nvPr/>
            </p:nvCxnSpPr>
            <p:spPr>
              <a:xfrm>
                <a:off x="1126939" y="2457495"/>
                <a:ext cx="4464496" cy="0"/>
              </a:xfrm>
              <a:prstGeom prst="line">
                <a:avLst/>
              </a:prstGeom>
              <a:ln w="6350">
                <a:solidFill>
                  <a:schemeClr val="bg1">
                    <a:lumMod val="6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10"/>
              <p:cNvCxnSpPr/>
              <p:nvPr/>
            </p:nvCxnSpPr>
            <p:spPr>
              <a:xfrm>
                <a:off x="1126939" y="2088454"/>
                <a:ext cx="4464496" cy="0"/>
              </a:xfrm>
              <a:prstGeom prst="line">
                <a:avLst/>
              </a:prstGeom>
              <a:ln w="6350">
                <a:solidFill>
                  <a:schemeClr val="bg1">
                    <a:lumMod val="6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1"/>
              <p:cNvCxnSpPr/>
              <p:nvPr/>
            </p:nvCxnSpPr>
            <p:spPr>
              <a:xfrm>
                <a:off x="1126939" y="1719413"/>
                <a:ext cx="4464496" cy="0"/>
              </a:xfrm>
              <a:prstGeom prst="line">
                <a:avLst/>
              </a:prstGeom>
              <a:ln w="6350">
                <a:solidFill>
                  <a:schemeClr val="bg1">
                    <a:lumMod val="6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3"/>
              <p:cNvCxnSpPr/>
              <p:nvPr/>
            </p:nvCxnSpPr>
            <p:spPr>
              <a:xfrm>
                <a:off x="1126939" y="1350372"/>
                <a:ext cx="4464496" cy="0"/>
              </a:xfrm>
              <a:prstGeom prst="line">
                <a:avLst/>
              </a:prstGeom>
              <a:ln w="6350">
                <a:solidFill>
                  <a:schemeClr val="bg1">
                    <a:lumMod val="65000"/>
                    <a:alpha val="30000"/>
                  </a:schemeClr>
                </a:solidFill>
              </a:ln>
            </p:spPr>
            <p:style>
              <a:lnRef idx="1">
                <a:schemeClr val="accent1"/>
              </a:lnRef>
              <a:fillRef idx="0">
                <a:schemeClr val="accent1"/>
              </a:fillRef>
              <a:effectRef idx="0">
                <a:schemeClr val="accent1"/>
              </a:effectRef>
              <a:fontRef idx="minor">
                <a:schemeClr val="tx1"/>
              </a:fontRef>
            </p:style>
          </p:cxnSp>
        </p:grpSp>
        <p:sp>
          <p:nvSpPr>
            <p:cNvPr id="15" name="TextBox 24"/>
            <p:cNvSpPr txBox="1"/>
            <p:nvPr/>
          </p:nvSpPr>
          <p:spPr>
            <a:xfrm>
              <a:off x="1092921" y="1949422"/>
              <a:ext cx="264592" cy="183428"/>
            </a:xfrm>
            <a:prstGeom prst="rect">
              <a:avLst/>
            </a:prstGeom>
            <a:noFill/>
          </p:spPr>
          <p:txBody>
            <a:bodyPr wrap="square" lIns="0" tIns="0" rIns="0" bIns="0" rtlCol="0">
              <a:spAutoFit/>
            </a:bodyPr>
            <a:lstStyle/>
            <a:p>
              <a:pPr algn="just"/>
              <a:r>
                <a:rPr lang="en-US" altLang="zh-CN" sz="1100" dirty="0">
                  <a:cs typeface="+mn-ea"/>
                  <a:sym typeface="+mn-lt"/>
                </a:rPr>
                <a:t>800</a:t>
              </a:r>
              <a:endParaRPr lang="zh-CN" altLang="en-US" sz="1100" dirty="0">
                <a:cs typeface="+mn-ea"/>
                <a:sym typeface="+mn-lt"/>
              </a:endParaRPr>
            </a:p>
          </p:txBody>
        </p:sp>
        <p:sp>
          <p:nvSpPr>
            <p:cNvPr id="16" name="TextBox 25"/>
            <p:cNvSpPr txBox="1"/>
            <p:nvPr/>
          </p:nvSpPr>
          <p:spPr>
            <a:xfrm>
              <a:off x="1092921" y="5565511"/>
              <a:ext cx="264592" cy="183428"/>
            </a:xfrm>
            <a:prstGeom prst="rect">
              <a:avLst/>
            </a:prstGeom>
            <a:noFill/>
          </p:spPr>
          <p:txBody>
            <a:bodyPr wrap="square" lIns="0" tIns="0" rIns="0" bIns="0" rtlCol="0">
              <a:spAutoFit/>
            </a:bodyPr>
            <a:lstStyle/>
            <a:p>
              <a:pPr algn="just"/>
              <a:r>
                <a:rPr lang="en-US" altLang="zh-CN" sz="1100" dirty="0">
                  <a:cs typeface="+mn-ea"/>
                  <a:sym typeface="+mn-lt"/>
                </a:rPr>
                <a:t>0</a:t>
              </a:r>
              <a:endParaRPr lang="zh-CN" altLang="en-US" sz="1100" dirty="0">
                <a:cs typeface="+mn-ea"/>
                <a:sym typeface="+mn-lt"/>
              </a:endParaRPr>
            </a:p>
          </p:txBody>
        </p:sp>
      </p:grpSp>
      <p:sp>
        <p:nvSpPr>
          <p:cNvPr id="26" name="Cube 111"/>
          <p:cNvSpPr/>
          <p:nvPr/>
        </p:nvSpPr>
        <p:spPr>
          <a:xfrm>
            <a:off x="10485701" y="2582105"/>
            <a:ext cx="575535" cy="2773461"/>
          </a:xfrm>
          <a:prstGeom prst="cub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cs typeface="+mn-ea"/>
              <a:sym typeface="+mn-lt"/>
            </a:endParaRPr>
          </a:p>
        </p:txBody>
      </p:sp>
      <p:sp>
        <p:nvSpPr>
          <p:cNvPr id="27" name="Cube 96"/>
          <p:cNvSpPr/>
          <p:nvPr/>
        </p:nvSpPr>
        <p:spPr>
          <a:xfrm>
            <a:off x="6998246" y="2582105"/>
            <a:ext cx="575535" cy="2773461"/>
          </a:xfrm>
          <a:prstGeom prst="cub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cs typeface="+mn-ea"/>
              <a:sym typeface="+mn-lt"/>
            </a:endParaRPr>
          </a:p>
        </p:txBody>
      </p:sp>
      <p:sp>
        <p:nvSpPr>
          <p:cNvPr id="28" name="Cube 103"/>
          <p:cNvSpPr/>
          <p:nvPr/>
        </p:nvSpPr>
        <p:spPr>
          <a:xfrm>
            <a:off x="8160731" y="2582105"/>
            <a:ext cx="575535" cy="2773461"/>
          </a:xfrm>
          <a:prstGeom prst="cub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cs typeface="+mn-ea"/>
              <a:sym typeface="+mn-lt"/>
            </a:endParaRPr>
          </a:p>
        </p:txBody>
      </p:sp>
      <p:sp>
        <p:nvSpPr>
          <p:cNvPr id="29" name="Cube 107"/>
          <p:cNvSpPr/>
          <p:nvPr/>
        </p:nvSpPr>
        <p:spPr>
          <a:xfrm>
            <a:off x="9323216" y="2582105"/>
            <a:ext cx="575535" cy="2773461"/>
          </a:xfrm>
          <a:prstGeom prst="cub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cs typeface="+mn-ea"/>
              <a:sym typeface="+mn-lt"/>
            </a:endParaRPr>
          </a:p>
        </p:txBody>
      </p:sp>
      <p:sp>
        <p:nvSpPr>
          <p:cNvPr id="30" name="Cube 109"/>
          <p:cNvSpPr/>
          <p:nvPr/>
        </p:nvSpPr>
        <p:spPr>
          <a:xfrm>
            <a:off x="10503930" y="4480904"/>
            <a:ext cx="545060" cy="842708"/>
          </a:xfrm>
          <a:prstGeom prst="cube">
            <a:avLst>
              <a:gd name="adj" fmla="val 28488"/>
            </a:avLst>
          </a:prstGeom>
          <a:gradFill>
            <a:gsLst>
              <a:gs pos="0">
                <a:srgbClr val="81B9E5"/>
              </a:gs>
              <a:gs pos="100000">
                <a:srgbClr val="539AD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cs typeface="+mn-ea"/>
                <a:sym typeface="+mn-lt"/>
              </a:rPr>
              <a:t>30%</a:t>
            </a:r>
          </a:p>
        </p:txBody>
      </p:sp>
      <p:sp>
        <p:nvSpPr>
          <p:cNvPr id="31" name="Cube 97"/>
          <p:cNvSpPr/>
          <p:nvPr/>
        </p:nvSpPr>
        <p:spPr>
          <a:xfrm>
            <a:off x="7016476" y="3575170"/>
            <a:ext cx="545060" cy="1748442"/>
          </a:xfrm>
          <a:prstGeom prst="cube">
            <a:avLst/>
          </a:prstGeom>
          <a:gradFill>
            <a:gsLst>
              <a:gs pos="0">
                <a:srgbClr val="81B9E5"/>
              </a:gs>
              <a:gs pos="100000">
                <a:srgbClr val="539AD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cs typeface="+mn-ea"/>
                <a:sym typeface="+mn-lt"/>
              </a:rPr>
              <a:t>60%</a:t>
            </a:r>
          </a:p>
        </p:txBody>
      </p:sp>
      <p:sp>
        <p:nvSpPr>
          <p:cNvPr id="32" name="Cube 101"/>
          <p:cNvSpPr/>
          <p:nvPr/>
        </p:nvSpPr>
        <p:spPr>
          <a:xfrm>
            <a:off x="8178961" y="4142574"/>
            <a:ext cx="545060" cy="1181037"/>
          </a:xfrm>
          <a:prstGeom prst="cube">
            <a:avLst/>
          </a:prstGeom>
          <a:gradFill>
            <a:gsLst>
              <a:gs pos="0">
                <a:srgbClr val="81B9E5"/>
              </a:gs>
              <a:gs pos="100000">
                <a:srgbClr val="539AD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cs typeface="+mn-ea"/>
                <a:sym typeface="+mn-lt"/>
              </a:rPr>
              <a:t>40%</a:t>
            </a:r>
          </a:p>
        </p:txBody>
      </p:sp>
      <p:sp>
        <p:nvSpPr>
          <p:cNvPr id="33" name="Cube 105"/>
          <p:cNvSpPr/>
          <p:nvPr/>
        </p:nvSpPr>
        <p:spPr>
          <a:xfrm>
            <a:off x="9341446" y="2992626"/>
            <a:ext cx="545060" cy="2330985"/>
          </a:xfrm>
          <a:prstGeom prst="cube">
            <a:avLst/>
          </a:prstGeom>
          <a:gradFill>
            <a:gsLst>
              <a:gs pos="0">
                <a:srgbClr val="81B9E5"/>
              </a:gs>
              <a:gs pos="100000">
                <a:srgbClr val="539AD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cs typeface="+mn-ea"/>
                <a:sym typeface="+mn-lt"/>
              </a:rPr>
              <a:t>86%</a:t>
            </a:r>
          </a:p>
        </p:txBody>
      </p:sp>
      <p:sp>
        <p:nvSpPr>
          <p:cNvPr id="34" name="文本框 33"/>
          <p:cNvSpPr txBox="1"/>
          <p:nvPr userDrawn="1"/>
        </p:nvSpPr>
        <p:spPr>
          <a:xfrm>
            <a:off x="400428" y="399245"/>
            <a:ext cx="309880" cy="368300"/>
          </a:xfrm>
          <a:prstGeom prst="rect">
            <a:avLst/>
          </a:prstGeom>
          <a:noFill/>
        </p:spPr>
        <p:txBody>
          <a:bodyPr wrap="none" rtlCol="0">
            <a:spAutoFit/>
          </a:bodyPr>
          <a:lstStyle/>
          <a:p>
            <a:pPr algn="ctr"/>
            <a:r>
              <a:rPr kumimoji="1" lang="en-US" altLang="zh-CN" smtClean="0">
                <a:solidFill>
                  <a:schemeClr val="bg1"/>
                </a:solidFill>
                <a:cs typeface="+mn-ea"/>
                <a:sym typeface="+mn-lt"/>
              </a:rPr>
              <a:t>4</a:t>
            </a:r>
            <a:endParaRPr kumimoji="1" lang="en-US" altLang="zh-CN" dirty="0" smtClean="0">
              <a:solidFill>
                <a:schemeClr val="bg1"/>
              </a:solidFill>
              <a:cs typeface="+mn-ea"/>
              <a:sym typeface="+mn-lt"/>
            </a:endParaRPr>
          </a:p>
        </p:txBody>
      </p:sp>
    </p:spTree>
  </p:cSld>
  <p:clrMapOvr>
    <a:masterClrMapping/>
  </p:clrMapOvr>
  <p:transition spd="slow" advTm="300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1579" y="386367"/>
            <a:ext cx="2179502" cy="461665"/>
          </a:xfrm>
          <a:prstGeom prst="rect">
            <a:avLst/>
          </a:prstGeom>
          <a:noFill/>
        </p:spPr>
        <p:txBody>
          <a:bodyPr wrap="square" rtlCol="0">
            <a:spAutoFit/>
          </a:bodyPr>
          <a:lstStyle/>
          <a:p>
            <a:pPr algn="dist"/>
            <a:r>
              <a:rPr kumimoji="1" lang="zh-CN" altLang="en-US" sz="2400" dirty="0" smtClean="0">
                <a:solidFill>
                  <a:srgbClr val="5FB1E7"/>
                </a:solidFill>
                <a:cs typeface="+mn-ea"/>
                <a:sym typeface="+mn-lt"/>
              </a:rPr>
              <a:t>未来读研规划</a:t>
            </a:r>
            <a:endParaRPr kumimoji="1" lang="zh-CN" altLang="en-US" sz="2400" dirty="0">
              <a:solidFill>
                <a:srgbClr val="5FB1E7"/>
              </a:solidFill>
              <a:cs typeface="+mn-ea"/>
              <a:sym typeface="+mn-lt"/>
            </a:endParaRPr>
          </a:p>
        </p:txBody>
      </p:sp>
      <p:cxnSp>
        <p:nvCxnSpPr>
          <p:cNvPr id="3" name="直接连接符 8"/>
          <p:cNvCxnSpPr/>
          <p:nvPr/>
        </p:nvCxnSpPr>
        <p:spPr>
          <a:xfrm>
            <a:off x="6816273" y="1923597"/>
            <a:ext cx="0" cy="39385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矩形: 圆顶角 1"/>
          <p:cNvSpPr/>
          <p:nvPr/>
        </p:nvSpPr>
        <p:spPr>
          <a:xfrm>
            <a:off x="1646238" y="1914525"/>
            <a:ext cx="3154362" cy="3219450"/>
          </a:xfrm>
          <a:prstGeom prst="round2SameRect">
            <a:avLst>
              <a:gd name="adj1" fmla="val 1646"/>
              <a:gd name="adj2" fmla="val 0"/>
            </a:avLst>
          </a:prstGeom>
          <a:blipFill>
            <a:blip r:embed="rId3"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1646238" y="5133975"/>
            <a:ext cx="3154362" cy="648000"/>
          </a:xfrm>
          <a:prstGeom prst="rect">
            <a:avLst/>
          </a:prstGeom>
          <a:gradFill>
            <a:gsLst>
              <a:gs pos="0">
                <a:srgbClr val="81B9E5"/>
              </a:gs>
              <a:gs pos="100000">
                <a:srgbClr val="539AD3"/>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6672899" y="2236288"/>
            <a:ext cx="286748" cy="286748"/>
          </a:xfrm>
          <a:prstGeom prst="ellipse">
            <a:avLst/>
          </a:prstGeom>
          <a:solidFill>
            <a:schemeClr val="bg1">
              <a:lumMod val="95000"/>
            </a:schemeClr>
          </a:solidFill>
          <a:ln w="57150">
            <a:gradFill>
              <a:gsLst>
                <a:gs pos="0">
                  <a:srgbClr val="94ADF9"/>
                </a:gs>
                <a:gs pos="100000">
                  <a:srgbClr val="539AD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6672899" y="3227584"/>
            <a:ext cx="286748" cy="286748"/>
          </a:xfrm>
          <a:prstGeom prst="ellipse">
            <a:avLst/>
          </a:prstGeom>
          <a:solidFill>
            <a:schemeClr val="bg1">
              <a:lumMod val="95000"/>
            </a:schemeClr>
          </a:solidFill>
          <a:ln w="57150">
            <a:gradFill>
              <a:gsLst>
                <a:gs pos="0">
                  <a:srgbClr val="94ADF9"/>
                </a:gs>
                <a:gs pos="100000">
                  <a:srgbClr val="539AD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6672899" y="4218879"/>
            <a:ext cx="286748" cy="286748"/>
          </a:xfrm>
          <a:prstGeom prst="ellipse">
            <a:avLst/>
          </a:prstGeom>
          <a:solidFill>
            <a:schemeClr val="bg1">
              <a:lumMod val="95000"/>
            </a:schemeClr>
          </a:solidFill>
          <a:ln w="57150">
            <a:gradFill>
              <a:gsLst>
                <a:gs pos="0">
                  <a:srgbClr val="94ADF9"/>
                </a:gs>
                <a:gs pos="100000">
                  <a:srgbClr val="539AD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6672899" y="5210175"/>
            <a:ext cx="286748" cy="286748"/>
          </a:xfrm>
          <a:prstGeom prst="ellipse">
            <a:avLst/>
          </a:prstGeom>
          <a:solidFill>
            <a:schemeClr val="bg1">
              <a:lumMod val="95000"/>
            </a:schemeClr>
          </a:solidFill>
          <a:ln w="57150">
            <a:gradFill>
              <a:gsLst>
                <a:gs pos="0">
                  <a:srgbClr val="94ADF9"/>
                </a:gs>
                <a:gs pos="100000">
                  <a:srgbClr val="539AD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 name="组合 9"/>
          <p:cNvGrpSpPr/>
          <p:nvPr/>
        </p:nvGrpSpPr>
        <p:grpSpPr>
          <a:xfrm>
            <a:off x="7112546" y="2050999"/>
            <a:ext cx="3825328" cy="928320"/>
            <a:chOff x="922668" y="2796560"/>
            <a:chExt cx="3825328" cy="928320"/>
          </a:xfrm>
        </p:grpSpPr>
        <p:sp>
          <p:nvSpPr>
            <p:cNvPr id="11" name="文本框 10"/>
            <p:cNvSpPr txBox="1"/>
            <p:nvPr/>
          </p:nvSpPr>
          <p:spPr>
            <a:xfrm>
              <a:off x="922668" y="2796560"/>
              <a:ext cx="1569660" cy="461665"/>
            </a:xfrm>
            <a:prstGeom prst="rect">
              <a:avLst/>
            </a:prstGeom>
            <a:noFill/>
          </p:spPr>
          <p:txBody>
            <a:bodyPr wrap="none" rtlCol="0">
              <a:spAutoFit/>
              <a:scene3d>
                <a:camera prst="orthographicFront"/>
                <a:lightRig rig="threePt" dir="t"/>
              </a:scene3d>
              <a:sp3d contourW="12700"/>
            </a:bodyPr>
            <a:lstStyle/>
            <a:p>
              <a:r>
                <a:rPr lang="zh-CN" altLang="en-US" sz="2400" spc="300" dirty="0">
                  <a:cs typeface="+mn-ea"/>
                  <a:sym typeface="+mn-lt"/>
                </a:rPr>
                <a:t>标题添加</a:t>
              </a:r>
            </a:p>
          </p:txBody>
        </p:sp>
        <p:sp>
          <p:nvSpPr>
            <p:cNvPr id="12" name="文本框 11"/>
            <p:cNvSpPr txBox="1"/>
            <p:nvPr/>
          </p:nvSpPr>
          <p:spPr>
            <a:xfrm>
              <a:off x="960767" y="3154015"/>
              <a:ext cx="3787229" cy="570865"/>
            </a:xfrm>
            <a:prstGeom prst="rect">
              <a:avLst/>
            </a:prstGeom>
            <a:noFill/>
          </p:spPr>
          <p:txBody>
            <a:bodyPr wrap="square" rtlCol="0">
              <a:spAutoFit/>
              <a:scene3d>
                <a:camera prst="orthographicFront"/>
                <a:lightRig rig="threePt" dir="t"/>
              </a:scene3d>
              <a:sp3d contourW="12700"/>
            </a:bodyPr>
            <a:lstStyle/>
            <a:p>
              <a:pPr>
                <a:lnSpc>
                  <a:spcPct val="130000"/>
                </a:lnSpc>
              </a:pPr>
              <a:r>
                <a:rPr kumimoji="1" lang="zh-CN" altLang="en-US" sz="1200" dirty="0">
                  <a:solidFill>
                    <a:schemeClr val="tx1">
                      <a:lumMod val="65000"/>
                      <a:lumOff val="35000"/>
                    </a:schemeClr>
                  </a:solidFill>
                  <a:cs typeface="+mn-ea"/>
                  <a:sym typeface="+mn-lt"/>
                </a:rPr>
                <a:t>请在此输入您需要的文字内容。请在此输入您需要的文字内容。</a:t>
              </a:r>
              <a:endParaRPr lang="en-US" altLang="zh-CN" sz="1200" dirty="0">
                <a:solidFill>
                  <a:schemeClr val="tx1">
                    <a:lumMod val="50000"/>
                    <a:lumOff val="50000"/>
                  </a:schemeClr>
                </a:solidFill>
                <a:cs typeface="+mn-ea"/>
                <a:sym typeface="+mn-lt"/>
              </a:endParaRPr>
            </a:p>
          </p:txBody>
        </p:sp>
      </p:grpSp>
      <p:grpSp>
        <p:nvGrpSpPr>
          <p:cNvPr id="13" name="组合 12"/>
          <p:cNvGrpSpPr/>
          <p:nvPr/>
        </p:nvGrpSpPr>
        <p:grpSpPr>
          <a:xfrm>
            <a:off x="7112546" y="3042294"/>
            <a:ext cx="3825329" cy="928320"/>
            <a:chOff x="922668" y="2796560"/>
            <a:chExt cx="3825329" cy="928320"/>
          </a:xfrm>
        </p:grpSpPr>
        <p:sp>
          <p:nvSpPr>
            <p:cNvPr id="14" name="文本框 13"/>
            <p:cNvSpPr txBox="1"/>
            <p:nvPr/>
          </p:nvSpPr>
          <p:spPr>
            <a:xfrm>
              <a:off x="922668" y="2796560"/>
              <a:ext cx="1569660" cy="461665"/>
            </a:xfrm>
            <a:prstGeom prst="rect">
              <a:avLst/>
            </a:prstGeom>
            <a:noFill/>
          </p:spPr>
          <p:txBody>
            <a:bodyPr wrap="none" rtlCol="0">
              <a:spAutoFit/>
              <a:scene3d>
                <a:camera prst="orthographicFront"/>
                <a:lightRig rig="threePt" dir="t"/>
              </a:scene3d>
              <a:sp3d contourW="12700"/>
            </a:bodyPr>
            <a:lstStyle/>
            <a:p>
              <a:r>
                <a:rPr lang="zh-CN" altLang="en-US" sz="2400" spc="300" dirty="0">
                  <a:cs typeface="+mn-ea"/>
                  <a:sym typeface="+mn-lt"/>
                </a:rPr>
                <a:t>标题添加</a:t>
              </a:r>
            </a:p>
          </p:txBody>
        </p:sp>
        <p:sp>
          <p:nvSpPr>
            <p:cNvPr id="15" name="文本框 14"/>
            <p:cNvSpPr txBox="1"/>
            <p:nvPr/>
          </p:nvSpPr>
          <p:spPr>
            <a:xfrm>
              <a:off x="960767" y="3154015"/>
              <a:ext cx="3787230" cy="570865"/>
            </a:xfrm>
            <a:prstGeom prst="rect">
              <a:avLst/>
            </a:prstGeom>
            <a:noFill/>
          </p:spPr>
          <p:txBody>
            <a:bodyPr wrap="square" rtlCol="0">
              <a:spAutoFit/>
              <a:scene3d>
                <a:camera prst="orthographicFront"/>
                <a:lightRig rig="threePt" dir="t"/>
              </a:scene3d>
              <a:sp3d contourW="12700"/>
            </a:bodyPr>
            <a:lstStyle/>
            <a:p>
              <a:pPr>
                <a:lnSpc>
                  <a:spcPct val="130000"/>
                </a:lnSpc>
              </a:pPr>
              <a:r>
                <a:rPr kumimoji="1" lang="zh-CN" altLang="en-US" sz="1200" dirty="0">
                  <a:solidFill>
                    <a:schemeClr val="tx1">
                      <a:lumMod val="65000"/>
                      <a:lumOff val="35000"/>
                    </a:schemeClr>
                  </a:solidFill>
                  <a:cs typeface="+mn-ea"/>
                  <a:sym typeface="+mn-lt"/>
                </a:rPr>
                <a:t>请在此输入您需要的文字内容。请在此输入您需要的文字内容。</a:t>
              </a:r>
              <a:endParaRPr lang="en-US" altLang="zh-CN" sz="1200" dirty="0">
                <a:solidFill>
                  <a:schemeClr val="tx1">
                    <a:lumMod val="50000"/>
                    <a:lumOff val="50000"/>
                  </a:schemeClr>
                </a:solidFill>
                <a:cs typeface="+mn-ea"/>
                <a:sym typeface="+mn-lt"/>
              </a:endParaRPr>
            </a:p>
          </p:txBody>
        </p:sp>
      </p:grpSp>
      <p:grpSp>
        <p:nvGrpSpPr>
          <p:cNvPr id="16" name="组合 15"/>
          <p:cNvGrpSpPr/>
          <p:nvPr/>
        </p:nvGrpSpPr>
        <p:grpSpPr>
          <a:xfrm>
            <a:off x="7112546" y="4037013"/>
            <a:ext cx="3825329" cy="928320"/>
            <a:chOff x="922668" y="2796560"/>
            <a:chExt cx="3825329" cy="928320"/>
          </a:xfrm>
        </p:grpSpPr>
        <p:sp>
          <p:nvSpPr>
            <p:cNvPr id="17" name="文本框 16"/>
            <p:cNvSpPr txBox="1"/>
            <p:nvPr/>
          </p:nvSpPr>
          <p:spPr>
            <a:xfrm>
              <a:off x="922668" y="2796560"/>
              <a:ext cx="1569660" cy="461665"/>
            </a:xfrm>
            <a:prstGeom prst="rect">
              <a:avLst/>
            </a:prstGeom>
            <a:noFill/>
          </p:spPr>
          <p:txBody>
            <a:bodyPr wrap="none" rtlCol="0">
              <a:spAutoFit/>
              <a:scene3d>
                <a:camera prst="orthographicFront"/>
                <a:lightRig rig="threePt" dir="t"/>
              </a:scene3d>
              <a:sp3d contourW="12700"/>
            </a:bodyPr>
            <a:lstStyle/>
            <a:p>
              <a:r>
                <a:rPr lang="zh-CN" altLang="en-US" sz="2400" spc="300" dirty="0">
                  <a:cs typeface="+mn-ea"/>
                  <a:sym typeface="+mn-lt"/>
                </a:rPr>
                <a:t>标题添加</a:t>
              </a:r>
            </a:p>
          </p:txBody>
        </p:sp>
        <p:sp>
          <p:nvSpPr>
            <p:cNvPr id="18" name="文本框 17"/>
            <p:cNvSpPr txBox="1"/>
            <p:nvPr/>
          </p:nvSpPr>
          <p:spPr>
            <a:xfrm>
              <a:off x="960767" y="3154015"/>
              <a:ext cx="3787230" cy="570865"/>
            </a:xfrm>
            <a:prstGeom prst="rect">
              <a:avLst/>
            </a:prstGeom>
            <a:noFill/>
          </p:spPr>
          <p:txBody>
            <a:bodyPr wrap="square" rtlCol="0">
              <a:spAutoFit/>
              <a:scene3d>
                <a:camera prst="orthographicFront"/>
                <a:lightRig rig="threePt" dir="t"/>
              </a:scene3d>
              <a:sp3d contourW="12700"/>
            </a:bodyPr>
            <a:lstStyle/>
            <a:p>
              <a:pPr>
                <a:lnSpc>
                  <a:spcPct val="130000"/>
                </a:lnSpc>
              </a:pPr>
              <a:r>
                <a:rPr kumimoji="1" lang="zh-CN" altLang="en-US" sz="1200" dirty="0">
                  <a:solidFill>
                    <a:schemeClr val="tx1">
                      <a:lumMod val="65000"/>
                      <a:lumOff val="35000"/>
                    </a:schemeClr>
                  </a:solidFill>
                  <a:cs typeface="+mn-ea"/>
                  <a:sym typeface="+mn-lt"/>
                </a:rPr>
                <a:t>请在此输入您需要的文字内容。请在此输入您需要的文字内容。</a:t>
              </a:r>
              <a:endParaRPr lang="en-US" altLang="zh-CN" sz="1200" dirty="0">
                <a:solidFill>
                  <a:schemeClr val="tx1">
                    <a:lumMod val="50000"/>
                    <a:lumOff val="50000"/>
                  </a:schemeClr>
                </a:solidFill>
                <a:cs typeface="+mn-ea"/>
                <a:sym typeface="+mn-lt"/>
              </a:endParaRPr>
            </a:p>
          </p:txBody>
        </p:sp>
      </p:grpSp>
      <p:grpSp>
        <p:nvGrpSpPr>
          <p:cNvPr id="19" name="组合 18"/>
          <p:cNvGrpSpPr/>
          <p:nvPr/>
        </p:nvGrpSpPr>
        <p:grpSpPr>
          <a:xfrm>
            <a:off x="7112546" y="5024885"/>
            <a:ext cx="3825329" cy="928320"/>
            <a:chOff x="922668" y="2796560"/>
            <a:chExt cx="3825329" cy="928320"/>
          </a:xfrm>
        </p:grpSpPr>
        <p:sp>
          <p:nvSpPr>
            <p:cNvPr id="20" name="文本框 19"/>
            <p:cNvSpPr txBox="1"/>
            <p:nvPr/>
          </p:nvSpPr>
          <p:spPr>
            <a:xfrm>
              <a:off x="922668" y="2796560"/>
              <a:ext cx="1569660" cy="461665"/>
            </a:xfrm>
            <a:prstGeom prst="rect">
              <a:avLst/>
            </a:prstGeom>
            <a:noFill/>
          </p:spPr>
          <p:txBody>
            <a:bodyPr wrap="none" rtlCol="0">
              <a:spAutoFit/>
              <a:scene3d>
                <a:camera prst="orthographicFront"/>
                <a:lightRig rig="threePt" dir="t"/>
              </a:scene3d>
              <a:sp3d contourW="12700"/>
            </a:bodyPr>
            <a:lstStyle/>
            <a:p>
              <a:r>
                <a:rPr lang="zh-CN" altLang="en-US" sz="2400" spc="300" dirty="0">
                  <a:cs typeface="+mn-ea"/>
                  <a:sym typeface="+mn-lt"/>
                </a:rPr>
                <a:t>标题添加</a:t>
              </a:r>
            </a:p>
          </p:txBody>
        </p:sp>
        <p:sp>
          <p:nvSpPr>
            <p:cNvPr id="21" name="文本框 20"/>
            <p:cNvSpPr txBox="1"/>
            <p:nvPr/>
          </p:nvSpPr>
          <p:spPr>
            <a:xfrm>
              <a:off x="960767" y="3154015"/>
              <a:ext cx="3787230" cy="570865"/>
            </a:xfrm>
            <a:prstGeom prst="rect">
              <a:avLst/>
            </a:prstGeom>
            <a:noFill/>
          </p:spPr>
          <p:txBody>
            <a:bodyPr wrap="square" rtlCol="0">
              <a:spAutoFit/>
              <a:scene3d>
                <a:camera prst="orthographicFront"/>
                <a:lightRig rig="threePt" dir="t"/>
              </a:scene3d>
              <a:sp3d contourW="12700"/>
            </a:bodyPr>
            <a:lstStyle/>
            <a:p>
              <a:pPr>
                <a:lnSpc>
                  <a:spcPct val="130000"/>
                </a:lnSpc>
              </a:pPr>
              <a:r>
                <a:rPr kumimoji="1" lang="zh-CN" altLang="en-US" sz="1200" dirty="0">
                  <a:solidFill>
                    <a:schemeClr val="tx1">
                      <a:lumMod val="65000"/>
                      <a:lumOff val="35000"/>
                    </a:schemeClr>
                  </a:solidFill>
                  <a:cs typeface="+mn-ea"/>
                  <a:sym typeface="+mn-lt"/>
                </a:rPr>
                <a:t>请在此输入您需要的文字内容。请在此输入您需要的文字内容。</a:t>
              </a:r>
              <a:endParaRPr lang="en-US" altLang="zh-CN" sz="1200" dirty="0">
                <a:solidFill>
                  <a:schemeClr val="tx1">
                    <a:lumMod val="50000"/>
                    <a:lumOff val="50000"/>
                  </a:schemeClr>
                </a:solidFill>
                <a:cs typeface="+mn-ea"/>
                <a:sym typeface="+mn-lt"/>
              </a:endParaRPr>
            </a:p>
          </p:txBody>
        </p:sp>
      </p:grpSp>
      <p:sp>
        <p:nvSpPr>
          <p:cNvPr id="22" name="文本框 21"/>
          <p:cNvSpPr txBox="1"/>
          <p:nvPr/>
        </p:nvSpPr>
        <p:spPr>
          <a:xfrm>
            <a:off x="5192123" y="2082154"/>
            <a:ext cx="1283076" cy="521970"/>
          </a:xfrm>
          <a:prstGeom prst="rect">
            <a:avLst/>
          </a:prstGeom>
          <a:noFill/>
        </p:spPr>
        <p:txBody>
          <a:bodyPr wrap="square" rtlCol="0">
            <a:spAutoFit/>
            <a:scene3d>
              <a:camera prst="orthographicFront"/>
              <a:lightRig rig="threePt" dir="t"/>
            </a:scene3d>
            <a:sp3d contourW="12700"/>
          </a:bodyPr>
          <a:lstStyle/>
          <a:p>
            <a:pPr algn="r"/>
            <a:r>
              <a:rPr lang="en-US" altLang="zh-CN" sz="2800" b="1" spc="300" dirty="0">
                <a:gradFill>
                  <a:gsLst>
                    <a:gs pos="0">
                      <a:srgbClr val="94ADF9"/>
                    </a:gs>
                    <a:gs pos="100000">
                      <a:srgbClr val="539AD3"/>
                    </a:gs>
                  </a:gsLst>
                  <a:lin ang="5400000" scaled="1"/>
                </a:gradFill>
                <a:cs typeface="+mn-ea"/>
                <a:sym typeface="+mn-lt"/>
              </a:rPr>
              <a:t>20XX</a:t>
            </a:r>
          </a:p>
        </p:txBody>
      </p:sp>
      <p:sp>
        <p:nvSpPr>
          <p:cNvPr id="23" name="文本框 22"/>
          <p:cNvSpPr txBox="1"/>
          <p:nvPr/>
        </p:nvSpPr>
        <p:spPr>
          <a:xfrm>
            <a:off x="5192123" y="3073450"/>
            <a:ext cx="1283076" cy="521970"/>
          </a:xfrm>
          <a:prstGeom prst="rect">
            <a:avLst/>
          </a:prstGeom>
          <a:noFill/>
        </p:spPr>
        <p:txBody>
          <a:bodyPr wrap="square" rtlCol="0">
            <a:spAutoFit/>
            <a:scene3d>
              <a:camera prst="orthographicFront"/>
              <a:lightRig rig="threePt" dir="t"/>
            </a:scene3d>
            <a:sp3d contourW="12700"/>
          </a:bodyPr>
          <a:lstStyle/>
          <a:p>
            <a:pPr algn="r"/>
            <a:r>
              <a:rPr lang="en-US" altLang="zh-CN" sz="2800" b="1" spc="300" dirty="0">
                <a:gradFill>
                  <a:gsLst>
                    <a:gs pos="0">
                      <a:srgbClr val="94ADF9"/>
                    </a:gs>
                    <a:gs pos="100000">
                      <a:srgbClr val="539AD3"/>
                    </a:gs>
                  </a:gsLst>
                  <a:lin ang="5400000" scaled="1"/>
                </a:gradFill>
                <a:cs typeface="+mn-ea"/>
                <a:sym typeface="+mn-lt"/>
              </a:rPr>
              <a:t>20XX</a:t>
            </a:r>
          </a:p>
        </p:txBody>
      </p:sp>
      <p:sp>
        <p:nvSpPr>
          <p:cNvPr id="24" name="文本框 23"/>
          <p:cNvSpPr txBox="1"/>
          <p:nvPr/>
        </p:nvSpPr>
        <p:spPr>
          <a:xfrm>
            <a:off x="5192123" y="4064746"/>
            <a:ext cx="1283076" cy="521970"/>
          </a:xfrm>
          <a:prstGeom prst="rect">
            <a:avLst/>
          </a:prstGeom>
          <a:noFill/>
        </p:spPr>
        <p:txBody>
          <a:bodyPr wrap="square" rtlCol="0">
            <a:spAutoFit/>
            <a:scene3d>
              <a:camera prst="orthographicFront"/>
              <a:lightRig rig="threePt" dir="t"/>
            </a:scene3d>
            <a:sp3d contourW="12700"/>
          </a:bodyPr>
          <a:lstStyle/>
          <a:p>
            <a:pPr algn="r"/>
            <a:r>
              <a:rPr lang="en-US" altLang="zh-CN" sz="2800" b="1" spc="300" dirty="0">
                <a:gradFill>
                  <a:gsLst>
                    <a:gs pos="0">
                      <a:srgbClr val="94ADF9"/>
                    </a:gs>
                    <a:gs pos="100000">
                      <a:srgbClr val="539AD3"/>
                    </a:gs>
                  </a:gsLst>
                  <a:lin ang="5400000" scaled="1"/>
                </a:gradFill>
                <a:cs typeface="+mn-ea"/>
                <a:sym typeface="+mn-lt"/>
              </a:rPr>
              <a:t>20XX</a:t>
            </a:r>
          </a:p>
        </p:txBody>
      </p:sp>
      <p:sp>
        <p:nvSpPr>
          <p:cNvPr id="25" name="文本框 24"/>
          <p:cNvSpPr txBox="1"/>
          <p:nvPr/>
        </p:nvSpPr>
        <p:spPr>
          <a:xfrm>
            <a:off x="5192123" y="5056041"/>
            <a:ext cx="1283076" cy="521970"/>
          </a:xfrm>
          <a:prstGeom prst="rect">
            <a:avLst/>
          </a:prstGeom>
          <a:noFill/>
        </p:spPr>
        <p:txBody>
          <a:bodyPr wrap="square" rtlCol="0">
            <a:spAutoFit/>
            <a:scene3d>
              <a:camera prst="orthographicFront"/>
              <a:lightRig rig="threePt" dir="t"/>
            </a:scene3d>
            <a:sp3d contourW="12700"/>
          </a:bodyPr>
          <a:lstStyle/>
          <a:p>
            <a:pPr algn="r"/>
            <a:r>
              <a:rPr lang="en-US" altLang="zh-CN" sz="2800" b="1" spc="300" dirty="0">
                <a:gradFill>
                  <a:gsLst>
                    <a:gs pos="0">
                      <a:srgbClr val="94ADF9"/>
                    </a:gs>
                    <a:gs pos="100000">
                      <a:srgbClr val="539AD3"/>
                    </a:gs>
                  </a:gsLst>
                  <a:lin ang="5400000" scaled="1"/>
                </a:gradFill>
                <a:cs typeface="+mn-ea"/>
                <a:sym typeface="+mn-lt"/>
              </a:rPr>
              <a:t>20XX</a:t>
            </a:r>
          </a:p>
        </p:txBody>
      </p:sp>
      <p:sp>
        <p:nvSpPr>
          <p:cNvPr id="26" name="文本框 25"/>
          <p:cNvSpPr txBox="1"/>
          <p:nvPr/>
        </p:nvSpPr>
        <p:spPr>
          <a:xfrm>
            <a:off x="1908223" y="5181796"/>
            <a:ext cx="2630392" cy="549061"/>
          </a:xfrm>
          <a:prstGeom prst="rect">
            <a:avLst/>
          </a:prstGeom>
          <a:noFill/>
        </p:spPr>
        <p:txBody>
          <a:bodyPr wrap="square" rtlCol="0">
            <a:spAutoFit/>
            <a:scene3d>
              <a:camera prst="orthographicFront"/>
              <a:lightRig rig="threePt" dir="t"/>
            </a:scene3d>
            <a:sp3d contourW="12700"/>
          </a:bodyPr>
          <a:lstStyle/>
          <a:p>
            <a:pPr>
              <a:lnSpc>
                <a:spcPct val="130000"/>
              </a:lnSpc>
            </a:pPr>
            <a:r>
              <a:rPr lang="en-US" altLang="zh-CN" sz="1200" dirty="0">
                <a:solidFill>
                  <a:schemeClr val="bg1"/>
                </a:solidFill>
                <a:cs typeface="+mn-ea"/>
                <a:sym typeface="+mn-lt"/>
              </a:rPr>
              <a:t>A wonderful serenity has taken possession</a:t>
            </a:r>
          </a:p>
        </p:txBody>
      </p:sp>
      <p:sp>
        <p:nvSpPr>
          <p:cNvPr id="34" name="文本框 33"/>
          <p:cNvSpPr txBox="1"/>
          <p:nvPr userDrawn="1"/>
        </p:nvSpPr>
        <p:spPr>
          <a:xfrm>
            <a:off x="400428" y="399245"/>
            <a:ext cx="309880" cy="368300"/>
          </a:xfrm>
          <a:prstGeom prst="rect">
            <a:avLst/>
          </a:prstGeom>
          <a:noFill/>
        </p:spPr>
        <p:txBody>
          <a:bodyPr wrap="none" rtlCol="0">
            <a:spAutoFit/>
          </a:bodyPr>
          <a:lstStyle/>
          <a:p>
            <a:pPr algn="ctr"/>
            <a:r>
              <a:rPr kumimoji="1" lang="en-US" altLang="zh-CN" smtClean="0">
                <a:solidFill>
                  <a:schemeClr val="bg1"/>
                </a:solidFill>
                <a:cs typeface="+mn-ea"/>
                <a:sym typeface="+mn-lt"/>
              </a:rPr>
              <a:t>4</a:t>
            </a:r>
            <a:endParaRPr kumimoji="1" lang="en-US" altLang="zh-CN" dirty="0" smtClean="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childTnLst>
                          </p:cTn>
                        </p:par>
                        <p:par>
                          <p:cTn id="57" fill="hold">
                            <p:stCondLst>
                              <p:cond delay="1500"/>
                            </p:stCondLst>
                            <p:childTnLst>
                              <p:par>
                                <p:cTn id="58" presetID="22" presetClass="entr" presetSubtype="8" fill="hold"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left)">
                                      <p:cBhvr>
                                        <p:cTn id="60" dur="500"/>
                                        <p:tgtEl>
                                          <p:spTgt spid="10"/>
                                        </p:tgtEl>
                                      </p:cBhvr>
                                    </p:animEffect>
                                  </p:childTnLst>
                                </p:cTn>
                              </p:par>
                            </p:childTnLst>
                          </p:cTn>
                        </p:par>
                        <p:par>
                          <p:cTn id="61" fill="hold">
                            <p:stCondLst>
                              <p:cond delay="2000"/>
                            </p:stCondLst>
                            <p:childTnLst>
                              <p:par>
                                <p:cTn id="62" presetID="22" presetClass="entr" presetSubtype="8" fill="hold"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left)">
                                      <p:cBhvr>
                                        <p:cTn id="64" dur="500"/>
                                        <p:tgtEl>
                                          <p:spTgt spid="13"/>
                                        </p:tgtEl>
                                      </p:cBhvr>
                                    </p:animEffect>
                                  </p:childTnLst>
                                </p:cTn>
                              </p:par>
                            </p:childTnLst>
                          </p:cTn>
                        </p:par>
                        <p:par>
                          <p:cTn id="65" fill="hold">
                            <p:stCondLst>
                              <p:cond delay="2500"/>
                            </p:stCondLst>
                            <p:childTnLst>
                              <p:par>
                                <p:cTn id="66" presetID="22" presetClass="entr" presetSubtype="8" fill="hold"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wipe(left)">
                                      <p:cBhvr>
                                        <p:cTn id="68" dur="500"/>
                                        <p:tgtEl>
                                          <p:spTgt spid="16"/>
                                        </p:tgtEl>
                                      </p:cBhvr>
                                    </p:animEffect>
                                  </p:childTnLst>
                                </p:cTn>
                              </p:par>
                            </p:childTnLst>
                          </p:cTn>
                        </p:par>
                        <p:par>
                          <p:cTn id="69" fill="hold">
                            <p:stCondLst>
                              <p:cond delay="3000"/>
                            </p:stCondLst>
                            <p:childTnLst>
                              <p:par>
                                <p:cTn id="70" presetID="22" presetClass="entr" presetSubtype="8" fill="hold"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22" grpId="0"/>
      <p:bldP spid="23" grpId="0"/>
      <p:bldP spid="24" grpId="0"/>
      <p:bldP spid="25"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1579" y="386367"/>
            <a:ext cx="2179502" cy="461665"/>
          </a:xfrm>
          <a:prstGeom prst="rect">
            <a:avLst/>
          </a:prstGeom>
          <a:noFill/>
        </p:spPr>
        <p:txBody>
          <a:bodyPr wrap="square" rtlCol="0">
            <a:spAutoFit/>
          </a:bodyPr>
          <a:lstStyle/>
          <a:p>
            <a:pPr algn="dist"/>
            <a:r>
              <a:rPr kumimoji="1" lang="zh-CN" altLang="en-US" sz="2400" dirty="0" smtClean="0">
                <a:solidFill>
                  <a:srgbClr val="5FB1E7"/>
                </a:solidFill>
                <a:cs typeface="+mn-ea"/>
                <a:sym typeface="+mn-lt"/>
              </a:rPr>
              <a:t>未来读研规划</a:t>
            </a:r>
            <a:endParaRPr kumimoji="1" lang="zh-CN" altLang="en-US" sz="2400" dirty="0">
              <a:solidFill>
                <a:srgbClr val="5FB1E7"/>
              </a:solidFill>
              <a:cs typeface="+mn-ea"/>
              <a:sym typeface="+mn-lt"/>
            </a:endParaRPr>
          </a:p>
        </p:txBody>
      </p:sp>
      <p:cxnSp>
        <p:nvCxnSpPr>
          <p:cNvPr id="3" name="直接连接符 2"/>
          <p:cNvCxnSpPr/>
          <p:nvPr/>
        </p:nvCxnSpPr>
        <p:spPr>
          <a:xfrm>
            <a:off x="1001579" y="1643363"/>
            <a:ext cx="0" cy="2589497"/>
          </a:xfrm>
          <a:prstGeom prst="line">
            <a:avLst/>
          </a:prstGeom>
          <a:solidFill>
            <a:srgbClr val="00A39E"/>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001579" y="1643363"/>
            <a:ext cx="39426" cy="1182779"/>
          </a:xfrm>
          <a:prstGeom prst="rect">
            <a:avLst/>
          </a:prstGeom>
          <a:gradFill>
            <a:gsLst>
              <a:gs pos="0">
                <a:srgbClr val="81B9E5"/>
              </a:gs>
              <a:gs pos="100000">
                <a:srgbClr val="539AD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080808"/>
              </a:solidFill>
              <a:cs typeface="+mn-ea"/>
              <a:sym typeface="+mn-lt"/>
            </a:endParaRPr>
          </a:p>
        </p:txBody>
      </p:sp>
      <p:cxnSp>
        <p:nvCxnSpPr>
          <p:cNvPr id="5" name="直接连接符 5"/>
          <p:cNvCxnSpPr/>
          <p:nvPr/>
        </p:nvCxnSpPr>
        <p:spPr>
          <a:xfrm flipV="1">
            <a:off x="3641646" y="3129188"/>
            <a:ext cx="0" cy="2613558"/>
          </a:xfrm>
          <a:prstGeom prst="line">
            <a:avLst/>
          </a:prstGeom>
          <a:solidFill>
            <a:srgbClr val="82B732"/>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flipV="1">
            <a:off x="3641646" y="4564212"/>
            <a:ext cx="39426" cy="1182779"/>
          </a:xfrm>
          <a:prstGeom prst="rect">
            <a:avLst/>
          </a:prstGeom>
          <a:gradFill>
            <a:gsLst>
              <a:gs pos="0">
                <a:srgbClr val="81B9E5"/>
              </a:gs>
              <a:gs pos="100000">
                <a:srgbClr val="539AD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080808"/>
              </a:solidFill>
              <a:cs typeface="+mn-ea"/>
              <a:sym typeface="+mn-lt"/>
            </a:endParaRPr>
          </a:p>
        </p:txBody>
      </p:sp>
      <p:cxnSp>
        <p:nvCxnSpPr>
          <p:cNvPr id="7" name="直接连接符 8"/>
          <p:cNvCxnSpPr/>
          <p:nvPr/>
        </p:nvCxnSpPr>
        <p:spPr>
          <a:xfrm>
            <a:off x="6281712" y="1643363"/>
            <a:ext cx="0" cy="2589497"/>
          </a:xfrm>
          <a:prstGeom prst="line">
            <a:avLst/>
          </a:prstGeom>
          <a:solidFill>
            <a:srgbClr val="F39C11"/>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281712" y="1643363"/>
            <a:ext cx="39426" cy="1182779"/>
          </a:xfrm>
          <a:prstGeom prst="rect">
            <a:avLst/>
          </a:prstGeom>
          <a:gradFill>
            <a:gsLst>
              <a:gs pos="0">
                <a:srgbClr val="81B9E5"/>
              </a:gs>
              <a:gs pos="100000">
                <a:srgbClr val="539AD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080808"/>
              </a:solidFill>
              <a:cs typeface="+mn-ea"/>
              <a:sym typeface="+mn-lt"/>
            </a:endParaRPr>
          </a:p>
        </p:txBody>
      </p:sp>
      <p:cxnSp>
        <p:nvCxnSpPr>
          <p:cNvPr id="9" name="直接连接符 11"/>
          <p:cNvCxnSpPr/>
          <p:nvPr/>
        </p:nvCxnSpPr>
        <p:spPr>
          <a:xfrm flipV="1">
            <a:off x="8921777" y="3129183"/>
            <a:ext cx="0" cy="2613559"/>
          </a:xfrm>
          <a:prstGeom prst="line">
            <a:avLst/>
          </a:prstGeom>
          <a:solidFill>
            <a:srgbClr val="E23761"/>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V="1">
            <a:off x="8921777" y="4564208"/>
            <a:ext cx="39426" cy="1182779"/>
          </a:xfrm>
          <a:prstGeom prst="rect">
            <a:avLst/>
          </a:prstGeom>
          <a:gradFill>
            <a:gsLst>
              <a:gs pos="0">
                <a:srgbClr val="81B9E5"/>
              </a:gs>
              <a:gs pos="100000">
                <a:srgbClr val="539AD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080808"/>
              </a:solidFill>
              <a:cs typeface="+mn-ea"/>
              <a:sym typeface="+mn-lt"/>
            </a:endParaRPr>
          </a:p>
        </p:txBody>
      </p:sp>
      <p:sp>
        <p:nvSpPr>
          <p:cNvPr id="11" name="矩形 10"/>
          <p:cNvSpPr/>
          <p:nvPr/>
        </p:nvSpPr>
        <p:spPr>
          <a:xfrm>
            <a:off x="6281713" y="3129183"/>
            <a:ext cx="2299761" cy="1114105"/>
          </a:xfrm>
          <a:prstGeom prst="rect">
            <a:avLst/>
          </a:prstGeom>
          <a:gradFill>
            <a:gsLst>
              <a:gs pos="0">
                <a:srgbClr val="81B9E5"/>
              </a:gs>
              <a:gs pos="100000">
                <a:srgbClr val="539AD3"/>
              </a:gs>
            </a:gsLst>
            <a:lin ang="5400000" scaled="1"/>
          </a:gra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cs typeface="+mn-ea"/>
              <a:sym typeface="+mn-lt"/>
            </a:endParaRPr>
          </a:p>
        </p:txBody>
      </p:sp>
      <p:sp>
        <p:nvSpPr>
          <p:cNvPr id="12" name="Freeform 1120"/>
          <p:cNvSpPr>
            <a:spLocks noEditPoints="1"/>
          </p:cNvSpPr>
          <p:nvPr/>
        </p:nvSpPr>
        <p:spPr bwMode="auto">
          <a:xfrm>
            <a:off x="7110470" y="3438146"/>
            <a:ext cx="626806" cy="496179"/>
          </a:xfrm>
          <a:custGeom>
            <a:avLst/>
            <a:gdLst>
              <a:gd name="T0" fmla="*/ 2455 w 3573"/>
              <a:gd name="T1" fmla="*/ 579 h 2827"/>
              <a:gd name="T2" fmla="*/ 2600 w 3573"/>
              <a:gd name="T3" fmla="*/ 760 h 2827"/>
              <a:gd name="T4" fmla="*/ 2739 w 3573"/>
              <a:gd name="T5" fmla="*/ 1081 h 2827"/>
              <a:gd name="T6" fmla="*/ 2787 w 3573"/>
              <a:gd name="T7" fmla="*/ 1432 h 2827"/>
              <a:gd name="T8" fmla="*/ 2745 w 3573"/>
              <a:gd name="T9" fmla="*/ 1761 h 2827"/>
              <a:gd name="T10" fmla="*/ 2621 w 3573"/>
              <a:gd name="T11" fmla="*/ 2067 h 2827"/>
              <a:gd name="T12" fmla="*/ 2489 w 3573"/>
              <a:gd name="T13" fmla="*/ 2244 h 2827"/>
              <a:gd name="T14" fmla="*/ 2399 w 3573"/>
              <a:gd name="T15" fmla="*/ 2271 h 2827"/>
              <a:gd name="T16" fmla="*/ 2304 w 3573"/>
              <a:gd name="T17" fmla="*/ 2241 h 2827"/>
              <a:gd name="T18" fmla="*/ 2230 w 3573"/>
              <a:gd name="T19" fmla="*/ 2155 h 2827"/>
              <a:gd name="T20" fmla="*/ 2221 w 3573"/>
              <a:gd name="T21" fmla="*/ 2044 h 2827"/>
              <a:gd name="T22" fmla="*/ 2327 w 3573"/>
              <a:gd name="T23" fmla="*/ 1864 h 2827"/>
              <a:gd name="T24" fmla="*/ 2421 w 3573"/>
              <a:gd name="T25" fmla="*/ 1582 h 2827"/>
              <a:gd name="T26" fmla="*/ 2422 w 3573"/>
              <a:gd name="T27" fmla="*/ 1289 h 2827"/>
              <a:gd name="T28" fmla="*/ 2338 w 3573"/>
              <a:gd name="T29" fmla="*/ 1020 h 2827"/>
              <a:gd name="T30" fmla="*/ 2205 w 3573"/>
              <a:gd name="T31" fmla="*/ 815 h 2827"/>
              <a:gd name="T32" fmla="*/ 2191 w 3573"/>
              <a:gd name="T33" fmla="*/ 701 h 2827"/>
              <a:gd name="T34" fmla="*/ 2255 w 3573"/>
              <a:gd name="T35" fmla="*/ 602 h 2827"/>
              <a:gd name="T36" fmla="*/ 2350 w 3573"/>
              <a:gd name="T37" fmla="*/ 557 h 2827"/>
              <a:gd name="T38" fmla="*/ 1694 w 3573"/>
              <a:gd name="T39" fmla="*/ 195 h 2827"/>
              <a:gd name="T40" fmla="*/ 1776 w 3573"/>
              <a:gd name="T41" fmla="*/ 282 h 2827"/>
              <a:gd name="T42" fmla="*/ 1785 w 3573"/>
              <a:gd name="T43" fmla="*/ 2553 h 2827"/>
              <a:gd name="T44" fmla="*/ 1720 w 3573"/>
              <a:gd name="T45" fmla="*/ 2653 h 2827"/>
              <a:gd name="T46" fmla="*/ 1625 w 3573"/>
              <a:gd name="T47" fmla="*/ 2685 h 2827"/>
              <a:gd name="T48" fmla="*/ 1522 w 3573"/>
              <a:gd name="T49" fmla="*/ 2647 h 2827"/>
              <a:gd name="T50" fmla="*/ 99 w 3573"/>
              <a:gd name="T51" fmla="*/ 1903 h 2827"/>
              <a:gd name="T52" fmla="*/ 13 w 3573"/>
              <a:gd name="T53" fmla="*/ 1817 h 2827"/>
              <a:gd name="T54" fmla="*/ 3 w 3573"/>
              <a:gd name="T55" fmla="*/ 1078 h 2827"/>
              <a:gd name="T56" fmla="*/ 72 w 3573"/>
              <a:gd name="T57" fmla="*/ 976 h 2827"/>
              <a:gd name="T58" fmla="*/ 635 w 3573"/>
              <a:gd name="T59" fmla="*/ 949 h 2827"/>
              <a:gd name="T60" fmla="*/ 1605 w 3573"/>
              <a:gd name="T61" fmla="*/ 181 h 2827"/>
              <a:gd name="T62" fmla="*/ 2983 w 3573"/>
              <a:gd name="T63" fmla="*/ 11 h 2827"/>
              <a:gd name="T64" fmla="*/ 3118 w 3573"/>
              <a:gd name="T65" fmla="*/ 138 h 2827"/>
              <a:gd name="T66" fmla="*/ 3350 w 3573"/>
              <a:gd name="T67" fmla="*/ 499 h 2827"/>
              <a:gd name="T68" fmla="*/ 3503 w 3573"/>
              <a:gd name="T69" fmla="*/ 899 h 2827"/>
              <a:gd name="T70" fmla="*/ 3569 w 3573"/>
              <a:gd name="T71" fmla="*/ 1324 h 2827"/>
              <a:gd name="T72" fmla="*/ 3545 w 3573"/>
              <a:gd name="T73" fmla="*/ 1768 h 2827"/>
              <a:gd name="T74" fmla="*/ 3427 w 3573"/>
              <a:gd name="T75" fmla="*/ 2196 h 2827"/>
              <a:gd name="T76" fmla="*/ 3218 w 3573"/>
              <a:gd name="T77" fmla="*/ 2590 h 2827"/>
              <a:gd name="T78" fmla="*/ 3040 w 3573"/>
              <a:gd name="T79" fmla="*/ 2804 h 2827"/>
              <a:gd name="T80" fmla="*/ 2957 w 3573"/>
              <a:gd name="T81" fmla="*/ 2827 h 2827"/>
              <a:gd name="T82" fmla="*/ 2863 w 3573"/>
              <a:gd name="T83" fmla="*/ 2797 h 2827"/>
              <a:gd name="T84" fmla="*/ 2787 w 3573"/>
              <a:gd name="T85" fmla="*/ 2709 h 2827"/>
              <a:gd name="T86" fmla="*/ 2783 w 3573"/>
              <a:gd name="T87" fmla="*/ 2594 h 2827"/>
              <a:gd name="T88" fmla="*/ 2933 w 3573"/>
              <a:gd name="T89" fmla="*/ 2378 h 2827"/>
              <a:gd name="T90" fmla="*/ 3113 w 3573"/>
              <a:gd name="T91" fmla="*/ 2022 h 2827"/>
              <a:gd name="T92" fmla="*/ 3206 w 3573"/>
              <a:gd name="T93" fmla="*/ 1633 h 2827"/>
              <a:gd name="T94" fmla="*/ 3207 w 3573"/>
              <a:gd name="T95" fmla="*/ 1239 h 2827"/>
              <a:gd name="T96" fmla="*/ 3122 w 3573"/>
              <a:gd name="T97" fmla="*/ 866 h 2827"/>
              <a:gd name="T98" fmla="*/ 2957 w 3573"/>
              <a:gd name="T99" fmla="*/ 522 h 2827"/>
              <a:gd name="T100" fmla="*/ 2767 w 3573"/>
              <a:gd name="T101" fmla="*/ 269 h 2827"/>
              <a:gd name="T102" fmla="*/ 2744 w 3573"/>
              <a:gd name="T103" fmla="*/ 165 h 2827"/>
              <a:gd name="T104" fmla="*/ 2791 w 3573"/>
              <a:gd name="T105" fmla="*/ 70 h 2827"/>
              <a:gd name="T106" fmla="*/ 2878 w 3573"/>
              <a:gd name="T107" fmla="*/ 8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73" h="2827">
                <a:moveTo>
                  <a:pt x="2378" y="555"/>
                </a:moveTo>
                <a:lnTo>
                  <a:pt x="2404" y="559"/>
                </a:lnTo>
                <a:lnTo>
                  <a:pt x="2431" y="567"/>
                </a:lnTo>
                <a:lnTo>
                  <a:pt x="2455" y="579"/>
                </a:lnTo>
                <a:lnTo>
                  <a:pt x="2476" y="595"/>
                </a:lnTo>
                <a:lnTo>
                  <a:pt x="2495" y="614"/>
                </a:lnTo>
                <a:lnTo>
                  <a:pt x="2551" y="686"/>
                </a:lnTo>
                <a:lnTo>
                  <a:pt x="2600" y="760"/>
                </a:lnTo>
                <a:lnTo>
                  <a:pt x="2643" y="837"/>
                </a:lnTo>
                <a:lnTo>
                  <a:pt x="2680" y="916"/>
                </a:lnTo>
                <a:lnTo>
                  <a:pt x="2713" y="998"/>
                </a:lnTo>
                <a:lnTo>
                  <a:pt x="2739" y="1081"/>
                </a:lnTo>
                <a:lnTo>
                  <a:pt x="2761" y="1166"/>
                </a:lnTo>
                <a:lnTo>
                  <a:pt x="2775" y="1253"/>
                </a:lnTo>
                <a:lnTo>
                  <a:pt x="2784" y="1342"/>
                </a:lnTo>
                <a:lnTo>
                  <a:pt x="2787" y="1432"/>
                </a:lnTo>
                <a:lnTo>
                  <a:pt x="2785" y="1516"/>
                </a:lnTo>
                <a:lnTo>
                  <a:pt x="2776" y="1598"/>
                </a:lnTo>
                <a:lnTo>
                  <a:pt x="2763" y="1681"/>
                </a:lnTo>
                <a:lnTo>
                  <a:pt x="2745" y="1761"/>
                </a:lnTo>
                <a:lnTo>
                  <a:pt x="2722" y="1840"/>
                </a:lnTo>
                <a:lnTo>
                  <a:pt x="2693" y="1918"/>
                </a:lnTo>
                <a:lnTo>
                  <a:pt x="2660" y="1993"/>
                </a:lnTo>
                <a:lnTo>
                  <a:pt x="2621" y="2067"/>
                </a:lnTo>
                <a:lnTo>
                  <a:pt x="2578" y="2137"/>
                </a:lnTo>
                <a:lnTo>
                  <a:pt x="2529" y="2206"/>
                </a:lnTo>
                <a:lnTo>
                  <a:pt x="2510" y="2226"/>
                </a:lnTo>
                <a:lnTo>
                  <a:pt x="2489" y="2244"/>
                </a:lnTo>
                <a:lnTo>
                  <a:pt x="2464" y="2257"/>
                </a:lnTo>
                <a:lnTo>
                  <a:pt x="2438" y="2267"/>
                </a:lnTo>
                <a:lnTo>
                  <a:pt x="2411" y="2271"/>
                </a:lnTo>
                <a:lnTo>
                  <a:pt x="2399" y="2271"/>
                </a:lnTo>
                <a:lnTo>
                  <a:pt x="2374" y="2269"/>
                </a:lnTo>
                <a:lnTo>
                  <a:pt x="2349" y="2263"/>
                </a:lnTo>
                <a:lnTo>
                  <a:pt x="2326" y="2254"/>
                </a:lnTo>
                <a:lnTo>
                  <a:pt x="2304" y="2241"/>
                </a:lnTo>
                <a:lnTo>
                  <a:pt x="2284" y="2224"/>
                </a:lnTo>
                <a:lnTo>
                  <a:pt x="2263" y="2202"/>
                </a:lnTo>
                <a:lnTo>
                  <a:pt x="2244" y="2180"/>
                </a:lnTo>
                <a:lnTo>
                  <a:pt x="2230" y="2155"/>
                </a:lnTo>
                <a:lnTo>
                  <a:pt x="2220" y="2128"/>
                </a:lnTo>
                <a:lnTo>
                  <a:pt x="2216" y="2099"/>
                </a:lnTo>
                <a:lnTo>
                  <a:pt x="2216" y="2071"/>
                </a:lnTo>
                <a:lnTo>
                  <a:pt x="2221" y="2044"/>
                </a:lnTo>
                <a:lnTo>
                  <a:pt x="2232" y="2017"/>
                </a:lnTo>
                <a:lnTo>
                  <a:pt x="2247" y="1992"/>
                </a:lnTo>
                <a:lnTo>
                  <a:pt x="2290" y="1929"/>
                </a:lnTo>
                <a:lnTo>
                  <a:pt x="2327" y="1864"/>
                </a:lnTo>
                <a:lnTo>
                  <a:pt x="2360" y="1796"/>
                </a:lnTo>
                <a:lnTo>
                  <a:pt x="2386" y="1727"/>
                </a:lnTo>
                <a:lnTo>
                  <a:pt x="2407" y="1655"/>
                </a:lnTo>
                <a:lnTo>
                  <a:pt x="2421" y="1582"/>
                </a:lnTo>
                <a:lnTo>
                  <a:pt x="2429" y="1507"/>
                </a:lnTo>
                <a:lnTo>
                  <a:pt x="2433" y="1432"/>
                </a:lnTo>
                <a:lnTo>
                  <a:pt x="2431" y="1359"/>
                </a:lnTo>
                <a:lnTo>
                  <a:pt x="2422" y="1289"/>
                </a:lnTo>
                <a:lnTo>
                  <a:pt x="2409" y="1219"/>
                </a:lnTo>
                <a:lnTo>
                  <a:pt x="2390" y="1151"/>
                </a:lnTo>
                <a:lnTo>
                  <a:pt x="2366" y="1085"/>
                </a:lnTo>
                <a:lnTo>
                  <a:pt x="2338" y="1020"/>
                </a:lnTo>
                <a:lnTo>
                  <a:pt x="2304" y="957"/>
                </a:lnTo>
                <a:lnTo>
                  <a:pt x="2266" y="898"/>
                </a:lnTo>
                <a:lnTo>
                  <a:pt x="2222" y="840"/>
                </a:lnTo>
                <a:lnTo>
                  <a:pt x="2205" y="815"/>
                </a:lnTo>
                <a:lnTo>
                  <a:pt x="2194" y="788"/>
                </a:lnTo>
                <a:lnTo>
                  <a:pt x="2187" y="759"/>
                </a:lnTo>
                <a:lnTo>
                  <a:pt x="2186" y="730"/>
                </a:lnTo>
                <a:lnTo>
                  <a:pt x="2191" y="701"/>
                </a:lnTo>
                <a:lnTo>
                  <a:pt x="2199" y="674"/>
                </a:lnTo>
                <a:lnTo>
                  <a:pt x="2213" y="648"/>
                </a:lnTo>
                <a:lnTo>
                  <a:pt x="2233" y="624"/>
                </a:lnTo>
                <a:lnTo>
                  <a:pt x="2255" y="602"/>
                </a:lnTo>
                <a:lnTo>
                  <a:pt x="2276" y="585"/>
                </a:lnTo>
                <a:lnTo>
                  <a:pt x="2299" y="571"/>
                </a:lnTo>
                <a:lnTo>
                  <a:pt x="2324" y="562"/>
                </a:lnTo>
                <a:lnTo>
                  <a:pt x="2350" y="557"/>
                </a:lnTo>
                <a:lnTo>
                  <a:pt x="2378" y="555"/>
                </a:lnTo>
                <a:close/>
                <a:moveTo>
                  <a:pt x="1635" y="180"/>
                </a:moveTo>
                <a:lnTo>
                  <a:pt x="1665" y="184"/>
                </a:lnTo>
                <a:lnTo>
                  <a:pt x="1694" y="195"/>
                </a:lnTo>
                <a:lnTo>
                  <a:pt x="1720" y="210"/>
                </a:lnTo>
                <a:lnTo>
                  <a:pt x="1743" y="231"/>
                </a:lnTo>
                <a:lnTo>
                  <a:pt x="1762" y="255"/>
                </a:lnTo>
                <a:lnTo>
                  <a:pt x="1776" y="282"/>
                </a:lnTo>
                <a:lnTo>
                  <a:pt x="1785" y="310"/>
                </a:lnTo>
                <a:lnTo>
                  <a:pt x="1787" y="341"/>
                </a:lnTo>
                <a:lnTo>
                  <a:pt x="1787" y="2523"/>
                </a:lnTo>
                <a:lnTo>
                  <a:pt x="1785" y="2553"/>
                </a:lnTo>
                <a:lnTo>
                  <a:pt x="1776" y="2583"/>
                </a:lnTo>
                <a:lnTo>
                  <a:pt x="1762" y="2610"/>
                </a:lnTo>
                <a:lnTo>
                  <a:pt x="1743" y="2634"/>
                </a:lnTo>
                <a:lnTo>
                  <a:pt x="1720" y="2653"/>
                </a:lnTo>
                <a:lnTo>
                  <a:pt x="1694" y="2670"/>
                </a:lnTo>
                <a:lnTo>
                  <a:pt x="1671" y="2678"/>
                </a:lnTo>
                <a:lnTo>
                  <a:pt x="1648" y="2683"/>
                </a:lnTo>
                <a:lnTo>
                  <a:pt x="1625" y="2685"/>
                </a:lnTo>
                <a:lnTo>
                  <a:pt x="1597" y="2683"/>
                </a:lnTo>
                <a:lnTo>
                  <a:pt x="1571" y="2675"/>
                </a:lnTo>
                <a:lnTo>
                  <a:pt x="1545" y="2663"/>
                </a:lnTo>
                <a:lnTo>
                  <a:pt x="1522" y="2647"/>
                </a:lnTo>
                <a:lnTo>
                  <a:pt x="635" y="1916"/>
                </a:lnTo>
                <a:lnTo>
                  <a:pt x="163" y="1916"/>
                </a:lnTo>
                <a:lnTo>
                  <a:pt x="130" y="1912"/>
                </a:lnTo>
                <a:lnTo>
                  <a:pt x="99" y="1903"/>
                </a:lnTo>
                <a:lnTo>
                  <a:pt x="72" y="1887"/>
                </a:lnTo>
                <a:lnTo>
                  <a:pt x="48" y="1868"/>
                </a:lnTo>
                <a:lnTo>
                  <a:pt x="27" y="1844"/>
                </a:lnTo>
                <a:lnTo>
                  <a:pt x="13" y="1817"/>
                </a:lnTo>
                <a:lnTo>
                  <a:pt x="3" y="1786"/>
                </a:lnTo>
                <a:lnTo>
                  <a:pt x="0" y="1754"/>
                </a:lnTo>
                <a:lnTo>
                  <a:pt x="0" y="1111"/>
                </a:lnTo>
                <a:lnTo>
                  <a:pt x="3" y="1078"/>
                </a:lnTo>
                <a:lnTo>
                  <a:pt x="13" y="1048"/>
                </a:lnTo>
                <a:lnTo>
                  <a:pt x="27" y="1019"/>
                </a:lnTo>
                <a:lnTo>
                  <a:pt x="48" y="995"/>
                </a:lnTo>
                <a:lnTo>
                  <a:pt x="72" y="976"/>
                </a:lnTo>
                <a:lnTo>
                  <a:pt x="99" y="961"/>
                </a:lnTo>
                <a:lnTo>
                  <a:pt x="130" y="952"/>
                </a:lnTo>
                <a:lnTo>
                  <a:pt x="163" y="949"/>
                </a:lnTo>
                <a:lnTo>
                  <a:pt x="635" y="949"/>
                </a:lnTo>
                <a:lnTo>
                  <a:pt x="1522" y="216"/>
                </a:lnTo>
                <a:lnTo>
                  <a:pt x="1547" y="199"/>
                </a:lnTo>
                <a:lnTo>
                  <a:pt x="1575" y="187"/>
                </a:lnTo>
                <a:lnTo>
                  <a:pt x="1605" y="181"/>
                </a:lnTo>
                <a:lnTo>
                  <a:pt x="1635" y="180"/>
                </a:lnTo>
                <a:close/>
                <a:moveTo>
                  <a:pt x="2931" y="0"/>
                </a:moveTo>
                <a:lnTo>
                  <a:pt x="2957" y="4"/>
                </a:lnTo>
                <a:lnTo>
                  <a:pt x="2983" y="11"/>
                </a:lnTo>
                <a:lnTo>
                  <a:pt x="3007" y="22"/>
                </a:lnTo>
                <a:lnTo>
                  <a:pt x="3028" y="37"/>
                </a:lnTo>
                <a:lnTo>
                  <a:pt x="3048" y="55"/>
                </a:lnTo>
                <a:lnTo>
                  <a:pt x="3118" y="138"/>
                </a:lnTo>
                <a:lnTo>
                  <a:pt x="3183" y="224"/>
                </a:lnTo>
                <a:lnTo>
                  <a:pt x="3244" y="313"/>
                </a:lnTo>
                <a:lnTo>
                  <a:pt x="3300" y="406"/>
                </a:lnTo>
                <a:lnTo>
                  <a:pt x="3350" y="499"/>
                </a:lnTo>
                <a:lnTo>
                  <a:pt x="3396" y="597"/>
                </a:lnTo>
                <a:lnTo>
                  <a:pt x="3437" y="696"/>
                </a:lnTo>
                <a:lnTo>
                  <a:pt x="3472" y="797"/>
                </a:lnTo>
                <a:lnTo>
                  <a:pt x="3503" y="899"/>
                </a:lnTo>
                <a:lnTo>
                  <a:pt x="3528" y="1003"/>
                </a:lnTo>
                <a:lnTo>
                  <a:pt x="3548" y="1108"/>
                </a:lnTo>
                <a:lnTo>
                  <a:pt x="3562" y="1216"/>
                </a:lnTo>
                <a:lnTo>
                  <a:pt x="3569" y="1324"/>
                </a:lnTo>
                <a:lnTo>
                  <a:pt x="3573" y="1432"/>
                </a:lnTo>
                <a:lnTo>
                  <a:pt x="3569" y="1545"/>
                </a:lnTo>
                <a:lnTo>
                  <a:pt x="3561" y="1656"/>
                </a:lnTo>
                <a:lnTo>
                  <a:pt x="3545" y="1768"/>
                </a:lnTo>
                <a:lnTo>
                  <a:pt x="3524" y="1877"/>
                </a:lnTo>
                <a:lnTo>
                  <a:pt x="3497" y="1985"/>
                </a:lnTo>
                <a:lnTo>
                  <a:pt x="3465" y="2092"/>
                </a:lnTo>
                <a:lnTo>
                  <a:pt x="3427" y="2196"/>
                </a:lnTo>
                <a:lnTo>
                  <a:pt x="3382" y="2299"/>
                </a:lnTo>
                <a:lnTo>
                  <a:pt x="3333" y="2399"/>
                </a:lnTo>
                <a:lnTo>
                  <a:pt x="3278" y="2496"/>
                </a:lnTo>
                <a:lnTo>
                  <a:pt x="3218" y="2590"/>
                </a:lnTo>
                <a:lnTo>
                  <a:pt x="3153" y="2682"/>
                </a:lnTo>
                <a:lnTo>
                  <a:pt x="3082" y="2770"/>
                </a:lnTo>
                <a:lnTo>
                  <a:pt x="3062" y="2789"/>
                </a:lnTo>
                <a:lnTo>
                  <a:pt x="3040" y="2804"/>
                </a:lnTo>
                <a:lnTo>
                  <a:pt x="3017" y="2816"/>
                </a:lnTo>
                <a:lnTo>
                  <a:pt x="2991" y="2824"/>
                </a:lnTo>
                <a:lnTo>
                  <a:pt x="2965" y="2827"/>
                </a:lnTo>
                <a:lnTo>
                  <a:pt x="2957" y="2827"/>
                </a:lnTo>
                <a:lnTo>
                  <a:pt x="2932" y="2825"/>
                </a:lnTo>
                <a:lnTo>
                  <a:pt x="2907" y="2820"/>
                </a:lnTo>
                <a:lnTo>
                  <a:pt x="2884" y="2810"/>
                </a:lnTo>
                <a:lnTo>
                  <a:pt x="2863" y="2797"/>
                </a:lnTo>
                <a:lnTo>
                  <a:pt x="2843" y="2780"/>
                </a:lnTo>
                <a:lnTo>
                  <a:pt x="2822" y="2759"/>
                </a:lnTo>
                <a:lnTo>
                  <a:pt x="2801" y="2735"/>
                </a:lnTo>
                <a:lnTo>
                  <a:pt x="2787" y="2709"/>
                </a:lnTo>
                <a:lnTo>
                  <a:pt x="2779" y="2681"/>
                </a:lnTo>
                <a:lnTo>
                  <a:pt x="2774" y="2651"/>
                </a:lnTo>
                <a:lnTo>
                  <a:pt x="2775" y="2622"/>
                </a:lnTo>
                <a:lnTo>
                  <a:pt x="2783" y="2594"/>
                </a:lnTo>
                <a:lnTo>
                  <a:pt x="2795" y="2565"/>
                </a:lnTo>
                <a:lnTo>
                  <a:pt x="2812" y="2540"/>
                </a:lnTo>
                <a:lnTo>
                  <a:pt x="2876" y="2461"/>
                </a:lnTo>
                <a:lnTo>
                  <a:pt x="2933" y="2378"/>
                </a:lnTo>
                <a:lnTo>
                  <a:pt x="2986" y="2294"/>
                </a:lnTo>
                <a:lnTo>
                  <a:pt x="3034" y="2206"/>
                </a:lnTo>
                <a:lnTo>
                  <a:pt x="3076" y="2114"/>
                </a:lnTo>
                <a:lnTo>
                  <a:pt x="3113" y="2022"/>
                </a:lnTo>
                <a:lnTo>
                  <a:pt x="3145" y="1927"/>
                </a:lnTo>
                <a:lnTo>
                  <a:pt x="3171" y="1831"/>
                </a:lnTo>
                <a:lnTo>
                  <a:pt x="3191" y="1732"/>
                </a:lnTo>
                <a:lnTo>
                  <a:pt x="3206" y="1633"/>
                </a:lnTo>
                <a:lnTo>
                  <a:pt x="3215" y="1533"/>
                </a:lnTo>
                <a:lnTo>
                  <a:pt x="3218" y="1432"/>
                </a:lnTo>
                <a:lnTo>
                  <a:pt x="3215" y="1336"/>
                </a:lnTo>
                <a:lnTo>
                  <a:pt x="3207" y="1239"/>
                </a:lnTo>
                <a:lnTo>
                  <a:pt x="3194" y="1144"/>
                </a:lnTo>
                <a:lnTo>
                  <a:pt x="3175" y="1050"/>
                </a:lnTo>
                <a:lnTo>
                  <a:pt x="3152" y="957"/>
                </a:lnTo>
                <a:lnTo>
                  <a:pt x="3122" y="866"/>
                </a:lnTo>
                <a:lnTo>
                  <a:pt x="3088" y="777"/>
                </a:lnTo>
                <a:lnTo>
                  <a:pt x="3049" y="690"/>
                </a:lnTo>
                <a:lnTo>
                  <a:pt x="3005" y="604"/>
                </a:lnTo>
                <a:lnTo>
                  <a:pt x="2957" y="522"/>
                </a:lnTo>
                <a:lnTo>
                  <a:pt x="2904" y="442"/>
                </a:lnTo>
                <a:lnTo>
                  <a:pt x="2846" y="365"/>
                </a:lnTo>
                <a:lnTo>
                  <a:pt x="2784" y="290"/>
                </a:lnTo>
                <a:lnTo>
                  <a:pt x="2767" y="269"/>
                </a:lnTo>
                <a:lnTo>
                  <a:pt x="2755" y="244"/>
                </a:lnTo>
                <a:lnTo>
                  <a:pt x="2747" y="219"/>
                </a:lnTo>
                <a:lnTo>
                  <a:pt x="2743" y="191"/>
                </a:lnTo>
                <a:lnTo>
                  <a:pt x="2744" y="165"/>
                </a:lnTo>
                <a:lnTo>
                  <a:pt x="2749" y="139"/>
                </a:lnTo>
                <a:lnTo>
                  <a:pt x="2758" y="114"/>
                </a:lnTo>
                <a:lnTo>
                  <a:pt x="2772" y="90"/>
                </a:lnTo>
                <a:lnTo>
                  <a:pt x="2791" y="70"/>
                </a:lnTo>
                <a:lnTo>
                  <a:pt x="2811" y="48"/>
                </a:lnTo>
                <a:lnTo>
                  <a:pt x="2831" y="31"/>
                </a:lnTo>
                <a:lnTo>
                  <a:pt x="2854" y="18"/>
                </a:lnTo>
                <a:lnTo>
                  <a:pt x="2878" y="8"/>
                </a:lnTo>
                <a:lnTo>
                  <a:pt x="2904" y="2"/>
                </a:lnTo>
                <a:lnTo>
                  <a:pt x="2931" y="0"/>
                </a:lnTo>
                <a:close/>
              </a:path>
            </a:pathLst>
          </a:custGeom>
          <a:solidFill>
            <a:schemeClr val="bg1"/>
          </a:solidFill>
          <a:ln w="0">
            <a:noFill/>
            <a:prstDash val="solid"/>
            <a:round/>
          </a:ln>
        </p:spPr>
        <p:txBody>
          <a:bodyPr vert="horz" wrap="square" lIns="91416" tIns="45708" rIns="91416" bIns="45708" numCol="1" anchor="t" anchorCtr="0" compatLnSpc="1"/>
          <a:lstStyle/>
          <a:p>
            <a:endParaRPr lang="en-US" sz="1800">
              <a:cs typeface="+mn-ea"/>
              <a:sym typeface="+mn-lt"/>
            </a:endParaRPr>
          </a:p>
        </p:txBody>
      </p:sp>
      <p:sp>
        <p:nvSpPr>
          <p:cNvPr id="13" name="矩形 12"/>
          <p:cNvSpPr/>
          <p:nvPr/>
        </p:nvSpPr>
        <p:spPr>
          <a:xfrm>
            <a:off x="1001582" y="3129183"/>
            <a:ext cx="2299761" cy="1114105"/>
          </a:xfrm>
          <a:prstGeom prst="rect">
            <a:avLst/>
          </a:prstGeom>
          <a:gradFill>
            <a:gsLst>
              <a:gs pos="0">
                <a:srgbClr val="81B9E5"/>
              </a:gs>
              <a:gs pos="100000">
                <a:srgbClr val="539AD3"/>
              </a:gs>
            </a:gsLst>
            <a:lin ang="5400000" scaled="1"/>
          </a:gra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cs typeface="+mn-ea"/>
              <a:sym typeface="+mn-lt"/>
            </a:endParaRPr>
          </a:p>
        </p:txBody>
      </p:sp>
      <p:grpSp>
        <p:nvGrpSpPr>
          <p:cNvPr id="14" name="Group 1271"/>
          <p:cNvGrpSpPr>
            <a:grpSpLocks noChangeAspect="1"/>
          </p:cNvGrpSpPr>
          <p:nvPr/>
        </p:nvGrpSpPr>
        <p:grpSpPr bwMode="auto">
          <a:xfrm>
            <a:off x="1904528" y="3461282"/>
            <a:ext cx="493864" cy="493365"/>
            <a:chOff x="5516" y="3626"/>
            <a:chExt cx="1981" cy="1979"/>
          </a:xfrm>
          <a:solidFill>
            <a:schemeClr val="bg1"/>
          </a:solidFill>
        </p:grpSpPr>
        <p:sp>
          <p:nvSpPr>
            <p:cNvPr id="15" name="Freeform 1273"/>
            <p:cNvSpPr/>
            <p:nvPr/>
          </p:nvSpPr>
          <p:spPr bwMode="auto">
            <a:xfrm>
              <a:off x="5524" y="4270"/>
              <a:ext cx="491" cy="498"/>
            </a:xfrm>
            <a:custGeom>
              <a:avLst/>
              <a:gdLst>
                <a:gd name="T0" fmla="*/ 980 w 980"/>
                <a:gd name="T1" fmla="*/ 0 h 996"/>
                <a:gd name="T2" fmla="*/ 952 w 980"/>
                <a:gd name="T3" fmla="*/ 46 h 996"/>
                <a:gd name="T4" fmla="*/ 921 w 980"/>
                <a:gd name="T5" fmla="*/ 94 h 996"/>
                <a:gd name="T6" fmla="*/ 890 w 980"/>
                <a:gd name="T7" fmla="*/ 145 h 996"/>
                <a:gd name="T8" fmla="*/ 856 w 980"/>
                <a:gd name="T9" fmla="*/ 198 h 996"/>
                <a:gd name="T10" fmla="*/ 819 w 980"/>
                <a:gd name="T11" fmla="*/ 255 h 996"/>
                <a:gd name="T12" fmla="*/ 781 w 980"/>
                <a:gd name="T13" fmla="*/ 314 h 996"/>
                <a:gd name="T14" fmla="*/ 740 w 980"/>
                <a:gd name="T15" fmla="*/ 376 h 996"/>
                <a:gd name="T16" fmla="*/ 696 w 980"/>
                <a:gd name="T17" fmla="*/ 444 h 996"/>
                <a:gd name="T18" fmla="*/ 649 w 980"/>
                <a:gd name="T19" fmla="*/ 514 h 996"/>
                <a:gd name="T20" fmla="*/ 599 w 980"/>
                <a:gd name="T21" fmla="*/ 588 h 996"/>
                <a:gd name="T22" fmla="*/ 546 w 980"/>
                <a:gd name="T23" fmla="*/ 665 h 996"/>
                <a:gd name="T24" fmla="*/ 491 w 980"/>
                <a:gd name="T25" fmla="*/ 748 h 996"/>
                <a:gd name="T26" fmla="*/ 431 w 980"/>
                <a:gd name="T27" fmla="*/ 834 h 996"/>
                <a:gd name="T28" fmla="*/ 369 w 980"/>
                <a:gd name="T29" fmla="*/ 926 h 996"/>
                <a:gd name="T30" fmla="*/ 347 w 980"/>
                <a:gd name="T31" fmla="*/ 960 h 996"/>
                <a:gd name="T32" fmla="*/ 331 w 980"/>
                <a:gd name="T33" fmla="*/ 996 h 996"/>
                <a:gd name="T34" fmla="*/ 0 w 980"/>
                <a:gd name="T35" fmla="*/ 666 h 996"/>
                <a:gd name="T36" fmla="*/ 2 w 980"/>
                <a:gd name="T37" fmla="*/ 664 h 996"/>
                <a:gd name="T38" fmla="*/ 8 w 980"/>
                <a:gd name="T39" fmla="*/ 657 h 996"/>
                <a:gd name="T40" fmla="*/ 18 w 980"/>
                <a:gd name="T41" fmla="*/ 645 h 996"/>
                <a:gd name="T42" fmla="*/ 30 w 980"/>
                <a:gd name="T43" fmla="*/ 629 h 996"/>
                <a:gd name="T44" fmla="*/ 47 w 980"/>
                <a:gd name="T45" fmla="*/ 609 h 996"/>
                <a:gd name="T46" fmla="*/ 66 w 980"/>
                <a:gd name="T47" fmla="*/ 588 h 996"/>
                <a:gd name="T48" fmla="*/ 89 w 980"/>
                <a:gd name="T49" fmla="*/ 561 h 996"/>
                <a:gd name="T50" fmla="*/ 115 w 980"/>
                <a:gd name="T51" fmla="*/ 533 h 996"/>
                <a:gd name="T52" fmla="*/ 144 w 980"/>
                <a:gd name="T53" fmla="*/ 503 h 996"/>
                <a:gd name="T54" fmla="*/ 174 w 980"/>
                <a:gd name="T55" fmla="*/ 471 h 996"/>
                <a:gd name="T56" fmla="*/ 208 w 980"/>
                <a:gd name="T57" fmla="*/ 438 h 996"/>
                <a:gd name="T58" fmla="*/ 244 w 980"/>
                <a:gd name="T59" fmla="*/ 403 h 996"/>
                <a:gd name="T60" fmla="*/ 283 w 980"/>
                <a:gd name="T61" fmla="*/ 368 h 996"/>
                <a:gd name="T62" fmla="*/ 324 w 980"/>
                <a:gd name="T63" fmla="*/ 332 h 996"/>
                <a:gd name="T64" fmla="*/ 366 w 980"/>
                <a:gd name="T65" fmla="*/ 296 h 996"/>
                <a:gd name="T66" fmla="*/ 410 w 980"/>
                <a:gd name="T67" fmla="*/ 261 h 996"/>
                <a:gd name="T68" fmla="*/ 457 w 980"/>
                <a:gd name="T69" fmla="*/ 226 h 996"/>
                <a:gd name="T70" fmla="*/ 504 w 980"/>
                <a:gd name="T71" fmla="*/ 192 h 996"/>
                <a:gd name="T72" fmla="*/ 554 w 980"/>
                <a:gd name="T73" fmla="*/ 160 h 996"/>
                <a:gd name="T74" fmla="*/ 603 w 980"/>
                <a:gd name="T75" fmla="*/ 130 h 996"/>
                <a:gd name="T76" fmla="*/ 655 w 980"/>
                <a:gd name="T77" fmla="*/ 102 h 996"/>
                <a:gd name="T78" fmla="*/ 707 w 980"/>
                <a:gd name="T79" fmla="*/ 76 h 996"/>
                <a:gd name="T80" fmla="*/ 761 w 980"/>
                <a:gd name="T81" fmla="*/ 54 h 996"/>
                <a:gd name="T82" fmla="*/ 815 w 980"/>
                <a:gd name="T83" fmla="*/ 35 h 996"/>
                <a:gd name="T84" fmla="*/ 870 w 980"/>
                <a:gd name="T85" fmla="*/ 19 h 996"/>
                <a:gd name="T86" fmla="*/ 925 w 980"/>
                <a:gd name="T87" fmla="*/ 7 h 996"/>
                <a:gd name="T88" fmla="*/ 980 w 980"/>
                <a:gd name="T89"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0" h="996">
                  <a:moveTo>
                    <a:pt x="980" y="0"/>
                  </a:moveTo>
                  <a:lnTo>
                    <a:pt x="952" y="46"/>
                  </a:lnTo>
                  <a:lnTo>
                    <a:pt x="921" y="94"/>
                  </a:lnTo>
                  <a:lnTo>
                    <a:pt x="890" y="145"/>
                  </a:lnTo>
                  <a:lnTo>
                    <a:pt x="856" y="198"/>
                  </a:lnTo>
                  <a:lnTo>
                    <a:pt x="819" y="255"/>
                  </a:lnTo>
                  <a:lnTo>
                    <a:pt x="781" y="314"/>
                  </a:lnTo>
                  <a:lnTo>
                    <a:pt x="740" y="376"/>
                  </a:lnTo>
                  <a:lnTo>
                    <a:pt x="696" y="444"/>
                  </a:lnTo>
                  <a:lnTo>
                    <a:pt x="649" y="514"/>
                  </a:lnTo>
                  <a:lnTo>
                    <a:pt x="599" y="588"/>
                  </a:lnTo>
                  <a:lnTo>
                    <a:pt x="546" y="665"/>
                  </a:lnTo>
                  <a:lnTo>
                    <a:pt x="491" y="748"/>
                  </a:lnTo>
                  <a:lnTo>
                    <a:pt x="431" y="834"/>
                  </a:lnTo>
                  <a:lnTo>
                    <a:pt x="369" y="926"/>
                  </a:lnTo>
                  <a:lnTo>
                    <a:pt x="347" y="960"/>
                  </a:lnTo>
                  <a:lnTo>
                    <a:pt x="331" y="996"/>
                  </a:lnTo>
                  <a:lnTo>
                    <a:pt x="0" y="666"/>
                  </a:lnTo>
                  <a:lnTo>
                    <a:pt x="2" y="664"/>
                  </a:lnTo>
                  <a:lnTo>
                    <a:pt x="8" y="657"/>
                  </a:lnTo>
                  <a:lnTo>
                    <a:pt x="18" y="645"/>
                  </a:lnTo>
                  <a:lnTo>
                    <a:pt x="30" y="629"/>
                  </a:lnTo>
                  <a:lnTo>
                    <a:pt x="47" y="609"/>
                  </a:lnTo>
                  <a:lnTo>
                    <a:pt x="66" y="588"/>
                  </a:lnTo>
                  <a:lnTo>
                    <a:pt x="89" y="561"/>
                  </a:lnTo>
                  <a:lnTo>
                    <a:pt x="115" y="533"/>
                  </a:lnTo>
                  <a:lnTo>
                    <a:pt x="144" y="503"/>
                  </a:lnTo>
                  <a:lnTo>
                    <a:pt x="174" y="471"/>
                  </a:lnTo>
                  <a:lnTo>
                    <a:pt x="208" y="438"/>
                  </a:lnTo>
                  <a:lnTo>
                    <a:pt x="244" y="403"/>
                  </a:lnTo>
                  <a:lnTo>
                    <a:pt x="283" y="368"/>
                  </a:lnTo>
                  <a:lnTo>
                    <a:pt x="324" y="332"/>
                  </a:lnTo>
                  <a:lnTo>
                    <a:pt x="366" y="296"/>
                  </a:lnTo>
                  <a:lnTo>
                    <a:pt x="410" y="261"/>
                  </a:lnTo>
                  <a:lnTo>
                    <a:pt x="457" y="226"/>
                  </a:lnTo>
                  <a:lnTo>
                    <a:pt x="504" y="192"/>
                  </a:lnTo>
                  <a:lnTo>
                    <a:pt x="554" y="160"/>
                  </a:lnTo>
                  <a:lnTo>
                    <a:pt x="603" y="130"/>
                  </a:lnTo>
                  <a:lnTo>
                    <a:pt x="655" y="102"/>
                  </a:lnTo>
                  <a:lnTo>
                    <a:pt x="707" y="76"/>
                  </a:lnTo>
                  <a:lnTo>
                    <a:pt x="761" y="54"/>
                  </a:lnTo>
                  <a:lnTo>
                    <a:pt x="815" y="35"/>
                  </a:lnTo>
                  <a:lnTo>
                    <a:pt x="870" y="19"/>
                  </a:lnTo>
                  <a:lnTo>
                    <a:pt x="925" y="7"/>
                  </a:lnTo>
                  <a:lnTo>
                    <a:pt x="980" y="0"/>
                  </a:lnTo>
                  <a:close/>
                </a:path>
              </a:pathLst>
            </a:custGeom>
            <a:grpFill/>
            <a:ln w="0">
              <a:noFill/>
              <a:prstDash val="solid"/>
              <a:round/>
            </a:ln>
          </p:spPr>
          <p:txBody>
            <a:bodyPr vert="horz" wrap="square" lIns="91416" tIns="45708" rIns="91416" bIns="45708" numCol="1" anchor="t" anchorCtr="0" compatLnSpc="1"/>
            <a:lstStyle/>
            <a:p>
              <a:endParaRPr lang="en-US" sz="1800">
                <a:cs typeface="+mn-ea"/>
                <a:sym typeface="+mn-lt"/>
              </a:endParaRPr>
            </a:p>
          </p:txBody>
        </p:sp>
        <p:sp>
          <p:nvSpPr>
            <p:cNvPr id="16" name="Freeform 1274"/>
            <p:cNvSpPr/>
            <p:nvPr/>
          </p:nvSpPr>
          <p:spPr bwMode="auto">
            <a:xfrm>
              <a:off x="6354" y="5106"/>
              <a:ext cx="498" cy="489"/>
            </a:xfrm>
            <a:custGeom>
              <a:avLst/>
              <a:gdLst>
                <a:gd name="T0" fmla="*/ 998 w 998"/>
                <a:gd name="T1" fmla="*/ 0 h 979"/>
                <a:gd name="T2" fmla="*/ 990 w 998"/>
                <a:gd name="T3" fmla="*/ 55 h 979"/>
                <a:gd name="T4" fmla="*/ 978 w 998"/>
                <a:gd name="T5" fmla="*/ 111 h 979"/>
                <a:gd name="T6" fmla="*/ 963 w 998"/>
                <a:gd name="T7" fmla="*/ 165 h 979"/>
                <a:gd name="T8" fmla="*/ 943 w 998"/>
                <a:gd name="T9" fmla="*/ 220 h 979"/>
                <a:gd name="T10" fmla="*/ 920 w 998"/>
                <a:gd name="T11" fmla="*/ 273 h 979"/>
                <a:gd name="T12" fmla="*/ 895 w 998"/>
                <a:gd name="T13" fmla="*/ 326 h 979"/>
                <a:gd name="T14" fmla="*/ 867 w 998"/>
                <a:gd name="T15" fmla="*/ 377 h 979"/>
                <a:gd name="T16" fmla="*/ 837 w 998"/>
                <a:gd name="T17" fmla="*/ 427 h 979"/>
                <a:gd name="T18" fmla="*/ 804 w 998"/>
                <a:gd name="T19" fmla="*/ 477 h 979"/>
                <a:gd name="T20" fmla="*/ 770 w 998"/>
                <a:gd name="T21" fmla="*/ 524 h 979"/>
                <a:gd name="T22" fmla="*/ 736 w 998"/>
                <a:gd name="T23" fmla="*/ 570 h 979"/>
                <a:gd name="T24" fmla="*/ 700 w 998"/>
                <a:gd name="T25" fmla="*/ 614 h 979"/>
                <a:gd name="T26" fmla="*/ 665 w 998"/>
                <a:gd name="T27" fmla="*/ 657 h 979"/>
                <a:gd name="T28" fmla="*/ 629 w 998"/>
                <a:gd name="T29" fmla="*/ 698 h 979"/>
                <a:gd name="T30" fmla="*/ 594 w 998"/>
                <a:gd name="T31" fmla="*/ 736 h 979"/>
                <a:gd name="T32" fmla="*/ 559 w 998"/>
                <a:gd name="T33" fmla="*/ 771 h 979"/>
                <a:gd name="T34" fmla="*/ 525 w 998"/>
                <a:gd name="T35" fmla="*/ 805 h 979"/>
                <a:gd name="T36" fmla="*/ 494 w 998"/>
                <a:gd name="T37" fmla="*/ 837 h 979"/>
                <a:gd name="T38" fmla="*/ 463 w 998"/>
                <a:gd name="T39" fmla="*/ 866 h 979"/>
                <a:gd name="T40" fmla="*/ 434 w 998"/>
                <a:gd name="T41" fmla="*/ 891 h 979"/>
                <a:gd name="T42" fmla="*/ 409 w 998"/>
                <a:gd name="T43" fmla="*/ 914 h 979"/>
                <a:gd name="T44" fmla="*/ 386 w 998"/>
                <a:gd name="T45" fmla="*/ 933 h 979"/>
                <a:gd name="T46" fmla="*/ 367 w 998"/>
                <a:gd name="T47" fmla="*/ 949 h 979"/>
                <a:gd name="T48" fmla="*/ 351 w 998"/>
                <a:gd name="T49" fmla="*/ 962 h 979"/>
                <a:gd name="T50" fmla="*/ 340 w 998"/>
                <a:gd name="T51" fmla="*/ 972 h 979"/>
                <a:gd name="T52" fmla="*/ 333 w 998"/>
                <a:gd name="T53" fmla="*/ 978 h 979"/>
                <a:gd name="T54" fmla="*/ 330 w 998"/>
                <a:gd name="T55" fmla="*/ 979 h 979"/>
                <a:gd name="T56" fmla="*/ 0 w 998"/>
                <a:gd name="T57" fmla="*/ 649 h 979"/>
                <a:gd name="T58" fmla="*/ 35 w 998"/>
                <a:gd name="T59" fmla="*/ 633 h 979"/>
                <a:gd name="T60" fmla="*/ 70 w 998"/>
                <a:gd name="T61" fmla="*/ 612 h 979"/>
                <a:gd name="T62" fmla="*/ 161 w 998"/>
                <a:gd name="T63" fmla="*/ 549 h 979"/>
                <a:gd name="T64" fmla="*/ 248 w 998"/>
                <a:gd name="T65" fmla="*/ 490 h 979"/>
                <a:gd name="T66" fmla="*/ 330 w 998"/>
                <a:gd name="T67" fmla="*/ 433 h 979"/>
                <a:gd name="T68" fmla="*/ 409 w 998"/>
                <a:gd name="T69" fmla="*/ 381 h 979"/>
                <a:gd name="T70" fmla="*/ 483 w 998"/>
                <a:gd name="T71" fmla="*/ 332 h 979"/>
                <a:gd name="T72" fmla="*/ 553 w 998"/>
                <a:gd name="T73" fmla="*/ 285 h 979"/>
                <a:gd name="T74" fmla="*/ 619 w 998"/>
                <a:gd name="T75" fmla="*/ 241 h 979"/>
                <a:gd name="T76" fmla="*/ 682 w 998"/>
                <a:gd name="T77" fmla="*/ 200 h 979"/>
                <a:gd name="T78" fmla="*/ 743 w 998"/>
                <a:gd name="T79" fmla="*/ 162 h 979"/>
                <a:gd name="T80" fmla="*/ 799 w 998"/>
                <a:gd name="T81" fmla="*/ 125 h 979"/>
                <a:gd name="T82" fmla="*/ 853 w 998"/>
                <a:gd name="T83" fmla="*/ 92 h 979"/>
                <a:gd name="T84" fmla="*/ 903 w 998"/>
                <a:gd name="T85" fmla="*/ 59 h 979"/>
                <a:gd name="T86" fmla="*/ 952 w 998"/>
                <a:gd name="T87" fmla="*/ 29 h 979"/>
                <a:gd name="T88" fmla="*/ 998 w 998"/>
                <a:gd name="T89" fmla="*/ 0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8" h="979">
                  <a:moveTo>
                    <a:pt x="998" y="0"/>
                  </a:moveTo>
                  <a:lnTo>
                    <a:pt x="990" y="55"/>
                  </a:lnTo>
                  <a:lnTo>
                    <a:pt x="978" y="111"/>
                  </a:lnTo>
                  <a:lnTo>
                    <a:pt x="963" y="165"/>
                  </a:lnTo>
                  <a:lnTo>
                    <a:pt x="943" y="220"/>
                  </a:lnTo>
                  <a:lnTo>
                    <a:pt x="920" y="273"/>
                  </a:lnTo>
                  <a:lnTo>
                    <a:pt x="895" y="326"/>
                  </a:lnTo>
                  <a:lnTo>
                    <a:pt x="867" y="377"/>
                  </a:lnTo>
                  <a:lnTo>
                    <a:pt x="837" y="427"/>
                  </a:lnTo>
                  <a:lnTo>
                    <a:pt x="804" y="477"/>
                  </a:lnTo>
                  <a:lnTo>
                    <a:pt x="770" y="524"/>
                  </a:lnTo>
                  <a:lnTo>
                    <a:pt x="736" y="570"/>
                  </a:lnTo>
                  <a:lnTo>
                    <a:pt x="700" y="614"/>
                  </a:lnTo>
                  <a:lnTo>
                    <a:pt x="665" y="657"/>
                  </a:lnTo>
                  <a:lnTo>
                    <a:pt x="629" y="698"/>
                  </a:lnTo>
                  <a:lnTo>
                    <a:pt x="594" y="736"/>
                  </a:lnTo>
                  <a:lnTo>
                    <a:pt x="559" y="771"/>
                  </a:lnTo>
                  <a:lnTo>
                    <a:pt x="525" y="805"/>
                  </a:lnTo>
                  <a:lnTo>
                    <a:pt x="494" y="837"/>
                  </a:lnTo>
                  <a:lnTo>
                    <a:pt x="463" y="866"/>
                  </a:lnTo>
                  <a:lnTo>
                    <a:pt x="434" y="891"/>
                  </a:lnTo>
                  <a:lnTo>
                    <a:pt x="409" y="914"/>
                  </a:lnTo>
                  <a:lnTo>
                    <a:pt x="386" y="933"/>
                  </a:lnTo>
                  <a:lnTo>
                    <a:pt x="367" y="949"/>
                  </a:lnTo>
                  <a:lnTo>
                    <a:pt x="351" y="962"/>
                  </a:lnTo>
                  <a:lnTo>
                    <a:pt x="340" y="972"/>
                  </a:lnTo>
                  <a:lnTo>
                    <a:pt x="333" y="978"/>
                  </a:lnTo>
                  <a:lnTo>
                    <a:pt x="330" y="979"/>
                  </a:lnTo>
                  <a:lnTo>
                    <a:pt x="0" y="649"/>
                  </a:lnTo>
                  <a:lnTo>
                    <a:pt x="35" y="633"/>
                  </a:lnTo>
                  <a:lnTo>
                    <a:pt x="70" y="612"/>
                  </a:lnTo>
                  <a:lnTo>
                    <a:pt x="161" y="549"/>
                  </a:lnTo>
                  <a:lnTo>
                    <a:pt x="248" y="490"/>
                  </a:lnTo>
                  <a:lnTo>
                    <a:pt x="330" y="433"/>
                  </a:lnTo>
                  <a:lnTo>
                    <a:pt x="409" y="381"/>
                  </a:lnTo>
                  <a:lnTo>
                    <a:pt x="483" y="332"/>
                  </a:lnTo>
                  <a:lnTo>
                    <a:pt x="553" y="285"/>
                  </a:lnTo>
                  <a:lnTo>
                    <a:pt x="619" y="241"/>
                  </a:lnTo>
                  <a:lnTo>
                    <a:pt x="682" y="200"/>
                  </a:lnTo>
                  <a:lnTo>
                    <a:pt x="743" y="162"/>
                  </a:lnTo>
                  <a:lnTo>
                    <a:pt x="799" y="125"/>
                  </a:lnTo>
                  <a:lnTo>
                    <a:pt x="853" y="92"/>
                  </a:lnTo>
                  <a:lnTo>
                    <a:pt x="903" y="59"/>
                  </a:lnTo>
                  <a:lnTo>
                    <a:pt x="952" y="29"/>
                  </a:lnTo>
                  <a:lnTo>
                    <a:pt x="998" y="0"/>
                  </a:lnTo>
                  <a:close/>
                </a:path>
              </a:pathLst>
            </a:custGeom>
            <a:grpFill/>
            <a:ln w="0">
              <a:noFill/>
              <a:prstDash val="solid"/>
              <a:round/>
            </a:ln>
          </p:spPr>
          <p:txBody>
            <a:bodyPr vert="horz" wrap="square" lIns="91416" tIns="45708" rIns="91416" bIns="45708" numCol="1" anchor="t" anchorCtr="0" compatLnSpc="1"/>
            <a:lstStyle/>
            <a:p>
              <a:endParaRPr lang="en-US" sz="1800">
                <a:cs typeface="+mn-ea"/>
                <a:sym typeface="+mn-lt"/>
              </a:endParaRPr>
            </a:p>
          </p:txBody>
        </p:sp>
        <p:sp>
          <p:nvSpPr>
            <p:cNvPr id="17" name="Freeform 1275"/>
            <p:cNvSpPr/>
            <p:nvPr/>
          </p:nvSpPr>
          <p:spPr bwMode="auto">
            <a:xfrm>
              <a:off x="5516" y="4987"/>
              <a:ext cx="618" cy="618"/>
            </a:xfrm>
            <a:custGeom>
              <a:avLst/>
              <a:gdLst>
                <a:gd name="T0" fmla="*/ 496 w 1237"/>
                <a:gd name="T1" fmla="*/ 0 h 1235"/>
                <a:gd name="T2" fmla="*/ 532 w 1237"/>
                <a:gd name="T3" fmla="*/ 36 h 1235"/>
                <a:gd name="T4" fmla="*/ 502 w 1237"/>
                <a:gd name="T5" fmla="*/ 104 h 1235"/>
                <a:gd name="T6" fmla="*/ 474 w 1237"/>
                <a:gd name="T7" fmla="*/ 173 h 1235"/>
                <a:gd name="T8" fmla="*/ 447 w 1237"/>
                <a:gd name="T9" fmla="*/ 248 h 1235"/>
                <a:gd name="T10" fmla="*/ 423 w 1237"/>
                <a:gd name="T11" fmla="*/ 324 h 1235"/>
                <a:gd name="T12" fmla="*/ 403 w 1237"/>
                <a:gd name="T13" fmla="*/ 401 h 1235"/>
                <a:gd name="T14" fmla="*/ 375 w 1237"/>
                <a:gd name="T15" fmla="*/ 522 h 1235"/>
                <a:gd name="T16" fmla="*/ 353 w 1237"/>
                <a:gd name="T17" fmla="*/ 644 h 1235"/>
                <a:gd name="T18" fmla="*/ 335 w 1237"/>
                <a:gd name="T19" fmla="*/ 767 h 1235"/>
                <a:gd name="T20" fmla="*/ 323 w 1237"/>
                <a:gd name="T21" fmla="*/ 890 h 1235"/>
                <a:gd name="T22" fmla="*/ 320 w 1237"/>
                <a:gd name="T23" fmla="*/ 915 h 1235"/>
                <a:gd name="T24" fmla="*/ 423 w 1237"/>
                <a:gd name="T25" fmla="*/ 906 h 1235"/>
                <a:gd name="T26" fmla="*/ 526 w 1237"/>
                <a:gd name="T27" fmla="*/ 893 h 1235"/>
                <a:gd name="T28" fmla="*/ 647 w 1237"/>
                <a:gd name="T29" fmla="*/ 874 h 1235"/>
                <a:gd name="T30" fmla="*/ 766 w 1237"/>
                <a:gd name="T31" fmla="*/ 849 h 1235"/>
                <a:gd name="T32" fmla="*/ 885 w 1237"/>
                <a:gd name="T33" fmla="*/ 820 h 1235"/>
                <a:gd name="T34" fmla="*/ 1002 w 1237"/>
                <a:gd name="T35" fmla="*/ 784 h 1235"/>
                <a:gd name="T36" fmla="*/ 1060 w 1237"/>
                <a:gd name="T37" fmla="*/ 763 h 1235"/>
                <a:gd name="T38" fmla="*/ 1117 w 1237"/>
                <a:gd name="T39" fmla="*/ 740 h 1235"/>
                <a:gd name="T40" fmla="*/ 1173 w 1237"/>
                <a:gd name="T41" fmla="*/ 717 h 1235"/>
                <a:gd name="T42" fmla="*/ 1200 w 1237"/>
                <a:gd name="T43" fmla="*/ 704 h 1235"/>
                <a:gd name="T44" fmla="*/ 1237 w 1237"/>
                <a:gd name="T45" fmla="*/ 740 h 1235"/>
                <a:gd name="T46" fmla="*/ 1194 w 1237"/>
                <a:gd name="T47" fmla="*/ 797 h 1235"/>
                <a:gd name="T48" fmla="*/ 1147 w 1237"/>
                <a:gd name="T49" fmla="*/ 851 h 1235"/>
                <a:gd name="T50" fmla="*/ 1095 w 1237"/>
                <a:gd name="T51" fmla="*/ 901 h 1235"/>
                <a:gd name="T52" fmla="*/ 1041 w 1237"/>
                <a:gd name="T53" fmla="*/ 947 h 1235"/>
                <a:gd name="T54" fmla="*/ 983 w 1237"/>
                <a:gd name="T55" fmla="*/ 989 h 1235"/>
                <a:gd name="T56" fmla="*/ 922 w 1237"/>
                <a:gd name="T57" fmla="*/ 1027 h 1235"/>
                <a:gd name="T58" fmla="*/ 858 w 1237"/>
                <a:gd name="T59" fmla="*/ 1062 h 1235"/>
                <a:gd name="T60" fmla="*/ 794 w 1237"/>
                <a:gd name="T61" fmla="*/ 1094 h 1235"/>
                <a:gd name="T62" fmla="*/ 728 w 1237"/>
                <a:gd name="T63" fmla="*/ 1123 h 1235"/>
                <a:gd name="T64" fmla="*/ 661 w 1237"/>
                <a:gd name="T65" fmla="*/ 1147 h 1235"/>
                <a:gd name="T66" fmla="*/ 594 w 1237"/>
                <a:gd name="T67" fmla="*/ 1169 h 1235"/>
                <a:gd name="T68" fmla="*/ 491 w 1237"/>
                <a:gd name="T69" fmla="*/ 1196 h 1235"/>
                <a:gd name="T70" fmla="*/ 386 w 1237"/>
                <a:gd name="T71" fmla="*/ 1217 h 1235"/>
                <a:gd name="T72" fmla="*/ 280 w 1237"/>
                <a:gd name="T73" fmla="*/ 1229 h 1235"/>
                <a:gd name="T74" fmla="*/ 174 w 1237"/>
                <a:gd name="T75" fmla="*/ 1235 h 1235"/>
                <a:gd name="T76" fmla="*/ 151 w 1237"/>
                <a:gd name="T77" fmla="*/ 1235 h 1235"/>
                <a:gd name="T78" fmla="*/ 128 w 1237"/>
                <a:gd name="T79" fmla="*/ 1233 h 1235"/>
                <a:gd name="T80" fmla="*/ 106 w 1237"/>
                <a:gd name="T81" fmla="*/ 1228 h 1235"/>
                <a:gd name="T82" fmla="*/ 80 w 1237"/>
                <a:gd name="T83" fmla="*/ 1217 h 1235"/>
                <a:gd name="T84" fmla="*/ 57 w 1237"/>
                <a:gd name="T85" fmla="*/ 1201 h 1235"/>
                <a:gd name="T86" fmla="*/ 36 w 1237"/>
                <a:gd name="T87" fmla="*/ 1182 h 1235"/>
                <a:gd name="T88" fmla="*/ 21 w 1237"/>
                <a:gd name="T89" fmla="*/ 1159 h 1235"/>
                <a:gd name="T90" fmla="*/ 8 w 1237"/>
                <a:gd name="T91" fmla="*/ 1134 h 1235"/>
                <a:gd name="T92" fmla="*/ 1 w 1237"/>
                <a:gd name="T93" fmla="*/ 1106 h 1235"/>
                <a:gd name="T94" fmla="*/ 0 w 1237"/>
                <a:gd name="T95" fmla="*/ 1073 h 1235"/>
                <a:gd name="T96" fmla="*/ 0 w 1237"/>
                <a:gd name="T97" fmla="*/ 1041 h 1235"/>
                <a:gd name="T98" fmla="*/ 6 w 1237"/>
                <a:gd name="T99" fmla="*/ 947 h 1235"/>
                <a:gd name="T100" fmla="*/ 18 w 1237"/>
                <a:gd name="T101" fmla="*/ 855 h 1235"/>
                <a:gd name="T102" fmla="*/ 35 w 1237"/>
                <a:gd name="T103" fmla="*/ 762 h 1235"/>
                <a:gd name="T104" fmla="*/ 57 w 1237"/>
                <a:gd name="T105" fmla="*/ 671 h 1235"/>
                <a:gd name="T106" fmla="*/ 85 w 1237"/>
                <a:gd name="T107" fmla="*/ 582 h 1235"/>
                <a:gd name="T108" fmla="*/ 115 w 1237"/>
                <a:gd name="T109" fmla="*/ 501 h 1235"/>
                <a:gd name="T110" fmla="*/ 150 w 1237"/>
                <a:gd name="T111" fmla="*/ 421 h 1235"/>
                <a:gd name="T112" fmla="*/ 190 w 1237"/>
                <a:gd name="T113" fmla="*/ 345 h 1235"/>
                <a:gd name="T114" fmla="*/ 235 w 1237"/>
                <a:gd name="T115" fmla="*/ 270 h 1235"/>
                <a:gd name="T116" fmla="*/ 285 w 1237"/>
                <a:gd name="T117" fmla="*/ 200 h 1235"/>
                <a:gd name="T118" fmla="*/ 331 w 1237"/>
                <a:gd name="T119" fmla="*/ 144 h 1235"/>
                <a:gd name="T120" fmla="*/ 382 w 1237"/>
                <a:gd name="T121" fmla="*/ 92 h 1235"/>
                <a:gd name="T122" fmla="*/ 438 w 1237"/>
                <a:gd name="T123" fmla="*/ 44 h 1235"/>
                <a:gd name="T124" fmla="*/ 496 w 1237"/>
                <a:gd name="T125" fmla="*/ 0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7" h="1235">
                  <a:moveTo>
                    <a:pt x="496" y="0"/>
                  </a:moveTo>
                  <a:lnTo>
                    <a:pt x="532" y="36"/>
                  </a:lnTo>
                  <a:lnTo>
                    <a:pt x="502" y="104"/>
                  </a:lnTo>
                  <a:lnTo>
                    <a:pt x="474" y="173"/>
                  </a:lnTo>
                  <a:lnTo>
                    <a:pt x="447" y="248"/>
                  </a:lnTo>
                  <a:lnTo>
                    <a:pt x="423" y="324"/>
                  </a:lnTo>
                  <a:lnTo>
                    <a:pt x="403" y="401"/>
                  </a:lnTo>
                  <a:lnTo>
                    <a:pt x="375" y="522"/>
                  </a:lnTo>
                  <a:lnTo>
                    <a:pt x="353" y="644"/>
                  </a:lnTo>
                  <a:lnTo>
                    <a:pt x="335" y="767"/>
                  </a:lnTo>
                  <a:lnTo>
                    <a:pt x="323" y="890"/>
                  </a:lnTo>
                  <a:lnTo>
                    <a:pt x="320" y="915"/>
                  </a:lnTo>
                  <a:lnTo>
                    <a:pt x="423" y="906"/>
                  </a:lnTo>
                  <a:lnTo>
                    <a:pt x="526" y="893"/>
                  </a:lnTo>
                  <a:lnTo>
                    <a:pt x="647" y="874"/>
                  </a:lnTo>
                  <a:lnTo>
                    <a:pt x="766" y="849"/>
                  </a:lnTo>
                  <a:lnTo>
                    <a:pt x="885" y="820"/>
                  </a:lnTo>
                  <a:lnTo>
                    <a:pt x="1002" y="784"/>
                  </a:lnTo>
                  <a:lnTo>
                    <a:pt x="1060" y="763"/>
                  </a:lnTo>
                  <a:lnTo>
                    <a:pt x="1117" y="740"/>
                  </a:lnTo>
                  <a:lnTo>
                    <a:pt x="1173" y="717"/>
                  </a:lnTo>
                  <a:lnTo>
                    <a:pt x="1200" y="704"/>
                  </a:lnTo>
                  <a:lnTo>
                    <a:pt x="1237" y="740"/>
                  </a:lnTo>
                  <a:lnTo>
                    <a:pt x="1194" y="797"/>
                  </a:lnTo>
                  <a:lnTo>
                    <a:pt x="1147" y="851"/>
                  </a:lnTo>
                  <a:lnTo>
                    <a:pt x="1095" y="901"/>
                  </a:lnTo>
                  <a:lnTo>
                    <a:pt x="1041" y="947"/>
                  </a:lnTo>
                  <a:lnTo>
                    <a:pt x="983" y="989"/>
                  </a:lnTo>
                  <a:lnTo>
                    <a:pt x="922" y="1027"/>
                  </a:lnTo>
                  <a:lnTo>
                    <a:pt x="858" y="1062"/>
                  </a:lnTo>
                  <a:lnTo>
                    <a:pt x="794" y="1094"/>
                  </a:lnTo>
                  <a:lnTo>
                    <a:pt x="728" y="1123"/>
                  </a:lnTo>
                  <a:lnTo>
                    <a:pt x="661" y="1147"/>
                  </a:lnTo>
                  <a:lnTo>
                    <a:pt x="594" y="1169"/>
                  </a:lnTo>
                  <a:lnTo>
                    <a:pt x="491" y="1196"/>
                  </a:lnTo>
                  <a:lnTo>
                    <a:pt x="386" y="1217"/>
                  </a:lnTo>
                  <a:lnTo>
                    <a:pt x="280" y="1229"/>
                  </a:lnTo>
                  <a:lnTo>
                    <a:pt x="174" y="1235"/>
                  </a:lnTo>
                  <a:lnTo>
                    <a:pt x="151" y="1235"/>
                  </a:lnTo>
                  <a:lnTo>
                    <a:pt x="128" y="1233"/>
                  </a:lnTo>
                  <a:lnTo>
                    <a:pt x="106" y="1228"/>
                  </a:lnTo>
                  <a:lnTo>
                    <a:pt x="80" y="1217"/>
                  </a:lnTo>
                  <a:lnTo>
                    <a:pt x="57" y="1201"/>
                  </a:lnTo>
                  <a:lnTo>
                    <a:pt x="36" y="1182"/>
                  </a:lnTo>
                  <a:lnTo>
                    <a:pt x="21" y="1159"/>
                  </a:lnTo>
                  <a:lnTo>
                    <a:pt x="8" y="1134"/>
                  </a:lnTo>
                  <a:lnTo>
                    <a:pt x="1" y="1106"/>
                  </a:lnTo>
                  <a:lnTo>
                    <a:pt x="0" y="1073"/>
                  </a:lnTo>
                  <a:lnTo>
                    <a:pt x="0" y="1041"/>
                  </a:lnTo>
                  <a:lnTo>
                    <a:pt x="6" y="947"/>
                  </a:lnTo>
                  <a:lnTo>
                    <a:pt x="18" y="855"/>
                  </a:lnTo>
                  <a:lnTo>
                    <a:pt x="35" y="762"/>
                  </a:lnTo>
                  <a:lnTo>
                    <a:pt x="57" y="671"/>
                  </a:lnTo>
                  <a:lnTo>
                    <a:pt x="85" y="582"/>
                  </a:lnTo>
                  <a:lnTo>
                    <a:pt x="115" y="501"/>
                  </a:lnTo>
                  <a:lnTo>
                    <a:pt x="150" y="421"/>
                  </a:lnTo>
                  <a:lnTo>
                    <a:pt x="190" y="345"/>
                  </a:lnTo>
                  <a:lnTo>
                    <a:pt x="235" y="270"/>
                  </a:lnTo>
                  <a:lnTo>
                    <a:pt x="285" y="200"/>
                  </a:lnTo>
                  <a:lnTo>
                    <a:pt x="331" y="144"/>
                  </a:lnTo>
                  <a:lnTo>
                    <a:pt x="382" y="92"/>
                  </a:lnTo>
                  <a:lnTo>
                    <a:pt x="438" y="44"/>
                  </a:lnTo>
                  <a:lnTo>
                    <a:pt x="496" y="0"/>
                  </a:lnTo>
                  <a:close/>
                </a:path>
              </a:pathLst>
            </a:custGeom>
            <a:grpFill/>
            <a:ln w="0">
              <a:noFill/>
              <a:prstDash val="solid"/>
              <a:round/>
            </a:ln>
          </p:spPr>
          <p:txBody>
            <a:bodyPr vert="horz" wrap="square" lIns="91416" tIns="45708" rIns="91416" bIns="45708" numCol="1" anchor="t" anchorCtr="0" compatLnSpc="1"/>
            <a:lstStyle/>
            <a:p>
              <a:endParaRPr lang="en-US" sz="1800">
                <a:cs typeface="+mn-ea"/>
                <a:sym typeface="+mn-lt"/>
              </a:endParaRPr>
            </a:p>
          </p:txBody>
        </p:sp>
        <p:sp>
          <p:nvSpPr>
            <p:cNvPr id="18" name="Freeform 1276"/>
            <p:cNvSpPr>
              <a:spLocks noEditPoints="1"/>
            </p:cNvSpPr>
            <p:nvPr/>
          </p:nvSpPr>
          <p:spPr bwMode="auto">
            <a:xfrm>
              <a:off x="5766" y="3626"/>
              <a:ext cx="1731" cy="1729"/>
            </a:xfrm>
            <a:custGeom>
              <a:avLst/>
              <a:gdLst>
                <a:gd name="T0" fmla="*/ 1977 w 3461"/>
                <a:gd name="T1" fmla="*/ 939 h 3456"/>
                <a:gd name="T2" fmla="*/ 1837 w 3461"/>
                <a:gd name="T3" fmla="*/ 996 h 3456"/>
                <a:gd name="T4" fmla="*/ 1719 w 3461"/>
                <a:gd name="T5" fmla="*/ 1101 h 3456"/>
                <a:gd name="T6" fmla="*/ 1646 w 3461"/>
                <a:gd name="T7" fmla="*/ 1235 h 3456"/>
                <a:gd name="T8" fmla="*/ 1621 w 3461"/>
                <a:gd name="T9" fmla="*/ 1382 h 3456"/>
                <a:gd name="T10" fmla="*/ 1646 w 3461"/>
                <a:gd name="T11" fmla="*/ 1529 h 3456"/>
                <a:gd name="T12" fmla="*/ 1719 w 3461"/>
                <a:gd name="T13" fmla="*/ 1665 h 3456"/>
                <a:gd name="T14" fmla="*/ 1837 w 3461"/>
                <a:gd name="T15" fmla="*/ 1770 h 3456"/>
                <a:gd name="T16" fmla="*/ 1977 w 3461"/>
                <a:gd name="T17" fmla="*/ 1826 h 3456"/>
                <a:gd name="T18" fmla="*/ 2127 w 3461"/>
                <a:gd name="T19" fmla="*/ 1835 h 3456"/>
                <a:gd name="T20" fmla="*/ 2270 w 3461"/>
                <a:gd name="T21" fmla="*/ 1794 h 3456"/>
                <a:gd name="T22" fmla="*/ 2399 w 3461"/>
                <a:gd name="T23" fmla="*/ 1705 h 3456"/>
                <a:gd name="T24" fmla="*/ 2488 w 3461"/>
                <a:gd name="T25" fmla="*/ 1577 h 3456"/>
                <a:gd name="T26" fmla="*/ 2529 w 3461"/>
                <a:gd name="T27" fmla="*/ 1433 h 3456"/>
                <a:gd name="T28" fmla="*/ 2521 w 3461"/>
                <a:gd name="T29" fmla="*/ 1283 h 3456"/>
                <a:gd name="T30" fmla="*/ 2464 w 3461"/>
                <a:gd name="T31" fmla="*/ 1143 h 3456"/>
                <a:gd name="T32" fmla="*/ 2359 w 3461"/>
                <a:gd name="T33" fmla="*/ 1026 h 3456"/>
                <a:gd name="T34" fmla="*/ 2225 w 3461"/>
                <a:gd name="T35" fmla="*/ 952 h 3456"/>
                <a:gd name="T36" fmla="*/ 2076 w 3461"/>
                <a:gd name="T37" fmla="*/ 928 h 3456"/>
                <a:gd name="T38" fmla="*/ 3351 w 3461"/>
                <a:gd name="T39" fmla="*/ 2 h 3456"/>
                <a:gd name="T40" fmla="*/ 3421 w 3461"/>
                <a:gd name="T41" fmla="*/ 40 h 3456"/>
                <a:gd name="T42" fmla="*/ 3459 w 3461"/>
                <a:gd name="T43" fmla="*/ 111 h 3456"/>
                <a:gd name="T44" fmla="*/ 3457 w 3461"/>
                <a:gd name="T45" fmla="*/ 256 h 3456"/>
                <a:gd name="T46" fmla="*/ 3444 w 3461"/>
                <a:gd name="T47" fmla="*/ 471 h 3456"/>
                <a:gd name="T48" fmla="*/ 3416 w 3461"/>
                <a:gd name="T49" fmla="*/ 722 h 3456"/>
                <a:gd name="T50" fmla="*/ 3372 w 3461"/>
                <a:gd name="T51" fmla="*/ 997 h 3456"/>
                <a:gd name="T52" fmla="*/ 3304 w 3461"/>
                <a:gd name="T53" fmla="*/ 1283 h 3456"/>
                <a:gd name="T54" fmla="*/ 3210 w 3461"/>
                <a:gd name="T55" fmla="*/ 1569 h 3456"/>
                <a:gd name="T56" fmla="*/ 3083 w 3461"/>
                <a:gd name="T57" fmla="*/ 1845 h 3456"/>
                <a:gd name="T58" fmla="*/ 2922 w 3461"/>
                <a:gd name="T59" fmla="*/ 2094 h 3456"/>
                <a:gd name="T60" fmla="*/ 2738 w 3461"/>
                <a:gd name="T61" fmla="*/ 2296 h 3456"/>
                <a:gd name="T62" fmla="*/ 2592 w 3461"/>
                <a:gd name="T63" fmla="*/ 2431 h 3456"/>
                <a:gd name="T64" fmla="*/ 2457 w 3461"/>
                <a:gd name="T65" fmla="*/ 2538 h 3456"/>
                <a:gd name="T66" fmla="*/ 2318 w 3461"/>
                <a:gd name="T67" fmla="*/ 2635 h 3456"/>
                <a:gd name="T68" fmla="*/ 2156 w 3461"/>
                <a:gd name="T69" fmla="*/ 2738 h 3456"/>
                <a:gd name="T70" fmla="*/ 2003 w 3461"/>
                <a:gd name="T71" fmla="*/ 2833 h 3456"/>
                <a:gd name="T72" fmla="*/ 1849 w 3461"/>
                <a:gd name="T73" fmla="*/ 2931 h 3456"/>
                <a:gd name="T74" fmla="*/ 1665 w 3461"/>
                <a:gd name="T75" fmla="*/ 3049 h 3456"/>
                <a:gd name="T76" fmla="*/ 1449 w 3461"/>
                <a:gd name="T77" fmla="*/ 3193 h 3456"/>
                <a:gd name="T78" fmla="*/ 1193 w 3461"/>
                <a:gd name="T79" fmla="*/ 3366 h 3456"/>
                <a:gd name="T80" fmla="*/ 1048 w 3461"/>
                <a:gd name="T81" fmla="*/ 3453 h 3456"/>
                <a:gd name="T82" fmla="*/ 969 w 3461"/>
                <a:gd name="T83" fmla="*/ 3445 h 3456"/>
                <a:gd name="T84" fmla="*/ 40 w 3461"/>
                <a:gd name="T85" fmla="*/ 2534 h 3456"/>
                <a:gd name="T86" fmla="*/ 3 w 3461"/>
                <a:gd name="T87" fmla="*/ 2463 h 3456"/>
                <a:gd name="T88" fmla="*/ 11 w 3461"/>
                <a:gd name="T89" fmla="*/ 2383 h 3456"/>
                <a:gd name="T90" fmla="*/ 152 w 3461"/>
                <a:gd name="T91" fmla="*/ 2175 h 3456"/>
                <a:gd name="T92" fmla="*/ 315 w 3461"/>
                <a:gd name="T93" fmla="*/ 1934 h 3456"/>
                <a:gd name="T94" fmla="*/ 449 w 3461"/>
                <a:gd name="T95" fmla="*/ 1729 h 3456"/>
                <a:gd name="T96" fmla="*/ 560 w 3461"/>
                <a:gd name="T97" fmla="*/ 1556 h 3456"/>
                <a:gd name="T98" fmla="*/ 653 w 3461"/>
                <a:gd name="T99" fmla="*/ 1409 h 3456"/>
                <a:gd name="T100" fmla="*/ 755 w 3461"/>
                <a:gd name="T101" fmla="*/ 1246 h 3456"/>
                <a:gd name="T102" fmla="*/ 855 w 3461"/>
                <a:gd name="T103" fmla="*/ 1094 h 3456"/>
                <a:gd name="T104" fmla="*/ 953 w 3461"/>
                <a:gd name="T105" fmla="*/ 957 h 3456"/>
                <a:gd name="T106" fmla="*/ 1068 w 3461"/>
                <a:gd name="T107" fmla="*/ 822 h 3456"/>
                <a:gd name="T108" fmla="*/ 1215 w 3461"/>
                <a:gd name="T109" fmla="*/ 667 h 3456"/>
                <a:gd name="T110" fmla="*/ 1442 w 3461"/>
                <a:gd name="T111" fmla="*/ 480 h 3456"/>
                <a:gd name="T112" fmla="*/ 1704 w 3461"/>
                <a:gd name="T113" fmla="*/ 332 h 3456"/>
                <a:gd name="T114" fmla="*/ 1983 w 3461"/>
                <a:gd name="T115" fmla="*/ 217 h 3456"/>
                <a:gd name="T116" fmla="*/ 2272 w 3461"/>
                <a:gd name="T117" fmla="*/ 131 h 3456"/>
                <a:gd name="T118" fmla="*/ 2556 w 3461"/>
                <a:gd name="T119" fmla="*/ 72 h 3456"/>
                <a:gd name="T120" fmla="*/ 2824 w 3461"/>
                <a:gd name="T121" fmla="*/ 34 h 3456"/>
                <a:gd name="T122" fmla="*/ 3065 w 3461"/>
                <a:gd name="T123" fmla="*/ 11 h 3456"/>
                <a:gd name="T124" fmla="*/ 3265 w 3461"/>
                <a:gd name="T125" fmla="*/ 1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61" h="3456">
                  <a:moveTo>
                    <a:pt x="2076" y="928"/>
                  </a:moveTo>
                  <a:lnTo>
                    <a:pt x="2026" y="931"/>
                  </a:lnTo>
                  <a:lnTo>
                    <a:pt x="1977" y="939"/>
                  </a:lnTo>
                  <a:lnTo>
                    <a:pt x="1928" y="952"/>
                  </a:lnTo>
                  <a:lnTo>
                    <a:pt x="1881" y="972"/>
                  </a:lnTo>
                  <a:lnTo>
                    <a:pt x="1837" y="996"/>
                  </a:lnTo>
                  <a:lnTo>
                    <a:pt x="1794" y="1026"/>
                  </a:lnTo>
                  <a:lnTo>
                    <a:pt x="1754" y="1061"/>
                  </a:lnTo>
                  <a:lnTo>
                    <a:pt x="1719" y="1101"/>
                  </a:lnTo>
                  <a:lnTo>
                    <a:pt x="1689" y="1143"/>
                  </a:lnTo>
                  <a:lnTo>
                    <a:pt x="1665" y="1188"/>
                  </a:lnTo>
                  <a:lnTo>
                    <a:pt x="1646" y="1235"/>
                  </a:lnTo>
                  <a:lnTo>
                    <a:pt x="1632" y="1283"/>
                  </a:lnTo>
                  <a:lnTo>
                    <a:pt x="1624" y="1333"/>
                  </a:lnTo>
                  <a:lnTo>
                    <a:pt x="1621" y="1382"/>
                  </a:lnTo>
                  <a:lnTo>
                    <a:pt x="1624" y="1433"/>
                  </a:lnTo>
                  <a:lnTo>
                    <a:pt x="1632" y="1481"/>
                  </a:lnTo>
                  <a:lnTo>
                    <a:pt x="1646" y="1529"/>
                  </a:lnTo>
                  <a:lnTo>
                    <a:pt x="1665" y="1577"/>
                  </a:lnTo>
                  <a:lnTo>
                    <a:pt x="1689" y="1622"/>
                  </a:lnTo>
                  <a:lnTo>
                    <a:pt x="1719" y="1665"/>
                  </a:lnTo>
                  <a:lnTo>
                    <a:pt x="1754" y="1705"/>
                  </a:lnTo>
                  <a:lnTo>
                    <a:pt x="1794" y="1740"/>
                  </a:lnTo>
                  <a:lnTo>
                    <a:pt x="1837" y="1770"/>
                  </a:lnTo>
                  <a:lnTo>
                    <a:pt x="1881" y="1794"/>
                  </a:lnTo>
                  <a:lnTo>
                    <a:pt x="1928" y="1813"/>
                  </a:lnTo>
                  <a:lnTo>
                    <a:pt x="1977" y="1826"/>
                  </a:lnTo>
                  <a:lnTo>
                    <a:pt x="2026" y="1835"/>
                  </a:lnTo>
                  <a:lnTo>
                    <a:pt x="2076" y="1837"/>
                  </a:lnTo>
                  <a:lnTo>
                    <a:pt x="2127" y="1835"/>
                  </a:lnTo>
                  <a:lnTo>
                    <a:pt x="2175" y="1826"/>
                  </a:lnTo>
                  <a:lnTo>
                    <a:pt x="2225" y="1813"/>
                  </a:lnTo>
                  <a:lnTo>
                    <a:pt x="2270" y="1794"/>
                  </a:lnTo>
                  <a:lnTo>
                    <a:pt x="2316" y="1770"/>
                  </a:lnTo>
                  <a:lnTo>
                    <a:pt x="2359" y="1740"/>
                  </a:lnTo>
                  <a:lnTo>
                    <a:pt x="2399" y="1705"/>
                  </a:lnTo>
                  <a:lnTo>
                    <a:pt x="2434" y="1665"/>
                  </a:lnTo>
                  <a:lnTo>
                    <a:pt x="2464" y="1622"/>
                  </a:lnTo>
                  <a:lnTo>
                    <a:pt x="2488" y="1577"/>
                  </a:lnTo>
                  <a:lnTo>
                    <a:pt x="2507" y="1529"/>
                  </a:lnTo>
                  <a:lnTo>
                    <a:pt x="2521" y="1481"/>
                  </a:lnTo>
                  <a:lnTo>
                    <a:pt x="2529" y="1433"/>
                  </a:lnTo>
                  <a:lnTo>
                    <a:pt x="2532" y="1382"/>
                  </a:lnTo>
                  <a:lnTo>
                    <a:pt x="2529" y="1333"/>
                  </a:lnTo>
                  <a:lnTo>
                    <a:pt x="2521" y="1283"/>
                  </a:lnTo>
                  <a:lnTo>
                    <a:pt x="2507" y="1235"/>
                  </a:lnTo>
                  <a:lnTo>
                    <a:pt x="2488" y="1188"/>
                  </a:lnTo>
                  <a:lnTo>
                    <a:pt x="2464" y="1143"/>
                  </a:lnTo>
                  <a:lnTo>
                    <a:pt x="2434" y="1101"/>
                  </a:lnTo>
                  <a:lnTo>
                    <a:pt x="2399" y="1061"/>
                  </a:lnTo>
                  <a:lnTo>
                    <a:pt x="2359" y="1026"/>
                  </a:lnTo>
                  <a:lnTo>
                    <a:pt x="2316" y="996"/>
                  </a:lnTo>
                  <a:lnTo>
                    <a:pt x="2270" y="972"/>
                  </a:lnTo>
                  <a:lnTo>
                    <a:pt x="2225" y="952"/>
                  </a:lnTo>
                  <a:lnTo>
                    <a:pt x="2175" y="939"/>
                  </a:lnTo>
                  <a:lnTo>
                    <a:pt x="2127" y="931"/>
                  </a:lnTo>
                  <a:lnTo>
                    <a:pt x="2076" y="928"/>
                  </a:lnTo>
                  <a:close/>
                  <a:moveTo>
                    <a:pt x="3322" y="0"/>
                  </a:moveTo>
                  <a:lnTo>
                    <a:pt x="3325" y="0"/>
                  </a:lnTo>
                  <a:lnTo>
                    <a:pt x="3351" y="2"/>
                  </a:lnTo>
                  <a:lnTo>
                    <a:pt x="3377" y="10"/>
                  </a:lnTo>
                  <a:lnTo>
                    <a:pt x="3401" y="23"/>
                  </a:lnTo>
                  <a:lnTo>
                    <a:pt x="3421" y="40"/>
                  </a:lnTo>
                  <a:lnTo>
                    <a:pt x="3438" y="60"/>
                  </a:lnTo>
                  <a:lnTo>
                    <a:pt x="3451" y="86"/>
                  </a:lnTo>
                  <a:lnTo>
                    <a:pt x="3459" y="111"/>
                  </a:lnTo>
                  <a:lnTo>
                    <a:pt x="3461" y="139"/>
                  </a:lnTo>
                  <a:lnTo>
                    <a:pt x="3460" y="194"/>
                  </a:lnTo>
                  <a:lnTo>
                    <a:pt x="3457" y="256"/>
                  </a:lnTo>
                  <a:lnTo>
                    <a:pt x="3454" y="323"/>
                  </a:lnTo>
                  <a:lnTo>
                    <a:pt x="3450" y="395"/>
                  </a:lnTo>
                  <a:lnTo>
                    <a:pt x="3444" y="471"/>
                  </a:lnTo>
                  <a:lnTo>
                    <a:pt x="3437" y="552"/>
                  </a:lnTo>
                  <a:lnTo>
                    <a:pt x="3427" y="635"/>
                  </a:lnTo>
                  <a:lnTo>
                    <a:pt x="3416" y="722"/>
                  </a:lnTo>
                  <a:lnTo>
                    <a:pt x="3404" y="811"/>
                  </a:lnTo>
                  <a:lnTo>
                    <a:pt x="3389" y="903"/>
                  </a:lnTo>
                  <a:lnTo>
                    <a:pt x="3372" y="997"/>
                  </a:lnTo>
                  <a:lnTo>
                    <a:pt x="3351" y="1091"/>
                  </a:lnTo>
                  <a:lnTo>
                    <a:pt x="3329" y="1187"/>
                  </a:lnTo>
                  <a:lnTo>
                    <a:pt x="3304" y="1283"/>
                  </a:lnTo>
                  <a:lnTo>
                    <a:pt x="3275" y="1380"/>
                  </a:lnTo>
                  <a:lnTo>
                    <a:pt x="3244" y="1475"/>
                  </a:lnTo>
                  <a:lnTo>
                    <a:pt x="3210" y="1569"/>
                  </a:lnTo>
                  <a:lnTo>
                    <a:pt x="3171" y="1663"/>
                  </a:lnTo>
                  <a:lnTo>
                    <a:pt x="3129" y="1755"/>
                  </a:lnTo>
                  <a:lnTo>
                    <a:pt x="3083" y="1845"/>
                  </a:lnTo>
                  <a:lnTo>
                    <a:pt x="3033" y="1932"/>
                  </a:lnTo>
                  <a:lnTo>
                    <a:pt x="2980" y="2015"/>
                  </a:lnTo>
                  <a:lnTo>
                    <a:pt x="2922" y="2094"/>
                  </a:lnTo>
                  <a:lnTo>
                    <a:pt x="2859" y="2172"/>
                  </a:lnTo>
                  <a:lnTo>
                    <a:pt x="2793" y="2243"/>
                  </a:lnTo>
                  <a:lnTo>
                    <a:pt x="2738" y="2296"/>
                  </a:lnTo>
                  <a:lnTo>
                    <a:pt x="2686" y="2346"/>
                  </a:lnTo>
                  <a:lnTo>
                    <a:pt x="2638" y="2390"/>
                  </a:lnTo>
                  <a:lnTo>
                    <a:pt x="2592" y="2431"/>
                  </a:lnTo>
                  <a:lnTo>
                    <a:pt x="2546" y="2469"/>
                  </a:lnTo>
                  <a:lnTo>
                    <a:pt x="2501" y="2504"/>
                  </a:lnTo>
                  <a:lnTo>
                    <a:pt x="2457" y="2538"/>
                  </a:lnTo>
                  <a:lnTo>
                    <a:pt x="2412" y="2571"/>
                  </a:lnTo>
                  <a:lnTo>
                    <a:pt x="2366" y="2603"/>
                  </a:lnTo>
                  <a:lnTo>
                    <a:pt x="2318" y="2635"/>
                  </a:lnTo>
                  <a:lnTo>
                    <a:pt x="2267" y="2668"/>
                  </a:lnTo>
                  <a:lnTo>
                    <a:pt x="2214" y="2702"/>
                  </a:lnTo>
                  <a:lnTo>
                    <a:pt x="2156" y="2738"/>
                  </a:lnTo>
                  <a:lnTo>
                    <a:pt x="2094" y="2777"/>
                  </a:lnTo>
                  <a:lnTo>
                    <a:pt x="2050" y="2804"/>
                  </a:lnTo>
                  <a:lnTo>
                    <a:pt x="2003" y="2833"/>
                  </a:lnTo>
                  <a:lnTo>
                    <a:pt x="1955" y="2865"/>
                  </a:lnTo>
                  <a:lnTo>
                    <a:pt x="1903" y="2897"/>
                  </a:lnTo>
                  <a:lnTo>
                    <a:pt x="1849" y="2931"/>
                  </a:lnTo>
                  <a:lnTo>
                    <a:pt x="1791" y="2969"/>
                  </a:lnTo>
                  <a:lnTo>
                    <a:pt x="1729" y="3007"/>
                  </a:lnTo>
                  <a:lnTo>
                    <a:pt x="1665" y="3049"/>
                  </a:lnTo>
                  <a:lnTo>
                    <a:pt x="1597" y="3094"/>
                  </a:lnTo>
                  <a:lnTo>
                    <a:pt x="1525" y="3142"/>
                  </a:lnTo>
                  <a:lnTo>
                    <a:pt x="1449" y="3193"/>
                  </a:lnTo>
                  <a:lnTo>
                    <a:pt x="1368" y="3247"/>
                  </a:lnTo>
                  <a:lnTo>
                    <a:pt x="1283" y="3304"/>
                  </a:lnTo>
                  <a:lnTo>
                    <a:pt x="1193" y="3366"/>
                  </a:lnTo>
                  <a:lnTo>
                    <a:pt x="1099" y="3431"/>
                  </a:lnTo>
                  <a:lnTo>
                    <a:pt x="1074" y="3445"/>
                  </a:lnTo>
                  <a:lnTo>
                    <a:pt x="1048" y="3453"/>
                  </a:lnTo>
                  <a:lnTo>
                    <a:pt x="1021" y="3456"/>
                  </a:lnTo>
                  <a:lnTo>
                    <a:pt x="994" y="3454"/>
                  </a:lnTo>
                  <a:lnTo>
                    <a:pt x="969" y="3445"/>
                  </a:lnTo>
                  <a:lnTo>
                    <a:pt x="946" y="3433"/>
                  </a:lnTo>
                  <a:lnTo>
                    <a:pt x="924" y="3415"/>
                  </a:lnTo>
                  <a:lnTo>
                    <a:pt x="40" y="2534"/>
                  </a:lnTo>
                  <a:lnTo>
                    <a:pt x="23" y="2512"/>
                  </a:lnTo>
                  <a:lnTo>
                    <a:pt x="10" y="2488"/>
                  </a:lnTo>
                  <a:lnTo>
                    <a:pt x="3" y="2463"/>
                  </a:lnTo>
                  <a:lnTo>
                    <a:pt x="0" y="2436"/>
                  </a:lnTo>
                  <a:lnTo>
                    <a:pt x="3" y="2408"/>
                  </a:lnTo>
                  <a:lnTo>
                    <a:pt x="11" y="2383"/>
                  </a:lnTo>
                  <a:lnTo>
                    <a:pt x="25" y="2359"/>
                  </a:lnTo>
                  <a:lnTo>
                    <a:pt x="90" y="2265"/>
                  </a:lnTo>
                  <a:lnTo>
                    <a:pt x="152" y="2175"/>
                  </a:lnTo>
                  <a:lnTo>
                    <a:pt x="210" y="2090"/>
                  </a:lnTo>
                  <a:lnTo>
                    <a:pt x="264" y="2010"/>
                  </a:lnTo>
                  <a:lnTo>
                    <a:pt x="315" y="1934"/>
                  </a:lnTo>
                  <a:lnTo>
                    <a:pt x="362" y="1861"/>
                  </a:lnTo>
                  <a:lnTo>
                    <a:pt x="407" y="1794"/>
                  </a:lnTo>
                  <a:lnTo>
                    <a:pt x="449" y="1729"/>
                  </a:lnTo>
                  <a:lnTo>
                    <a:pt x="489" y="1668"/>
                  </a:lnTo>
                  <a:lnTo>
                    <a:pt x="525" y="1610"/>
                  </a:lnTo>
                  <a:lnTo>
                    <a:pt x="560" y="1556"/>
                  </a:lnTo>
                  <a:lnTo>
                    <a:pt x="593" y="1504"/>
                  </a:lnTo>
                  <a:lnTo>
                    <a:pt x="624" y="1456"/>
                  </a:lnTo>
                  <a:lnTo>
                    <a:pt x="653" y="1409"/>
                  </a:lnTo>
                  <a:lnTo>
                    <a:pt x="681" y="1365"/>
                  </a:lnTo>
                  <a:lnTo>
                    <a:pt x="718" y="1303"/>
                  </a:lnTo>
                  <a:lnTo>
                    <a:pt x="755" y="1246"/>
                  </a:lnTo>
                  <a:lnTo>
                    <a:pt x="790" y="1193"/>
                  </a:lnTo>
                  <a:lnTo>
                    <a:pt x="822" y="1142"/>
                  </a:lnTo>
                  <a:lnTo>
                    <a:pt x="855" y="1094"/>
                  </a:lnTo>
                  <a:lnTo>
                    <a:pt x="886" y="1048"/>
                  </a:lnTo>
                  <a:lnTo>
                    <a:pt x="919" y="1002"/>
                  </a:lnTo>
                  <a:lnTo>
                    <a:pt x="953" y="957"/>
                  </a:lnTo>
                  <a:lnTo>
                    <a:pt x="989" y="914"/>
                  </a:lnTo>
                  <a:lnTo>
                    <a:pt x="1027" y="868"/>
                  </a:lnTo>
                  <a:lnTo>
                    <a:pt x="1068" y="822"/>
                  </a:lnTo>
                  <a:lnTo>
                    <a:pt x="1112" y="773"/>
                  </a:lnTo>
                  <a:lnTo>
                    <a:pt x="1161" y="722"/>
                  </a:lnTo>
                  <a:lnTo>
                    <a:pt x="1215" y="667"/>
                  </a:lnTo>
                  <a:lnTo>
                    <a:pt x="1287" y="601"/>
                  </a:lnTo>
                  <a:lnTo>
                    <a:pt x="1363" y="538"/>
                  </a:lnTo>
                  <a:lnTo>
                    <a:pt x="1442" y="480"/>
                  </a:lnTo>
                  <a:lnTo>
                    <a:pt x="1527" y="427"/>
                  </a:lnTo>
                  <a:lnTo>
                    <a:pt x="1613" y="378"/>
                  </a:lnTo>
                  <a:lnTo>
                    <a:pt x="1704" y="332"/>
                  </a:lnTo>
                  <a:lnTo>
                    <a:pt x="1794" y="290"/>
                  </a:lnTo>
                  <a:lnTo>
                    <a:pt x="1889" y="252"/>
                  </a:lnTo>
                  <a:lnTo>
                    <a:pt x="1983" y="217"/>
                  </a:lnTo>
                  <a:lnTo>
                    <a:pt x="2080" y="186"/>
                  </a:lnTo>
                  <a:lnTo>
                    <a:pt x="2175" y="157"/>
                  </a:lnTo>
                  <a:lnTo>
                    <a:pt x="2272" y="131"/>
                  </a:lnTo>
                  <a:lnTo>
                    <a:pt x="2367" y="110"/>
                  </a:lnTo>
                  <a:lnTo>
                    <a:pt x="2463" y="89"/>
                  </a:lnTo>
                  <a:lnTo>
                    <a:pt x="2556" y="72"/>
                  </a:lnTo>
                  <a:lnTo>
                    <a:pt x="2648" y="57"/>
                  </a:lnTo>
                  <a:lnTo>
                    <a:pt x="2737" y="45"/>
                  </a:lnTo>
                  <a:lnTo>
                    <a:pt x="2824" y="34"/>
                  </a:lnTo>
                  <a:lnTo>
                    <a:pt x="2909" y="24"/>
                  </a:lnTo>
                  <a:lnTo>
                    <a:pt x="2988" y="17"/>
                  </a:lnTo>
                  <a:lnTo>
                    <a:pt x="3065" y="11"/>
                  </a:lnTo>
                  <a:lnTo>
                    <a:pt x="3137" y="6"/>
                  </a:lnTo>
                  <a:lnTo>
                    <a:pt x="3204" y="3"/>
                  </a:lnTo>
                  <a:lnTo>
                    <a:pt x="3265" y="1"/>
                  </a:lnTo>
                  <a:lnTo>
                    <a:pt x="3322" y="0"/>
                  </a:lnTo>
                  <a:close/>
                </a:path>
              </a:pathLst>
            </a:custGeom>
            <a:grpFill/>
            <a:ln w="0">
              <a:noFill/>
              <a:prstDash val="solid"/>
              <a:round/>
            </a:ln>
          </p:spPr>
          <p:txBody>
            <a:bodyPr vert="horz" wrap="square" lIns="91416" tIns="45708" rIns="91416" bIns="45708" numCol="1" anchor="t" anchorCtr="0" compatLnSpc="1"/>
            <a:lstStyle/>
            <a:p>
              <a:endParaRPr lang="en-US" sz="1800">
                <a:cs typeface="+mn-ea"/>
                <a:sym typeface="+mn-lt"/>
              </a:endParaRPr>
            </a:p>
          </p:txBody>
        </p:sp>
      </p:grpSp>
      <p:sp>
        <p:nvSpPr>
          <p:cNvPr id="19" name="矩形 18"/>
          <p:cNvSpPr/>
          <p:nvPr/>
        </p:nvSpPr>
        <p:spPr>
          <a:xfrm flipV="1">
            <a:off x="8921780" y="3129183"/>
            <a:ext cx="2299761" cy="1114105"/>
          </a:xfrm>
          <a:prstGeom prst="rect">
            <a:avLst/>
          </a:prstGeom>
          <a:gradFill>
            <a:gsLst>
              <a:gs pos="0">
                <a:srgbClr val="81B9E5"/>
              </a:gs>
              <a:gs pos="100000">
                <a:srgbClr val="539AD3"/>
              </a:gs>
            </a:gsLst>
            <a:lin ang="5400000" scaled="1"/>
          </a:gra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cs typeface="+mn-ea"/>
              <a:sym typeface="+mn-lt"/>
            </a:endParaRPr>
          </a:p>
        </p:txBody>
      </p:sp>
      <p:grpSp>
        <p:nvGrpSpPr>
          <p:cNvPr id="20" name="Group 1036"/>
          <p:cNvGrpSpPr>
            <a:grpSpLocks noChangeAspect="1"/>
          </p:cNvGrpSpPr>
          <p:nvPr/>
        </p:nvGrpSpPr>
        <p:grpSpPr bwMode="auto">
          <a:xfrm>
            <a:off x="9883504" y="3440958"/>
            <a:ext cx="508996" cy="505898"/>
            <a:chOff x="9876" y="-1946"/>
            <a:chExt cx="822" cy="817"/>
          </a:xfrm>
          <a:solidFill>
            <a:schemeClr val="bg1"/>
          </a:solidFill>
        </p:grpSpPr>
        <p:sp>
          <p:nvSpPr>
            <p:cNvPr id="21" name="Freeform 1038"/>
            <p:cNvSpPr/>
            <p:nvPr/>
          </p:nvSpPr>
          <p:spPr bwMode="auto">
            <a:xfrm>
              <a:off x="10016" y="-1801"/>
              <a:ext cx="356" cy="75"/>
            </a:xfrm>
            <a:custGeom>
              <a:avLst/>
              <a:gdLst>
                <a:gd name="T0" fmla="*/ 149 w 1421"/>
                <a:gd name="T1" fmla="*/ 0 h 298"/>
                <a:gd name="T2" fmla="*/ 1272 w 1421"/>
                <a:gd name="T3" fmla="*/ 0 h 298"/>
                <a:gd name="T4" fmla="*/ 1302 w 1421"/>
                <a:gd name="T5" fmla="*/ 3 h 298"/>
                <a:gd name="T6" fmla="*/ 1330 w 1421"/>
                <a:gd name="T7" fmla="*/ 12 h 298"/>
                <a:gd name="T8" fmla="*/ 1356 w 1421"/>
                <a:gd name="T9" fmla="*/ 25 h 298"/>
                <a:gd name="T10" fmla="*/ 1378 w 1421"/>
                <a:gd name="T11" fmla="*/ 44 h 298"/>
                <a:gd name="T12" fmla="*/ 1396 w 1421"/>
                <a:gd name="T13" fmla="*/ 66 h 298"/>
                <a:gd name="T14" fmla="*/ 1410 w 1421"/>
                <a:gd name="T15" fmla="*/ 91 h 298"/>
                <a:gd name="T16" fmla="*/ 1418 w 1421"/>
                <a:gd name="T17" fmla="*/ 119 h 298"/>
                <a:gd name="T18" fmla="*/ 1421 w 1421"/>
                <a:gd name="T19" fmla="*/ 149 h 298"/>
                <a:gd name="T20" fmla="*/ 1418 w 1421"/>
                <a:gd name="T21" fmla="*/ 179 h 298"/>
                <a:gd name="T22" fmla="*/ 1410 w 1421"/>
                <a:gd name="T23" fmla="*/ 206 h 298"/>
                <a:gd name="T24" fmla="*/ 1396 w 1421"/>
                <a:gd name="T25" fmla="*/ 232 h 298"/>
                <a:gd name="T26" fmla="*/ 1378 w 1421"/>
                <a:gd name="T27" fmla="*/ 254 h 298"/>
                <a:gd name="T28" fmla="*/ 1356 w 1421"/>
                <a:gd name="T29" fmla="*/ 272 h 298"/>
                <a:gd name="T30" fmla="*/ 1330 w 1421"/>
                <a:gd name="T31" fmla="*/ 285 h 298"/>
                <a:gd name="T32" fmla="*/ 1302 w 1421"/>
                <a:gd name="T33" fmla="*/ 295 h 298"/>
                <a:gd name="T34" fmla="*/ 1272 w 1421"/>
                <a:gd name="T35" fmla="*/ 298 h 298"/>
                <a:gd name="T36" fmla="*/ 149 w 1421"/>
                <a:gd name="T37" fmla="*/ 298 h 298"/>
                <a:gd name="T38" fmla="*/ 119 w 1421"/>
                <a:gd name="T39" fmla="*/ 295 h 298"/>
                <a:gd name="T40" fmla="*/ 91 w 1421"/>
                <a:gd name="T41" fmla="*/ 285 h 298"/>
                <a:gd name="T42" fmla="*/ 65 w 1421"/>
                <a:gd name="T43" fmla="*/ 272 h 298"/>
                <a:gd name="T44" fmla="*/ 44 w 1421"/>
                <a:gd name="T45" fmla="*/ 254 h 298"/>
                <a:gd name="T46" fmla="*/ 25 w 1421"/>
                <a:gd name="T47" fmla="*/ 232 h 298"/>
                <a:gd name="T48" fmla="*/ 11 w 1421"/>
                <a:gd name="T49" fmla="*/ 206 h 298"/>
                <a:gd name="T50" fmla="*/ 3 w 1421"/>
                <a:gd name="T51" fmla="*/ 179 h 298"/>
                <a:gd name="T52" fmla="*/ 0 w 1421"/>
                <a:gd name="T53" fmla="*/ 149 h 298"/>
                <a:gd name="T54" fmla="*/ 3 w 1421"/>
                <a:gd name="T55" fmla="*/ 119 h 298"/>
                <a:gd name="T56" fmla="*/ 11 w 1421"/>
                <a:gd name="T57" fmla="*/ 91 h 298"/>
                <a:gd name="T58" fmla="*/ 25 w 1421"/>
                <a:gd name="T59" fmla="*/ 66 h 298"/>
                <a:gd name="T60" fmla="*/ 44 w 1421"/>
                <a:gd name="T61" fmla="*/ 44 h 298"/>
                <a:gd name="T62" fmla="*/ 65 w 1421"/>
                <a:gd name="T63" fmla="*/ 25 h 298"/>
                <a:gd name="T64" fmla="*/ 91 w 1421"/>
                <a:gd name="T65" fmla="*/ 12 h 298"/>
                <a:gd name="T66" fmla="*/ 119 w 1421"/>
                <a:gd name="T67" fmla="*/ 3 h 298"/>
                <a:gd name="T68" fmla="*/ 149 w 1421"/>
                <a:gd name="T69"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1" h="298">
                  <a:moveTo>
                    <a:pt x="149" y="0"/>
                  </a:moveTo>
                  <a:lnTo>
                    <a:pt x="1272" y="0"/>
                  </a:lnTo>
                  <a:lnTo>
                    <a:pt x="1302" y="3"/>
                  </a:lnTo>
                  <a:lnTo>
                    <a:pt x="1330" y="12"/>
                  </a:lnTo>
                  <a:lnTo>
                    <a:pt x="1356" y="25"/>
                  </a:lnTo>
                  <a:lnTo>
                    <a:pt x="1378" y="44"/>
                  </a:lnTo>
                  <a:lnTo>
                    <a:pt x="1396" y="66"/>
                  </a:lnTo>
                  <a:lnTo>
                    <a:pt x="1410" y="91"/>
                  </a:lnTo>
                  <a:lnTo>
                    <a:pt x="1418" y="119"/>
                  </a:lnTo>
                  <a:lnTo>
                    <a:pt x="1421" y="149"/>
                  </a:lnTo>
                  <a:lnTo>
                    <a:pt x="1418" y="179"/>
                  </a:lnTo>
                  <a:lnTo>
                    <a:pt x="1410" y="206"/>
                  </a:lnTo>
                  <a:lnTo>
                    <a:pt x="1396" y="232"/>
                  </a:lnTo>
                  <a:lnTo>
                    <a:pt x="1378" y="254"/>
                  </a:lnTo>
                  <a:lnTo>
                    <a:pt x="1356" y="272"/>
                  </a:lnTo>
                  <a:lnTo>
                    <a:pt x="1330" y="285"/>
                  </a:lnTo>
                  <a:lnTo>
                    <a:pt x="1302" y="295"/>
                  </a:lnTo>
                  <a:lnTo>
                    <a:pt x="1272" y="298"/>
                  </a:lnTo>
                  <a:lnTo>
                    <a:pt x="149" y="298"/>
                  </a:lnTo>
                  <a:lnTo>
                    <a:pt x="119" y="295"/>
                  </a:lnTo>
                  <a:lnTo>
                    <a:pt x="91" y="285"/>
                  </a:lnTo>
                  <a:lnTo>
                    <a:pt x="65" y="272"/>
                  </a:lnTo>
                  <a:lnTo>
                    <a:pt x="44" y="254"/>
                  </a:lnTo>
                  <a:lnTo>
                    <a:pt x="25" y="232"/>
                  </a:lnTo>
                  <a:lnTo>
                    <a:pt x="11" y="206"/>
                  </a:lnTo>
                  <a:lnTo>
                    <a:pt x="3" y="179"/>
                  </a:lnTo>
                  <a:lnTo>
                    <a:pt x="0" y="149"/>
                  </a:lnTo>
                  <a:lnTo>
                    <a:pt x="3" y="119"/>
                  </a:lnTo>
                  <a:lnTo>
                    <a:pt x="11" y="91"/>
                  </a:lnTo>
                  <a:lnTo>
                    <a:pt x="25" y="66"/>
                  </a:lnTo>
                  <a:lnTo>
                    <a:pt x="44" y="44"/>
                  </a:lnTo>
                  <a:lnTo>
                    <a:pt x="65" y="25"/>
                  </a:lnTo>
                  <a:lnTo>
                    <a:pt x="91" y="12"/>
                  </a:lnTo>
                  <a:lnTo>
                    <a:pt x="119" y="3"/>
                  </a:lnTo>
                  <a:lnTo>
                    <a:pt x="149" y="0"/>
                  </a:lnTo>
                  <a:close/>
                </a:path>
              </a:pathLst>
            </a:custGeom>
            <a:grpFill/>
            <a:ln w="0">
              <a:noFill/>
              <a:prstDash val="solid"/>
              <a:round/>
            </a:ln>
          </p:spPr>
          <p:txBody>
            <a:bodyPr vert="horz" wrap="square" lIns="91416" tIns="45708" rIns="91416" bIns="45708" numCol="1" anchor="t" anchorCtr="0" compatLnSpc="1"/>
            <a:lstStyle/>
            <a:p>
              <a:endParaRPr lang="en-US" sz="1800">
                <a:cs typeface="+mn-ea"/>
                <a:sym typeface="+mn-lt"/>
              </a:endParaRPr>
            </a:p>
          </p:txBody>
        </p:sp>
        <p:sp>
          <p:nvSpPr>
            <p:cNvPr id="22" name="Freeform 1039"/>
            <p:cNvSpPr/>
            <p:nvPr/>
          </p:nvSpPr>
          <p:spPr bwMode="auto">
            <a:xfrm>
              <a:off x="10016" y="-1662"/>
              <a:ext cx="356" cy="75"/>
            </a:xfrm>
            <a:custGeom>
              <a:avLst/>
              <a:gdLst>
                <a:gd name="T0" fmla="*/ 149 w 1421"/>
                <a:gd name="T1" fmla="*/ 0 h 298"/>
                <a:gd name="T2" fmla="*/ 1272 w 1421"/>
                <a:gd name="T3" fmla="*/ 0 h 298"/>
                <a:gd name="T4" fmla="*/ 1302 w 1421"/>
                <a:gd name="T5" fmla="*/ 3 h 298"/>
                <a:gd name="T6" fmla="*/ 1330 w 1421"/>
                <a:gd name="T7" fmla="*/ 12 h 298"/>
                <a:gd name="T8" fmla="*/ 1356 w 1421"/>
                <a:gd name="T9" fmla="*/ 26 h 298"/>
                <a:gd name="T10" fmla="*/ 1378 w 1421"/>
                <a:gd name="T11" fmla="*/ 44 h 298"/>
                <a:gd name="T12" fmla="*/ 1396 w 1421"/>
                <a:gd name="T13" fmla="*/ 66 h 298"/>
                <a:gd name="T14" fmla="*/ 1410 w 1421"/>
                <a:gd name="T15" fmla="*/ 91 h 298"/>
                <a:gd name="T16" fmla="*/ 1418 w 1421"/>
                <a:gd name="T17" fmla="*/ 119 h 298"/>
                <a:gd name="T18" fmla="*/ 1421 w 1421"/>
                <a:gd name="T19" fmla="*/ 149 h 298"/>
                <a:gd name="T20" fmla="*/ 1418 w 1421"/>
                <a:gd name="T21" fmla="*/ 179 h 298"/>
                <a:gd name="T22" fmla="*/ 1410 w 1421"/>
                <a:gd name="T23" fmla="*/ 207 h 298"/>
                <a:gd name="T24" fmla="*/ 1396 w 1421"/>
                <a:gd name="T25" fmla="*/ 232 h 298"/>
                <a:gd name="T26" fmla="*/ 1378 w 1421"/>
                <a:gd name="T27" fmla="*/ 255 h 298"/>
                <a:gd name="T28" fmla="*/ 1356 w 1421"/>
                <a:gd name="T29" fmla="*/ 272 h 298"/>
                <a:gd name="T30" fmla="*/ 1330 w 1421"/>
                <a:gd name="T31" fmla="*/ 287 h 298"/>
                <a:gd name="T32" fmla="*/ 1302 w 1421"/>
                <a:gd name="T33" fmla="*/ 295 h 298"/>
                <a:gd name="T34" fmla="*/ 1272 w 1421"/>
                <a:gd name="T35" fmla="*/ 298 h 298"/>
                <a:gd name="T36" fmla="*/ 149 w 1421"/>
                <a:gd name="T37" fmla="*/ 298 h 298"/>
                <a:gd name="T38" fmla="*/ 119 w 1421"/>
                <a:gd name="T39" fmla="*/ 295 h 298"/>
                <a:gd name="T40" fmla="*/ 91 w 1421"/>
                <a:gd name="T41" fmla="*/ 287 h 298"/>
                <a:gd name="T42" fmla="*/ 65 w 1421"/>
                <a:gd name="T43" fmla="*/ 272 h 298"/>
                <a:gd name="T44" fmla="*/ 44 w 1421"/>
                <a:gd name="T45" fmla="*/ 255 h 298"/>
                <a:gd name="T46" fmla="*/ 25 w 1421"/>
                <a:gd name="T47" fmla="*/ 232 h 298"/>
                <a:gd name="T48" fmla="*/ 11 w 1421"/>
                <a:gd name="T49" fmla="*/ 207 h 298"/>
                <a:gd name="T50" fmla="*/ 3 w 1421"/>
                <a:gd name="T51" fmla="*/ 179 h 298"/>
                <a:gd name="T52" fmla="*/ 0 w 1421"/>
                <a:gd name="T53" fmla="*/ 149 h 298"/>
                <a:gd name="T54" fmla="*/ 3 w 1421"/>
                <a:gd name="T55" fmla="*/ 119 h 298"/>
                <a:gd name="T56" fmla="*/ 11 w 1421"/>
                <a:gd name="T57" fmla="*/ 91 h 298"/>
                <a:gd name="T58" fmla="*/ 25 w 1421"/>
                <a:gd name="T59" fmla="*/ 66 h 298"/>
                <a:gd name="T60" fmla="*/ 44 w 1421"/>
                <a:gd name="T61" fmla="*/ 44 h 298"/>
                <a:gd name="T62" fmla="*/ 65 w 1421"/>
                <a:gd name="T63" fmla="*/ 26 h 298"/>
                <a:gd name="T64" fmla="*/ 91 w 1421"/>
                <a:gd name="T65" fmla="*/ 12 h 298"/>
                <a:gd name="T66" fmla="*/ 119 w 1421"/>
                <a:gd name="T67" fmla="*/ 3 h 298"/>
                <a:gd name="T68" fmla="*/ 149 w 1421"/>
                <a:gd name="T69"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1" h="298">
                  <a:moveTo>
                    <a:pt x="149" y="0"/>
                  </a:moveTo>
                  <a:lnTo>
                    <a:pt x="1272" y="0"/>
                  </a:lnTo>
                  <a:lnTo>
                    <a:pt x="1302" y="3"/>
                  </a:lnTo>
                  <a:lnTo>
                    <a:pt x="1330" y="12"/>
                  </a:lnTo>
                  <a:lnTo>
                    <a:pt x="1356" y="26"/>
                  </a:lnTo>
                  <a:lnTo>
                    <a:pt x="1378" y="44"/>
                  </a:lnTo>
                  <a:lnTo>
                    <a:pt x="1396" y="66"/>
                  </a:lnTo>
                  <a:lnTo>
                    <a:pt x="1410" y="91"/>
                  </a:lnTo>
                  <a:lnTo>
                    <a:pt x="1418" y="119"/>
                  </a:lnTo>
                  <a:lnTo>
                    <a:pt x="1421" y="149"/>
                  </a:lnTo>
                  <a:lnTo>
                    <a:pt x="1418" y="179"/>
                  </a:lnTo>
                  <a:lnTo>
                    <a:pt x="1410" y="207"/>
                  </a:lnTo>
                  <a:lnTo>
                    <a:pt x="1396" y="232"/>
                  </a:lnTo>
                  <a:lnTo>
                    <a:pt x="1378" y="255"/>
                  </a:lnTo>
                  <a:lnTo>
                    <a:pt x="1356" y="272"/>
                  </a:lnTo>
                  <a:lnTo>
                    <a:pt x="1330" y="287"/>
                  </a:lnTo>
                  <a:lnTo>
                    <a:pt x="1302" y="295"/>
                  </a:lnTo>
                  <a:lnTo>
                    <a:pt x="1272" y="298"/>
                  </a:lnTo>
                  <a:lnTo>
                    <a:pt x="149" y="298"/>
                  </a:lnTo>
                  <a:lnTo>
                    <a:pt x="119" y="295"/>
                  </a:lnTo>
                  <a:lnTo>
                    <a:pt x="91" y="287"/>
                  </a:lnTo>
                  <a:lnTo>
                    <a:pt x="65" y="272"/>
                  </a:lnTo>
                  <a:lnTo>
                    <a:pt x="44" y="255"/>
                  </a:lnTo>
                  <a:lnTo>
                    <a:pt x="25" y="232"/>
                  </a:lnTo>
                  <a:lnTo>
                    <a:pt x="11" y="207"/>
                  </a:lnTo>
                  <a:lnTo>
                    <a:pt x="3" y="179"/>
                  </a:lnTo>
                  <a:lnTo>
                    <a:pt x="0" y="149"/>
                  </a:lnTo>
                  <a:lnTo>
                    <a:pt x="3" y="119"/>
                  </a:lnTo>
                  <a:lnTo>
                    <a:pt x="11" y="91"/>
                  </a:lnTo>
                  <a:lnTo>
                    <a:pt x="25" y="66"/>
                  </a:lnTo>
                  <a:lnTo>
                    <a:pt x="44" y="44"/>
                  </a:lnTo>
                  <a:lnTo>
                    <a:pt x="65" y="26"/>
                  </a:lnTo>
                  <a:lnTo>
                    <a:pt x="91" y="12"/>
                  </a:lnTo>
                  <a:lnTo>
                    <a:pt x="119" y="3"/>
                  </a:lnTo>
                  <a:lnTo>
                    <a:pt x="149" y="0"/>
                  </a:lnTo>
                  <a:close/>
                </a:path>
              </a:pathLst>
            </a:custGeom>
            <a:grpFill/>
            <a:ln w="0">
              <a:noFill/>
              <a:prstDash val="solid"/>
              <a:round/>
            </a:ln>
          </p:spPr>
          <p:txBody>
            <a:bodyPr vert="horz" wrap="square" lIns="91416" tIns="45708" rIns="91416" bIns="45708" numCol="1" anchor="t" anchorCtr="0" compatLnSpc="1"/>
            <a:lstStyle/>
            <a:p>
              <a:endParaRPr lang="en-US" sz="1800">
                <a:cs typeface="+mn-ea"/>
                <a:sym typeface="+mn-lt"/>
              </a:endParaRPr>
            </a:p>
          </p:txBody>
        </p:sp>
        <p:sp>
          <p:nvSpPr>
            <p:cNvPr id="23" name="Freeform 1040"/>
            <p:cNvSpPr/>
            <p:nvPr/>
          </p:nvSpPr>
          <p:spPr bwMode="auto">
            <a:xfrm>
              <a:off x="10016" y="-1522"/>
              <a:ext cx="215" cy="74"/>
            </a:xfrm>
            <a:custGeom>
              <a:avLst/>
              <a:gdLst>
                <a:gd name="T0" fmla="*/ 149 w 860"/>
                <a:gd name="T1" fmla="*/ 0 h 297"/>
                <a:gd name="T2" fmla="*/ 711 w 860"/>
                <a:gd name="T3" fmla="*/ 0 h 297"/>
                <a:gd name="T4" fmla="*/ 741 w 860"/>
                <a:gd name="T5" fmla="*/ 3 h 297"/>
                <a:gd name="T6" fmla="*/ 769 w 860"/>
                <a:gd name="T7" fmla="*/ 11 h 297"/>
                <a:gd name="T8" fmla="*/ 795 w 860"/>
                <a:gd name="T9" fmla="*/ 26 h 297"/>
                <a:gd name="T10" fmla="*/ 817 w 860"/>
                <a:gd name="T11" fmla="*/ 43 h 297"/>
                <a:gd name="T12" fmla="*/ 835 w 860"/>
                <a:gd name="T13" fmla="*/ 66 h 297"/>
                <a:gd name="T14" fmla="*/ 849 w 860"/>
                <a:gd name="T15" fmla="*/ 90 h 297"/>
                <a:gd name="T16" fmla="*/ 857 w 860"/>
                <a:gd name="T17" fmla="*/ 118 h 297"/>
                <a:gd name="T18" fmla="*/ 860 w 860"/>
                <a:gd name="T19" fmla="*/ 149 h 297"/>
                <a:gd name="T20" fmla="*/ 857 w 860"/>
                <a:gd name="T21" fmla="*/ 179 h 297"/>
                <a:gd name="T22" fmla="*/ 849 w 860"/>
                <a:gd name="T23" fmla="*/ 207 h 297"/>
                <a:gd name="T24" fmla="*/ 835 w 860"/>
                <a:gd name="T25" fmla="*/ 231 h 297"/>
                <a:gd name="T26" fmla="*/ 817 w 860"/>
                <a:gd name="T27" fmla="*/ 254 h 297"/>
                <a:gd name="T28" fmla="*/ 795 w 860"/>
                <a:gd name="T29" fmla="*/ 271 h 297"/>
                <a:gd name="T30" fmla="*/ 769 w 860"/>
                <a:gd name="T31" fmla="*/ 286 h 297"/>
                <a:gd name="T32" fmla="*/ 741 w 860"/>
                <a:gd name="T33" fmla="*/ 294 h 297"/>
                <a:gd name="T34" fmla="*/ 711 w 860"/>
                <a:gd name="T35" fmla="*/ 297 h 297"/>
                <a:gd name="T36" fmla="*/ 149 w 860"/>
                <a:gd name="T37" fmla="*/ 297 h 297"/>
                <a:gd name="T38" fmla="*/ 119 w 860"/>
                <a:gd name="T39" fmla="*/ 294 h 297"/>
                <a:gd name="T40" fmla="*/ 91 w 860"/>
                <a:gd name="T41" fmla="*/ 286 h 297"/>
                <a:gd name="T42" fmla="*/ 65 w 860"/>
                <a:gd name="T43" fmla="*/ 271 h 297"/>
                <a:gd name="T44" fmla="*/ 44 w 860"/>
                <a:gd name="T45" fmla="*/ 254 h 297"/>
                <a:gd name="T46" fmla="*/ 25 w 860"/>
                <a:gd name="T47" fmla="*/ 231 h 297"/>
                <a:gd name="T48" fmla="*/ 11 w 860"/>
                <a:gd name="T49" fmla="*/ 207 h 297"/>
                <a:gd name="T50" fmla="*/ 3 w 860"/>
                <a:gd name="T51" fmla="*/ 179 h 297"/>
                <a:gd name="T52" fmla="*/ 0 w 860"/>
                <a:gd name="T53" fmla="*/ 149 h 297"/>
                <a:gd name="T54" fmla="*/ 3 w 860"/>
                <a:gd name="T55" fmla="*/ 118 h 297"/>
                <a:gd name="T56" fmla="*/ 11 w 860"/>
                <a:gd name="T57" fmla="*/ 90 h 297"/>
                <a:gd name="T58" fmla="*/ 25 w 860"/>
                <a:gd name="T59" fmla="*/ 66 h 297"/>
                <a:gd name="T60" fmla="*/ 44 w 860"/>
                <a:gd name="T61" fmla="*/ 43 h 297"/>
                <a:gd name="T62" fmla="*/ 65 w 860"/>
                <a:gd name="T63" fmla="*/ 26 h 297"/>
                <a:gd name="T64" fmla="*/ 91 w 860"/>
                <a:gd name="T65" fmla="*/ 11 h 297"/>
                <a:gd name="T66" fmla="*/ 119 w 860"/>
                <a:gd name="T67" fmla="*/ 3 h 297"/>
                <a:gd name="T68" fmla="*/ 149 w 860"/>
                <a:gd name="T69"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60" h="297">
                  <a:moveTo>
                    <a:pt x="149" y="0"/>
                  </a:moveTo>
                  <a:lnTo>
                    <a:pt x="711" y="0"/>
                  </a:lnTo>
                  <a:lnTo>
                    <a:pt x="741" y="3"/>
                  </a:lnTo>
                  <a:lnTo>
                    <a:pt x="769" y="11"/>
                  </a:lnTo>
                  <a:lnTo>
                    <a:pt x="795" y="26"/>
                  </a:lnTo>
                  <a:lnTo>
                    <a:pt x="817" y="43"/>
                  </a:lnTo>
                  <a:lnTo>
                    <a:pt x="835" y="66"/>
                  </a:lnTo>
                  <a:lnTo>
                    <a:pt x="849" y="90"/>
                  </a:lnTo>
                  <a:lnTo>
                    <a:pt x="857" y="118"/>
                  </a:lnTo>
                  <a:lnTo>
                    <a:pt x="860" y="149"/>
                  </a:lnTo>
                  <a:lnTo>
                    <a:pt x="857" y="179"/>
                  </a:lnTo>
                  <a:lnTo>
                    <a:pt x="849" y="207"/>
                  </a:lnTo>
                  <a:lnTo>
                    <a:pt x="835" y="231"/>
                  </a:lnTo>
                  <a:lnTo>
                    <a:pt x="817" y="254"/>
                  </a:lnTo>
                  <a:lnTo>
                    <a:pt x="795" y="271"/>
                  </a:lnTo>
                  <a:lnTo>
                    <a:pt x="769" y="286"/>
                  </a:lnTo>
                  <a:lnTo>
                    <a:pt x="741" y="294"/>
                  </a:lnTo>
                  <a:lnTo>
                    <a:pt x="711" y="297"/>
                  </a:lnTo>
                  <a:lnTo>
                    <a:pt x="149" y="297"/>
                  </a:lnTo>
                  <a:lnTo>
                    <a:pt x="119" y="294"/>
                  </a:lnTo>
                  <a:lnTo>
                    <a:pt x="91" y="286"/>
                  </a:lnTo>
                  <a:lnTo>
                    <a:pt x="65" y="271"/>
                  </a:lnTo>
                  <a:lnTo>
                    <a:pt x="44" y="254"/>
                  </a:lnTo>
                  <a:lnTo>
                    <a:pt x="25" y="231"/>
                  </a:lnTo>
                  <a:lnTo>
                    <a:pt x="11" y="207"/>
                  </a:lnTo>
                  <a:lnTo>
                    <a:pt x="3" y="179"/>
                  </a:lnTo>
                  <a:lnTo>
                    <a:pt x="0" y="149"/>
                  </a:lnTo>
                  <a:lnTo>
                    <a:pt x="3" y="118"/>
                  </a:lnTo>
                  <a:lnTo>
                    <a:pt x="11" y="90"/>
                  </a:lnTo>
                  <a:lnTo>
                    <a:pt x="25" y="66"/>
                  </a:lnTo>
                  <a:lnTo>
                    <a:pt x="44" y="43"/>
                  </a:lnTo>
                  <a:lnTo>
                    <a:pt x="65" y="26"/>
                  </a:lnTo>
                  <a:lnTo>
                    <a:pt x="91" y="11"/>
                  </a:lnTo>
                  <a:lnTo>
                    <a:pt x="119" y="3"/>
                  </a:lnTo>
                  <a:lnTo>
                    <a:pt x="149" y="0"/>
                  </a:lnTo>
                  <a:close/>
                </a:path>
              </a:pathLst>
            </a:custGeom>
            <a:grpFill/>
            <a:ln w="0">
              <a:noFill/>
              <a:prstDash val="solid"/>
              <a:round/>
            </a:ln>
          </p:spPr>
          <p:txBody>
            <a:bodyPr vert="horz" wrap="square" lIns="91416" tIns="45708" rIns="91416" bIns="45708" numCol="1" anchor="t" anchorCtr="0" compatLnSpc="1"/>
            <a:lstStyle/>
            <a:p>
              <a:endParaRPr lang="en-US" sz="1800">
                <a:cs typeface="+mn-ea"/>
                <a:sym typeface="+mn-lt"/>
              </a:endParaRPr>
            </a:p>
          </p:txBody>
        </p:sp>
        <p:sp>
          <p:nvSpPr>
            <p:cNvPr id="24" name="Freeform 1041"/>
            <p:cNvSpPr/>
            <p:nvPr/>
          </p:nvSpPr>
          <p:spPr bwMode="auto">
            <a:xfrm>
              <a:off x="9876" y="-1946"/>
              <a:ext cx="636" cy="817"/>
            </a:xfrm>
            <a:custGeom>
              <a:avLst/>
              <a:gdLst>
                <a:gd name="T0" fmla="*/ 150 w 2545"/>
                <a:gd name="T1" fmla="*/ 0 h 3271"/>
                <a:gd name="T2" fmla="*/ 2395 w 2545"/>
                <a:gd name="T3" fmla="*/ 0 h 3271"/>
                <a:gd name="T4" fmla="*/ 2425 w 2545"/>
                <a:gd name="T5" fmla="*/ 3 h 3271"/>
                <a:gd name="T6" fmla="*/ 2453 w 2545"/>
                <a:gd name="T7" fmla="*/ 11 h 3271"/>
                <a:gd name="T8" fmla="*/ 2479 w 2545"/>
                <a:gd name="T9" fmla="*/ 26 h 3271"/>
                <a:gd name="T10" fmla="*/ 2501 w 2545"/>
                <a:gd name="T11" fmla="*/ 43 h 3271"/>
                <a:gd name="T12" fmla="*/ 2520 w 2545"/>
                <a:gd name="T13" fmla="*/ 66 h 3271"/>
                <a:gd name="T14" fmla="*/ 2533 w 2545"/>
                <a:gd name="T15" fmla="*/ 90 h 3271"/>
                <a:gd name="T16" fmla="*/ 2542 w 2545"/>
                <a:gd name="T17" fmla="*/ 118 h 3271"/>
                <a:gd name="T18" fmla="*/ 2545 w 2545"/>
                <a:gd name="T19" fmla="*/ 148 h 3271"/>
                <a:gd name="T20" fmla="*/ 2545 w 2545"/>
                <a:gd name="T21" fmla="*/ 369 h 3271"/>
                <a:gd name="T22" fmla="*/ 2246 w 2545"/>
                <a:gd name="T23" fmla="*/ 885 h 3271"/>
                <a:gd name="T24" fmla="*/ 2246 w 2545"/>
                <a:gd name="T25" fmla="*/ 297 h 3271"/>
                <a:gd name="T26" fmla="*/ 300 w 2545"/>
                <a:gd name="T27" fmla="*/ 297 h 3271"/>
                <a:gd name="T28" fmla="*/ 300 w 2545"/>
                <a:gd name="T29" fmla="*/ 2973 h 3271"/>
                <a:gd name="T30" fmla="*/ 2246 w 2545"/>
                <a:gd name="T31" fmla="*/ 2973 h 3271"/>
                <a:gd name="T32" fmla="*/ 2246 w 2545"/>
                <a:gd name="T33" fmla="*/ 2603 h 3271"/>
                <a:gd name="T34" fmla="*/ 2403 w 2545"/>
                <a:gd name="T35" fmla="*/ 2500 h 3271"/>
                <a:gd name="T36" fmla="*/ 2430 w 2545"/>
                <a:gd name="T37" fmla="*/ 2478 h 3271"/>
                <a:gd name="T38" fmla="*/ 2454 w 2545"/>
                <a:gd name="T39" fmla="*/ 2453 h 3271"/>
                <a:gd name="T40" fmla="*/ 2474 w 2545"/>
                <a:gd name="T41" fmla="*/ 2425 h 3271"/>
                <a:gd name="T42" fmla="*/ 2545 w 2545"/>
                <a:gd name="T43" fmla="*/ 2302 h 3271"/>
                <a:gd name="T44" fmla="*/ 2545 w 2545"/>
                <a:gd name="T45" fmla="*/ 3122 h 3271"/>
                <a:gd name="T46" fmla="*/ 2542 w 2545"/>
                <a:gd name="T47" fmla="*/ 3151 h 3271"/>
                <a:gd name="T48" fmla="*/ 2533 w 2545"/>
                <a:gd name="T49" fmla="*/ 3179 h 3271"/>
                <a:gd name="T50" fmla="*/ 2520 w 2545"/>
                <a:gd name="T51" fmla="*/ 3205 h 3271"/>
                <a:gd name="T52" fmla="*/ 2501 w 2545"/>
                <a:gd name="T53" fmla="*/ 3226 h 3271"/>
                <a:gd name="T54" fmla="*/ 2479 w 2545"/>
                <a:gd name="T55" fmla="*/ 3245 h 3271"/>
                <a:gd name="T56" fmla="*/ 2453 w 2545"/>
                <a:gd name="T57" fmla="*/ 3258 h 3271"/>
                <a:gd name="T58" fmla="*/ 2425 w 2545"/>
                <a:gd name="T59" fmla="*/ 3268 h 3271"/>
                <a:gd name="T60" fmla="*/ 2395 w 2545"/>
                <a:gd name="T61" fmla="*/ 3271 h 3271"/>
                <a:gd name="T62" fmla="*/ 150 w 2545"/>
                <a:gd name="T63" fmla="*/ 3271 h 3271"/>
                <a:gd name="T64" fmla="*/ 120 w 2545"/>
                <a:gd name="T65" fmla="*/ 3268 h 3271"/>
                <a:gd name="T66" fmla="*/ 92 w 2545"/>
                <a:gd name="T67" fmla="*/ 3258 h 3271"/>
                <a:gd name="T68" fmla="*/ 66 w 2545"/>
                <a:gd name="T69" fmla="*/ 3245 h 3271"/>
                <a:gd name="T70" fmla="*/ 44 w 2545"/>
                <a:gd name="T71" fmla="*/ 3226 h 3271"/>
                <a:gd name="T72" fmla="*/ 26 w 2545"/>
                <a:gd name="T73" fmla="*/ 3205 h 3271"/>
                <a:gd name="T74" fmla="*/ 12 w 2545"/>
                <a:gd name="T75" fmla="*/ 3179 h 3271"/>
                <a:gd name="T76" fmla="*/ 3 w 2545"/>
                <a:gd name="T77" fmla="*/ 3151 h 3271"/>
                <a:gd name="T78" fmla="*/ 0 w 2545"/>
                <a:gd name="T79" fmla="*/ 3122 h 3271"/>
                <a:gd name="T80" fmla="*/ 0 w 2545"/>
                <a:gd name="T81" fmla="*/ 148 h 3271"/>
                <a:gd name="T82" fmla="*/ 3 w 2545"/>
                <a:gd name="T83" fmla="*/ 118 h 3271"/>
                <a:gd name="T84" fmla="*/ 12 w 2545"/>
                <a:gd name="T85" fmla="*/ 90 h 3271"/>
                <a:gd name="T86" fmla="*/ 26 w 2545"/>
                <a:gd name="T87" fmla="*/ 66 h 3271"/>
                <a:gd name="T88" fmla="*/ 44 w 2545"/>
                <a:gd name="T89" fmla="*/ 43 h 3271"/>
                <a:gd name="T90" fmla="*/ 66 w 2545"/>
                <a:gd name="T91" fmla="*/ 26 h 3271"/>
                <a:gd name="T92" fmla="*/ 92 w 2545"/>
                <a:gd name="T93" fmla="*/ 11 h 3271"/>
                <a:gd name="T94" fmla="*/ 120 w 2545"/>
                <a:gd name="T95" fmla="*/ 3 h 3271"/>
                <a:gd name="T96" fmla="*/ 150 w 2545"/>
                <a:gd name="T97" fmla="*/ 0 h 3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45" h="3271">
                  <a:moveTo>
                    <a:pt x="150" y="0"/>
                  </a:moveTo>
                  <a:lnTo>
                    <a:pt x="2395" y="0"/>
                  </a:lnTo>
                  <a:lnTo>
                    <a:pt x="2425" y="3"/>
                  </a:lnTo>
                  <a:lnTo>
                    <a:pt x="2453" y="11"/>
                  </a:lnTo>
                  <a:lnTo>
                    <a:pt x="2479" y="26"/>
                  </a:lnTo>
                  <a:lnTo>
                    <a:pt x="2501" y="43"/>
                  </a:lnTo>
                  <a:lnTo>
                    <a:pt x="2520" y="66"/>
                  </a:lnTo>
                  <a:lnTo>
                    <a:pt x="2533" y="90"/>
                  </a:lnTo>
                  <a:lnTo>
                    <a:pt x="2542" y="118"/>
                  </a:lnTo>
                  <a:lnTo>
                    <a:pt x="2545" y="148"/>
                  </a:lnTo>
                  <a:lnTo>
                    <a:pt x="2545" y="369"/>
                  </a:lnTo>
                  <a:lnTo>
                    <a:pt x="2246" y="885"/>
                  </a:lnTo>
                  <a:lnTo>
                    <a:pt x="2246" y="297"/>
                  </a:lnTo>
                  <a:lnTo>
                    <a:pt x="300" y="297"/>
                  </a:lnTo>
                  <a:lnTo>
                    <a:pt x="300" y="2973"/>
                  </a:lnTo>
                  <a:lnTo>
                    <a:pt x="2246" y="2973"/>
                  </a:lnTo>
                  <a:lnTo>
                    <a:pt x="2246" y="2603"/>
                  </a:lnTo>
                  <a:lnTo>
                    <a:pt x="2403" y="2500"/>
                  </a:lnTo>
                  <a:lnTo>
                    <a:pt x="2430" y="2478"/>
                  </a:lnTo>
                  <a:lnTo>
                    <a:pt x="2454" y="2453"/>
                  </a:lnTo>
                  <a:lnTo>
                    <a:pt x="2474" y="2425"/>
                  </a:lnTo>
                  <a:lnTo>
                    <a:pt x="2545" y="2302"/>
                  </a:lnTo>
                  <a:lnTo>
                    <a:pt x="2545" y="3122"/>
                  </a:lnTo>
                  <a:lnTo>
                    <a:pt x="2542" y="3151"/>
                  </a:lnTo>
                  <a:lnTo>
                    <a:pt x="2533" y="3179"/>
                  </a:lnTo>
                  <a:lnTo>
                    <a:pt x="2520" y="3205"/>
                  </a:lnTo>
                  <a:lnTo>
                    <a:pt x="2501" y="3226"/>
                  </a:lnTo>
                  <a:lnTo>
                    <a:pt x="2479" y="3245"/>
                  </a:lnTo>
                  <a:lnTo>
                    <a:pt x="2453" y="3258"/>
                  </a:lnTo>
                  <a:lnTo>
                    <a:pt x="2425" y="3268"/>
                  </a:lnTo>
                  <a:lnTo>
                    <a:pt x="2395" y="3271"/>
                  </a:lnTo>
                  <a:lnTo>
                    <a:pt x="150" y="3271"/>
                  </a:lnTo>
                  <a:lnTo>
                    <a:pt x="120" y="3268"/>
                  </a:lnTo>
                  <a:lnTo>
                    <a:pt x="92" y="3258"/>
                  </a:lnTo>
                  <a:lnTo>
                    <a:pt x="66" y="3245"/>
                  </a:lnTo>
                  <a:lnTo>
                    <a:pt x="44" y="3226"/>
                  </a:lnTo>
                  <a:lnTo>
                    <a:pt x="26" y="3205"/>
                  </a:lnTo>
                  <a:lnTo>
                    <a:pt x="12" y="3179"/>
                  </a:lnTo>
                  <a:lnTo>
                    <a:pt x="3" y="3151"/>
                  </a:lnTo>
                  <a:lnTo>
                    <a:pt x="0" y="3122"/>
                  </a:lnTo>
                  <a:lnTo>
                    <a:pt x="0" y="148"/>
                  </a:lnTo>
                  <a:lnTo>
                    <a:pt x="3" y="118"/>
                  </a:lnTo>
                  <a:lnTo>
                    <a:pt x="12" y="90"/>
                  </a:lnTo>
                  <a:lnTo>
                    <a:pt x="26" y="66"/>
                  </a:lnTo>
                  <a:lnTo>
                    <a:pt x="44" y="43"/>
                  </a:lnTo>
                  <a:lnTo>
                    <a:pt x="66" y="26"/>
                  </a:lnTo>
                  <a:lnTo>
                    <a:pt x="92" y="11"/>
                  </a:lnTo>
                  <a:lnTo>
                    <a:pt x="120" y="3"/>
                  </a:lnTo>
                  <a:lnTo>
                    <a:pt x="150" y="0"/>
                  </a:lnTo>
                  <a:close/>
                </a:path>
              </a:pathLst>
            </a:custGeom>
            <a:grpFill/>
            <a:ln w="0">
              <a:noFill/>
              <a:prstDash val="solid"/>
              <a:round/>
            </a:ln>
          </p:spPr>
          <p:txBody>
            <a:bodyPr vert="horz" wrap="square" lIns="91416" tIns="45708" rIns="91416" bIns="45708" numCol="1" anchor="t" anchorCtr="0" compatLnSpc="1"/>
            <a:lstStyle/>
            <a:p>
              <a:endParaRPr lang="en-US" sz="1800" dirty="0">
                <a:cs typeface="+mn-ea"/>
                <a:sym typeface="+mn-lt"/>
              </a:endParaRPr>
            </a:p>
          </p:txBody>
        </p:sp>
        <p:sp>
          <p:nvSpPr>
            <p:cNvPr id="25" name="Freeform 1042"/>
            <p:cNvSpPr>
              <a:spLocks noEditPoints="1"/>
            </p:cNvSpPr>
            <p:nvPr/>
          </p:nvSpPr>
          <p:spPr bwMode="auto">
            <a:xfrm>
              <a:off x="10305" y="-1855"/>
              <a:ext cx="393" cy="586"/>
            </a:xfrm>
            <a:custGeom>
              <a:avLst/>
              <a:gdLst>
                <a:gd name="T0" fmla="*/ 130 w 1574"/>
                <a:gd name="T1" fmla="*/ 1973 h 2342"/>
                <a:gd name="T2" fmla="*/ 221 w 1574"/>
                <a:gd name="T3" fmla="*/ 2017 h 2342"/>
                <a:gd name="T4" fmla="*/ 305 w 1574"/>
                <a:gd name="T5" fmla="*/ 2073 h 2342"/>
                <a:gd name="T6" fmla="*/ 434 w 1574"/>
                <a:gd name="T7" fmla="*/ 1957 h 2342"/>
                <a:gd name="T8" fmla="*/ 385 w 1574"/>
                <a:gd name="T9" fmla="*/ 1912 h 2342"/>
                <a:gd name="T10" fmla="*/ 311 w 1574"/>
                <a:gd name="T11" fmla="*/ 1861 h 2342"/>
                <a:gd name="T12" fmla="*/ 242 w 1574"/>
                <a:gd name="T13" fmla="*/ 1827 h 2342"/>
                <a:gd name="T14" fmla="*/ 186 w 1574"/>
                <a:gd name="T15" fmla="*/ 1808 h 2342"/>
                <a:gd name="T16" fmla="*/ 140 w 1574"/>
                <a:gd name="T17" fmla="*/ 1799 h 2342"/>
                <a:gd name="T18" fmla="*/ 1106 w 1574"/>
                <a:gd name="T19" fmla="*/ 0 h 2342"/>
                <a:gd name="T20" fmla="*/ 1161 w 1574"/>
                <a:gd name="T21" fmla="*/ 7 h 2342"/>
                <a:gd name="T22" fmla="*/ 1227 w 1574"/>
                <a:gd name="T23" fmla="*/ 25 h 2342"/>
                <a:gd name="T24" fmla="*/ 1305 w 1574"/>
                <a:gd name="T25" fmla="*/ 56 h 2342"/>
                <a:gd name="T26" fmla="*/ 1391 w 1574"/>
                <a:gd name="T27" fmla="*/ 107 h 2342"/>
                <a:gd name="T28" fmla="*/ 1462 w 1574"/>
                <a:gd name="T29" fmla="*/ 161 h 2342"/>
                <a:gd name="T30" fmla="*/ 1512 w 1574"/>
                <a:gd name="T31" fmla="*/ 213 h 2342"/>
                <a:gd name="T32" fmla="*/ 1544 w 1574"/>
                <a:gd name="T33" fmla="*/ 258 h 2342"/>
                <a:gd name="T34" fmla="*/ 1562 w 1574"/>
                <a:gd name="T35" fmla="*/ 294 h 2342"/>
                <a:gd name="T36" fmla="*/ 1571 w 1574"/>
                <a:gd name="T37" fmla="*/ 316 h 2342"/>
                <a:gd name="T38" fmla="*/ 1574 w 1574"/>
                <a:gd name="T39" fmla="*/ 340 h 2342"/>
                <a:gd name="T40" fmla="*/ 1563 w 1574"/>
                <a:gd name="T41" fmla="*/ 375 h 2342"/>
                <a:gd name="T42" fmla="*/ 618 w 1574"/>
                <a:gd name="T43" fmla="*/ 1998 h 2342"/>
                <a:gd name="T44" fmla="*/ 115 w 1574"/>
                <a:gd name="T45" fmla="*/ 2330 h 2342"/>
                <a:gd name="T46" fmla="*/ 77 w 1574"/>
                <a:gd name="T47" fmla="*/ 2342 h 2342"/>
                <a:gd name="T48" fmla="*/ 36 w 1574"/>
                <a:gd name="T49" fmla="*/ 2332 h 2342"/>
                <a:gd name="T50" fmla="*/ 13 w 1574"/>
                <a:gd name="T51" fmla="*/ 2311 h 2342"/>
                <a:gd name="T52" fmla="*/ 0 w 1574"/>
                <a:gd name="T53" fmla="*/ 2280 h 2342"/>
                <a:gd name="T54" fmla="*/ 34 w 1574"/>
                <a:gd name="T55" fmla="*/ 1683 h 2342"/>
                <a:gd name="T56" fmla="*/ 45 w 1574"/>
                <a:gd name="T57" fmla="*/ 1651 h 2342"/>
                <a:gd name="T58" fmla="*/ 991 w 1574"/>
                <a:gd name="T59" fmla="*/ 27 h 2342"/>
                <a:gd name="T60" fmla="*/ 1023 w 1574"/>
                <a:gd name="T61" fmla="*/ 7 h 2342"/>
                <a:gd name="T62" fmla="*/ 1036 w 1574"/>
                <a:gd name="T63" fmla="*/ 4 h 2342"/>
                <a:gd name="T64" fmla="*/ 1064 w 1574"/>
                <a:gd name="T65" fmla="*/ 0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74" h="2342">
                  <a:moveTo>
                    <a:pt x="140" y="1799"/>
                  </a:moveTo>
                  <a:lnTo>
                    <a:pt x="130" y="1973"/>
                  </a:lnTo>
                  <a:lnTo>
                    <a:pt x="175" y="1993"/>
                  </a:lnTo>
                  <a:lnTo>
                    <a:pt x="221" y="2017"/>
                  </a:lnTo>
                  <a:lnTo>
                    <a:pt x="264" y="2043"/>
                  </a:lnTo>
                  <a:lnTo>
                    <a:pt x="305" y="2073"/>
                  </a:lnTo>
                  <a:lnTo>
                    <a:pt x="451" y="1976"/>
                  </a:lnTo>
                  <a:lnTo>
                    <a:pt x="434" y="1957"/>
                  </a:lnTo>
                  <a:lnTo>
                    <a:pt x="412" y="1935"/>
                  </a:lnTo>
                  <a:lnTo>
                    <a:pt x="385" y="1912"/>
                  </a:lnTo>
                  <a:lnTo>
                    <a:pt x="351" y="1887"/>
                  </a:lnTo>
                  <a:lnTo>
                    <a:pt x="311" y="1861"/>
                  </a:lnTo>
                  <a:lnTo>
                    <a:pt x="276" y="1843"/>
                  </a:lnTo>
                  <a:lnTo>
                    <a:pt x="242" y="1827"/>
                  </a:lnTo>
                  <a:lnTo>
                    <a:pt x="212" y="1816"/>
                  </a:lnTo>
                  <a:lnTo>
                    <a:pt x="186" y="1808"/>
                  </a:lnTo>
                  <a:lnTo>
                    <a:pt x="162" y="1803"/>
                  </a:lnTo>
                  <a:lnTo>
                    <a:pt x="140" y="1799"/>
                  </a:lnTo>
                  <a:close/>
                  <a:moveTo>
                    <a:pt x="1083" y="0"/>
                  </a:moveTo>
                  <a:lnTo>
                    <a:pt x="1106" y="0"/>
                  </a:lnTo>
                  <a:lnTo>
                    <a:pt x="1132" y="2"/>
                  </a:lnTo>
                  <a:lnTo>
                    <a:pt x="1161" y="7"/>
                  </a:lnTo>
                  <a:lnTo>
                    <a:pt x="1192" y="14"/>
                  </a:lnTo>
                  <a:lnTo>
                    <a:pt x="1227" y="25"/>
                  </a:lnTo>
                  <a:lnTo>
                    <a:pt x="1264" y="39"/>
                  </a:lnTo>
                  <a:lnTo>
                    <a:pt x="1305" y="56"/>
                  </a:lnTo>
                  <a:lnTo>
                    <a:pt x="1347" y="80"/>
                  </a:lnTo>
                  <a:lnTo>
                    <a:pt x="1391" y="107"/>
                  </a:lnTo>
                  <a:lnTo>
                    <a:pt x="1430" y="135"/>
                  </a:lnTo>
                  <a:lnTo>
                    <a:pt x="1462" y="161"/>
                  </a:lnTo>
                  <a:lnTo>
                    <a:pt x="1489" y="188"/>
                  </a:lnTo>
                  <a:lnTo>
                    <a:pt x="1512" y="213"/>
                  </a:lnTo>
                  <a:lnTo>
                    <a:pt x="1529" y="236"/>
                  </a:lnTo>
                  <a:lnTo>
                    <a:pt x="1544" y="258"/>
                  </a:lnTo>
                  <a:lnTo>
                    <a:pt x="1554" y="277"/>
                  </a:lnTo>
                  <a:lnTo>
                    <a:pt x="1562" y="294"/>
                  </a:lnTo>
                  <a:lnTo>
                    <a:pt x="1567" y="307"/>
                  </a:lnTo>
                  <a:lnTo>
                    <a:pt x="1571" y="316"/>
                  </a:lnTo>
                  <a:lnTo>
                    <a:pt x="1572" y="322"/>
                  </a:lnTo>
                  <a:lnTo>
                    <a:pt x="1574" y="340"/>
                  </a:lnTo>
                  <a:lnTo>
                    <a:pt x="1571" y="359"/>
                  </a:lnTo>
                  <a:lnTo>
                    <a:pt x="1563" y="375"/>
                  </a:lnTo>
                  <a:lnTo>
                    <a:pt x="628" y="1985"/>
                  </a:lnTo>
                  <a:lnTo>
                    <a:pt x="618" y="1998"/>
                  </a:lnTo>
                  <a:lnTo>
                    <a:pt x="605" y="2009"/>
                  </a:lnTo>
                  <a:lnTo>
                    <a:pt x="115" y="2330"/>
                  </a:lnTo>
                  <a:lnTo>
                    <a:pt x="97" y="2339"/>
                  </a:lnTo>
                  <a:lnTo>
                    <a:pt x="77" y="2342"/>
                  </a:lnTo>
                  <a:lnTo>
                    <a:pt x="56" y="2340"/>
                  </a:lnTo>
                  <a:lnTo>
                    <a:pt x="36" y="2332"/>
                  </a:lnTo>
                  <a:lnTo>
                    <a:pt x="23" y="2323"/>
                  </a:lnTo>
                  <a:lnTo>
                    <a:pt x="13" y="2311"/>
                  </a:lnTo>
                  <a:lnTo>
                    <a:pt x="5" y="2296"/>
                  </a:lnTo>
                  <a:lnTo>
                    <a:pt x="0" y="2280"/>
                  </a:lnTo>
                  <a:lnTo>
                    <a:pt x="0" y="2263"/>
                  </a:lnTo>
                  <a:lnTo>
                    <a:pt x="34" y="1683"/>
                  </a:lnTo>
                  <a:lnTo>
                    <a:pt x="38" y="1666"/>
                  </a:lnTo>
                  <a:lnTo>
                    <a:pt x="45" y="1651"/>
                  </a:lnTo>
                  <a:lnTo>
                    <a:pt x="981" y="41"/>
                  </a:lnTo>
                  <a:lnTo>
                    <a:pt x="991" y="27"/>
                  </a:lnTo>
                  <a:lnTo>
                    <a:pt x="1005" y="15"/>
                  </a:lnTo>
                  <a:lnTo>
                    <a:pt x="1023" y="7"/>
                  </a:lnTo>
                  <a:lnTo>
                    <a:pt x="1027" y="6"/>
                  </a:lnTo>
                  <a:lnTo>
                    <a:pt x="1036" y="4"/>
                  </a:lnTo>
                  <a:lnTo>
                    <a:pt x="1049" y="2"/>
                  </a:lnTo>
                  <a:lnTo>
                    <a:pt x="1064" y="0"/>
                  </a:lnTo>
                  <a:lnTo>
                    <a:pt x="1083" y="0"/>
                  </a:lnTo>
                  <a:close/>
                </a:path>
              </a:pathLst>
            </a:custGeom>
            <a:grpFill/>
            <a:ln w="0">
              <a:noFill/>
              <a:prstDash val="solid"/>
              <a:round/>
            </a:ln>
          </p:spPr>
          <p:txBody>
            <a:bodyPr vert="horz" wrap="square" lIns="91416" tIns="45708" rIns="91416" bIns="45708" numCol="1" anchor="t" anchorCtr="0" compatLnSpc="1"/>
            <a:lstStyle/>
            <a:p>
              <a:endParaRPr lang="en-US" sz="1800">
                <a:cs typeface="+mn-ea"/>
                <a:sym typeface="+mn-lt"/>
              </a:endParaRPr>
            </a:p>
          </p:txBody>
        </p:sp>
        <p:sp>
          <p:nvSpPr>
            <p:cNvPr id="26" name="Freeform 1043"/>
            <p:cNvSpPr/>
            <p:nvPr/>
          </p:nvSpPr>
          <p:spPr bwMode="auto">
            <a:xfrm>
              <a:off x="9995" y="-1385"/>
              <a:ext cx="286" cy="146"/>
            </a:xfrm>
            <a:custGeom>
              <a:avLst/>
              <a:gdLst>
                <a:gd name="T0" fmla="*/ 551 w 1143"/>
                <a:gd name="T1" fmla="*/ 5 h 585"/>
                <a:gd name="T2" fmla="*/ 577 w 1143"/>
                <a:gd name="T3" fmla="*/ 28 h 585"/>
                <a:gd name="T4" fmla="*/ 585 w 1143"/>
                <a:gd name="T5" fmla="*/ 110 h 585"/>
                <a:gd name="T6" fmla="*/ 554 w 1143"/>
                <a:gd name="T7" fmla="*/ 197 h 585"/>
                <a:gd name="T8" fmla="*/ 563 w 1143"/>
                <a:gd name="T9" fmla="*/ 239 h 585"/>
                <a:gd name="T10" fmla="*/ 581 w 1143"/>
                <a:gd name="T11" fmla="*/ 267 h 585"/>
                <a:gd name="T12" fmla="*/ 631 w 1143"/>
                <a:gd name="T13" fmla="*/ 275 h 585"/>
                <a:gd name="T14" fmla="*/ 674 w 1143"/>
                <a:gd name="T15" fmla="*/ 319 h 585"/>
                <a:gd name="T16" fmla="*/ 685 w 1143"/>
                <a:gd name="T17" fmla="*/ 353 h 585"/>
                <a:gd name="T18" fmla="*/ 838 w 1143"/>
                <a:gd name="T19" fmla="*/ 347 h 585"/>
                <a:gd name="T20" fmla="*/ 986 w 1143"/>
                <a:gd name="T21" fmla="*/ 362 h 585"/>
                <a:gd name="T22" fmla="*/ 1106 w 1143"/>
                <a:gd name="T23" fmla="*/ 369 h 585"/>
                <a:gd name="T24" fmla="*/ 1137 w 1143"/>
                <a:gd name="T25" fmla="*/ 396 h 585"/>
                <a:gd name="T26" fmla="*/ 1142 w 1143"/>
                <a:gd name="T27" fmla="*/ 436 h 585"/>
                <a:gd name="T28" fmla="*/ 1119 w 1143"/>
                <a:gd name="T29" fmla="*/ 470 h 585"/>
                <a:gd name="T30" fmla="*/ 1055 w 1143"/>
                <a:gd name="T31" fmla="*/ 477 h 585"/>
                <a:gd name="T32" fmla="*/ 946 w 1143"/>
                <a:gd name="T33" fmla="*/ 461 h 585"/>
                <a:gd name="T34" fmla="*/ 834 w 1143"/>
                <a:gd name="T35" fmla="*/ 447 h 585"/>
                <a:gd name="T36" fmla="*/ 730 w 1143"/>
                <a:gd name="T37" fmla="*/ 456 h 585"/>
                <a:gd name="T38" fmla="*/ 672 w 1143"/>
                <a:gd name="T39" fmla="*/ 481 h 585"/>
                <a:gd name="T40" fmla="*/ 630 w 1143"/>
                <a:gd name="T41" fmla="*/ 486 h 585"/>
                <a:gd name="T42" fmla="*/ 596 w 1143"/>
                <a:gd name="T43" fmla="*/ 472 h 585"/>
                <a:gd name="T44" fmla="*/ 571 w 1143"/>
                <a:gd name="T45" fmla="*/ 449 h 585"/>
                <a:gd name="T46" fmla="*/ 565 w 1143"/>
                <a:gd name="T47" fmla="*/ 403 h 585"/>
                <a:gd name="T48" fmla="*/ 531 w 1143"/>
                <a:gd name="T49" fmla="*/ 452 h 585"/>
                <a:gd name="T50" fmla="*/ 490 w 1143"/>
                <a:gd name="T51" fmla="*/ 465 h 585"/>
                <a:gd name="T52" fmla="*/ 450 w 1143"/>
                <a:gd name="T53" fmla="*/ 451 h 585"/>
                <a:gd name="T54" fmla="*/ 435 w 1143"/>
                <a:gd name="T55" fmla="*/ 414 h 585"/>
                <a:gd name="T56" fmla="*/ 445 w 1143"/>
                <a:gd name="T57" fmla="*/ 385 h 585"/>
                <a:gd name="T58" fmla="*/ 454 w 1143"/>
                <a:gd name="T59" fmla="*/ 365 h 585"/>
                <a:gd name="T60" fmla="*/ 417 w 1143"/>
                <a:gd name="T61" fmla="*/ 400 h 585"/>
                <a:gd name="T62" fmla="*/ 375 w 1143"/>
                <a:gd name="T63" fmla="*/ 423 h 585"/>
                <a:gd name="T64" fmla="*/ 331 w 1143"/>
                <a:gd name="T65" fmla="*/ 412 h 585"/>
                <a:gd name="T66" fmla="*/ 311 w 1143"/>
                <a:gd name="T67" fmla="*/ 375 h 585"/>
                <a:gd name="T68" fmla="*/ 360 w 1143"/>
                <a:gd name="T69" fmla="*/ 285 h 585"/>
                <a:gd name="T70" fmla="*/ 250 w 1143"/>
                <a:gd name="T71" fmla="*/ 388 h 585"/>
                <a:gd name="T72" fmla="*/ 95 w 1143"/>
                <a:gd name="T73" fmla="*/ 574 h 585"/>
                <a:gd name="T74" fmla="*/ 49 w 1143"/>
                <a:gd name="T75" fmla="*/ 584 h 585"/>
                <a:gd name="T76" fmla="*/ 9 w 1143"/>
                <a:gd name="T77" fmla="*/ 562 h 585"/>
                <a:gd name="T78" fmla="*/ 2 w 1143"/>
                <a:gd name="T79" fmla="*/ 521 h 585"/>
                <a:gd name="T80" fmla="*/ 137 w 1143"/>
                <a:gd name="T81" fmla="*/ 347 h 585"/>
                <a:gd name="T82" fmla="*/ 341 w 1143"/>
                <a:gd name="T83" fmla="*/ 122 h 585"/>
                <a:gd name="T84" fmla="*/ 395 w 1143"/>
                <a:gd name="T85" fmla="*/ 70 h 585"/>
                <a:gd name="T86" fmla="*/ 458 w 1143"/>
                <a:gd name="T87" fmla="*/ 20 h 585"/>
                <a:gd name="T88" fmla="*/ 528 w 1143"/>
                <a:gd name="T89" fmla="*/ 0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43" h="585">
                  <a:moveTo>
                    <a:pt x="528" y="0"/>
                  </a:moveTo>
                  <a:lnTo>
                    <a:pt x="539" y="2"/>
                  </a:lnTo>
                  <a:lnTo>
                    <a:pt x="551" y="5"/>
                  </a:lnTo>
                  <a:lnTo>
                    <a:pt x="561" y="10"/>
                  </a:lnTo>
                  <a:lnTo>
                    <a:pt x="571" y="18"/>
                  </a:lnTo>
                  <a:lnTo>
                    <a:pt x="577" y="28"/>
                  </a:lnTo>
                  <a:lnTo>
                    <a:pt x="585" y="53"/>
                  </a:lnTo>
                  <a:lnTo>
                    <a:pt x="587" y="81"/>
                  </a:lnTo>
                  <a:lnTo>
                    <a:pt x="585" y="110"/>
                  </a:lnTo>
                  <a:lnTo>
                    <a:pt x="578" y="139"/>
                  </a:lnTo>
                  <a:lnTo>
                    <a:pt x="567" y="168"/>
                  </a:lnTo>
                  <a:lnTo>
                    <a:pt x="554" y="197"/>
                  </a:lnTo>
                  <a:lnTo>
                    <a:pt x="537" y="227"/>
                  </a:lnTo>
                  <a:lnTo>
                    <a:pt x="551" y="232"/>
                  </a:lnTo>
                  <a:lnTo>
                    <a:pt x="563" y="239"/>
                  </a:lnTo>
                  <a:lnTo>
                    <a:pt x="573" y="252"/>
                  </a:lnTo>
                  <a:lnTo>
                    <a:pt x="577" y="260"/>
                  </a:lnTo>
                  <a:lnTo>
                    <a:pt x="581" y="267"/>
                  </a:lnTo>
                  <a:lnTo>
                    <a:pt x="597" y="266"/>
                  </a:lnTo>
                  <a:lnTo>
                    <a:pt x="614" y="269"/>
                  </a:lnTo>
                  <a:lnTo>
                    <a:pt x="631" y="275"/>
                  </a:lnTo>
                  <a:lnTo>
                    <a:pt x="646" y="286"/>
                  </a:lnTo>
                  <a:lnTo>
                    <a:pt x="661" y="300"/>
                  </a:lnTo>
                  <a:lnTo>
                    <a:pt x="674" y="319"/>
                  </a:lnTo>
                  <a:lnTo>
                    <a:pt x="681" y="334"/>
                  </a:lnTo>
                  <a:lnTo>
                    <a:pt x="684" y="345"/>
                  </a:lnTo>
                  <a:lnTo>
                    <a:pt x="685" y="353"/>
                  </a:lnTo>
                  <a:lnTo>
                    <a:pt x="738" y="347"/>
                  </a:lnTo>
                  <a:lnTo>
                    <a:pt x="789" y="346"/>
                  </a:lnTo>
                  <a:lnTo>
                    <a:pt x="838" y="347"/>
                  </a:lnTo>
                  <a:lnTo>
                    <a:pt x="887" y="351"/>
                  </a:lnTo>
                  <a:lnTo>
                    <a:pt x="936" y="356"/>
                  </a:lnTo>
                  <a:lnTo>
                    <a:pt x="986" y="362"/>
                  </a:lnTo>
                  <a:lnTo>
                    <a:pt x="1036" y="365"/>
                  </a:lnTo>
                  <a:lnTo>
                    <a:pt x="1089" y="367"/>
                  </a:lnTo>
                  <a:lnTo>
                    <a:pt x="1106" y="369"/>
                  </a:lnTo>
                  <a:lnTo>
                    <a:pt x="1119" y="375"/>
                  </a:lnTo>
                  <a:lnTo>
                    <a:pt x="1130" y="384"/>
                  </a:lnTo>
                  <a:lnTo>
                    <a:pt x="1137" y="396"/>
                  </a:lnTo>
                  <a:lnTo>
                    <a:pt x="1142" y="408"/>
                  </a:lnTo>
                  <a:lnTo>
                    <a:pt x="1143" y="422"/>
                  </a:lnTo>
                  <a:lnTo>
                    <a:pt x="1142" y="436"/>
                  </a:lnTo>
                  <a:lnTo>
                    <a:pt x="1137" y="449"/>
                  </a:lnTo>
                  <a:lnTo>
                    <a:pt x="1130" y="460"/>
                  </a:lnTo>
                  <a:lnTo>
                    <a:pt x="1119" y="470"/>
                  </a:lnTo>
                  <a:lnTo>
                    <a:pt x="1106" y="476"/>
                  </a:lnTo>
                  <a:lnTo>
                    <a:pt x="1089" y="478"/>
                  </a:lnTo>
                  <a:lnTo>
                    <a:pt x="1055" y="477"/>
                  </a:lnTo>
                  <a:lnTo>
                    <a:pt x="1020" y="473"/>
                  </a:lnTo>
                  <a:lnTo>
                    <a:pt x="983" y="467"/>
                  </a:lnTo>
                  <a:lnTo>
                    <a:pt x="946" y="461"/>
                  </a:lnTo>
                  <a:lnTo>
                    <a:pt x="909" y="455"/>
                  </a:lnTo>
                  <a:lnTo>
                    <a:pt x="872" y="450"/>
                  </a:lnTo>
                  <a:lnTo>
                    <a:pt x="834" y="447"/>
                  </a:lnTo>
                  <a:lnTo>
                    <a:pt x="798" y="446"/>
                  </a:lnTo>
                  <a:lnTo>
                    <a:pt x="763" y="449"/>
                  </a:lnTo>
                  <a:lnTo>
                    <a:pt x="730" y="456"/>
                  </a:lnTo>
                  <a:lnTo>
                    <a:pt x="698" y="469"/>
                  </a:lnTo>
                  <a:lnTo>
                    <a:pt x="685" y="475"/>
                  </a:lnTo>
                  <a:lnTo>
                    <a:pt x="672" y="481"/>
                  </a:lnTo>
                  <a:lnTo>
                    <a:pt x="657" y="486"/>
                  </a:lnTo>
                  <a:lnTo>
                    <a:pt x="644" y="488"/>
                  </a:lnTo>
                  <a:lnTo>
                    <a:pt x="630" y="486"/>
                  </a:lnTo>
                  <a:lnTo>
                    <a:pt x="619" y="482"/>
                  </a:lnTo>
                  <a:lnTo>
                    <a:pt x="608" y="477"/>
                  </a:lnTo>
                  <a:lnTo>
                    <a:pt x="596" y="472"/>
                  </a:lnTo>
                  <a:lnTo>
                    <a:pt x="586" y="465"/>
                  </a:lnTo>
                  <a:lnTo>
                    <a:pt x="578" y="458"/>
                  </a:lnTo>
                  <a:lnTo>
                    <a:pt x="571" y="449"/>
                  </a:lnTo>
                  <a:lnTo>
                    <a:pt x="566" y="437"/>
                  </a:lnTo>
                  <a:lnTo>
                    <a:pt x="565" y="418"/>
                  </a:lnTo>
                  <a:lnTo>
                    <a:pt x="565" y="403"/>
                  </a:lnTo>
                  <a:lnTo>
                    <a:pt x="554" y="422"/>
                  </a:lnTo>
                  <a:lnTo>
                    <a:pt x="542" y="441"/>
                  </a:lnTo>
                  <a:lnTo>
                    <a:pt x="531" y="452"/>
                  </a:lnTo>
                  <a:lnTo>
                    <a:pt x="519" y="460"/>
                  </a:lnTo>
                  <a:lnTo>
                    <a:pt x="504" y="464"/>
                  </a:lnTo>
                  <a:lnTo>
                    <a:pt x="490" y="465"/>
                  </a:lnTo>
                  <a:lnTo>
                    <a:pt x="475" y="463"/>
                  </a:lnTo>
                  <a:lnTo>
                    <a:pt x="462" y="458"/>
                  </a:lnTo>
                  <a:lnTo>
                    <a:pt x="450" y="451"/>
                  </a:lnTo>
                  <a:lnTo>
                    <a:pt x="441" y="441"/>
                  </a:lnTo>
                  <a:lnTo>
                    <a:pt x="436" y="428"/>
                  </a:lnTo>
                  <a:lnTo>
                    <a:pt x="435" y="414"/>
                  </a:lnTo>
                  <a:lnTo>
                    <a:pt x="439" y="398"/>
                  </a:lnTo>
                  <a:lnTo>
                    <a:pt x="442" y="391"/>
                  </a:lnTo>
                  <a:lnTo>
                    <a:pt x="445" y="385"/>
                  </a:lnTo>
                  <a:lnTo>
                    <a:pt x="445" y="385"/>
                  </a:lnTo>
                  <a:lnTo>
                    <a:pt x="444" y="385"/>
                  </a:lnTo>
                  <a:lnTo>
                    <a:pt x="454" y="365"/>
                  </a:lnTo>
                  <a:lnTo>
                    <a:pt x="440" y="374"/>
                  </a:lnTo>
                  <a:lnTo>
                    <a:pt x="428" y="385"/>
                  </a:lnTo>
                  <a:lnTo>
                    <a:pt x="417" y="400"/>
                  </a:lnTo>
                  <a:lnTo>
                    <a:pt x="405" y="412"/>
                  </a:lnTo>
                  <a:lnTo>
                    <a:pt x="390" y="420"/>
                  </a:lnTo>
                  <a:lnTo>
                    <a:pt x="375" y="423"/>
                  </a:lnTo>
                  <a:lnTo>
                    <a:pt x="359" y="423"/>
                  </a:lnTo>
                  <a:lnTo>
                    <a:pt x="345" y="419"/>
                  </a:lnTo>
                  <a:lnTo>
                    <a:pt x="331" y="412"/>
                  </a:lnTo>
                  <a:lnTo>
                    <a:pt x="321" y="402"/>
                  </a:lnTo>
                  <a:lnTo>
                    <a:pt x="314" y="389"/>
                  </a:lnTo>
                  <a:lnTo>
                    <a:pt x="311" y="375"/>
                  </a:lnTo>
                  <a:lnTo>
                    <a:pt x="313" y="360"/>
                  </a:lnTo>
                  <a:lnTo>
                    <a:pt x="320" y="343"/>
                  </a:lnTo>
                  <a:lnTo>
                    <a:pt x="360" y="285"/>
                  </a:lnTo>
                  <a:lnTo>
                    <a:pt x="400" y="224"/>
                  </a:lnTo>
                  <a:lnTo>
                    <a:pt x="323" y="305"/>
                  </a:lnTo>
                  <a:lnTo>
                    <a:pt x="250" y="388"/>
                  </a:lnTo>
                  <a:lnTo>
                    <a:pt x="177" y="475"/>
                  </a:lnTo>
                  <a:lnTo>
                    <a:pt x="108" y="562"/>
                  </a:lnTo>
                  <a:lnTo>
                    <a:pt x="95" y="574"/>
                  </a:lnTo>
                  <a:lnTo>
                    <a:pt x="80" y="582"/>
                  </a:lnTo>
                  <a:lnTo>
                    <a:pt x="64" y="585"/>
                  </a:lnTo>
                  <a:lnTo>
                    <a:pt x="49" y="584"/>
                  </a:lnTo>
                  <a:lnTo>
                    <a:pt x="33" y="580"/>
                  </a:lnTo>
                  <a:lnTo>
                    <a:pt x="21" y="572"/>
                  </a:lnTo>
                  <a:lnTo>
                    <a:pt x="9" y="562"/>
                  </a:lnTo>
                  <a:lnTo>
                    <a:pt x="2" y="550"/>
                  </a:lnTo>
                  <a:lnTo>
                    <a:pt x="0" y="535"/>
                  </a:lnTo>
                  <a:lnTo>
                    <a:pt x="2" y="521"/>
                  </a:lnTo>
                  <a:lnTo>
                    <a:pt x="12" y="506"/>
                  </a:lnTo>
                  <a:lnTo>
                    <a:pt x="74" y="426"/>
                  </a:lnTo>
                  <a:lnTo>
                    <a:pt x="137" y="347"/>
                  </a:lnTo>
                  <a:lnTo>
                    <a:pt x="202" y="270"/>
                  </a:lnTo>
                  <a:lnTo>
                    <a:pt x="270" y="194"/>
                  </a:lnTo>
                  <a:lnTo>
                    <a:pt x="341" y="122"/>
                  </a:lnTo>
                  <a:lnTo>
                    <a:pt x="357" y="106"/>
                  </a:lnTo>
                  <a:lnTo>
                    <a:pt x="376" y="88"/>
                  </a:lnTo>
                  <a:lnTo>
                    <a:pt x="395" y="70"/>
                  </a:lnTo>
                  <a:lnTo>
                    <a:pt x="414" y="51"/>
                  </a:lnTo>
                  <a:lnTo>
                    <a:pt x="435" y="35"/>
                  </a:lnTo>
                  <a:lnTo>
                    <a:pt x="458" y="20"/>
                  </a:lnTo>
                  <a:lnTo>
                    <a:pt x="480" y="9"/>
                  </a:lnTo>
                  <a:lnTo>
                    <a:pt x="504" y="2"/>
                  </a:lnTo>
                  <a:lnTo>
                    <a:pt x="528" y="0"/>
                  </a:lnTo>
                  <a:close/>
                </a:path>
              </a:pathLst>
            </a:custGeom>
            <a:grpFill/>
            <a:ln w="0">
              <a:noFill/>
              <a:prstDash val="solid"/>
              <a:round/>
            </a:ln>
          </p:spPr>
          <p:txBody>
            <a:bodyPr vert="horz" wrap="square" lIns="91416" tIns="45708" rIns="91416" bIns="45708" numCol="1" anchor="t" anchorCtr="0" compatLnSpc="1"/>
            <a:lstStyle/>
            <a:p>
              <a:endParaRPr lang="en-US" sz="1800">
                <a:cs typeface="+mn-ea"/>
                <a:sym typeface="+mn-lt"/>
              </a:endParaRPr>
            </a:p>
          </p:txBody>
        </p:sp>
      </p:grpSp>
      <p:sp>
        <p:nvSpPr>
          <p:cNvPr id="27" name="矩形 26"/>
          <p:cNvSpPr/>
          <p:nvPr/>
        </p:nvSpPr>
        <p:spPr>
          <a:xfrm flipV="1">
            <a:off x="3641647" y="3129183"/>
            <a:ext cx="2299761" cy="1114105"/>
          </a:xfrm>
          <a:prstGeom prst="rect">
            <a:avLst/>
          </a:prstGeom>
          <a:gradFill>
            <a:gsLst>
              <a:gs pos="0">
                <a:srgbClr val="81B9E5"/>
              </a:gs>
              <a:gs pos="100000">
                <a:srgbClr val="539AD3"/>
              </a:gs>
            </a:gsLst>
            <a:lin ang="5400000" scaled="1"/>
          </a:gra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cs typeface="+mn-ea"/>
              <a:sym typeface="+mn-lt"/>
            </a:endParaRPr>
          </a:p>
        </p:txBody>
      </p:sp>
      <p:sp>
        <p:nvSpPr>
          <p:cNvPr id="28" name="Freeform 1171"/>
          <p:cNvSpPr/>
          <p:nvPr/>
        </p:nvSpPr>
        <p:spPr bwMode="auto">
          <a:xfrm>
            <a:off x="4470685" y="3473437"/>
            <a:ext cx="641685" cy="481209"/>
          </a:xfrm>
          <a:custGeom>
            <a:avLst/>
            <a:gdLst>
              <a:gd name="T0" fmla="*/ 6189 w 6231"/>
              <a:gd name="T1" fmla="*/ 0 h 4673"/>
              <a:gd name="T2" fmla="*/ 6206 w 6231"/>
              <a:gd name="T3" fmla="*/ 6 h 4673"/>
              <a:gd name="T4" fmla="*/ 6219 w 6231"/>
              <a:gd name="T5" fmla="*/ 17 h 4673"/>
              <a:gd name="T6" fmla="*/ 6229 w 6231"/>
              <a:gd name="T7" fmla="*/ 34 h 4673"/>
              <a:gd name="T8" fmla="*/ 6231 w 6231"/>
              <a:gd name="T9" fmla="*/ 53 h 4673"/>
              <a:gd name="T10" fmla="*/ 6223 w 6231"/>
              <a:gd name="T11" fmla="*/ 72 h 4673"/>
              <a:gd name="T12" fmla="*/ 3477 w 6231"/>
              <a:gd name="T13" fmla="*/ 4603 h 4673"/>
              <a:gd name="T14" fmla="*/ 3455 w 6231"/>
              <a:gd name="T15" fmla="*/ 4631 h 4673"/>
              <a:gd name="T16" fmla="*/ 3428 w 6231"/>
              <a:gd name="T17" fmla="*/ 4652 h 4673"/>
              <a:gd name="T18" fmla="*/ 3398 w 6231"/>
              <a:gd name="T19" fmla="*/ 4665 h 4673"/>
              <a:gd name="T20" fmla="*/ 3366 w 6231"/>
              <a:gd name="T21" fmla="*/ 4673 h 4673"/>
              <a:gd name="T22" fmla="*/ 3332 w 6231"/>
              <a:gd name="T23" fmla="*/ 4673 h 4673"/>
              <a:gd name="T24" fmla="*/ 3300 w 6231"/>
              <a:gd name="T25" fmla="*/ 4664 h 4673"/>
              <a:gd name="T26" fmla="*/ 3269 w 6231"/>
              <a:gd name="T27" fmla="*/ 4648 h 4673"/>
              <a:gd name="T28" fmla="*/ 2513 w 6231"/>
              <a:gd name="T29" fmla="*/ 4132 h 4673"/>
              <a:gd name="T30" fmla="*/ 1745 w 6231"/>
              <a:gd name="T31" fmla="*/ 4641 h 4673"/>
              <a:gd name="T32" fmla="*/ 1717 w 6231"/>
              <a:gd name="T33" fmla="*/ 4654 h 4673"/>
              <a:gd name="T34" fmla="*/ 1690 w 6231"/>
              <a:gd name="T35" fmla="*/ 4656 h 4673"/>
              <a:gd name="T36" fmla="*/ 1664 w 6231"/>
              <a:gd name="T37" fmla="*/ 4650 h 4673"/>
              <a:gd name="T38" fmla="*/ 1639 w 6231"/>
              <a:gd name="T39" fmla="*/ 4639 h 4673"/>
              <a:gd name="T40" fmla="*/ 1621 w 6231"/>
              <a:gd name="T41" fmla="*/ 4618 h 4673"/>
              <a:gd name="T42" fmla="*/ 1609 w 6231"/>
              <a:gd name="T43" fmla="*/ 4595 h 4673"/>
              <a:gd name="T44" fmla="*/ 1603 w 6231"/>
              <a:gd name="T45" fmla="*/ 4565 h 4673"/>
              <a:gd name="T46" fmla="*/ 1603 w 6231"/>
              <a:gd name="T47" fmla="*/ 3511 h 4673"/>
              <a:gd name="T48" fmla="*/ 5090 w 6231"/>
              <a:gd name="T49" fmla="*/ 905 h 4673"/>
              <a:gd name="T50" fmla="*/ 972 w 6231"/>
              <a:gd name="T51" fmla="*/ 3077 h 4673"/>
              <a:gd name="T52" fmla="*/ 64 w 6231"/>
              <a:gd name="T53" fmla="*/ 2459 h 4673"/>
              <a:gd name="T54" fmla="*/ 36 w 6231"/>
              <a:gd name="T55" fmla="*/ 2434 h 4673"/>
              <a:gd name="T56" fmla="*/ 15 w 6231"/>
              <a:gd name="T57" fmla="*/ 2404 h 4673"/>
              <a:gd name="T58" fmla="*/ 4 w 6231"/>
              <a:gd name="T59" fmla="*/ 2370 h 4673"/>
              <a:gd name="T60" fmla="*/ 0 w 6231"/>
              <a:gd name="T61" fmla="*/ 2335 h 4673"/>
              <a:gd name="T62" fmla="*/ 0 w 6231"/>
              <a:gd name="T63" fmla="*/ 2335 h 4673"/>
              <a:gd name="T64" fmla="*/ 4 w 6231"/>
              <a:gd name="T65" fmla="*/ 2301 h 4673"/>
              <a:gd name="T66" fmla="*/ 17 w 6231"/>
              <a:gd name="T67" fmla="*/ 2269 h 4673"/>
              <a:gd name="T68" fmla="*/ 36 w 6231"/>
              <a:gd name="T69" fmla="*/ 2241 h 4673"/>
              <a:gd name="T70" fmla="*/ 62 w 6231"/>
              <a:gd name="T71" fmla="*/ 2216 h 4673"/>
              <a:gd name="T72" fmla="*/ 96 w 6231"/>
              <a:gd name="T73" fmla="*/ 2199 h 4673"/>
              <a:gd name="T74" fmla="*/ 6168 w 6231"/>
              <a:gd name="T75" fmla="*/ 4 h 4673"/>
              <a:gd name="T76" fmla="*/ 6189 w 6231"/>
              <a:gd name="T77" fmla="*/ 0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31" h="4673">
                <a:moveTo>
                  <a:pt x="6189" y="0"/>
                </a:moveTo>
                <a:lnTo>
                  <a:pt x="6206" y="6"/>
                </a:lnTo>
                <a:lnTo>
                  <a:pt x="6219" y="17"/>
                </a:lnTo>
                <a:lnTo>
                  <a:pt x="6229" y="34"/>
                </a:lnTo>
                <a:lnTo>
                  <a:pt x="6231" y="53"/>
                </a:lnTo>
                <a:lnTo>
                  <a:pt x="6223" y="72"/>
                </a:lnTo>
                <a:lnTo>
                  <a:pt x="3477" y="4603"/>
                </a:lnTo>
                <a:lnTo>
                  <a:pt x="3455" y="4631"/>
                </a:lnTo>
                <a:lnTo>
                  <a:pt x="3428" y="4652"/>
                </a:lnTo>
                <a:lnTo>
                  <a:pt x="3398" y="4665"/>
                </a:lnTo>
                <a:lnTo>
                  <a:pt x="3366" y="4673"/>
                </a:lnTo>
                <a:lnTo>
                  <a:pt x="3332" y="4673"/>
                </a:lnTo>
                <a:lnTo>
                  <a:pt x="3300" y="4664"/>
                </a:lnTo>
                <a:lnTo>
                  <a:pt x="3269" y="4648"/>
                </a:lnTo>
                <a:lnTo>
                  <a:pt x="2513" y="4132"/>
                </a:lnTo>
                <a:lnTo>
                  <a:pt x="1745" y="4641"/>
                </a:lnTo>
                <a:lnTo>
                  <a:pt x="1717" y="4654"/>
                </a:lnTo>
                <a:lnTo>
                  <a:pt x="1690" y="4656"/>
                </a:lnTo>
                <a:lnTo>
                  <a:pt x="1664" y="4650"/>
                </a:lnTo>
                <a:lnTo>
                  <a:pt x="1639" y="4639"/>
                </a:lnTo>
                <a:lnTo>
                  <a:pt x="1621" y="4618"/>
                </a:lnTo>
                <a:lnTo>
                  <a:pt x="1609" y="4595"/>
                </a:lnTo>
                <a:lnTo>
                  <a:pt x="1603" y="4565"/>
                </a:lnTo>
                <a:lnTo>
                  <a:pt x="1603" y="3511"/>
                </a:lnTo>
                <a:lnTo>
                  <a:pt x="5090" y="905"/>
                </a:lnTo>
                <a:lnTo>
                  <a:pt x="972" y="3077"/>
                </a:lnTo>
                <a:lnTo>
                  <a:pt x="64" y="2459"/>
                </a:lnTo>
                <a:lnTo>
                  <a:pt x="36" y="2434"/>
                </a:lnTo>
                <a:lnTo>
                  <a:pt x="15" y="2404"/>
                </a:lnTo>
                <a:lnTo>
                  <a:pt x="4" y="2370"/>
                </a:lnTo>
                <a:lnTo>
                  <a:pt x="0" y="2335"/>
                </a:lnTo>
                <a:lnTo>
                  <a:pt x="0" y="2335"/>
                </a:lnTo>
                <a:lnTo>
                  <a:pt x="4" y="2301"/>
                </a:lnTo>
                <a:lnTo>
                  <a:pt x="17" y="2269"/>
                </a:lnTo>
                <a:lnTo>
                  <a:pt x="36" y="2241"/>
                </a:lnTo>
                <a:lnTo>
                  <a:pt x="62" y="2216"/>
                </a:lnTo>
                <a:lnTo>
                  <a:pt x="96" y="2199"/>
                </a:lnTo>
                <a:lnTo>
                  <a:pt x="6168" y="4"/>
                </a:lnTo>
                <a:lnTo>
                  <a:pt x="6189" y="0"/>
                </a:lnTo>
                <a:close/>
              </a:path>
            </a:pathLst>
          </a:custGeom>
          <a:solidFill>
            <a:schemeClr val="bg1"/>
          </a:solidFill>
          <a:ln w="0">
            <a:noFill/>
            <a:prstDash val="solid"/>
            <a:round/>
          </a:ln>
        </p:spPr>
        <p:txBody>
          <a:bodyPr vert="horz" wrap="square" lIns="91416" tIns="45708" rIns="91416" bIns="45708" numCol="1" anchor="t" anchorCtr="0" compatLnSpc="1"/>
          <a:lstStyle/>
          <a:p>
            <a:endParaRPr lang="en-US" sz="1800">
              <a:cs typeface="+mn-ea"/>
              <a:sym typeface="+mn-lt"/>
            </a:endParaRPr>
          </a:p>
        </p:txBody>
      </p:sp>
      <p:sp>
        <p:nvSpPr>
          <p:cNvPr id="29" name="1"/>
          <p:cNvSpPr txBox="1">
            <a:spLocks noChangeArrowheads="1"/>
          </p:cNvSpPr>
          <p:nvPr/>
        </p:nvSpPr>
        <p:spPr bwMode="auto">
          <a:xfrm>
            <a:off x="1278776" y="1705158"/>
            <a:ext cx="897047" cy="24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en-US" altLang="zh-CN" sz="1600" b="1" dirty="0">
                <a:solidFill>
                  <a:srgbClr val="404040"/>
                </a:solidFill>
                <a:latin typeface="+mn-lt"/>
                <a:ea typeface="+mn-ea"/>
                <a:cs typeface="+mn-ea"/>
                <a:sym typeface="+mn-lt"/>
              </a:rPr>
              <a:t>01</a:t>
            </a:r>
            <a:r>
              <a:rPr lang="zh-CN" altLang="en-US" sz="1600" b="1" dirty="0">
                <a:solidFill>
                  <a:srgbClr val="404040"/>
                </a:solidFill>
                <a:latin typeface="+mn-lt"/>
                <a:ea typeface="+mn-ea"/>
                <a:cs typeface="+mn-ea"/>
                <a:sym typeface="+mn-lt"/>
              </a:rPr>
              <a:t>月</a:t>
            </a:r>
            <a:endParaRPr lang="en-US" altLang="zh-CN" sz="1600" b="1" dirty="0">
              <a:solidFill>
                <a:srgbClr val="404040"/>
              </a:solidFill>
              <a:latin typeface="+mn-lt"/>
              <a:ea typeface="+mn-ea"/>
              <a:cs typeface="+mn-ea"/>
              <a:sym typeface="+mn-lt"/>
            </a:endParaRPr>
          </a:p>
        </p:txBody>
      </p:sp>
      <p:sp>
        <p:nvSpPr>
          <p:cNvPr id="30" name="1"/>
          <p:cNvSpPr txBox="1">
            <a:spLocks noChangeArrowheads="1"/>
          </p:cNvSpPr>
          <p:nvPr/>
        </p:nvSpPr>
        <p:spPr bwMode="auto">
          <a:xfrm>
            <a:off x="1281445" y="2000227"/>
            <a:ext cx="2345831" cy="93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1400">
                <a:solidFill>
                  <a:schemeClr val="tx1">
                    <a:lumMod val="75000"/>
                    <a:lumOff val="25000"/>
                  </a:schemeClr>
                </a:solidFill>
                <a:latin typeface="+mn-lt"/>
                <a:ea typeface="+mn-ea"/>
                <a:cs typeface="+mn-ea"/>
                <a:sym typeface="+mn-lt"/>
              </a:rPr>
              <a:t>您的内容打在这里，或者通过复制您的文本后，在此框中选择粘贴。</a:t>
            </a:r>
          </a:p>
        </p:txBody>
      </p:sp>
      <p:sp>
        <p:nvSpPr>
          <p:cNvPr id="31" name="1"/>
          <p:cNvSpPr txBox="1">
            <a:spLocks noChangeArrowheads="1"/>
          </p:cNvSpPr>
          <p:nvPr/>
        </p:nvSpPr>
        <p:spPr bwMode="auto">
          <a:xfrm>
            <a:off x="3933211" y="4607176"/>
            <a:ext cx="897047" cy="24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en-US" altLang="zh-CN" sz="1600" b="1" dirty="0">
                <a:solidFill>
                  <a:srgbClr val="404040"/>
                </a:solidFill>
                <a:latin typeface="+mn-lt"/>
                <a:ea typeface="+mn-ea"/>
                <a:cs typeface="+mn-ea"/>
                <a:sym typeface="+mn-lt"/>
              </a:rPr>
              <a:t>03</a:t>
            </a:r>
            <a:r>
              <a:rPr lang="zh-CN" altLang="en-US" sz="1600" b="1" dirty="0">
                <a:solidFill>
                  <a:srgbClr val="404040"/>
                </a:solidFill>
                <a:latin typeface="+mn-lt"/>
                <a:ea typeface="+mn-ea"/>
                <a:cs typeface="+mn-ea"/>
                <a:sym typeface="+mn-lt"/>
              </a:rPr>
              <a:t>月</a:t>
            </a:r>
            <a:endParaRPr lang="en-US" altLang="zh-CN" sz="1600" b="1" dirty="0">
              <a:solidFill>
                <a:srgbClr val="404040"/>
              </a:solidFill>
              <a:latin typeface="+mn-lt"/>
              <a:ea typeface="+mn-ea"/>
              <a:cs typeface="+mn-ea"/>
              <a:sym typeface="+mn-lt"/>
            </a:endParaRPr>
          </a:p>
        </p:txBody>
      </p:sp>
      <p:sp>
        <p:nvSpPr>
          <p:cNvPr id="32" name="1"/>
          <p:cNvSpPr txBox="1">
            <a:spLocks noChangeArrowheads="1"/>
          </p:cNvSpPr>
          <p:nvPr/>
        </p:nvSpPr>
        <p:spPr bwMode="auto">
          <a:xfrm>
            <a:off x="3935880" y="4902245"/>
            <a:ext cx="2345831" cy="93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1400">
                <a:solidFill>
                  <a:schemeClr val="tx1">
                    <a:lumMod val="75000"/>
                    <a:lumOff val="25000"/>
                  </a:schemeClr>
                </a:solidFill>
                <a:latin typeface="+mn-lt"/>
                <a:ea typeface="+mn-ea"/>
                <a:cs typeface="+mn-ea"/>
                <a:sym typeface="+mn-lt"/>
              </a:rPr>
              <a:t>您的内容打在这里，或者通过复制您的文本后，在此框中选择粘贴。</a:t>
            </a:r>
          </a:p>
        </p:txBody>
      </p:sp>
      <p:sp>
        <p:nvSpPr>
          <p:cNvPr id="33" name="1"/>
          <p:cNvSpPr txBox="1">
            <a:spLocks noChangeArrowheads="1"/>
          </p:cNvSpPr>
          <p:nvPr/>
        </p:nvSpPr>
        <p:spPr bwMode="auto">
          <a:xfrm>
            <a:off x="6558909" y="1641670"/>
            <a:ext cx="897047" cy="24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en-US" altLang="zh-CN" sz="1600" b="1" dirty="0">
                <a:solidFill>
                  <a:srgbClr val="404040"/>
                </a:solidFill>
                <a:latin typeface="+mn-lt"/>
                <a:ea typeface="+mn-ea"/>
                <a:cs typeface="+mn-ea"/>
                <a:sym typeface="+mn-lt"/>
              </a:rPr>
              <a:t>05</a:t>
            </a:r>
            <a:r>
              <a:rPr lang="zh-CN" altLang="en-US" sz="1600" b="1" dirty="0">
                <a:solidFill>
                  <a:srgbClr val="404040"/>
                </a:solidFill>
                <a:latin typeface="+mn-lt"/>
                <a:ea typeface="+mn-ea"/>
                <a:cs typeface="+mn-ea"/>
                <a:sym typeface="+mn-lt"/>
              </a:rPr>
              <a:t>月</a:t>
            </a:r>
            <a:endParaRPr lang="en-US" altLang="zh-CN" sz="1600" b="1" dirty="0">
              <a:solidFill>
                <a:srgbClr val="404040"/>
              </a:solidFill>
              <a:latin typeface="+mn-lt"/>
              <a:ea typeface="+mn-ea"/>
              <a:cs typeface="+mn-ea"/>
              <a:sym typeface="+mn-lt"/>
            </a:endParaRPr>
          </a:p>
        </p:txBody>
      </p:sp>
      <p:sp>
        <p:nvSpPr>
          <p:cNvPr id="34" name="1"/>
          <p:cNvSpPr txBox="1">
            <a:spLocks noChangeArrowheads="1"/>
          </p:cNvSpPr>
          <p:nvPr/>
        </p:nvSpPr>
        <p:spPr bwMode="auto">
          <a:xfrm>
            <a:off x="6561578" y="1936739"/>
            <a:ext cx="2345831" cy="93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1400" dirty="0">
                <a:solidFill>
                  <a:schemeClr val="tx1">
                    <a:lumMod val="75000"/>
                    <a:lumOff val="25000"/>
                  </a:schemeClr>
                </a:solidFill>
                <a:latin typeface="+mn-lt"/>
                <a:ea typeface="+mn-ea"/>
                <a:cs typeface="+mn-ea"/>
                <a:sym typeface="+mn-lt"/>
              </a:rPr>
              <a:t>您的内容打在这里，或者通过复制您的文本后，在此框中选择粘贴。</a:t>
            </a:r>
          </a:p>
        </p:txBody>
      </p:sp>
      <p:sp>
        <p:nvSpPr>
          <p:cNvPr id="35" name="1"/>
          <p:cNvSpPr txBox="1">
            <a:spLocks noChangeArrowheads="1"/>
          </p:cNvSpPr>
          <p:nvPr/>
        </p:nvSpPr>
        <p:spPr bwMode="auto">
          <a:xfrm>
            <a:off x="9213343" y="4543688"/>
            <a:ext cx="897047" cy="24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en-US" altLang="zh-CN" sz="1600" b="1" dirty="0">
                <a:solidFill>
                  <a:srgbClr val="404040"/>
                </a:solidFill>
                <a:latin typeface="+mn-lt"/>
                <a:ea typeface="+mn-ea"/>
                <a:cs typeface="+mn-ea"/>
                <a:sym typeface="+mn-lt"/>
              </a:rPr>
              <a:t>06</a:t>
            </a:r>
            <a:r>
              <a:rPr lang="zh-CN" altLang="en-US" sz="1600" b="1" dirty="0">
                <a:solidFill>
                  <a:srgbClr val="404040"/>
                </a:solidFill>
                <a:latin typeface="+mn-lt"/>
                <a:ea typeface="+mn-ea"/>
                <a:cs typeface="+mn-ea"/>
                <a:sym typeface="+mn-lt"/>
              </a:rPr>
              <a:t>月</a:t>
            </a:r>
            <a:endParaRPr lang="en-US" altLang="zh-CN" sz="1600" b="1" dirty="0">
              <a:solidFill>
                <a:srgbClr val="404040"/>
              </a:solidFill>
              <a:latin typeface="+mn-lt"/>
              <a:ea typeface="+mn-ea"/>
              <a:cs typeface="+mn-ea"/>
              <a:sym typeface="+mn-lt"/>
            </a:endParaRPr>
          </a:p>
        </p:txBody>
      </p:sp>
      <p:sp>
        <p:nvSpPr>
          <p:cNvPr id="36" name="1"/>
          <p:cNvSpPr txBox="1">
            <a:spLocks noChangeArrowheads="1"/>
          </p:cNvSpPr>
          <p:nvPr/>
        </p:nvSpPr>
        <p:spPr bwMode="auto">
          <a:xfrm>
            <a:off x="9216012" y="4838757"/>
            <a:ext cx="2345831" cy="93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1400" dirty="0">
                <a:solidFill>
                  <a:schemeClr val="tx1">
                    <a:lumMod val="75000"/>
                    <a:lumOff val="25000"/>
                  </a:schemeClr>
                </a:solidFill>
                <a:latin typeface="+mn-lt"/>
                <a:ea typeface="+mn-ea"/>
                <a:cs typeface="+mn-ea"/>
                <a:sym typeface="+mn-lt"/>
              </a:rPr>
              <a:t>您的内容打在这里，或者通过复制您的文本后，在此框中选择粘贴。</a:t>
            </a:r>
          </a:p>
        </p:txBody>
      </p:sp>
      <p:sp>
        <p:nvSpPr>
          <p:cNvPr id="37" name="文本框 36"/>
          <p:cNvSpPr txBox="1"/>
          <p:nvPr userDrawn="1"/>
        </p:nvSpPr>
        <p:spPr>
          <a:xfrm>
            <a:off x="400428" y="399245"/>
            <a:ext cx="309880" cy="368300"/>
          </a:xfrm>
          <a:prstGeom prst="rect">
            <a:avLst/>
          </a:prstGeom>
          <a:noFill/>
        </p:spPr>
        <p:txBody>
          <a:bodyPr wrap="none" rtlCol="0">
            <a:spAutoFit/>
          </a:bodyPr>
          <a:lstStyle/>
          <a:p>
            <a:pPr algn="ctr"/>
            <a:r>
              <a:rPr kumimoji="1" lang="en-US" altLang="zh-CN" smtClean="0">
                <a:solidFill>
                  <a:schemeClr val="bg1"/>
                </a:solidFill>
                <a:cs typeface="+mn-ea"/>
                <a:sym typeface="+mn-lt"/>
              </a:rPr>
              <a:t>4</a:t>
            </a:r>
            <a:endParaRPr kumimoji="1" lang="en-US" altLang="zh-CN" dirty="0" smtClean="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500"/>
                                        <p:tgtEl>
                                          <p:spTgt spid="6"/>
                                        </p:tgtEl>
                                      </p:cBhvr>
                                    </p:animEffect>
                                  </p:childTnLst>
                                </p:cTn>
                              </p:par>
                              <p:par>
                                <p:cTn id="17" presetID="5" presetClass="entr" presetSubtype="1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par>
                                <p:cTn id="23" presetID="5" presetClass="entr" presetSubtype="1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heckerboard(across)">
                                      <p:cBhvr>
                                        <p:cTn id="25" dur="500"/>
                                        <p:tgtEl>
                                          <p:spTgt spid="9"/>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heckerboard(across)">
                                      <p:cBhvr>
                                        <p:cTn id="28" dur="500"/>
                                        <p:tgtEl>
                                          <p:spTgt spid="10"/>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checkerboard(across)">
                                      <p:cBhvr>
                                        <p:cTn id="31" dur="500"/>
                                        <p:tgtEl>
                                          <p:spTgt spid="11"/>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checkerboard(across)">
                                      <p:cBhvr>
                                        <p:cTn id="34" dur="500"/>
                                        <p:tgtEl>
                                          <p:spTgt spid="12"/>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checkerboard(across)">
                                      <p:cBhvr>
                                        <p:cTn id="37" dur="500"/>
                                        <p:tgtEl>
                                          <p:spTgt spid="13"/>
                                        </p:tgtEl>
                                      </p:cBhvr>
                                    </p:animEffect>
                                  </p:childTnLst>
                                </p:cTn>
                              </p:par>
                              <p:par>
                                <p:cTn id="38" presetID="5" presetClass="entr" presetSubtype="1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checkerboard(across)">
                                      <p:cBhvr>
                                        <p:cTn id="40" dur="500"/>
                                        <p:tgtEl>
                                          <p:spTgt spid="14"/>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checkerboard(across)">
                                      <p:cBhvr>
                                        <p:cTn id="43" dur="500"/>
                                        <p:tgtEl>
                                          <p:spTgt spid="19"/>
                                        </p:tgtEl>
                                      </p:cBhvr>
                                    </p:animEffect>
                                  </p:childTnLst>
                                </p:cTn>
                              </p:par>
                              <p:par>
                                <p:cTn id="44" presetID="5" presetClass="entr" presetSubtype="1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checkerboard(across)">
                                      <p:cBhvr>
                                        <p:cTn id="46" dur="500"/>
                                        <p:tgtEl>
                                          <p:spTgt spid="20"/>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checkerboard(across)">
                                      <p:cBhvr>
                                        <p:cTn id="49" dur="500"/>
                                        <p:tgtEl>
                                          <p:spTgt spid="27"/>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checkerboard(across)">
                                      <p:cBhvr>
                                        <p:cTn id="52" dur="500"/>
                                        <p:tgtEl>
                                          <p:spTgt spid="28"/>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checkerboard(across)">
                                      <p:cBhvr>
                                        <p:cTn id="55" dur="500"/>
                                        <p:tgtEl>
                                          <p:spTgt spid="29"/>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checkerboard(across)">
                                      <p:cBhvr>
                                        <p:cTn id="58" dur="500"/>
                                        <p:tgtEl>
                                          <p:spTgt spid="30"/>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checkerboard(across)">
                                      <p:cBhvr>
                                        <p:cTn id="61" dur="500"/>
                                        <p:tgtEl>
                                          <p:spTgt spid="31"/>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checkerboard(across)">
                                      <p:cBhvr>
                                        <p:cTn id="64" dur="500"/>
                                        <p:tgtEl>
                                          <p:spTgt spid="32"/>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checkerboard(across)">
                                      <p:cBhvr>
                                        <p:cTn id="67" dur="500"/>
                                        <p:tgtEl>
                                          <p:spTgt spid="33"/>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checkerboard(across)">
                                      <p:cBhvr>
                                        <p:cTn id="70" dur="500"/>
                                        <p:tgtEl>
                                          <p:spTgt spid="34"/>
                                        </p:tgtEl>
                                      </p:cBhvr>
                                    </p:animEffect>
                                  </p:childTnLst>
                                </p:cTn>
                              </p:par>
                              <p:par>
                                <p:cTn id="71" presetID="5" presetClass="entr" presetSubtype="1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checkerboard(across)">
                                      <p:cBhvr>
                                        <p:cTn id="73" dur="500"/>
                                        <p:tgtEl>
                                          <p:spTgt spid="35"/>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checkerboard(across)">
                                      <p:cBhvr>
                                        <p:cTn id="7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1" grpId="0" animBg="1"/>
      <p:bldP spid="12" grpId="0" animBg="1"/>
      <p:bldP spid="13" grpId="0" animBg="1"/>
      <p:bldP spid="19" grpId="0" animBg="1"/>
      <p:bldP spid="27" grpId="0" animBg="1"/>
      <p:bldP spid="28" grpId="0" animBg="1"/>
      <p:bldP spid="29" grpId="0"/>
      <p:bldP spid="30" grpId="0"/>
      <p:bldP spid="31" grpId="0"/>
      <p:bldP spid="32" grpId="0"/>
      <p:bldP spid="33" grpId="0"/>
      <p:bldP spid="34" grpId="0"/>
      <p:bldP spid="35" grpId="0"/>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854557" y="2301254"/>
            <a:ext cx="1841679" cy="1015663"/>
          </a:xfrm>
          <a:prstGeom prst="rect">
            <a:avLst/>
          </a:prstGeom>
          <a:noFill/>
        </p:spPr>
        <p:txBody>
          <a:bodyPr wrap="square" rtlCol="0">
            <a:spAutoFit/>
          </a:bodyPr>
          <a:lstStyle/>
          <a:p>
            <a:pPr algn="dist"/>
            <a:r>
              <a:rPr kumimoji="1" lang="zh-CN" altLang="en-US" sz="6000" dirty="0">
                <a:solidFill>
                  <a:srgbClr val="5FB1E7"/>
                </a:solidFill>
                <a:cs typeface="+mn-ea"/>
                <a:sym typeface="+mn-lt"/>
              </a:rPr>
              <a:t>目录</a:t>
            </a:r>
          </a:p>
        </p:txBody>
      </p:sp>
      <p:sp>
        <p:nvSpPr>
          <p:cNvPr id="3" name="文本框 2"/>
          <p:cNvSpPr txBox="1"/>
          <p:nvPr/>
        </p:nvSpPr>
        <p:spPr>
          <a:xfrm>
            <a:off x="982031" y="3291159"/>
            <a:ext cx="1990481" cy="584775"/>
          </a:xfrm>
          <a:prstGeom prst="rect">
            <a:avLst/>
          </a:prstGeom>
          <a:noFill/>
        </p:spPr>
        <p:txBody>
          <a:bodyPr wrap="none" rtlCol="0">
            <a:spAutoFit/>
          </a:bodyPr>
          <a:lstStyle/>
          <a:p>
            <a:r>
              <a:rPr kumimoji="1" lang="en-US" altLang="zh-CN" sz="3200" dirty="0">
                <a:solidFill>
                  <a:srgbClr val="5FB1E7"/>
                </a:solidFill>
                <a:cs typeface="+mn-ea"/>
                <a:sym typeface="+mn-lt"/>
              </a:rPr>
              <a:t>CONTENTS</a:t>
            </a:r>
            <a:endParaRPr kumimoji="1" lang="zh-CN" altLang="en-US" sz="3200" dirty="0">
              <a:solidFill>
                <a:srgbClr val="5FB1E7"/>
              </a:solidFill>
              <a:cs typeface="+mn-ea"/>
              <a:sym typeface="+mn-lt"/>
            </a:endParaRPr>
          </a:p>
        </p:txBody>
      </p:sp>
      <p:sp>
        <p:nvSpPr>
          <p:cNvPr id="4" name="文本框 3"/>
          <p:cNvSpPr txBox="1"/>
          <p:nvPr/>
        </p:nvSpPr>
        <p:spPr>
          <a:xfrm>
            <a:off x="5136231" y="1171978"/>
            <a:ext cx="2767104" cy="4401205"/>
          </a:xfrm>
          <a:prstGeom prst="rect">
            <a:avLst/>
          </a:prstGeom>
          <a:noFill/>
        </p:spPr>
        <p:txBody>
          <a:bodyPr wrap="none" rtlCol="0">
            <a:spAutoFit/>
          </a:bodyPr>
          <a:lstStyle/>
          <a:p>
            <a:pPr marL="342900" indent="-342900">
              <a:lnSpc>
                <a:spcPct val="250000"/>
              </a:lnSpc>
              <a:buFont typeface="+mj-lt"/>
              <a:buAutoNum type="arabicPeriod"/>
            </a:pPr>
            <a:r>
              <a:rPr kumimoji="1" lang="zh-CN" altLang="en-US" sz="2800" dirty="0">
                <a:solidFill>
                  <a:srgbClr val="5FB1E7"/>
                </a:solidFill>
                <a:cs typeface="+mn-ea"/>
                <a:sym typeface="+mn-lt"/>
              </a:rPr>
              <a:t> </a:t>
            </a:r>
            <a:r>
              <a:rPr kumimoji="1" lang="zh-CN" altLang="en-US" sz="2800" dirty="0" smtClean="0">
                <a:solidFill>
                  <a:srgbClr val="5FB1E7"/>
                </a:solidFill>
                <a:cs typeface="+mn-ea"/>
                <a:sym typeface="+mn-lt"/>
              </a:rPr>
              <a:t>教育背景</a:t>
            </a:r>
            <a:r>
              <a:rPr kumimoji="1" lang="zh-CN" altLang="en-US" sz="2800" dirty="0" smtClean="0">
                <a:solidFill>
                  <a:srgbClr val="5FB1E7"/>
                </a:solidFill>
                <a:cs typeface="+mn-ea"/>
                <a:sym typeface="+mn-lt"/>
              </a:rPr>
              <a:t>说明</a:t>
            </a:r>
            <a:endParaRPr kumimoji="1" lang="en-US" altLang="zh-CN" sz="2800" dirty="0">
              <a:solidFill>
                <a:srgbClr val="5FB1E7"/>
              </a:solidFill>
              <a:cs typeface="+mn-ea"/>
              <a:sym typeface="+mn-lt"/>
            </a:endParaRPr>
          </a:p>
          <a:p>
            <a:pPr marL="342900" indent="-342900">
              <a:lnSpc>
                <a:spcPct val="250000"/>
              </a:lnSpc>
              <a:buFont typeface="+mj-lt"/>
              <a:buAutoNum type="arabicPeriod"/>
            </a:pPr>
            <a:r>
              <a:rPr kumimoji="1" lang="zh-CN" altLang="en-US" sz="2800" dirty="0">
                <a:solidFill>
                  <a:srgbClr val="5FB1E7"/>
                </a:solidFill>
                <a:cs typeface="+mn-ea"/>
                <a:sym typeface="+mn-lt"/>
              </a:rPr>
              <a:t> 核心优势介绍</a:t>
            </a:r>
            <a:endParaRPr kumimoji="1" lang="en-US" altLang="zh-CN" sz="2800" dirty="0">
              <a:solidFill>
                <a:srgbClr val="5FB1E7"/>
              </a:solidFill>
              <a:cs typeface="+mn-ea"/>
              <a:sym typeface="+mn-lt"/>
            </a:endParaRPr>
          </a:p>
          <a:p>
            <a:pPr marL="342900" indent="-342900">
              <a:lnSpc>
                <a:spcPct val="250000"/>
              </a:lnSpc>
              <a:buFont typeface="+mj-lt"/>
              <a:buAutoNum type="arabicPeriod"/>
            </a:pPr>
            <a:r>
              <a:rPr kumimoji="1" lang="zh-CN" altLang="en-US" sz="2800" dirty="0">
                <a:solidFill>
                  <a:srgbClr val="5FB1E7"/>
                </a:solidFill>
                <a:cs typeface="+mn-ea"/>
                <a:sym typeface="+mn-lt"/>
              </a:rPr>
              <a:t> </a:t>
            </a:r>
            <a:r>
              <a:rPr kumimoji="1" lang="zh-CN" altLang="en-US" sz="2800" dirty="0" smtClean="0">
                <a:solidFill>
                  <a:srgbClr val="5FB1E7"/>
                </a:solidFill>
                <a:cs typeface="+mn-ea"/>
                <a:sym typeface="+mn-lt"/>
              </a:rPr>
              <a:t>所获奖项展示</a:t>
            </a:r>
            <a:endParaRPr kumimoji="1" lang="en-US" altLang="zh-CN" sz="2800" dirty="0">
              <a:solidFill>
                <a:srgbClr val="5FB1E7"/>
              </a:solidFill>
              <a:cs typeface="+mn-ea"/>
              <a:sym typeface="+mn-lt"/>
            </a:endParaRPr>
          </a:p>
          <a:p>
            <a:pPr marL="342900" indent="-342900">
              <a:lnSpc>
                <a:spcPct val="250000"/>
              </a:lnSpc>
              <a:buFont typeface="+mj-lt"/>
              <a:buAutoNum type="arabicPeriod"/>
            </a:pPr>
            <a:r>
              <a:rPr kumimoji="1" lang="zh-CN" altLang="en-US" sz="2800" dirty="0">
                <a:solidFill>
                  <a:srgbClr val="5FB1E7"/>
                </a:solidFill>
                <a:cs typeface="+mn-ea"/>
                <a:sym typeface="+mn-lt"/>
              </a:rPr>
              <a:t> </a:t>
            </a:r>
            <a:r>
              <a:rPr kumimoji="1" lang="zh-CN" altLang="en-US" sz="2800" dirty="0" smtClean="0">
                <a:solidFill>
                  <a:srgbClr val="5FB1E7"/>
                </a:solidFill>
                <a:cs typeface="+mn-ea"/>
                <a:sym typeface="+mn-lt"/>
              </a:rPr>
              <a:t>未来读研规划</a:t>
            </a:r>
            <a:endParaRPr kumimoji="1" lang="zh-CN" altLang="en-US" sz="2800" dirty="0">
              <a:solidFill>
                <a:srgbClr val="5FB1E7"/>
              </a:solidFill>
              <a:cs typeface="+mn-ea"/>
              <a:sym typeface="+mn-lt"/>
            </a:endParaRPr>
          </a:p>
        </p:txBody>
      </p:sp>
      <p:sp>
        <p:nvSpPr>
          <p:cNvPr id="5" name="文本框 4"/>
          <p:cNvSpPr txBox="1"/>
          <p:nvPr/>
        </p:nvSpPr>
        <p:spPr>
          <a:xfrm>
            <a:off x="5561236" y="2043614"/>
            <a:ext cx="2923503" cy="430887"/>
          </a:xfrm>
          <a:prstGeom prst="rect">
            <a:avLst/>
          </a:prstGeom>
          <a:noFill/>
        </p:spPr>
        <p:txBody>
          <a:bodyPr wrap="square" rtlCol="0">
            <a:spAutoFit/>
          </a:bodyPr>
          <a:lstStyle/>
          <a:p>
            <a:pPr>
              <a:lnSpc>
                <a:spcPct val="110000"/>
              </a:lnSpc>
            </a:pPr>
            <a:r>
              <a:rPr lang="en-GB" altLang="zh-CN" sz="1000" dirty="0">
                <a:solidFill>
                  <a:schemeClr val="tx1">
                    <a:lumMod val="50000"/>
                    <a:lumOff val="50000"/>
                  </a:schemeClr>
                </a:solidFill>
                <a:cs typeface="+mn-ea"/>
                <a:sym typeface="+mn-lt"/>
              </a:rPr>
              <a:t>enter the relevant content you need here. thank you for downloading our ppt template file.</a:t>
            </a:r>
          </a:p>
        </p:txBody>
      </p:sp>
      <p:sp>
        <p:nvSpPr>
          <p:cNvPr id="6" name="文本框 5"/>
          <p:cNvSpPr txBox="1"/>
          <p:nvPr/>
        </p:nvSpPr>
        <p:spPr>
          <a:xfrm>
            <a:off x="5598020" y="3124121"/>
            <a:ext cx="2923503" cy="430887"/>
          </a:xfrm>
          <a:prstGeom prst="rect">
            <a:avLst/>
          </a:prstGeom>
          <a:noFill/>
        </p:spPr>
        <p:txBody>
          <a:bodyPr wrap="square" rtlCol="0">
            <a:spAutoFit/>
          </a:bodyPr>
          <a:lstStyle/>
          <a:p>
            <a:pPr>
              <a:lnSpc>
                <a:spcPct val="110000"/>
              </a:lnSpc>
            </a:pPr>
            <a:r>
              <a:rPr lang="en-GB" altLang="zh-CN" sz="1000" dirty="0">
                <a:solidFill>
                  <a:schemeClr val="tx1">
                    <a:lumMod val="50000"/>
                    <a:lumOff val="50000"/>
                  </a:schemeClr>
                </a:solidFill>
                <a:cs typeface="+mn-ea"/>
                <a:sym typeface="+mn-lt"/>
              </a:rPr>
              <a:t>enter the relevant content you need here. thank you for downloading our ppt template file.</a:t>
            </a:r>
          </a:p>
        </p:txBody>
      </p:sp>
      <p:sp>
        <p:nvSpPr>
          <p:cNvPr id="7" name="文本框 6"/>
          <p:cNvSpPr txBox="1"/>
          <p:nvPr/>
        </p:nvSpPr>
        <p:spPr>
          <a:xfrm>
            <a:off x="5598019" y="4204628"/>
            <a:ext cx="2923503" cy="430887"/>
          </a:xfrm>
          <a:prstGeom prst="rect">
            <a:avLst/>
          </a:prstGeom>
          <a:noFill/>
        </p:spPr>
        <p:txBody>
          <a:bodyPr wrap="square" rtlCol="0">
            <a:spAutoFit/>
          </a:bodyPr>
          <a:lstStyle/>
          <a:p>
            <a:pPr>
              <a:lnSpc>
                <a:spcPct val="110000"/>
              </a:lnSpc>
            </a:pPr>
            <a:r>
              <a:rPr lang="en-GB" altLang="zh-CN" sz="1000" dirty="0">
                <a:solidFill>
                  <a:schemeClr val="tx1">
                    <a:lumMod val="50000"/>
                    <a:lumOff val="50000"/>
                  </a:schemeClr>
                </a:solidFill>
                <a:cs typeface="+mn-ea"/>
                <a:sym typeface="+mn-lt"/>
              </a:rPr>
              <a:t>enter the relevant content you need here. thank you for downloading our ppt template file.</a:t>
            </a:r>
          </a:p>
        </p:txBody>
      </p:sp>
      <p:sp>
        <p:nvSpPr>
          <p:cNvPr id="8" name="文本框 7"/>
          <p:cNvSpPr txBox="1"/>
          <p:nvPr/>
        </p:nvSpPr>
        <p:spPr>
          <a:xfrm>
            <a:off x="5572260" y="5235649"/>
            <a:ext cx="2923503" cy="430887"/>
          </a:xfrm>
          <a:prstGeom prst="rect">
            <a:avLst/>
          </a:prstGeom>
          <a:noFill/>
        </p:spPr>
        <p:txBody>
          <a:bodyPr wrap="square" rtlCol="0">
            <a:spAutoFit/>
          </a:bodyPr>
          <a:lstStyle/>
          <a:p>
            <a:pPr>
              <a:lnSpc>
                <a:spcPct val="110000"/>
              </a:lnSpc>
            </a:pPr>
            <a:r>
              <a:rPr lang="en-GB" altLang="zh-CN" sz="1000" dirty="0">
                <a:solidFill>
                  <a:schemeClr val="tx1">
                    <a:lumMod val="50000"/>
                    <a:lumOff val="50000"/>
                  </a:schemeClr>
                </a:solidFill>
                <a:cs typeface="+mn-ea"/>
                <a:sym typeface="+mn-lt"/>
              </a:rPr>
              <a:t>enter the relevant content you need here. thank you for downloading our ppt template file.</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heckerboard(across)">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4"/>
          <a:stretch>
            <a:fillRect/>
          </a:stretch>
        </p:blipFill>
        <p:spPr>
          <a:xfrm>
            <a:off x="7769785" y="2312895"/>
            <a:ext cx="4077073" cy="4077073"/>
          </a:xfrm>
          <a:prstGeom prst="rect">
            <a:avLst/>
          </a:prstGeom>
        </p:spPr>
      </p:pic>
      <p:sp>
        <p:nvSpPr>
          <p:cNvPr id="3" name="文本框 2"/>
          <p:cNvSpPr txBox="1"/>
          <p:nvPr/>
        </p:nvSpPr>
        <p:spPr>
          <a:xfrm>
            <a:off x="1248709" y="2966993"/>
            <a:ext cx="5743762" cy="1107996"/>
          </a:xfrm>
          <a:prstGeom prst="rect">
            <a:avLst/>
          </a:prstGeom>
          <a:noFill/>
          <a:effectLst>
            <a:outerShdw blurRad="25400" dist="25400" dir="2400000" algn="tl" rotWithShape="0">
              <a:schemeClr val="bg1">
                <a:alpha val="80000"/>
              </a:schemeClr>
            </a:outerShdw>
          </a:effectLst>
        </p:spPr>
        <p:txBody>
          <a:bodyPr wrap="square" rtlCol="0">
            <a:spAutoFit/>
          </a:bodyPr>
          <a:lstStyle/>
          <a:p>
            <a:pPr algn="dist"/>
            <a:r>
              <a:rPr kumimoji="1" lang="zh-CN" altLang="en-US" sz="6600" dirty="0">
                <a:solidFill>
                  <a:srgbClr val="5FB1E7"/>
                </a:solidFill>
                <a:cs typeface="+mn-ea"/>
                <a:sym typeface="+mn-lt"/>
              </a:rPr>
              <a:t>感谢</a:t>
            </a:r>
            <a:r>
              <a:rPr kumimoji="1" lang="zh-CN" altLang="en-US" sz="6600">
                <a:solidFill>
                  <a:srgbClr val="5FB1E7"/>
                </a:solidFill>
                <a:cs typeface="+mn-ea"/>
                <a:sym typeface="+mn-lt"/>
              </a:rPr>
              <a:t>您</a:t>
            </a:r>
            <a:r>
              <a:rPr kumimoji="1" lang="zh-CN" altLang="en-US" sz="6600" smtClean="0">
                <a:solidFill>
                  <a:srgbClr val="5FB1E7"/>
                </a:solidFill>
                <a:cs typeface="+mn-ea"/>
                <a:sym typeface="+mn-lt"/>
              </a:rPr>
              <a:t>的观看</a:t>
            </a:r>
            <a:endParaRPr kumimoji="1" lang="zh-CN" altLang="en-US" sz="6600" dirty="0">
              <a:solidFill>
                <a:srgbClr val="5FB1E7"/>
              </a:solidFill>
              <a:cs typeface="+mn-ea"/>
              <a:sym typeface="+mn-lt"/>
            </a:endParaRPr>
          </a:p>
        </p:txBody>
      </p:sp>
      <p:sp>
        <p:nvSpPr>
          <p:cNvPr id="4" name="文本框 3"/>
          <p:cNvSpPr txBox="1"/>
          <p:nvPr/>
        </p:nvSpPr>
        <p:spPr>
          <a:xfrm>
            <a:off x="1248709" y="2312895"/>
            <a:ext cx="2665602" cy="707886"/>
          </a:xfrm>
          <a:prstGeom prst="rect">
            <a:avLst/>
          </a:prstGeom>
          <a:noFill/>
          <a:effectLst>
            <a:outerShdw blurRad="25400" dist="25400" dir="2400000" algn="tl" rotWithShape="0">
              <a:schemeClr val="bg1">
                <a:alpha val="80000"/>
              </a:schemeClr>
            </a:outerShdw>
          </a:effectLst>
        </p:spPr>
        <p:txBody>
          <a:bodyPr wrap="none" rtlCol="0">
            <a:spAutoFit/>
          </a:bodyPr>
          <a:lstStyle/>
          <a:p>
            <a:r>
              <a:rPr kumimoji="1" lang="en-US" altLang="zh-CN" sz="4000" dirty="0">
                <a:solidFill>
                  <a:srgbClr val="5FB1E7"/>
                </a:solidFill>
                <a:cs typeface="+mn-ea"/>
                <a:sym typeface="+mn-lt"/>
              </a:rPr>
              <a:t>THANK YOU</a:t>
            </a:r>
            <a:endParaRPr kumimoji="1" lang="zh-CN" altLang="en-US" sz="4000" dirty="0">
              <a:solidFill>
                <a:srgbClr val="5FB1E7"/>
              </a:solidFill>
              <a:cs typeface="+mn-ea"/>
              <a:sym typeface="+mn-lt"/>
            </a:endParaRPr>
          </a:p>
        </p:txBody>
      </p:sp>
      <p:sp>
        <p:nvSpPr>
          <p:cNvPr id="5" name="圆角矩形 4"/>
          <p:cNvSpPr/>
          <p:nvPr/>
        </p:nvSpPr>
        <p:spPr>
          <a:xfrm>
            <a:off x="1342838" y="4176968"/>
            <a:ext cx="2099608" cy="511778"/>
          </a:xfrm>
          <a:prstGeom prst="roundRect">
            <a:avLst/>
          </a:prstGeom>
          <a:solidFill>
            <a:srgbClr val="5FB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文本框 5"/>
          <p:cNvSpPr txBox="1"/>
          <p:nvPr/>
        </p:nvSpPr>
        <p:spPr>
          <a:xfrm>
            <a:off x="1773793" y="4248826"/>
            <a:ext cx="1237839" cy="369332"/>
          </a:xfrm>
          <a:prstGeom prst="rect">
            <a:avLst/>
          </a:prstGeom>
          <a:noFill/>
        </p:spPr>
        <p:txBody>
          <a:bodyPr wrap="none" rtlCol="0">
            <a:spAutoFit/>
          </a:bodyPr>
          <a:lstStyle/>
          <a:p>
            <a:pPr algn="ctr"/>
            <a:r>
              <a:rPr kumimoji="1" lang="zh-CN" altLang="en-US" dirty="0" smtClean="0">
                <a:solidFill>
                  <a:schemeClr val="bg1"/>
                </a:solidFill>
                <a:cs typeface="+mn-ea"/>
                <a:sym typeface="+mn-lt"/>
              </a:rPr>
              <a:t>学生：</a:t>
            </a:r>
            <a:r>
              <a:rPr kumimoji="1" lang="en-US" altLang="zh-CN" dirty="0">
                <a:solidFill>
                  <a:schemeClr val="bg1"/>
                </a:solidFill>
                <a:cs typeface="+mn-ea"/>
                <a:sym typeface="+mn-lt"/>
              </a:rPr>
              <a:t>XXX</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571222" y="2743200"/>
            <a:ext cx="2459263" cy="923330"/>
          </a:xfrm>
          <a:prstGeom prst="rect">
            <a:avLst/>
          </a:prstGeom>
          <a:noFill/>
        </p:spPr>
        <p:txBody>
          <a:bodyPr wrap="none" rtlCol="0">
            <a:spAutoFit/>
          </a:bodyPr>
          <a:lstStyle/>
          <a:p>
            <a:r>
              <a:rPr kumimoji="1" lang="en-US" altLang="zh-CN" sz="5400" dirty="0">
                <a:solidFill>
                  <a:srgbClr val="5FB1E7"/>
                </a:solidFill>
                <a:cs typeface="+mn-ea"/>
                <a:sym typeface="+mn-lt"/>
              </a:rPr>
              <a:t>PART 01</a:t>
            </a:r>
            <a:endParaRPr kumimoji="1" lang="zh-CN" altLang="en-US" sz="5400" dirty="0">
              <a:solidFill>
                <a:srgbClr val="5FB1E7"/>
              </a:solidFill>
              <a:cs typeface="+mn-ea"/>
              <a:sym typeface="+mn-lt"/>
            </a:endParaRPr>
          </a:p>
        </p:txBody>
      </p:sp>
      <p:sp>
        <p:nvSpPr>
          <p:cNvPr id="3" name="文本框 2"/>
          <p:cNvSpPr txBox="1"/>
          <p:nvPr/>
        </p:nvSpPr>
        <p:spPr>
          <a:xfrm>
            <a:off x="5357610" y="2663746"/>
            <a:ext cx="5022761" cy="1015663"/>
          </a:xfrm>
          <a:prstGeom prst="rect">
            <a:avLst/>
          </a:prstGeom>
          <a:noFill/>
        </p:spPr>
        <p:txBody>
          <a:bodyPr wrap="square" rtlCol="0">
            <a:spAutoFit/>
          </a:bodyPr>
          <a:lstStyle/>
          <a:p>
            <a:pPr algn="dist"/>
            <a:r>
              <a:rPr kumimoji="1" lang="zh-CN" altLang="en-US" sz="6000" dirty="0">
                <a:solidFill>
                  <a:srgbClr val="5FB1E7"/>
                </a:solidFill>
                <a:cs typeface="+mn-ea"/>
                <a:sym typeface="+mn-lt"/>
              </a:rPr>
              <a:t>工作经历说明</a:t>
            </a:r>
            <a:endParaRPr kumimoji="1" lang="zh-CN" altLang="en-US" sz="6000" dirty="0">
              <a:cs typeface="+mn-ea"/>
              <a:sym typeface="+mn-lt"/>
            </a:endParaRPr>
          </a:p>
        </p:txBody>
      </p:sp>
      <p:sp>
        <p:nvSpPr>
          <p:cNvPr id="4" name="文本框 3"/>
          <p:cNvSpPr txBox="1"/>
          <p:nvPr/>
        </p:nvSpPr>
        <p:spPr>
          <a:xfrm>
            <a:off x="5434885" y="3627893"/>
            <a:ext cx="4945486" cy="530145"/>
          </a:xfrm>
          <a:prstGeom prst="rect">
            <a:avLst/>
          </a:prstGeom>
          <a:noFill/>
        </p:spPr>
        <p:txBody>
          <a:bodyPr wrap="square" rtlCol="0">
            <a:spAutoFit/>
          </a:bodyPr>
          <a:lstStyle/>
          <a:p>
            <a:pPr>
              <a:lnSpc>
                <a:spcPct val="150000"/>
              </a:lnSpc>
            </a:pPr>
            <a:r>
              <a:rPr lang="en-GB" altLang="zh-CN" sz="1000" dirty="0">
                <a:solidFill>
                  <a:schemeClr val="tx1">
                    <a:lumMod val="65000"/>
                    <a:lumOff val="35000"/>
                  </a:schemeClr>
                </a:solidFill>
                <a:cs typeface="+mn-ea"/>
                <a:sym typeface="+mn-lt"/>
              </a:rPr>
              <a:t>Your content is entered here, or by copying your text, select Paste in this box and choose to retain only text. Your content is typed here, or by copying your text, select Paste in this box.</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1579" y="386367"/>
            <a:ext cx="2179502" cy="461665"/>
          </a:xfrm>
          <a:prstGeom prst="rect">
            <a:avLst/>
          </a:prstGeom>
          <a:noFill/>
        </p:spPr>
        <p:txBody>
          <a:bodyPr wrap="square" rtlCol="0">
            <a:spAutoFit/>
          </a:bodyPr>
          <a:lstStyle/>
          <a:p>
            <a:pPr algn="dist"/>
            <a:r>
              <a:rPr kumimoji="1" lang="zh-CN" altLang="en-US" sz="2400" dirty="0" smtClean="0">
                <a:solidFill>
                  <a:srgbClr val="5FB1E7"/>
                </a:solidFill>
                <a:cs typeface="+mn-ea"/>
                <a:sym typeface="+mn-lt"/>
              </a:rPr>
              <a:t>教育背景说明</a:t>
            </a:r>
            <a:endParaRPr kumimoji="1" lang="zh-CN" altLang="en-US" sz="2400" dirty="0">
              <a:cs typeface="+mn-ea"/>
              <a:sym typeface="+mn-lt"/>
            </a:endParaRPr>
          </a:p>
        </p:txBody>
      </p:sp>
      <p:sp>
        <p:nvSpPr>
          <p:cNvPr id="4" name="文本框 3"/>
          <p:cNvSpPr txBox="1"/>
          <p:nvPr/>
        </p:nvSpPr>
        <p:spPr>
          <a:xfrm>
            <a:off x="6416591" y="2697734"/>
            <a:ext cx="4696271" cy="2306955"/>
          </a:xfrm>
          <a:prstGeom prst="rect">
            <a:avLst/>
          </a:prstGeom>
          <a:noFill/>
        </p:spPr>
        <p:txBody>
          <a:bodyPr wrap="square" rtlCol="0">
            <a:spAutoFit/>
          </a:bodyPr>
          <a:lstStyle/>
          <a:p>
            <a:pPr>
              <a:lnSpc>
                <a:spcPct val="150000"/>
              </a:lnSpc>
            </a:pPr>
            <a:r>
              <a:rPr kumimoji="1" lang="zh-CN" altLang="en-US" sz="1600" dirty="0">
                <a:solidFill>
                  <a:schemeClr val="tx1">
                    <a:lumMod val="65000"/>
                    <a:lumOff val="35000"/>
                  </a:schemeClr>
                </a:solidFill>
                <a:cs typeface="+mn-ea"/>
                <a:sym typeface="+mn-lt"/>
              </a:rPr>
              <a:t>请在此输入您需要的文字内容，请在此输入您需要的文字内容。</a:t>
            </a:r>
            <a:endParaRPr kumimoji="1" lang="en-US" altLang="zh-CN" sz="1600" dirty="0">
              <a:solidFill>
                <a:schemeClr val="tx1">
                  <a:lumMod val="65000"/>
                  <a:lumOff val="35000"/>
                </a:schemeClr>
              </a:solidFill>
              <a:cs typeface="+mn-ea"/>
              <a:sym typeface="+mn-lt"/>
            </a:endParaRPr>
          </a:p>
          <a:p>
            <a:pPr>
              <a:lnSpc>
                <a:spcPct val="150000"/>
              </a:lnSpc>
            </a:pPr>
            <a:endParaRPr kumimoji="1" lang="en-US" altLang="zh-CN" sz="1600" dirty="0">
              <a:solidFill>
                <a:schemeClr val="tx1">
                  <a:lumMod val="65000"/>
                  <a:lumOff val="35000"/>
                </a:schemeClr>
              </a:solidFill>
              <a:cs typeface="+mn-ea"/>
              <a:sym typeface="+mn-lt"/>
            </a:endParaRPr>
          </a:p>
          <a:p>
            <a:pPr>
              <a:lnSpc>
                <a:spcPct val="150000"/>
              </a:lnSpc>
            </a:pPr>
            <a:r>
              <a:rPr kumimoji="1" lang="zh-CN" altLang="en-US" sz="1600" dirty="0">
                <a:solidFill>
                  <a:schemeClr val="tx1">
                    <a:lumMod val="65000"/>
                    <a:lumOff val="35000"/>
                  </a:schemeClr>
                </a:solidFill>
                <a:cs typeface="+mn-ea"/>
                <a:sym typeface="+mn-lt"/>
              </a:rPr>
              <a:t>请在此输入您需要的文字内容，请在此输入您需要的文字内容。请在此输入您需要的文字内容，请在此输入您需要的文字内容。</a:t>
            </a:r>
          </a:p>
        </p:txBody>
      </p:sp>
      <p:sp>
        <p:nvSpPr>
          <p:cNvPr id="5" name="文本框 4"/>
          <p:cNvSpPr txBox="1"/>
          <p:nvPr/>
        </p:nvSpPr>
        <p:spPr>
          <a:xfrm>
            <a:off x="6420886" y="2093832"/>
            <a:ext cx="2339102" cy="523220"/>
          </a:xfrm>
          <a:prstGeom prst="rect">
            <a:avLst/>
          </a:prstGeom>
          <a:noFill/>
        </p:spPr>
        <p:txBody>
          <a:bodyPr wrap="none" rtlCol="0">
            <a:spAutoFit/>
          </a:bodyPr>
          <a:lstStyle/>
          <a:p>
            <a:r>
              <a:rPr kumimoji="1" lang="zh-CN" altLang="en-US" sz="2800" b="1" dirty="0">
                <a:gradFill>
                  <a:gsLst>
                    <a:gs pos="0">
                      <a:srgbClr val="81B9E5"/>
                    </a:gs>
                    <a:gs pos="100000">
                      <a:srgbClr val="539AD3"/>
                    </a:gs>
                  </a:gsLst>
                  <a:lin ang="5400000" scaled="1"/>
                </a:gradFill>
                <a:cs typeface="+mn-ea"/>
                <a:sym typeface="+mn-lt"/>
              </a:rPr>
              <a:t>标题文字内容</a:t>
            </a:r>
          </a:p>
        </p:txBody>
      </p:sp>
      <p:sp>
        <p:nvSpPr>
          <p:cNvPr id="6" name="矩形 5"/>
          <p:cNvSpPr/>
          <p:nvPr/>
        </p:nvSpPr>
        <p:spPr>
          <a:xfrm>
            <a:off x="1166123" y="1673434"/>
            <a:ext cx="3214687" cy="4214813"/>
          </a:xfrm>
          <a:prstGeom prst="rect">
            <a:avLst/>
          </a:prstGeom>
          <a:blipFill dpi="0" rotWithShape="1">
            <a:blip r:embed="rId3" cstate="screen"/>
            <a:srcRect/>
            <a:stretch>
              <a:fillRect/>
            </a:stretch>
          </a:blip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 name="矩形 6"/>
          <p:cNvSpPr/>
          <p:nvPr/>
        </p:nvSpPr>
        <p:spPr>
          <a:xfrm>
            <a:off x="2371986" y="3510609"/>
            <a:ext cx="3296992" cy="1210614"/>
          </a:xfrm>
          <a:prstGeom prst="rect">
            <a:avLst/>
          </a:prstGeom>
          <a:solidFill>
            <a:srgbClr val="81B9E5">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8" name="文本框 7"/>
          <p:cNvSpPr txBox="1"/>
          <p:nvPr/>
        </p:nvSpPr>
        <p:spPr>
          <a:xfrm>
            <a:off x="3119599" y="3823528"/>
            <a:ext cx="1802866" cy="584775"/>
          </a:xfrm>
          <a:prstGeom prst="rect">
            <a:avLst/>
          </a:prstGeom>
          <a:noFill/>
        </p:spPr>
        <p:txBody>
          <a:bodyPr wrap="none" rtlCol="0">
            <a:spAutoFit/>
          </a:bodyPr>
          <a:lstStyle/>
          <a:p>
            <a:r>
              <a:rPr kumimoji="1" lang="en-US" altLang="zh-CN" sz="3200">
                <a:solidFill>
                  <a:schemeClr val="bg1"/>
                </a:solidFill>
                <a:cs typeface="+mn-ea"/>
                <a:sym typeface="+mn-lt"/>
              </a:rPr>
              <a:t>BUSINESS</a:t>
            </a:r>
            <a:endParaRPr kumimoji="1" lang="zh-CN" altLang="en-US" sz="3200">
              <a:solidFill>
                <a:schemeClr val="bg1"/>
              </a:solidFill>
              <a:cs typeface="+mn-ea"/>
              <a:sym typeface="+mn-lt"/>
            </a:endParaRPr>
          </a:p>
        </p:txBody>
      </p:sp>
      <p:sp>
        <p:nvSpPr>
          <p:cNvPr id="3" name="文本框 2"/>
          <p:cNvSpPr txBox="1"/>
          <p:nvPr userDrawn="1"/>
        </p:nvSpPr>
        <p:spPr>
          <a:xfrm>
            <a:off x="400428" y="399245"/>
            <a:ext cx="309880" cy="368300"/>
          </a:xfrm>
          <a:prstGeom prst="rect">
            <a:avLst/>
          </a:prstGeom>
          <a:noFill/>
        </p:spPr>
        <p:txBody>
          <a:bodyPr wrap="none" rtlCol="0">
            <a:spAutoFit/>
          </a:bodyPr>
          <a:lstStyle/>
          <a:p>
            <a:pPr algn="ctr"/>
            <a:r>
              <a:rPr kumimoji="1" lang="en-US" altLang="zh-CN" smtClean="0">
                <a:solidFill>
                  <a:schemeClr val="bg1"/>
                </a:solidFill>
                <a:cs typeface="+mn-ea"/>
                <a:sym typeface="+mn-lt"/>
              </a:rPr>
              <a:t>1</a:t>
            </a:r>
            <a:endParaRPr kumimoji="1" lang="en-US" altLang="zh-CN" dirty="0" smtClean="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1579" y="386367"/>
            <a:ext cx="2179502" cy="461665"/>
          </a:xfrm>
          <a:prstGeom prst="rect">
            <a:avLst/>
          </a:prstGeom>
          <a:noFill/>
        </p:spPr>
        <p:txBody>
          <a:bodyPr wrap="square" rtlCol="0">
            <a:spAutoFit/>
          </a:bodyPr>
          <a:lstStyle/>
          <a:p>
            <a:pPr algn="dist"/>
            <a:r>
              <a:rPr kumimoji="1" lang="zh-CN" altLang="en-US" sz="2400" dirty="0">
                <a:solidFill>
                  <a:srgbClr val="5FB1E7"/>
                </a:solidFill>
                <a:cs typeface="+mn-ea"/>
                <a:sym typeface="+mn-lt"/>
              </a:rPr>
              <a:t>教育背景说明</a:t>
            </a:r>
            <a:endParaRPr kumimoji="1" lang="zh-CN" altLang="en-US" sz="2400" dirty="0">
              <a:cs typeface="+mn-ea"/>
              <a:sym typeface="+mn-lt"/>
            </a:endParaRPr>
          </a:p>
        </p:txBody>
      </p:sp>
      <p:sp>
        <p:nvSpPr>
          <p:cNvPr id="3" name="文本框 2"/>
          <p:cNvSpPr txBox="1"/>
          <p:nvPr/>
        </p:nvSpPr>
        <p:spPr>
          <a:xfrm>
            <a:off x="1098924" y="1805758"/>
            <a:ext cx="3416320" cy="523220"/>
          </a:xfrm>
          <a:prstGeom prst="rect">
            <a:avLst/>
          </a:prstGeom>
          <a:noFill/>
        </p:spPr>
        <p:txBody>
          <a:bodyPr wrap="none" rtlCol="0">
            <a:spAutoFit/>
          </a:bodyPr>
          <a:lstStyle/>
          <a:p>
            <a:r>
              <a:rPr kumimoji="1" lang="zh-CN" altLang="en-US" sz="2800" dirty="0">
                <a:gradFill>
                  <a:gsLst>
                    <a:gs pos="0">
                      <a:srgbClr val="81B9E5"/>
                    </a:gs>
                    <a:gs pos="100000">
                      <a:srgbClr val="539AD3"/>
                    </a:gs>
                  </a:gsLst>
                  <a:lin ang="5400000" scaled="1"/>
                </a:gradFill>
                <a:cs typeface="+mn-ea"/>
                <a:sym typeface="+mn-lt"/>
              </a:rPr>
              <a:t>请在此输入标题文字</a:t>
            </a:r>
          </a:p>
        </p:txBody>
      </p:sp>
      <p:sp>
        <p:nvSpPr>
          <p:cNvPr id="4" name="文本框 3"/>
          <p:cNvSpPr txBox="1"/>
          <p:nvPr/>
        </p:nvSpPr>
        <p:spPr>
          <a:xfrm>
            <a:off x="1112176" y="1457373"/>
            <a:ext cx="1223412" cy="369332"/>
          </a:xfrm>
          <a:prstGeom prst="rect">
            <a:avLst/>
          </a:prstGeom>
          <a:noFill/>
        </p:spPr>
        <p:txBody>
          <a:bodyPr wrap="none" rtlCol="0">
            <a:spAutoFit/>
          </a:bodyPr>
          <a:lstStyle/>
          <a:p>
            <a:r>
              <a:rPr kumimoji="1" lang="en-US" altLang="zh-CN" dirty="0">
                <a:solidFill>
                  <a:schemeClr val="bg1">
                    <a:lumMod val="75000"/>
                  </a:schemeClr>
                </a:solidFill>
                <a:cs typeface="+mn-ea"/>
                <a:sym typeface="+mn-lt"/>
              </a:rPr>
              <a:t>TITLE</a:t>
            </a:r>
            <a:r>
              <a:rPr kumimoji="1" lang="zh-CN" altLang="en-US" dirty="0">
                <a:solidFill>
                  <a:schemeClr val="bg1">
                    <a:lumMod val="75000"/>
                  </a:schemeClr>
                </a:solidFill>
                <a:cs typeface="+mn-ea"/>
                <a:sym typeface="+mn-lt"/>
              </a:rPr>
              <a:t> </a:t>
            </a:r>
            <a:r>
              <a:rPr kumimoji="1" lang="en-US" altLang="zh-CN" dirty="0">
                <a:solidFill>
                  <a:schemeClr val="bg1">
                    <a:lumMod val="75000"/>
                  </a:schemeClr>
                </a:solidFill>
                <a:cs typeface="+mn-ea"/>
                <a:sym typeface="+mn-lt"/>
              </a:rPr>
              <a:t>HERE</a:t>
            </a:r>
            <a:endParaRPr kumimoji="1" lang="zh-CN" altLang="en-US" dirty="0">
              <a:solidFill>
                <a:schemeClr val="bg1">
                  <a:lumMod val="75000"/>
                </a:schemeClr>
              </a:solidFill>
              <a:cs typeface="+mn-ea"/>
              <a:sym typeface="+mn-lt"/>
            </a:endParaRPr>
          </a:p>
        </p:txBody>
      </p:sp>
      <p:sp>
        <p:nvSpPr>
          <p:cNvPr id="5" name="文本框 4"/>
          <p:cNvSpPr txBox="1"/>
          <p:nvPr/>
        </p:nvSpPr>
        <p:spPr>
          <a:xfrm>
            <a:off x="1098924" y="3410100"/>
            <a:ext cx="1368604" cy="338554"/>
          </a:xfrm>
          <a:prstGeom prst="rect">
            <a:avLst/>
          </a:prstGeom>
          <a:noFill/>
        </p:spPr>
        <p:txBody>
          <a:bodyPr wrap="square" rtlCol="0">
            <a:spAutoFit/>
          </a:bodyPr>
          <a:lstStyle/>
          <a:p>
            <a:pPr algn="dist"/>
            <a:r>
              <a:rPr lang="zh-CN" altLang="en-US" sz="1600" dirty="0">
                <a:solidFill>
                  <a:schemeClr val="tx1"/>
                </a:solidFill>
                <a:cs typeface="+mn-ea"/>
                <a:sym typeface="+mn-lt"/>
              </a:rPr>
              <a:t>添加标题</a:t>
            </a:r>
          </a:p>
        </p:txBody>
      </p:sp>
      <p:sp>
        <p:nvSpPr>
          <p:cNvPr id="6" name="文本框 5"/>
          <p:cNvSpPr txBox="1"/>
          <p:nvPr/>
        </p:nvSpPr>
        <p:spPr>
          <a:xfrm>
            <a:off x="1098924" y="2624190"/>
            <a:ext cx="4684068" cy="609398"/>
          </a:xfrm>
          <a:prstGeom prst="rect">
            <a:avLst/>
          </a:prstGeom>
          <a:noFill/>
        </p:spPr>
        <p:txBody>
          <a:bodyPr wrap="square" rtlCol="0">
            <a:spAutoFit/>
          </a:bodyPr>
          <a:lstStyle/>
          <a:p>
            <a:pPr>
              <a:lnSpc>
                <a:spcPct val="120000"/>
              </a:lnSpc>
            </a:pPr>
            <a:r>
              <a:rPr lang="zh-CN" altLang="en-US" sz="1400" dirty="0">
                <a:solidFill>
                  <a:schemeClr val="tx1">
                    <a:lumMod val="75000"/>
                    <a:lumOff val="25000"/>
                  </a:schemeClr>
                </a:solidFill>
                <a:cs typeface="+mn-ea"/>
                <a:sym typeface="+mn-lt"/>
              </a:rPr>
              <a:t>单击此处添加内容，内容要与标题相符，可以直接复制粘贴，要选择有用的关键词录入。</a:t>
            </a:r>
          </a:p>
        </p:txBody>
      </p:sp>
      <p:cxnSp>
        <p:nvCxnSpPr>
          <p:cNvPr id="7" name="直线连接符 6"/>
          <p:cNvCxnSpPr/>
          <p:nvPr/>
        </p:nvCxnSpPr>
        <p:spPr>
          <a:xfrm>
            <a:off x="1218318" y="2496394"/>
            <a:ext cx="1412222" cy="0"/>
          </a:xfrm>
          <a:prstGeom prst="line">
            <a:avLst/>
          </a:prstGeom>
          <a:ln w="50800">
            <a:solidFill>
              <a:srgbClr val="539AD3"/>
            </a:solidFill>
          </a:ln>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a:off x="1135995" y="3827366"/>
            <a:ext cx="4505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98924" y="3860003"/>
            <a:ext cx="4684068" cy="609398"/>
          </a:xfrm>
          <a:prstGeom prst="rect">
            <a:avLst/>
          </a:prstGeom>
          <a:noFill/>
        </p:spPr>
        <p:txBody>
          <a:bodyPr wrap="square" rtlCol="0">
            <a:spAutoFit/>
          </a:bodyPr>
          <a:lstStyle/>
          <a:p>
            <a:pPr>
              <a:lnSpc>
                <a:spcPct val="120000"/>
              </a:lnSpc>
            </a:pPr>
            <a:r>
              <a:rPr lang="zh-CN" altLang="en-US" sz="1400" dirty="0">
                <a:solidFill>
                  <a:schemeClr val="tx1"/>
                </a:solidFill>
                <a:cs typeface="+mn-ea"/>
                <a:sym typeface="+mn-lt"/>
              </a:rPr>
              <a:t>单击此处添加内容，内容要与标题相符，可以直接复制粘贴，要选择有用的关键词录入。</a:t>
            </a:r>
          </a:p>
        </p:txBody>
      </p:sp>
      <p:sp>
        <p:nvSpPr>
          <p:cNvPr id="10" name="文本框 9"/>
          <p:cNvSpPr txBox="1"/>
          <p:nvPr/>
        </p:nvSpPr>
        <p:spPr>
          <a:xfrm>
            <a:off x="1098924" y="4700260"/>
            <a:ext cx="1368604" cy="338554"/>
          </a:xfrm>
          <a:prstGeom prst="rect">
            <a:avLst/>
          </a:prstGeom>
          <a:noFill/>
        </p:spPr>
        <p:txBody>
          <a:bodyPr wrap="square" rtlCol="0">
            <a:spAutoFit/>
          </a:bodyPr>
          <a:lstStyle/>
          <a:p>
            <a:pPr algn="dist"/>
            <a:r>
              <a:rPr lang="zh-CN" altLang="en-US" sz="1600" dirty="0">
                <a:solidFill>
                  <a:schemeClr val="tx1"/>
                </a:solidFill>
                <a:cs typeface="+mn-ea"/>
                <a:sym typeface="+mn-lt"/>
              </a:rPr>
              <a:t>添加标题</a:t>
            </a:r>
          </a:p>
        </p:txBody>
      </p:sp>
      <p:cxnSp>
        <p:nvCxnSpPr>
          <p:cNvPr id="11" name="直线连接符 10"/>
          <p:cNvCxnSpPr/>
          <p:nvPr/>
        </p:nvCxnSpPr>
        <p:spPr>
          <a:xfrm>
            <a:off x="1135995" y="5117526"/>
            <a:ext cx="4505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98924" y="5150163"/>
            <a:ext cx="4684068" cy="609398"/>
          </a:xfrm>
          <a:prstGeom prst="rect">
            <a:avLst/>
          </a:prstGeom>
          <a:noFill/>
        </p:spPr>
        <p:txBody>
          <a:bodyPr wrap="square" rtlCol="0">
            <a:spAutoFit/>
          </a:bodyPr>
          <a:lstStyle/>
          <a:p>
            <a:pPr>
              <a:lnSpc>
                <a:spcPct val="120000"/>
              </a:lnSpc>
            </a:pPr>
            <a:r>
              <a:rPr lang="zh-CN" altLang="en-US" sz="1400" dirty="0">
                <a:solidFill>
                  <a:schemeClr val="tx1"/>
                </a:solidFill>
                <a:cs typeface="+mn-ea"/>
                <a:sym typeface="+mn-lt"/>
              </a:rPr>
              <a:t>单击此处添加内容，内容要与标题相符，可以直接复制粘贴，要选择有用的关键词录入。</a:t>
            </a:r>
          </a:p>
        </p:txBody>
      </p:sp>
      <p:sp>
        <p:nvSpPr>
          <p:cNvPr id="15" name="矩形 14"/>
          <p:cNvSpPr/>
          <p:nvPr/>
        </p:nvSpPr>
        <p:spPr>
          <a:xfrm>
            <a:off x="6553488" y="1668740"/>
            <a:ext cx="1948069" cy="1948069"/>
          </a:xfrm>
          <a:prstGeom prst="rect">
            <a:avLst/>
          </a:prstGeom>
          <a:blipFill>
            <a:blip r:embed="rId3"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6" name="矩形 15"/>
          <p:cNvSpPr/>
          <p:nvPr/>
        </p:nvSpPr>
        <p:spPr>
          <a:xfrm>
            <a:off x="6553488" y="3879472"/>
            <a:ext cx="1948069" cy="1948069"/>
          </a:xfrm>
          <a:prstGeom prst="rect">
            <a:avLst/>
          </a:prstGeom>
          <a:blipFill>
            <a:blip r:embed="rId4"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文本框 16"/>
          <p:cNvSpPr txBox="1"/>
          <p:nvPr/>
        </p:nvSpPr>
        <p:spPr>
          <a:xfrm>
            <a:off x="8949364" y="2731858"/>
            <a:ext cx="2639384" cy="1050290"/>
          </a:xfrm>
          <a:prstGeom prst="rect">
            <a:avLst/>
          </a:prstGeom>
          <a:noFill/>
        </p:spPr>
        <p:txBody>
          <a:bodyPr wrap="square" rtlCol="0">
            <a:spAutoFit/>
          </a:bodyPr>
          <a:lstStyle/>
          <a:p>
            <a:pPr>
              <a:lnSpc>
                <a:spcPct val="130000"/>
              </a:lnSpc>
            </a:pPr>
            <a:r>
              <a:rPr kumimoji="1" lang="zh-CN" altLang="en-US" sz="1200" dirty="0">
                <a:solidFill>
                  <a:schemeClr val="tx1">
                    <a:lumMod val="65000"/>
                    <a:lumOff val="35000"/>
                  </a:schemeClr>
                </a:solidFill>
                <a:cs typeface="+mn-ea"/>
                <a:sym typeface="+mn-lt"/>
              </a:rPr>
              <a:t>请在此输入您需要的文字内容，请在此输入您需要的文字内容。请在此输入您需要的文字内容，请在此输入您需要的文字内容。</a:t>
            </a:r>
            <a:endParaRPr kumimoji="1" lang="zh-CN" altLang="en-US" sz="1200" dirty="0">
              <a:solidFill>
                <a:schemeClr val="tx1">
                  <a:lumMod val="50000"/>
                  <a:lumOff val="50000"/>
                </a:schemeClr>
              </a:solidFill>
              <a:cs typeface="+mn-ea"/>
              <a:sym typeface="+mn-lt"/>
            </a:endParaRPr>
          </a:p>
        </p:txBody>
      </p:sp>
      <p:sp>
        <p:nvSpPr>
          <p:cNvPr id="18" name="文本框 17"/>
          <p:cNvSpPr txBox="1"/>
          <p:nvPr/>
        </p:nvSpPr>
        <p:spPr>
          <a:xfrm>
            <a:off x="8949364" y="1688618"/>
            <a:ext cx="1210588" cy="701346"/>
          </a:xfrm>
          <a:prstGeom prst="rect">
            <a:avLst/>
          </a:prstGeom>
          <a:noFill/>
        </p:spPr>
        <p:txBody>
          <a:bodyPr wrap="none" rtlCol="0">
            <a:spAutoFit/>
          </a:bodyPr>
          <a:lstStyle/>
          <a:p>
            <a:pPr>
              <a:lnSpc>
                <a:spcPct val="130000"/>
              </a:lnSpc>
            </a:pPr>
            <a:r>
              <a:rPr kumimoji="1" lang="zh-CN" altLang="en-US" sz="1600" dirty="0">
                <a:gradFill>
                  <a:gsLst>
                    <a:gs pos="0">
                      <a:srgbClr val="81B9E5"/>
                    </a:gs>
                    <a:gs pos="100000">
                      <a:srgbClr val="539AD3"/>
                    </a:gs>
                  </a:gsLst>
                  <a:lin ang="5400000" scaled="1"/>
                </a:gradFill>
                <a:cs typeface="+mn-ea"/>
                <a:sym typeface="+mn-lt"/>
              </a:rPr>
              <a:t>请在此输入</a:t>
            </a:r>
            <a:endParaRPr kumimoji="1" lang="en-US" altLang="zh-CN" sz="1600" dirty="0">
              <a:gradFill>
                <a:gsLst>
                  <a:gs pos="0">
                    <a:srgbClr val="81B9E5"/>
                  </a:gs>
                  <a:gs pos="100000">
                    <a:srgbClr val="539AD3"/>
                  </a:gs>
                </a:gsLst>
                <a:lin ang="5400000" scaled="1"/>
              </a:gradFill>
              <a:cs typeface="+mn-ea"/>
              <a:sym typeface="+mn-lt"/>
            </a:endParaRPr>
          </a:p>
          <a:p>
            <a:pPr>
              <a:lnSpc>
                <a:spcPct val="130000"/>
              </a:lnSpc>
            </a:pPr>
            <a:r>
              <a:rPr kumimoji="1" lang="zh-CN" altLang="en-US" sz="1600" dirty="0">
                <a:gradFill>
                  <a:gsLst>
                    <a:gs pos="0">
                      <a:srgbClr val="81B9E5"/>
                    </a:gs>
                    <a:gs pos="100000">
                      <a:srgbClr val="539AD3"/>
                    </a:gs>
                  </a:gsLst>
                  <a:lin ang="5400000" scaled="1"/>
                </a:gradFill>
                <a:cs typeface="+mn-ea"/>
                <a:sym typeface="+mn-lt"/>
              </a:rPr>
              <a:t>标题文字</a:t>
            </a:r>
          </a:p>
        </p:txBody>
      </p:sp>
      <p:sp>
        <p:nvSpPr>
          <p:cNvPr id="19" name="文本框 18"/>
          <p:cNvSpPr txBox="1"/>
          <p:nvPr/>
        </p:nvSpPr>
        <p:spPr>
          <a:xfrm>
            <a:off x="8949364" y="2373443"/>
            <a:ext cx="1317990" cy="253916"/>
          </a:xfrm>
          <a:prstGeom prst="rect">
            <a:avLst/>
          </a:prstGeom>
          <a:noFill/>
        </p:spPr>
        <p:txBody>
          <a:bodyPr wrap="none" rtlCol="0">
            <a:spAutoFit/>
          </a:bodyPr>
          <a:lstStyle/>
          <a:p>
            <a:r>
              <a:rPr kumimoji="1" lang="en-US" altLang="zh-CN" sz="1050" dirty="0">
                <a:solidFill>
                  <a:schemeClr val="bg1">
                    <a:lumMod val="75000"/>
                  </a:schemeClr>
                </a:solidFill>
                <a:cs typeface="+mn-ea"/>
                <a:sym typeface="+mn-lt"/>
              </a:rPr>
              <a:t>PPT</a:t>
            </a:r>
            <a:r>
              <a:rPr kumimoji="1" lang="zh-CN" altLang="en-US" sz="1050" dirty="0">
                <a:solidFill>
                  <a:schemeClr val="bg1">
                    <a:lumMod val="75000"/>
                  </a:schemeClr>
                </a:solidFill>
                <a:cs typeface="+mn-ea"/>
                <a:sym typeface="+mn-lt"/>
              </a:rPr>
              <a:t> </a:t>
            </a:r>
            <a:r>
              <a:rPr kumimoji="1" lang="en-US" altLang="zh-CN" sz="1050" dirty="0">
                <a:solidFill>
                  <a:schemeClr val="bg1">
                    <a:lumMod val="75000"/>
                  </a:schemeClr>
                </a:solidFill>
                <a:cs typeface="+mn-ea"/>
                <a:sym typeface="+mn-lt"/>
              </a:rPr>
              <a:t>TEMPLATE</a:t>
            </a:r>
            <a:r>
              <a:rPr kumimoji="1" lang="zh-CN" altLang="en-US" sz="1050" dirty="0">
                <a:solidFill>
                  <a:schemeClr val="bg1">
                    <a:lumMod val="75000"/>
                  </a:schemeClr>
                </a:solidFill>
                <a:cs typeface="+mn-ea"/>
                <a:sym typeface="+mn-lt"/>
              </a:rPr>
              <a:t> </a:t>
            </a:r>
            <a:r>
              <a:rPr kumimoji="1" lang="en-US" altLang="zh-CN" sz="1050" dirty="0">
                <a:solidFill>
                  <a:schemeClr val="bg1">
                    <a:lumMod val="75000"/>
                  </a:schemeClr>
                </a:solidFill>
                <a:cs typeface="+mn-ea"/>
                <a:sym typeface="+mn-lt"/>
              </a:rPr>
              <a:t>TITLE</a:t>
            </a:r>
            <a:endParaRPr kumimoji="1" lang="zh-CN" altLang="en-US" sz="1050" dirty="0">
              <a:solidFill>
                <a:schemeClr val="bg1">
                  <a:lumMod val="75000"/>
                </a:schemeClr>
              </a:solidFill>
              <a:cs typeface="+mn-ea"/>
              <a:sym typeface="+mn-lt"/>
            </a:endParaRPr>
          </a:p>
        </p:txBody>
      </p:sp>
      <p:sp>
        <p:nvSpPr>
          <p:cNvPr id="20" name="文本框 19"/>
          <p:cNvSpPr txBox="1"/>
          <p:nvPr/>
        </p:nvSpPr>
        <p:spPr>
          <a:xfrm>
            <a:off x="8978875" y="5001508"/>
            <a:ext cx="2639384" cy="1050290"/>
          </a:xfrm>
          <a:prstGeom prst="rect">
            <a:avLst/>
          </a:prstGeom>
          <a:noFill/>
        </p:spPr>
        <p:txBody>
          <a:bodyPr wrap="square" rtlCol="0">
            <a:spAutoFit/>
          </a:bodyPr>
          <a:lstStyle/>
          <a:p>
            <a:pPr>
              <a:lnSpc>
                <a:spcPct val="130000"/>
              </a:lnSpc>
            </a:pPr>
            <a:r>
              <a:rPr kumimoji="1" lang="zh-CN" altLang="en-US" sz="1200" dirty="0">
                <a:solidFill>
                  <a:schemeClr val="tx1">
                    <a:lumMod val="65000"/>
                    <a:lumOff val="35000"/>
                  </a:schemeClr>
                </a:solidFill>
                <a:cs typeface="+mn-ea"/>
                <a:sym typeface="+mn-lt"/>
              </a:rPr>
              <a:t>请在此输入您需要的文字内容，请在此输入您需要的文字内容。请在此输入您需要的文字内容，请在此输入您需要的文字内容。</a:t>
            </a:r>
            <a:endParaRPr kumimoji="1" lang="zh-CN" altLang="en-US" sz="1200" dirty="0">
              <a:solidFill>
                <a:schemeClr val="tx1">
                  <a:lumMod val="50000"/>
                  <a:lumOff val="50000"/>
                </a:schemeClr>
              </a:solidFill>
              <a:cs typeface="+mn-ea"/>
              <a:sym typeface="+mn-lt"/>
            </a:endParaRPr>
          </a:p>
        </p:txBody>
      </p:sp>
      <p:sp>
        <p:nvSpPr>
          <p:cNvPr id="21" name="文本框 20"/>
          <p:cNvSpPr txBox="1"/>
          <p:nvPr/>
        </p:nvSpPr>
        <p:spPr>
          <a:xfrm>
            <a:off x="8978875" y="3958268"/>
            <a:ext cx="1210588" cy="701346"/>
          </a:xfrm>
          <a:prstGeom prst="rect">
            <a:avLst/>
          </a:prstGeom>
          <a:noFill/>
        </p:spPr>
        <p:txBody>
          <a:bodyPr wrap="none" rtlCol="0">
            <a:spAutoFit/>
          </a:bodyPr>
          <a:lstStyle/>
          <a:p>
            <a:pPr>
              <a:lnSpc>
                <a:spcPct val="130000"/>
              </a:lnSpc>
            </a:pPr>
            <a:r>
              <a:rPr kumimoji="1" lang="zh-CN" altLang="en-US" sz="1600" dirty="0">
                <a:gradFill>
                  <a:gsLst>
                    <a:gs pos="0">
                      <a:srgbClr val="81B9E5"/>
                    </a:gs>
                    <a:gs pos="100000">
                      <a:srgbClr val="539AD3"/>
                    </a:gs>
                  </a:gsLst>
                  <a:lin ang="5400000" scaled="1"/>
                </a:gradFill>
                <a:cs typeface="+mn-ea"/>
                <a:sym typeface="+mn-lt"/>
              </a:rPr>
              <a:t>请在此输入</a:t>
            </a:r>
            <a:endParaRPr kumimoji="1" lang="en-US" altLang="zh-CN" sz="1600" dirty="0">
              <a:gradFill>
                <a:gsLst>
                  <a:gs pos="0">
                    <a:srgbClr val="81B9E5"/>
                  </a:gs>
                  <a:gs pos="100000">
                    <a:srgbClr val="539AD3"/>
                  </a:gs>
                </a:gsLst>
                <a:lin ang="5400000" scaled="1"/>
              </a:gradFill>
              <a:cs typeface="+mn-ea"/>
              <a:sym typeface="+mn-lt"/>
            </a:endParaRPr>
          </a:p>
          <a:p>
            <a:pPr>
              <a:lnSpc>
                <a:spcPct val="130000"/>
              </a:lnSpc>
            </a:pPr>
            <a:r>
              <a:rPr kumimoji="1" lang="zh-CN" altLang="en-US" sz="1600" dirty="0">
                <a:gradFill>
                  <a:gsLst>
                    <a:gs pos="0">
                      <a:srgbClr val="81B9E5"/>
                    </a:gs>
                    <a:gs pos="100000">
                      <a:srgbClr val="539AD3"/>
                    </a:gs>
                  </a:gsLst>
                  <a:lin ang="5400000" scaled="1"/>
                </a:gradFill>
                <a:cs typeface="+mn-ea"/>
                <a:sym typeface="+mn-lt"/>
              </a:rPr>
              <a:t>标题文字</a:t>
            </a:r>
          </a:p>
        </p:txBody>
      </p:sp>
      <p:sp>
        <p:nvSpPr>
          <p:cNvPr id="22" name="文本框 21"/>
          <p:cNvSpPr txBox="1"/>
          <p:nvPr/>
        </p:nvSpPr>
        <p:spPr>
          <a:xfrm>
            <a:off x="8978875" y="4643093"/>
            <a:ext cx="1317990" cy="253916"/>
          </a:xfrm>
          <a:prstGeom prst="rect">
            <a:avLst/>
          </a:prstGeom>
          <a:noFill/>
        </p:spPr>
        <p:txBody>
          <a:bodyPr wrap="none" rtlCol="0">
            <a:spAutoFit/>
          </a:bodyPr>
          <a:lstStyle/>
          <a:p>
            <a:r>
              <a:rPr kumimoji="1" lang="en-US" altLang="zh-CN" sz="1050" dirty="0">
                <a:solidFill>
                  <a:schemeClr val="bg1">
                    <a:lumMod val="75000"/>
                  </a:schemeClr>
                </a:solidFill>
                <a:cs typeface="+mn-ea"/>
                <a:sym typeface="+mn-lt"/>
              </a:rPr>
              <a:t>PPT</a:t>
            </a:r>
            <a:r>
              <a:rPr kumimoji="1" lang="zh-CN" altLang="en-US" sz="1050" dirty="0">
                <a:solidFill>
                  <a:schemeClr val="bg1">
                    <a:lumMod val="75000"/>
                  </a:schemeClr>
                </a:solidFill>
                <a:cs typeface="+mn-ea"/>
                <a:sym typeface="+mn-lt"/>
              </a:rPr>
              <a:t> </a:t>
            </a:r>
            <a:r>
              <a:rPr kumimoji="1" lang="en-US" altLang="zh-CN" sz="1050" dirty="0">
                <a:solidFill>
                  <a:schemeClr val="bg1">
                    <a:lumMod val="75000"/>
                  </a:schemeClr>
                </a:solidFill>
                <a:cs typeface="+mn-ea"/>
                <a:sym typeface="+mn-lt"/>
              </a:rPr>
              <a:t>TEMPLATE</a:t>
            </a:r>
            <a:r>
              <a:rPr kumimoji="1" lang="zh-CN" altLang="en-US" sz="1050" dirty="0">
                <a:solidFill>
                  <a:schemeClr val="bg1">
                    <a:lumMod val="75000"/>
                  </a:schemeClr>
                </a:solidFill>
                <a:cs typeface="+mn-ea"/>
                <a:sym typeface="+mn-lt"/>
              </a:rPr>
              <a:t> </a:t>
            </a:r>
            <a:r>
              <a:rPr kumimoji="1" lang="en-US" altLang="zh-CN" sz="1050" dirty="0">
                <a:solidFill>
                  <a:schemeClr val="bg1">
                    <a:lumMod val="75000"/>
                  </a:schemeClr>
                </a:solidFill>
                <a:cs typeface="+mn-ea"/>
                <a:sym typeface="+mn-lt"/>
              </a:rPr>
              <a:t>TITLE</a:t>
            </a:r>
            <a:endParaRPr kumimoji="1" lang="zh-CN" altLang="en-US" sz="1050" dirty="0">
              <a:solidFill>
                <a:schemeClr val="bg1">
                  <a:lumMod val="75000"/>
                </a:schemeClr>
              </a:solidFill>
              <a:cs typeface="+mn-ea"/>
              <a:sym typeface="+mn-lt"/>
            </a:endParaRPr>
          </a:p>
        </p:txBody>
      </p:sp>
      <p:sp>
        <p:nvSpPr>
          <p:cNvPr id="13" name="文本框 12"/>
          <p:cNvSpPr txBox="1"/>
          <p:nvPr userDrawn="1"/>
        </p:nvSpPr>
        <p:spPr>
          <a:xfrm>
            <a:off x="400428" y="399245"/>
            <a:ext cx="309880" cy="368300"/>
          </a:xfrm>
          <a:prstGeom prst="rect">
            <a:avLst/>
          </a:prstGeom>
          <a:noFill/>
        </p:spPr>
        <p:txBody>
          <a:bodyPr wrap="none" rtlCol="0">
            <a:spAutoFit/>
          </a:bodyPr>
          <a:lstStyle/>
          <a:p>
            <a:pPr algn="ctr"/>
            <a:r>
              <a:rPr kumimoji="1" lang="en-US" altLang="zh-CN" smtClean="0">
                <a:solidFill>
                  <a:schemeClr val="bg1"/>
                </a:solidFill>
                <a:cs typeface="+mn-ea"/>
                <a:sym typeface="+mn-lt"/>
              </a:rPr>
              <a:t>1</a:t>
            </a:r>
            <a:endParaRPr kumimoji="1" lang="en-US" altLang="zh-CN" dirty="0" smtClean="0">
              <a:solidFill>
                <a:schemeClr val="bg1"/>
              </a:solidFill>
              <a:cs typeface="+mn-ea"/>
              <a:sym typeface="+mn-lt"/>
            </a:endParaRPr>
          </a:p>
        </p:txBody>
      </p:sp>
    </p:spTree>
  </p:cSld>
  <p:clrMapOvr>
    <a:masterClrMapping/>
  </p:clrMapOvr>
  <p:transition spd="slow" advTm="300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1579" y="386367"/>
            <a:ext cx="2179502" cy="461665"/>
          </a:xfrm>
          <a:prstGeom prst="rect">
            <a:avLst/>
          </a:prstGeom>
          <a:noFill/>
        </p:spPr>
        <p:txBody>
          <a:bodyPr wrap="square" rtlCol="0">
            <a:spAutoFit/>
          </a:bodyPr>
          <a:lstStyle/>
          <a:p>
            <a:pPr algn="dist"/>
            <a:r>
              <a:rPr kumimoji="1" lang="zh-CN" altLang="en-US" sz="2400" dirty="0">
                <a:solidFill>
                  <a:srgbClr val="5FB1E7"/>
                </a:solidFill>
                <a:cs typeface="+mn-ea"/>
                <a:sym typeface="+mn-lt"/>
              </a:rPr>
              <a:t>教育背景说明</a:t>
            </a:r>
            <a:endParaRPr kumimoji="1" lang="zh-CN" altLang="en-US" sz="2400" dirty="0">
              <a:cs typeface="+mn-ea"/>
              <a:sym typeface="+mn-lt"/>
            </a:endParaRPr>
          </a:p>
        </p:txBody>
      </p:sp>
      <p:sp>
        <p:nvSpPr>
          <p:cNvPr id="3" name="弦形 2"/>
          <p:cNvSpPr/>
          <p:nvPr/>
        </p:nvSpPr>
        <p:spPr>
          <a:xfrm>
            <a:off x="9688010" y="1643158"/>
            <a:ext cx="3761772" cy="3761772"/>
          </a:xfrm>
          <a:prstGeom prst="chord">
            <a:avLst>
              <a:gd name="adj1" fmla="val 4221512"/>
              <a:gd name="adj2" fmla="val 17376684"/>
            </a:avLst>
          </a:prstGeom>
          <a:gradFill>
            <a:gsLst>
              <a:gs pos="0">
                <a:srgbClr val="81B9E5"/>
              </a:gs>
              <a:gs pos="100000">
                <a:srgbClr val="539AD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4" name="矩形 3"/>
          <p:cNvSpPr/>
          <p:nvPr/>
        </p:nvSpPr>
        <p:spPr>
          <a:xfrm>
            <a:off x="7014258" y="2430236"/>
            <a:ext cx="3970117" cy="2187615"/>
          </a:xfrm>
          <a:prstGeom prst="rect">
            <a:avLst/>
          </a:prstGeom>
          <a:solidFill>
            <a:schemeClr val="bg1"/>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矩形 4"/>
          <p:cNvSpPr/>
          <p:nvPr/>
        </p:nvSpPr>
        <p:spPr>
          <a:xfrm>
            <a:off x="6272175" y="4230100"/>
            <a:ext cx="1198887" cy="792865"/>
          </a:xfrm>
          <a:prstGeom prst="rect">
            <a:avLst/>
          </a:prstGeom>
          <a:gradFill>
            <a:gsLst>
              <a:gs pos="0">
                <a:srgbClr val="81B9E5"/>
              </a:gs>
              <a:gs pos="100000">
                <a:srgbClr val="539AD3"/>
              </a:gs>
            </a:gsLst>
            <a:lin ang="5400000" scaled="1"/>
          </a:gra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Freeform 6"/>
          <p:cNvSpPr/>
          <p:nvPr/>
        </p:nvSpPr>
        <p:spPr bwMode="auto">
          <a:xfrm>
            <a:off x="6779636" y="4496669"/>
            <a:ext cx="96351" cy="95045"/>
          </a:xfrm>
          <a:custGeom>
            <a:avLst/>
            <a:gdLst>
              <a:gd name="T0" fmla="*/ 603 w 660"/>
              <a:gd name="T1" fmla="*/ 0 h 660"/>
              <a:gd name="T2" fmla="*/ 621 w 660"/>
              <a:gd name="T3" fmla="*/ 2 h 660"/>
              <a:gd name="T4" fmla="*/ 637 w 660"/>
              <a:gd name="T5" fmla="*/ 11 h 660"/>
              <a:gd name="T6" fmla="*/ 649 w 660"/>
              <a:gd name="T7" fmla="*/ 23 h 660"/>
              <a:gd name="T8" fmla="*/ 657 w 660"/>
              <a:gd name="T9" fmla="*/ 39 h 660"/>
              <a:gd name="T10" fmla="*/ 660 w 660"/>
              <a:gd name="T11" fmla="*/ 57 h 660"/>
              <a:gd name="T12" fmla="*/ 657 w 660"/>
              <a:gd name="T13" fmla="*/ 75 h 660"/>
              <a:gd name="T14" fmla="*/ 649 w 660"/>
              <a:gd name="T15" fmla="*/ 91 h 660"/>
              <a:gd name="T16" fmla="*/ 637 w 660"/>
              <a:gd name="T17" fmla="*/ 103 h 660"/>
              <a:gd name="T18" fmla="*/ 621 w 660"/>
              <a:gd name="T19" fmla="*/ 112 h 660"/>
              <a:gd name="T20" fmla="*/ 603 w 660"/>
              <a:gd name="T21" fmla="*/ 114 h 660"/>
              <a:gd name="T22" fmla="*/ 550 w 660"/>
              <a:gd name="T23" fmla="*/ 117 h 660"/>
              <a:gd name="T24" fmla="*/ 498 w 660"/>
              <a:gd name="T25" fmla="*/ 126 h 660"/>
              <a:gd name="T26" fmla="*/ 448 w 660"/>
              <a:gd name="T27" fmla="*/ 139 h 660"/>
              <a:gd name="T28" fmla="*/ 401 w 660"/>
              <a:gd name="T29" fmla="*/ 158 h 660"/>
              <a:gd name="T30" fmla="*/ 357 w 660"/>
              <a:gd name="T31" fmla="*/ 181 h 660"/>
              <a:gd name="T32" fmla="*/ 315 w 660"/>
              <a:gd name="T33" fmla="*/ 208 h 660"/>
              <a:gd name="T34" fmla="*/ 276 w 660"/>
              <a:gd name="T35" fmla="*/ 241 h 660"/>
              <a:gd name="T36" fmla="*/ 241 w 660"/>
              <a:gd name="T37" fmla="*/ 276 h 660"/>
              <a:gd name="T38" fmla="*/ 209 w 660"/>
              <a:gd name="T39" fmla="*/ 315 h 660"/>
              <a:gd name="T40" fmla="*/ 181 w 660"/>
              <a:gd name="T41" fmla="*/ 356 h 660"/>
              <a:gd name="T42" fmla="*/ 158 w 660"/>
              <a:gd name="T43" fmla="*/ 401 h 660"/>
              <a:gd name="T44" fmla="*/ 139 w 660"/>
              <a:gd name="T45" fmla="*/ 448 h 660"/>
              <a:gd name="T46" fmla="*/ 126 w 660"/>
              <a:gd name="T47" fmla="*/ 498 h 660"/>
              <a:gd name="T48" fmla="*/ 117 w 660"/>
              <a:gd name="T49" fmla="*/ 550 h 660"/>
              <a:gd name="T50" fmla="*/ 115 w 660"/>
              <a:gd name="T51" fmla="*/ 603 h 660"/>
              <a:gd name="T52" fmla="*/ 112 w 660"/>
              <a:gd name="T53" fmla="*/ 621 h 660"/>
              <a:gd name="T54" fmla="*/ 104 w 660"/>
              <a:gd name="T55" fmla="*/ 637 h 660"/>
              <a:gd name="T56" fmla="*/ 91 w 660"/>
              <a:gd name="T57" fmla="*/ 649 h 660"/>
              <a:gd name="T58" fmla="*/ 75 w 660"/>
              <a:gd name="T59" fmla="*/ 657 h 660"/>
              <a:gd name="T60" fmla="*/ 57 w 660"/>
              <a:gd name="T61" fmla="*/ 660 h 660"/>
              <a:gd name="T62" fmla="*/ 39 w 660"/>
              <a:gd name="T63" fmla="*/ 657 h 660"/>
              <a:gd name="T64" fmla="*/ 23 w 660"/>
              <a:gd name="T65" fmla="*/ 649 h 660"/>
              <a:gd name="T66" fmla="*/ 11 w 660"/>
              <a:gd name="T67" fmla="*/ 637 h 660"/>
              <a:gd name="T68" fmla="*/ 3 w 660"/>
              <a:gd name="T69" fmla="*/ 621 h 660"/>
              <a:gd name="T70" fmla="*/ 0 w 660"/>
              <a:gd name="T71" fmla="*/ 603 h 660"/>
              <a:gd name="T72" fmla="*/ 3 w 660"/>
              <a:gd name="T73" fmla="*/ 541 h 660"/>
              <a:gd name="T74" fmla="*/ 12 w 660"/>
              <a:gd name="T75" fmla="*/ 481 h 660"/>
              <a:gd name="T76" fmla="*/ 27 w 660"/>
              <a:gd name="T77" fmla="*/ 423 h 660"/>
              <a:gd name="T78" fmla="*/ 47 w 660"/>
              <a:gd name="T79" fmla="*/ 368 h 660"/>
              <a:gd name="T80" fmla="*/ 72 w 660"/>
              <a:gd name="T81" fmla="*/ 315 h 660"/>
              <a:gd name="T82" fmla="*/ 103 w 660"/>
              <a:gd name="T83" fmla="*/ 266 h 660"/>
              <a:gd name="T84" fmla="*/ 137 w 660"/>
              <a:gd name="T85" fmla="*/ 219 h 660"/>
              <a:gd name="T86" fmla="*/ 176 w 660"/>
              <a:gd name="T87" fmla="*/ 176 h 660"/>
              <a:gd name="T88" fmla="*/ 219 w 660"/>
              <a:gd name="T89" fmla="*/ 137 h 660"/>
              <a:gd name="T90" fmla="*/ 266 w 660"/>
              <a:gd name="T91" fmla="*/ 102 h 660"/>
              <a:gd name="T92" fmla="*/ 316 w 660"/>
              <a:gd name="T93" fmla="*/ 72 h 660"/>
              <a:gd name="T94" fmla="*/ 368 w 660"/>
              <a:gd name="T95" fmla="*/ 47 h 660"/>
              <a:gd name="T96" fmla="*/ 423 w 660"/>
              <a:gd name="T97" fmla="*/ 27 h 660"/>
              <a:gd name="T98" fmla="*/ 481 w 660"/>
              <a:gd name="T99" fmla="*/ 12 h 660"/>
              <a:gd name="T100" fmla="*/ 541 w 660"/>
              <a:gd name="T101" fmla="*/ 3 h 660"/>
              <a:gd name="T102" fmla="*/ 603 w 660"/>
              <a:gd name="T103"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0" h="660">
                <a:moveTo>
                  <a:pt x="603" y="0"/>
                </a:moveTo>
                <a:lnTo>
                  <a:pt x="621" y="2"/>
                </a:lnTo>
                <a:lnTo>
                  <a:pt x="637" y="11"/>
                </a:lnTo>
                <a:lnTo>
                  <a:pt x="649" y="23"/>
                </a:lnTo>
                <a:lnTo>
                  <a:pt x="657" y="39"/>
                </a:lnTo>
                <a:lnTo>
                  <a:pt x="660" y="57"/>
                </a:lnTo>
                <a:lnTo>
                  <a:pt x="657" y="75"/>
                </a:lnTo>
                <a:lnTo>
                  <a:pt x="649" y="91"/>
                </a:lnTo>
                <a:lnTo>
                  <a:pt x="637" y="103"/>
                </a:lnTo>
                <a:lnTo>
                  <a:pt x="621" y="112"/>
                </a:lnTo>
                <a:lnTo>
                  <a:pt x="603" y="114"/>
                </a:lnTo>
                <a:lnTo>
                  <a:pt x="550" y="117"/>
                </a:lnTo>
                <a:lnTo>
                  <a:pt x="498" y="126"/>
                </a:lnTo>
                <a:lnTo>
                  <a:pt x="448" y="139"/>
                </a:lnTo>
                <a:lnTo>
                  <a:pt x="401" y="158"/>
                </a:lnTo>
                <a:lnTo>
                  <a:pt x="357" y="181"/>
                </a:lnTo>
                <a:lnTo>
                  <a:pt x="315" y="208"/>
                </a:lnTo>
                <a:lnTo>
                  <a:pt x="276" y="241"/>
                </a:lnTo>
                <a:lnTo>
                  <a:pt x="241" y="276"/>
                </a:lnTo>
                <a:lnTo>
                  <a:pt x="209" y="315"/>
                </a:lnTo>
                <a:lnTo>
                  <a:pt x="181" y="356"/>
                </a:lnTo>
                <a:lnTo>
                  <a:pt x="158" y="401"/>
                </a:lnTo>
                <a:lnTo>
                  <a:pt x="139" y="448"/>
                </a:lnTo>
                <a:lnTo>
                  <a:pt x="126" y="498"/>
                </a:lnTo>
                <a:lnTo>
                  <a:pt x="117" y="550"/>
                </a:lnTo>
                <a:lnTo>
                  <a:pt x="115" y="603"/>
                </a:lnTo>
                <a:lnTo>
                  <a:pt x="112" y="621"/>
                </a:lnTo>
                <a:lnTo>
                  <a:pt x="104" y="637"/>
                </a:lnTo>
                <a:lnTo>
                  <a:pt x="91" y="649"/>
                </a:lnTo>
                <a:lnTo>
                  <a:pt x="75" y="657"/>
                </a:lnTo>
                <a:lnTo>
                  <a:pt x="57" y="660"/>
                </a:lnTo>
                <a:lnTo>
                  <a:pt x="39" y="657"/>
                </a:lnTo>
                <a:lnTo>
                  <a:pt x="23" y="649"/>
                </a:lnTo>
                <a:lnTo>
                  <a:pt x="11" y="637"/>
                </a:lnTo>
                <a:lnTo>
                  <a:pt x="3" y="621"/>
                </a:lnTo>
                <a:lnTo>
                  <a:pt x="0" y="603"/>
                </a:lnTo>
                <a:lnTo>
                  <a:pt x="3" y="541"/>
                </a:lnTo>
                <a:lnTo>
                  <a:pt x="12" y="481"/>
                </a:lnTo>
                <a:lnTo>
                  <a:pt x="27" y="423"/>
                </a:lnTo>
                <a:lnTo>
                  <a:pt x="47" y="368"/>
                </a:lnTo>
                <a:lnTo>
                  <a:pt x="72" y="315"/>
                </a:lnTo>
                <a:lnTo>
                  <a:pt x="103" y="266"/>
                </a:lnTo>
                <a:lnTo>
                  <a:pt x="137" y="219"/>
                </a:lnTo>
                <a:lnTo>
                  <a:pt x="176" y="176"/>
                </a:lnTo>
                <a:lnTo>
                  <a:pt x="219" y="137"/>
                </a:lnTo>
                <a:lnTo>
                  <a:pt x="266" y="102"/>
                </a:lnTo>
                <a:lnTo>
                  <a:pt x="316" y="72"/>
                </a:lnTo>
                <a:lnTo>
                  <a:pt x="368" y="47"/>
                </a:lnTo>
                <a:lnTo>
                  <a:pt x="423" y="27"/>
                </a:lnTo>
                <a:lnTo>
                  <a:pt x="481" y="12"/>
                </a:lnTo>
                <a:lnTo>
                  <a:pt x="541" y="3"/>
                </a:lnTo>
                <a:lnTo>
                  <a:pt x="603" y="0"/>
                </a:lnTo>
                <a:close/>
              </a:path>
            </a:pathLst>
          </a:custGeom>
          <a:solidFill>
            <a:schemeClr val="bg1"/>
          </a:solidFill>
          <a:ln w="0">
            <a:noFill/>
            <a:prstDash val="solid"/>
            <a:round/>
          </a:ln>
        </p:spPr>
        <p:txBody>
          <a:bodyPr vert="horz" wrap="square" lIns="121920" tIns="60961" rIns="121920" bIns="60961" numCol="1" anchor="t" anchorCtr="0" compatLnSpc="1"/>
          <a:lstStyle/>
          <a:p>
            <a:pPr defTabSz="1183005"/>
            <a:endParaRPr lang="es-SV" sz="935">
              <a:solidFill>
                <a:srgbClr val="000000"/>
              </a:solidFill>
              <a:cs typeface="+mn-ea"/>
              <a:sym typeface="+mn-lt"/>
            </a:endParaRPr>
          </a:p>
        </p:txBody>
      </p:sp>
      <p:sp>
        <p:nvSpPr>
          <p:cNvPr id="7" name="Freeform 7"/>
          <p:cNvSpPr/>
          <p:nvPr/>
        </p:nvSpPr>
        <p:spPr bwMode="auto">
          <a:xfrm>
            <a:off x="6744481" y="4456308"/>
            <a:ext cx="255201" cy="291644"/>
          </a:xfrm>
          <a:custGeom>
            <a:avLst/>
            <a:gdLst>
              <a:gd name="T0" fmla="*/ 1094 w 1765"/>
              <a:gd name="T1" fmla="*/ 26 h 2024"/>
              <a:gd name="T2" fmla="*/ 1347 w 1765"/>
              <a:gd name="T3" fmla="*/ 132 h 2024"/>
              <a:gd name="T4" fmla="*/ 1552 w 1765"/>
              <a:gd name="T5" fmla="*/ 308 h 2024"/>
              <a:gd name="T6" fmla="*/ 1696 w 1765"/>
              <a:gd name="T7" fmla="*/ 540 h 2024"/>
              <a:gd name="T8" fmla="*/ 1762 w 1765"/>
              <a:gd name="T9" fmla="*/ 811 h 2024"/>
              <a:gd name="T10" fmla="*/ 1744 w 1765"/>
              <a:gd name="T11" fmla="*/ 1075 h 2024"/>
              <a:gd name="T12" fmla="*/ 1654 w 1765"/>
              <a:gd name="T13" fmla="*/ 1313 h 2024"/>
              <a:gd name="T14" fmla="*/ 1515 w 1765"/>
              <a:gd name="T15" fmla="*/ 1520 h 2024"/>
              <a:gd name="T16" fmla="*/ 1430 w 1765"/>
              <a:gd name="T17" fmla="*/ 1688 h 2024"/>
              <a:gd name="T18" fmla="*/ 1393 w 1765"/>
              <a:gd name="T19" fmla="*/ 1813 h 2024"/>
              <a:gd name="T20" fmla="*/ 1387 w 1765"/>
              <a:gd name="T21" fmla="*/ 1896 h 2024"/>
              <a:gd name="T22" fmla="*/ 1393 w 1765"/>
              <a:gd name="T23" fmla="*/ 1938 h 2024"/>
              <a:gd name="T24" fmla="*/ 1399 w 1765"/>
              <a:gd name="T25" fmla="*/ 1973 h 2024"/>
              <a:gd name="T26" fmla="*/ 1366 w 1765"/>
              <a:gd name="T27" fmla="*/ 2018 h 2024"/>
              <a:gd name="T28" fmla="*/ 1310 w 1765"/>
              <a:gd name="T29" fmla="*/ 2014 h 2024"/>
              <a:gd name="T30" fmla="*/ 1285 w 1765"/>
              <a:gd name="T31" fmla="*/ 1980 h 2024"/>
              <a:gd name="T32" fmla="*/ 1273 w 1765"/>
              <a:gd name="T33" fmla="*/ 1926 h 2024"/>
              <a:gd name="T34" fmla="*/ 1273 w 1765"/>
              <a:gd name="T35" fmla="*/ 1832 h 2024"/>
              <a:gd name="T36" fmla="*/ 1305 w 1765"/>
              <a:gd name="T37" fmla="*/ 1694 h 2024"/>
              <a:gd name="T38" fmla="*/ 1385 w 1765"/>
              <a:gd name="T39" fmla="*/ 1514 h 2024"/>
              <a:gd name="T40" fmla="*/ 1527 w 1765"/>
              <a:gd name="T41" fmla="*/ 1300 h 2024"/>
              <a:gd name="T42" fmla="*/ 1627 w 1765"/>
              <a:gd name="T43" fmla="*/ 1070 h 2024"/>
              <a:gd name="T44" fmla="*/ 1647 w 1765"/>
              <a:gd name="T45" fmla="*/ 813 h 2024"/>
              <a:gd name="T46" fmla="*/ 1575 w 1765"/>
              <a:gd name="T47" fmla="*/ 554 h 2024"/>
              <a:gd name="T48" fmla="*/ 1425 w 1765"/>
              <a:gd name="T49" fmla="*/ 340 h 2024"/>
              <a:gd name="T50" fmla="*/ 1211 w 1765"/>
              <a:gd name="T51" fmla="*/ 188 h 2024"/>
              <a:gd name="T52" fmla="*/ 952 w 1765"/>
              <a:gd name="T53" fmla="*/ 118 h 2024"/>
              <a:gd name="T54" fmla="*/ 678 w 1765"/>
              <a:gd name="T55" fmla="*/ 142 h 2024"/>
              <a:gd name="T56" fmla="*/ 440 w 1765"/>
              <a:gd name="T57" fmla="*/ 256 h 2024"/>
              <a:gd name="T58" fmla="*/ 256 w 1765"/>
              <a:gd name="T59" fmla="*/ 440 h 2024"/>
              <a:gd name="T60" fmla="*/ 142 w 1765"/>
              <a:gd name="T61" fmla="*/ 679 h 2024"/>
              <a:gd name="T62" fmla="*/ 117 w 1765"/>
              <a:gd name="T63" fmla="*/ 946 h 2024"/>
              <a:gd name="T64" fmla="*/ 177 w 1765"/>
              <a:gd name="T65" fmla="*/ 1187 h 2024"/>
              <a:gd name="T66" fmla="*/ 277 w 1765"/>
              <a:gd name="T67" fmla="*/ 1354 h 2024"/>
              <a:gd name="T68" fmla="*/ 407 w 1765"/>
              <a:gd name="T69" fmla="*/ 1566 h 2024"/>
              <a:gd name="T70" fmla="*/ 476 w 1765"/>
              <a:gd name="T71" fmla="*/ 1734 h 2024"/>
              <a:gd name="T72" fmla="*/ 498 w 1765"/>
              <a:gd name="T73" fmla="*/ 1860 h 2024"/>
              <a:gd name="T74" fmla="*/ 494 w 1765"/>
              <a:gd name="T75" fmla="*/ 1944 h 2024"/>
              <a:gd name="T76" fmla="*/ 482 w 1765"/>
              <a:gd name="T77" fmla="*/ 1986 h 2024"/>
              <a:gd name="T78" fmla="*/ 443 w 1765"/>
              <a:gd name="T79" fmla="*/ 2022 h 2024"/>
              <a:gd name="T80" fmla="*/ 390 w 1765"/>
              <a:gd name="T81" fmla="*/ 2010 h 2024"/>
              <a:gd name="T82" fmla="*/ 371 w 1765"/>
              <a:gd name="T83" fmla="*/ 1957 h 2024"/>
              <a:gd name="T84" fmla="*/ 378 w 1765"/>
              <a:gd name="T85" fmla="*/ 1931 h 2024"/>
              <a:gd name="T86" fmla="*/ 382 w 1765"/>
              <a:gd name="T87" fmla="*/ 1880 h 2024"/>
              <a:gd name="T88" fmla="*/ 370 w 1765"/>
              <a:gd name="T89" fmla="*/ 1788 h 2024"/>
              <a:gd name="T90" fmla="*/ 322 w 1765"/>
              <a:gd name="T91" fmla="*/ 1654 h 2024"/>
              <a:gd name="T92" fmla="*/ 222 w 1765"/>
              <a:gd name="T93" fmla="*/ 1476 h 2024"/>
              <a:gd name="T94" fmla="*/ 112 w 1765"/>
              <a:gd name="T95" fmla="*/ 1315 h 2024"/>
              <a:gd name="T96" fmla="*/ 21 w 1765"/>
              <a:gd name="T97" fmla="*/ 1076 h 2024"/>
              <a:gd name="T98" fmla="*/ 3 w 1765"/>
              <a:gd name="T99" fmla="*/ 811 h 2024"/>
              <a:gd name="T100" fmla="*/ 69 w 1765"/>
              <a:gd name="T101" fmla="*/ 540 h 2024"/>
              <a:gd name="T102" fmla="*/ 213 w 1765"/>
              <a:gd name="T103" fmla="*/ 308 h 2024"/>
              <a:gd name="T104" fmla="*/ 417 w 1765"/>
              <a:gd name="T105" fmla="*/ 132 h 2024"/>
              <a:gd name="T106" fmla="*/ 670 w 1765"/>
              <a:gd name="T107" fmla="*/ 26 h 2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5" h="2024">
                <a:moveTo>
                  <a:pt x="882" y="0"/>
                </a:moveTo>
                <a:lnTo>
                  <a:pt x="954" y="3"/>
                </a:lnTo>
                <a:lnTo>
                  <a:pt x="1025" y="12"/>
                </a:lnTo>
                <a:lnTo>
                  <a:pt x="1094" y="26"/>
                </a:lnTo>
                <a:lnTo>
                  <a:pt x="1161" y="45"/>
                </a:lnTo>
                <a:lnTo>
                  <a:pt x="1225" y="69"/>
                </a:lnTo>
                <a:lnTo>
                  <a:pt x="1287" y="98"/>
                </a:lnTo>
                <a:lnTo>
                  <a:pt x="1347" y="132"/>
                </a:lnTo>
                <a:lnTo>
                  <a:pt x="1403" y="170"/>
                </a:lnTo>
                <a:lnTo>
                  <a:pt x="1456" y="212"/>
                </a:lnTo>
                <a:lnTo>
                  <a:pt x="1506" y="259"/>
                </a:lnTo>
                <a:lnTo>
                  <a:pt x="1552" y="308"/>
                </a:lnTo>
                <a:lnTo>
                  <a:pt x="1595" y="361"/>
                </a:lnTo>
                <a:lnTo>
                  <a:pt x="1633" y="418"/>
                </a:lnTo>
                <a:lnTo>
                  <a:pt x="1666" y="477"/>
                </a:lnTo>
                <a:lnTo>
                  <a:pt x="1696" y="540"/>
                </a:lnTo>
                <a:lnTo>
                  <a:pt x="1720" y="604"/>
                </a:lnTo>
                <a:lnTo>
                  <a:pt x="1739" y="671"/>
                </a:lnTo>
                <a:lnTo>
                  <a:pt x="1753" y="739"/>
                </a:lnTo>
                <a:lnTo>
                  <a:pt x="1762" y="811"/>
                </a:lnTo>
                <a:lnTo>
                  <a:pt x="1765" y="883"/>
                </a:lnTo>
                <a:lnTo>
                  <a:pt x="1762" y="947"/>
                </a:lnTo>
                <a:lnTo>
                  <a:pt x="1756" y="1011"/>
                </a:lnTo>
                <a:lnTo>
                  <a:pt x="1744" y="1075"/>
                </a:lnTo>
                <a:lnTo>
                  <a:pt x="1728" y="1137"/>
                </a:lnTo>
                <a:lnTo>
                  <a:pt x="1708" y="1197"/>
                </a:lnTo>
                <a:lnTo>
                  <a:pt x="1683" y="1255"/>
                </a:lnTo>
                <a:lnTo>
                  <a:pt x="1654" y="1313"/>
                </a:lnTo>
                <a:lnTo>
                  <a:pt x="1621" y="1368"/>
                </a:lnTo>
                <a:lnTo>
                  <a:pt x="1583" y="1420"/>
                </a:lnTo>
                <a:lnTo>
                  <a:pt x="1546" y="1471"/>
                </a:lnTo>
                <a:lnTo>
                  <a:pt x="1515" y="1520"/>
                </a:lnTo>
                <a:lnTo>
                  <a:pt x="1488" y="1567"/>
                </a:lnTo>
                <a:lnTo>
                  <a:pt x="1465" y="1610"/>
                </a:lnTo>
                <a:lnTo>
                  <a:pt x="1446" y="1650"/>
                </a:lnTo>
                <a:lnTo>
                  <a:pt x="1430" y="1688"/>
                </a:lnTo>
                <a:lnTo>
                  <a:pt x="1417" y="1723"/>
                </a:lnTo>
                <a:lnTo>
                  <a:pt x="1407" y="1755"/>
                </a:lnTo>
                <a:lnTo>
                  <a:pt x="1399" y="1785"/>
                </a:lnTo>
                <a:lnTo>
                  <a:pt x="1393" y="1813"/>
                </a:lnTo>
                <a:lnTo>
                  <a:pt x="1390" y="1838"/>
                </a:lnTo>
                <a:lnTo>
                  <a:pt x="1388" y="1860"/>
                </a:lnTo>
                <a:lnTo>
                  <a:pt x="1387" y="1879"/>
                </a:lnTo>
                <a:lnTo>
                  <a:pt x="1387" y="1896"/>
                </a:lnTo>
                <a:lnTo>
                  <a:pt x="1388" y="1910"/>
                </a:lnTo>
                <a:lnTo>
                  <a:pt x="1390" y="1922"/>
                </a:lnTo>
                <a:lnTo>
                  <a:pt x="1392" y="1931"/>
                </a:lnTo>
                <a:lnTo>
                  <a:pt x="1393" y="1938"/>
                </a:lnTo>
                <a:lnTo>
                  <a:pt x="1394" y="1942"/>
                </a:lnTo>
                <a:lnTo>
                  <a:pt x="1395" y="1943"/>
                </a:lnTo>
                <a:lnTo>
                  <a:pt x="1399" y="1958"/>
                </a:lnTo>
                <a:lnTo>
                  <a:pt x="1399" y="1973"/>
                </a:lnTo>
                <a:lnTo>
                  <a:pt x="1396" y="1987"/>
                </a:lnTo>
                <a:lnTo>
                  <a:pt x="1389" y="2000"/>
                </a:lnTo>
                <a:lnTo>
                  <a:pt x="1379" y="2010"/>
                </a:lnTo>
                <a:lnTo>
                  <a:pt x="1366" y="2018"/>
                </a:lnTo>
                <a:lnTo>
                  <a:pt x="1351" y="2023"/>
                </a:lnTo>
                <a:lnTo>
                  <a:pt x="1337" y="2023"/>
                </a:lnTo>
                <a:lnTo>
                  <a:pt x="1323" y="2020"/>
                </a:lnTo>
                <a:lnTo>
                  <a:pt x="1310" y="2014"/>
                </a:lnTo>
                <a:lnTo>
                  <a:pt x="1298" y="2004"/>
                </a:lnTo>
                <a:lnTo>
                  <a:pt x="1290" y="1991"/>
                </a:lnTo>
                <a:lnTo>
                  <a:pt x="1288" y="1987"/>
                </a:lnTo>
                <a:lnTo>
                  <a:pt x="1285" y="1980"/>
                </a:lnTo>
                <a:lnTo>
                  <a:pt x="1282" y="1970"/>
                </a:lnTo>
                <a:lnTo>
                  <a:pt x="1279" y="1958"/>
                </a:lnTo>
                <a:lnTo>
                  <a:pt x="1276" y="1944"/>
                </a:lnTo>
                <a:lnTo>
                  <a:pt x="1273" y="1926"/>
                </a:lnTo>
                <a:lnTo>
                  <a:pt x="1271" y="1907"/>
                </a:lnTo>
                <a:lnTo>
                  <a:pt x="1270" y="1884"/>
                </a:lnTo>
                <a:lnTo>
                  <a:pt x="1271" y="1859"/>
                </a:lnTo>
                <a:lnTo>
                  <a:pt x="1273" y="1832"/>
                </a:lnTo>
                <a:lnTo>
                  <a:pt x="1277" y="1801"/>
                </a:lnTo>
                <a:lnTo>
                  <a:pt x="1283" y="1768"/>
                </a:lnTo>
                <a:lnTo>
                  <a:pt x="1292" y="1732"/>
                </a:lnTo>
                <a:lnTo>
                  <a:pt x="1305" y="1694"/>
                </a:lnTo>
                <a:lnTo>
                  <a:pt x="1320" y="1653"/>
                </a:lnTo>
                <a:lnTo>
                  <a:pt x="1338" y="1610"/>
                </a:lnTo>
                <a:lnTo>
                  <a:pt x="1360" y="1564"/>
                </a:lnTo>
                <a:lnTo>
                  <a:pt x="1385" y="1514"/>
                </a:lnTo>
                <a:lnTo>
                  <a:pt x="1416" y="1463"/>
                </a:lnTo>
                <a:lnTo>
                  <a:pt x="1450" y="1408"/>
                </a:lnTo>
                <a:lnTo>
                  <a:pt x="1490" y="1352"/>
                </a:lnTo>
                <a:lnTo>
                  <a:pt x="1527" y="1300"/>
                </a:lnTo>
                <a:lnTo>
                  <a:pt x="1559" y="1244"/>
                </a:lnTo>
                <a:lnTo>
                  <a:pt x="1587" y="1188"/>
                </a:lnTo>
                <a:lnTo>
                  <a:pt x="1610" y="1130"/>
                </a:lnTo>
                <a:lnTo>
                  <a:pt x="1627" y="1070"/>
                </a:lnTo>
                <a:lnTo>
                  <a:pt x="1640" y="1008"/>
                </a:lnTo>
                <a:lnTo>
                  <a:pt x="1648" y="946"/>
                </a:lnTo>
                <a:lnTo>
                  <a:pt x="1650" y="883"/>
                </a:lnTo>
                <a:lnTo>
                  <a:pt x="1647" y="813"/>
                </a:lnTo>
                <a:lnTo>
                  <a:pt x="1638" y="744"/>
                </a:lnTo>
                <a:lnTo>
                  <a:pt x="1623" y="679"/>
                </a:lnTo>
                <a:lnTo>
                  <a:pt x="1602" y="615"/>
                </a:lnTo>
                <a:lnTo>
                  <a:pt x="1575" y="554"/>
                </a:lnTo>
                <a:lnTo>
                  <a:pt x="1545" y="495"/>
                </a:lnTo>
                <a:lnTo>
                  <a:pt x="1509" y="440"/>
                </a:lnTo>
                <a:lnTo>
                  <a:pt x="1469" y="388"/>
                </a:lnTo>
                <a:lnTo>
                  <a:pt x="1425" y="340"/>
                </a:lnTo>
                <a:lnTo>
                  <a:pt x="1377" y="296"/>
                </a:lnTo>
                <a:lnTo>
                  <a:pt x="1325" y="256"/>
                </a:lnTo>
                <a:lnTo>
                  <a:pt x="1269" y="219"/>
                </a:lnTo>
                <a:lnTo>
                  <a:pt x="1211" y="188"/>
                </a:lnTo>
                <a:lnTo>
                  <a:pt x="1150" y="163"/>
                </a:lnTo>
                <a:lnTo>
                  <a:pt x="1086" y="142"/>
                </a:lnTo>
                <a:lnTo>
                  <a:pt x="1020" y="127"/>
                </a:lnTo>
                <a:lnTo>
                  <a:pt x="952" y="118"/>
                </a:lnTo>
                <a:lnTo>
                  <a:pt x="882" y="115"/>
                </a:lnTo>
                <a:lnTo>
                  <a:pt x="813" y="118"/>
                </a:lnTo>
                <a:lnTo>
                  <a:pt x="744" y="127"/>
                </a:lnTo>
                <a:lnTo>
                  <a:pt x="678" y="142"/>
                </a:lnTo>
                <a:lnTo>
                  <a:pt x="615" y="163"/>
                </a:lnTo>
                <a:lnTo>
                  <a:pt x="554" y="188"/>
                </a:lnTo>
                <a:lnTo>
                  <a:pt x="496" y="219"/>
                </a:lnTo>
                <a:lnTo>
                  <a:pt x="440" y="256"/>
                </a:lnTo>
                <a:lnTo>
                  <a:pt x="388" y="296"/>
                </a:lnTo>
                <a:lnTo>
                  <a:pt x="340" y="340"/>
                </a:lnTo>
                <a:lnTo>
                  <a:pt x="296" y="388"/>
                </a:lnTo>
                <a:lnTo>
                  <a:pt x="256" y="440"/>
                </a:lnTo>
                <a:lnTo>
                  <a:pt x="220" y="495"/>
                </a:lnTo>
                <a:lnTo>
                  <a:pt x="188" y="554"/>
                </a:lnTo>
                <a:lnTo>
                  <a:pt x="163" y="615"/>
                </a:lnTo>
                <a:lnTo>
                  <a:pt x="142" y="679"/>
                </a:lnTo>
                <a:lnTo>
                  <a:pt x="127" y="744"/>
                </a:lnTo>
                <a:lnTo>
                  <a:pt x="118" y="813"/>
                </a:lnTo>
                <a:lnTo>
                  <a:pt x="115" y="883"/>
                </a:lnTo>
                <a:lnTo>
                  <a:pt x="117" y="946"/>
                </a:lnTo>
                <a:lnTo>
                  <a:pt x="125" y="1008"/>
                </a:lnTo>
                <a:lnTo>
                  <a:pt x="137" y="1070"/>
                </a:lnTo>
                <a:lnTo>
                  <a:pt x="155" y="1129"/>
                </a:lnTo>
                <a:lnTo>
                  <a:pt x="177" y="1187"/>
                </a:lnTo>
                <a:lnTo>
                  <a:pt x="205" y="1243"/>
                </a:lnTo>
                <a:lnTo>
                  <a:pt x="236" y="1297"/>
                </a:lnTo>
                <a:lnTo>
                  <a:pt x="273" y="1349"/>
                </a:lnTo>
                <a:lnTo>
                  <a:pt x="277" y="1354"/>
                </a:lnTo>
                <a:lnTo>
                  <a:pt x="316" y="1411"/>
                </a:lnTo>
                <a:lnTo>
                  <a:pt x="351" y="1465"/>
                </a:lnTo>
                <a:lnTo>
                  <a:pt x="381" y="1516"/>
                </a:lnTo>
                <a:lnTo>
                  <a:pt x="407" y="1566"/>
                </a:lnTo>
                <a:lnTo>
                  <a:pt x="429" y="1612"/>
                </a:lnTo>
                <a:lnTo>
                  <a:pt x="448" y="1655"/>
                </a:lnTo>
                <a:lnTo>
                  <a:pt x="463" y="1696"/>
                </a:lnTo>
                <a:lnTo>
                  <a:pt x="476" y="1734"/>
                </a:lnTo>
                <a:lnTo>
                  <a:pt x="485" y="1769"/>
                </a:lnTo>
                <a:lnTo>
                  <a:pt x="491" y="1803"/>
                </a:lnTo>
                <a:lnTo>
                  <a:pt x="496" y="1833"/>
                </a:lnTo>
                <a:lnTo>
                  <a:pt x="498" y="1860"/>
                </a:lnTo>
                <a:lnTo>
                  <a:pt x="499" y="1885"/>
                </a:lnTo>
                <a:lnTo>
                  <a:pt x="498" y="1907"/>
                </a:lnTo>
                <a:lnTo>
                  <a:pt x="496" y="1927"/>
                </a:lnTo>
                <a:lnTo>
                  <a:pt x="494" y="1944"/>
                </a:lnTo>
                <a:lnTo>
                  <a:pt x="491" y="1958"/>
                </a:lnTo>
                <a:lnTo>
                  <a:pt x="488" y="1970"/>
                </a:lnTo>
                <a:lnTo>
                  <a:pt x="485" y="1980"/>
                </a:lnTo>
                <a:lnTo>
                  <a:pt x="482" y="1986"/>
                </a:lnTo>
                <a:lnTo>
                  <a:pt x="480" y="1991"/>
                </a:lnTo>
                <a:lnTo>
                  <a:pt x="470" y="2005"/>
                </a:lnTo>
                <a:lnTo>
                  <a:pt x="458" y="2015"/>
                </a:lnTo>
                <a:lnTo>
                  <a:pt x="443" y="2022"/>
                </a:lnTo>
                <a:lnTo>
                  <a:pt x="427" y="2024"/>
                </a:lnTo>
                <a:lnTo>
                  <a:pt x="415" y="2023"/>
                </a:lnTo>
                <a:lnTo>
                  <a:pt x="403" y="2018"/>
                </a:lnTo>
                <a:lnTo>
                  <a:pt x="390" y="2010"/>
                </a:lnTo>
                <a:lnTo>
                  <a:pt x="380" y="1999"/>
                </a:lnTo>
                <a:lnTo>
                  <a:pt x="373" y="1986"/>
                </a:lnTo>
                <a:lnTo>
                  <a:pt x="370" y="1972"/>
                </a:lnTo>
                <a:lnTo>
                  <a:pt x="371" y="1957"/>
                </a:lnTo>
                <a:lnTo>
                  <a:pt x="375" y="1942"/>
                </a:lnTo>
                <a:lnTo>
                  <a:pt x="376" y="1941"/>
                </a:lnTo>
                <a:lnTo>
                  <a:pt x="377" y="1937"/>
                </a:lnTo>
                <a:lnTo>
                  <a:pt x="378" y="1931"/>
                </a:lnTo>
                <a:lnTo>
                  <a:pt x="380" y="1922"/>
                </a:lnTo>
                <a:lnTo>
                  <a:pt x="381" y="1911"/>
                </a:lnTo>
                <a:lnTo>
                  <a:pt x="382" y="1897"/>
                </a:lnTo>
                <a:lnTo>
                  <a:pt x="382" y="1880"/>
                </a:lnTo>
                <a:lnTo>
                  <a:pt x="381" y="1861"/>
                </a:lnTo>
                <a:lnTo>
                  <a:pt x="379" y="1840"/>
                </a:lnTo>
                <a:lnTo>
                  <a:pt x="375" y="1816"/>
                </a:lnTo>
                <a:lnTo>
                  <a:pt x="370" y="1788"/>
                </a:lnTo>
                <a:lnTo>
                  <a:pt x="362" y="1758"/>
                </a:lnTo>
                <a:lnTo>
                  <a:pt x="351" y="1726"/>
                </a:lnTo>
                <a:lnTo>
                  <a:pt x="338" y="1691"/>
                </a:lnTo>
                <a:lnTo>
                  <a:pt x="322" y="1654"/>
                </a:lnTo>
                <a:lnTo>
                  <a:pt x="303" y="1614"/>
                </a:lnTo>
                <a:lnTo>
                  <a:pt x="280" y="1571"/>
                </a:lnTo>
                <a:lnTo>
                  <a:pt x="253" y="1525"/>
                </a:lnTo>
                <a:lnTo>
                  <a:pt x="222" y="1476"/>
                </a:lnTo>
                <a:lnTo>
                  <a:pt x="186" y="1426"/>
                </a:lnTo>
                <a:lnTo>
                  <a:pt x="184" y="1423"/>
                </a:lnTo>
                <a:lnTo>
                  <a:pt x="146" y="1370"/>
                </a:lnTo>
                <a:lnTo>
                  <a:pt x="112" y="1315"/>
                </a:lnTo>
                <a:lnTo>
                  <a:pt x="83" y="1257"/>
                </a:lnTo>
                <a:lnTo>
                  <a:pt x="58" y="1199"/>
                </a:lnTo>
                <a:lnTo>
                  <a:pt x="37" y="1138"/>
                </a:lnTo>
                <a:lnTo>
                  <a:pt x="21" y="1076"/>
                </a:lnTo>
                <a:lnTo>
                  <a:pt x="9" y="1012"/>
                </a:lnTo>
                <a:lnTo>
                  <a:pt x="2" y="948"/>
                </a:lnTo>
                <a:lnTo>
                  <a:pt x="0" y="883"/>
                </a:lnTo>
                <a:lnTo>
                  <a:pt x="3" y="811"/>
                </a:lnTo>
                <a:lnTo>
                  <a:pt x="11" y="739"/>
                </a:lnTo>
                <a:lnTo>
                  <a:pt x="25" y="671"/>
                </a:lnTo>
                <a:lnTo>
                  <a:pt x="45" y="604"/>
                </a:lnTo>
                <a:lnTo>
                  <a:pt x="69" y="540"/>
                </a:lnTo>
                <a:lnTo>
                  <a:pt x="98" y="477"/>
                </a:lnTo>
                <a:lnTo>
                  <a:pt x="132" y="418"/>
                </a:lnTo>
                <a:lnTo>
                  <a:pt x="170" y="361"/>
                </a:lnTo>
                <a:lnTo>
                  <a:pt x="213" y="308"/>
                </a:lnTo>
                <a:lnTo>
                  <a:pt x="259" y="259"/>
                </a:lnTo>
                <a:lnTo>
                  <a:pt x="308" y="212"/>
                </a:lnTo>
                <a:lnTo>
                  <a:pt x="361" y="170"/>
                </a:lnTo>
                <a:lnTo>
                  <a:pt x="417" y="132"/>
                </a:lnTo>
                <a:lnTo>
                  <a:pt x="477" y="98"/>
                </a:lnTo>
                <a:lnTo>
                  <a:pt x="539" y="69"/>
                </a:lnTo>
                <a:lnTo>
                  <a:pt x="604" y="45"/>
                </a:lnTo>
                <a:lnTo>
                  <a:pt x="670" y="26"/>
                </a:lnTo>
                <a:lnTo>
                  <a:pt x="739" y="12"/>
                </a:lnTo>
                <a:lnTo>
                  <a:pt x="810" y="3"/>
                </a:lnTo>
                <a:lnTo>
                  <a:pt x="882" y="0"/>
                </a:lnTo>
                <a:close/>
              </a:path>
            </a:pathLst>
          </a:custGeom>
          <a:solidFill>
            <a:schemeClr val="bg1"/>
          </a:solidFill>
          <a:ln w="0">
            <a:noFill/>
            <a:prstDash val="solid"/>
            <a:round/>
          </a:ln>
        </p:spPr>
        <p:txBody>
          <a:bodyPr vert="horz" wrap="square" lIns="121920" tIns="60961" rIns="121920" bIns="60961" numCol="1" anchor="t" anchorCtr="0" compatLnSpc="1"/>
          <a:lstStyle/>
          <a:p>
            <a:pPr defTabSz="1183005"/>
            <a:endParaRPr lang="es-SV" sz="935">
              <a:solidFill>
                <a:srgbClr val="000000"/>
              </a:solidFill>
              <a:cs typeface="+mn-ea"/>
              <a:sym typeface="+mn-lt"/>
            </a:endParaRPr>
          </a:p>
        </p:txBody>
      </p:sp>
      <p:sp>
        <p:nvSpPr>
          <p:cNvPr id="8" name="Freeform 8"/>
          <p:cNvSpPr>
            <a:spLocks noEditPoints="1"/>
          </p:cNvSpPr>
          <p:nvPr/>
        </p:nvSpPr>
        <p:spPr bwMode="auto">
          <a:xfrm>
            <a:off x="6793959" y="4753160"/>
            <a:ext cx="153642" cy="48173"/>
          </a:xfrm>
          <a:custGeom>
            <a:avLst/>
            <a:gdLst>
              <a:gd name="T0" fmla="*/ 142 w 1060"/>
              <a:gd name="T1" fmla="*/ 115 h 332"/>
              <a:gd name="T2" fmla="*/ 131 w 1060"/>
              <a:gd name="T3" fmla="*/ 117 h 332"/>
              <a:gd name="T4" fmla="*/ 123 w 1060"/>
              <a:gd name="T5" fmla="*/ 123 h 332"/>
              <a:gd name="T6" fmla="*/ 117 w 1060"/>
              <a:gd name="T7" fmla="*/ 131 h 332"/>
              <a:gd name="T8" fmla="*/ 115 w 1060"/>
              <a:gd name="T9" fmla="*/ 141 h 332"/>
              <a:gd name="T10" fmla="*/ 115 w 1060"/>
              <a:gd name="T11" fmla="*/ 190 h 332"/>
              <a:gd name="T12" fmla="*/ 117 w 1060"/>
              <a:gd name="T13" fmla="*/ 200 h 332"/>
              <a:gd name="T14" fmla="*/ 123 w 1060"/>
              <a:gd name="T15" fmla="*/ 209 h 332"/>
              <a:gd name="T16" fmla="*/ 131 w 1060"/>
              <a:gd name="T17" fmla="*/ 214 h 332"/>
              <a:gd name="T18" fmla="*/ 142 w 1060"/>
              <a:gd name="T19" fmla="*/ 216 h 332"/>
              <a:gd name="T20" fmla="*/ 918 w 1060"/>
              <a:gd name="T21" fmla="*/ 216 h 332"/>
              <a:gd name="T22" fmla="*/ 928 w 1060"/>
              <a:gd name="T23" fmla="*/ 214 h 332"/>
              <a:gd name="T24" fmla="*/ 936 w 1060"/>
              <a:gd name="T25" fmla="*/ 209 h 332"/>
              <a:gd name="T26" fmla="*/ 942 w 1060"/>
              <a:gd name="T27" fmla="*/ 200 h 332"/>
              <a:gd name="T28" fmla="*/ 944 w 1060"/>
              <a:gd name="T29" fmla="*/ 190 h 332"/>
              <a:gd name="T30" fmla="*/ 944 w 1060"/>
              <a:gd name="T31" fmla="*/ 141 h 332"/>
              <a:gd name="T32" fmla="*/ 942 w 1060"/>
              <a:gd name="T33" fmla="*/ 131 h 332"/>
              <a:gd name="T34" fmla="*/ 936 w 1060"/>
              <a:gd name="T35" fmla="*/ 123 h 332"/>
              <a:gd name="T36" fmla="*/ 928 w 1060"/>
              <a:gd name="T37" fmla="*/ 117 h 332"/>
              <a:gd name="T38" fmla="*/ 918 w 1060"/>
              <a:gd name="T39" fmla="*/ 115 h 332"/>
              <a:gd name="T40" fmla="*/ 142 w 1060"/>
              <a:gd name="T41" fmla="*/ 115 h 332"/>
              <a:gd name="T42" fmla="*/ 142 w 1060"/>
              <a:gd name="T43" fmla="*/ 0 h 332"/>
              <a:gd name="T44" fmla="*/ 917 w 1060"/>
              <a:gd name="T45" fmla="*/ 0 h 332"/>
              <a:gd name="T46" fmla="*/ 946 w 1060"/>
              <a:gd name="T47" fmla="*/ 3 h 332"/>
              <a:gd name="T48" fmla="*/ 973 w 1060"/>
              <a:gd name="T49" fmla="*/ 11 h 332"/>
              <a:gd name="T50" fmla="*/ 997 w 1060"/>
              <a:gd name="T51" fmla="*/ 24 h 332"/>
              <a:gd name="T52" fmla="*/ 1018 w 1060"/>
              <a:gd name="T53" fmla="*/ 41 h 332"/>
              <a:gd name="T54" fmla="*/ 1035 w 1060"/>
              <a:gd name="T55" fmla="*/ 62 h 332"/>
              <a:gd name="T56" fmla="*/ 1049 w 1060"/>
              <a:gd name="T57" fmla="*/ 86 h 332"/>
              <a:gd name="T58" fmla="*/ 1057 w 1060"/>
              <a:gd name="T59" fmla="*/ 113 h 332"/>
              <a:gd name="T60" fmla="*/ 1060 w 1060"/>
              <a:gd name="T61" fmla="*/ 141 h 332"/>
              <a:gd name="T62" fmla="*/ 1060 w 1060"/>
              <a:gd name="T63" fmla="*/ 190 h 332"/>
              <a:gd name="T64" fmla="*/ 1057 w 1060"/>
              <a:gd name="T65" fmla="*/ 218 h 332"/>
              <a:gd name="T66" fmla="*/ 1049 w 1060"/>
              <a:gd name="T67" fmla="*/ 245 h 332"/>
              <a:gd name="T68" fmla="*/ 1036 w 1060"/>
              <a:gd name="T69" fmla="*/ 270 h 332"/>
              <a:gd name="T70" fmla="*/ 1018 w 1060"/>
              <a:gd name="T71" fmla="*/ 291 h 332"/>
              <a:gd name="T72" fmla="*/ 997 w 1060"/>
              <a:gd name="T73" fmla="*/ 308 h 332"/>
              <a:gd name="T74" fmla="*/ 973 w 1060"/>
              <a:gd name="T75" fmla="*/ 321 h 332"/>
              <a:gd name="T76" fmla="*/ 946 w 1060"/>
              <a:gd name="T77" fmla="*/ 329 h 332"/>
              <a:gd name="T78" fmla="*/ 918 w 1060"/>
              <a:gd name="T79" fmla="*/ 332 h 332"/>
              <a:gd name="T80" fmla="*/ 142 w 1060"/>
              <a:gd name="T81" fmla="*/ 332 h 332"/>
              <a:gd name="T82" fmla="*/ 113 w 1060"/>
              <a:gd name="T83" fmla="*/ 329 h 332"/>
              <a:gd name="T84" fmla="*/ 86 w 1060"/>
              <a:gd name="T85" fmla="*/ 321 h 332"/>
              <a:gd name="T86" fmla="*/ 62 w 1060"/>
              <a:gd name="T87" fmla="*/ 308 h 332"/>
              <a:gd name="T88" fmla="*/ 41 w 1060"/>
              <a:gd name="T89" fmla="*/ 291 h 332"/>
              <a:gd name="T90" fmla="*/ 24 w 1060"/>
              <a:gd name="T91" fmla="*/ 270 h 332"/>
              <a:gd name="T92" fmla="*/ 11 w 1060"/>
              <a:gd name="T93" fmla="*/ 245 h 332"/>
              <a:gd name="T94" fmla="*/ 3 w 1060"/>
              <a:gd name="T95" fmla="*/ 218 h 332"/>
              <a:gd name="T96" fmla="*/ 0 w 1060"/>
              <a:gd name="T97" fmla="*/ 190 h 332"/>
              <a:gd name="T98" fmla="*/ 0 w 1060"/>
              <a:gd name="T99" fmla="*/ 141 h 332"/>
              <a:gd name="T100" fmla="*/ 3 w 1060"/>
              <a:gd name="T101" fmla="*/ 113 h 332"/>
              <a:gd name="T102" fmla="*/ 11 w 1060"/>
              <a:gd name="T103" fmla="*/ 86 h 332"/>
              <a:gd name="T104" fmla="*/ 24 w 1060"/>
              <a:gd name="T105" fmla="*/ 62 h 332"/>
              <a:gd name="T106" fmla="*/ 41 w 1060"/>
              <a:gd name="T107" fmla="*/ 41 h 332"/>
              <a:gd name="T108" fmla="*/ 62 w 1060"/>
              <a:gd name="T109" fmla="*/ 24 h 332"/>
              <a:gd name="T110" fmla="*/ 86 w 1060"/>
              <a:gd name="T111" fmla="*/ 11 h 332"/>
              <a:gd name="T112" fmla="*/ 113 w 1060"/>
              <a:gd name="T113" fmla="*/ 3 h 332"/>
              <a:gd name="T114" fmla="*/ 142 w 1060"/>
              <a:gd name="T11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60" h="332">
                <a:moveTo>
                  <a:pt x="142" y="115"/>
                </a:moveTo>
                <a:lnTo>
                  <a:pt x="131" y="117"/>
                </a:lnTo>
                <a:lnTo>
                  <a:pt x="123" y="123"/>
                </a:lnTo>
                <a:lnTo>
                  <a:pt x="117" y="131"/>
                </a:lnTo>
                <a:lnTo>
                  <a:pt x="115" y="141"/>
                </a:lnTo>
                <a:lnTo>
                  <a:pt x="115" y="190"/>
                </a:lnTo>
                <a:lnTo>
                  <a:pt x="117" y="200"/>
                </a:lnTo>
                <a:lnTo>
                  <a:pt x="123" y="209"/>
                </a:lnTo>
                <a:lnTo>
                  <a:pt x="131" y="214"/>
                </a:lnTo>
                <a:lnTo>
                  <a:pt x="142" y="216"/>
                </a:lnTo>
                <a:lnTo>
                  <a:pt x="918" y="216"/>
                </a:lnTo>
                <a:lnTo>
                  <a:pt x="928" y="214"/>
                </a:lnTo>
                <a:lnTo>
                  <a:pt x="936" y="209"/>
                </a:lnTo>
                <a:lnTo>
                  <a:pt x="942" y="200"/>
                </a:lnTo>
                <a:lnTo>
                  <a:pt x="944" y="190"/>
                </a:lnTo>
                <a:lnTo>
                  <a:pt x="944" y="141"/>
                </a:lnTo>
                <a:lnTo>
                  <a:pt x="942" y="131"/>
                </a:lnTo>
                <a:lnTo>
                  <a:pt x="936" y="123"/>
                </a:lnTo>
                <a:lnTo>
                  <a:pt x="928" y="117"/>
                </a:lnTo>
                <a:lnTo>
                  <a:pt x="918" y="115"/>
                </a:lnTo>
                <a:lnTo>
                  <a:pt x="142" y="115"/>
                </a:lnTo>
                <a:close/>
                <a:moveTo>
                  <a:pt x="142" y="0"/>
                </a:moveTo>
                <a:lnTo>
                  <a:pt x="917" y="0"/>
                </a:lnTo>
                <a:lnTo>
                  <a:pt x="946" y="3"/>
                </a:lnTo>
                <a:lnTo>
                  <a:pt x="973" y="11"/>
                </a:lnTo>
                <a:lnTo>
                  <a:pt x="997" y="24"/>
                </a:lnTo>
                <a:lnTo>
                  <a:pt x="1018" y="41"/>
                </a:lnTo>
                <a:lnTo>
                  <a:pt x="1035" y="62"/>
                </a:lnTo>
                <a:lnTo>
                  <a:pt x="1049" y="86"/>
                </a:lnTo>
                <a:lnTo>
                  <a:pt x="1057" y="113"/>
                </a:lnTo>
                <a:lnTo>
                  <a:pt x="1060" y="141"/>
                </a:lnTo>
                <a:lnTo>
                  <a:pt x="1060" y="190"/>
                </a:lnTo>
                <a:lnTo>
                  <a:pt x="1057" y="218"/>
                </a:lnTo>
                <a:lnTo>
                  <a:pt x="1049" y="245"/>
                </a:lnTo>
                <a:lnTo>
                  <a:pt x="1036" y="270"/>
                </a:lnTo>
                <a:lnTo>
                  <a:pt x="1018" y="291"/>
                </a:lnTo>
                <a:lnTo>
                  <a:pt x="997" y="308"/>
                </a:lnTo>
                <a:lnTo>
                  <a:pt x="973" y="321"/>
                </a:lnTo>
                <a:lnTo>
                  <a:pt x="946" y="329"/>
                </a:lnTo>
                <a:lnTo>
                  <a:pt x="918" y="332"/>
                </a:lnTo>
                <a:lnTo>
                  <a:pt x="142" y="332"/>
                </a:lnTo>
                <a:lnTo>
                  <a:pt x="113" y="329"/>
                </a:lnTo>
                <a:lnTo>
                  <a:pt x="86" y="321"/>
                </a:lnTo>
                <a:lnTo>
                  <a:pt x="62" y="308"/>
                </a:lnTo>
                <a:lnTo>
                  <a:pt x="41" y="291"/>
                </a:lnTo>
                <a:lnTo>
                  <a:pt x="24" y="270"/>
                </a:lnTo>
                <a:lnTo>
                  <a:pt x="11" y="245"/>
                </a:lnTo>
                <a:lnTo>
                  <a:pt x="3" y="218"/>
                </a:lnTo>
                <a:lnTo>
                  <a:pt x="0" y="190"/>
                </a:lnTo>
                <a:lnTo>
                  <a:pt x="0" y="141"/>
                </a:lnTo>
                <a:lnTo>
                  <a:pt x="3" y="113"/>
                </a:lnTo>
                <a:lnTo>
                  <a:pt x="11" y="86"/>
                </a:lnTo>
                <a:lnTo>
                  <a:pt x="24" y="62"/>
                </a:lnTo>
                <a:lnTo>
                  <a:pt x="41" y="41"/>
                </a:lnTo>
                <a:lnTo>
                  <a:pt x="62" y="24"/>
                </a:lnTo>
                <a:lnTo>
                  <a:pt x="86" y="11"/>
                </a:lnTo>
                <a:lnTo>
                  <a:pt x="113" y="3"/>
                </a:lnTo>
                <a:lnTo>
                  <a:pt x="142" y="0"/>
                </a:lnTo>
                <a:close/>
              </a:path>
            </a:pathLst>
          </a:custGeom>
          <a:solidFill>
            <a:schemeClr val="bg1"/>
          </a:solidFill>
          <a:ln w="0">
            <a:noFill/>
            <a:prstDash val="solid"/>
            <a:round/>
          </a:ln>
        </p:spPr>
        <p:txBody>
          <a:bodyPr vert="horz" wrap="square" lIns="121920" tIns="60961" rIns="121920" bIns="60961" numCol="1" anchor="t" anchorCtr="0" compatLnSpc="1"/>
          <a:lstStyle/>
          <a:p>
            <a:pPr defTabSz="1183005"/>
            <a:endParaRPr lang="es-SV" sz="935">
              <a:solidFill>
                <a:srgbClr val="000000"/>
              </a:solidFill>
              <a:cs typeface="+mn-ea"/>
              <a:sym typeface="+mn-lt"/>
            </a:endParaRPr>
          </a:p>
        </p:txBody>
      </p:sp>
      <p:sp>
        <p:nvSpPr>
          <p:cNvPr id="9" name="Freeform 9"/>
          <p:cNvSpPr/>
          <p:nvPr/>
        </p:nvSpPr>
        <p:spPr bwMode="auto">
          <a:xfrm>
            <a:off x="6820000" y="4814353"/>
            <a:ext cx="105466" cy="58589"/>
          </a:xfrm>
          <a:custGeom>
            <a:avLst/>
            <a:gdLst>
              <a:gd name="T0" fmla="*/ 57 w 736"/>
              <a:gd name="T1" fmla="*/ 0 h 410"/>
              <a:gd name="T2" fmla="*/ 75 w 736"/>
              <a:gd name="T3" fmla="*/ 3 h 410"/>
              <a:gd name="T4" fmla="*/ 91 w 736"/>
              <a:gd name="T5" fmla="*/ 11 h 410"/>
              <a:gd name="T6" fmla="*/ 103 w 736"/>
              <a:gd name="T7" fmla="*/ 24 h 410"/>
              <a:gd name="T8" fmla="*/ 112 w 736"/>
              <a:gd name="T9" fmla="*/ 39 h 410"/>
              <a:gd name="T10" fmla="*/ 114 w 736"/>
              <a:gd name="T11" fmla="*/ 57 h 410"/>
              <a:gd name="T12" fmla="*/ 114 w 736"/>
              <a:gd name="T13" fmla="*/ 173 h 410"/>
              <a:gd name="T14" fmla="*/ 367 w 736"/>
              <a:gd name="T15" fmla="*/ 288 h 410"/>
              <a:gd name="T16" fmla="*/ 621 w 736"/>
              <a:gd name="T17" fmla="*/ 169 h 410"/>
              <a:gd name="T18" fmla="*/ 621 w 736"/>
              <a:gd name="T19" fmla="*/ 57 h 410"/>
              <a:gd name="T20" fmla="*/ 624 w 736"/>
              <a:gd name="T21" fmla="*/ 39 h 410"/>
              <a:gd name="T22" fmla="*/ 632 w 736"/>
              <a:gd name="T23" fmla="*/ 24 h 410"/>
              <a:gd name="T24" fmla="*/ 645 w 736"/>
              <a:gd name="T25" fmla="*/ 11 h 410"/>
              <a:gd name="T26" fmla="*/ 660 w 736"/>
              <a:gd name="T27" fmla="*/ 3 h 410"/>
              <a:gd name="T28" fmla="*/ 678 w 736"/>
              <a:gd name="T29" fmla="*/ 0 h 410"/>
              <a:gd name="T30" fmla="*/ 697 w 736"/>
              <a:gd name="T31" fmla="*/ 3 h 410"/>
              <a:gd name="T32" fmla="*/ 712 w 736"/>
              <a:gd name="T33" fmla="*/ 11 h 410"/>
              <a:gd name="T34" fmla="*/ 725 w 736"/>
              <a:gd name="T35" fmla="*/ 24 h 410"/>
              <a:gd name="T36" fmla="*/ 733 w 736"/>
              <a:gd name="T37" fmla="*/ 39 h 410"/>
              <a:gd name="T38" fmla="*/ 736 w 736"/>
              <a:gd name="T39" fmla="*/ 57 h 410"/>
              <a:gd name="T40" fmla="*/ 736 w 736"/>
              <a:gd name="T41" fmla="*/ 205 h 410"/>
              <a:gd name="T42" fmla="*/ 733 w 736"/>
              <a:gd name="T43" fmla="*/ 221 h 410"/>
              <a:gd name="T44" fmla="*/ 727 w 736"/>
              <a:gd name="T45" fmla="*/ 236 h 410"/>
              <a:gd name="T46" fmla="*/ 717 w 736"/>
              <a:gd name="T47" fmla="*/ 248 h 410"/>
              <a:gd name="T48" fmla="*/ 703 w 736"/>
              <a:gd name="T49" fmla="*/ 257 h 410"/>
              <a:gd name="T50" fmla="*/ 392 w 736"/>
              <a:gd name="T51" fmla="*/ 404 h 410"/>
              <a:gd name="T52" fmla="*/ 380 w 736"/>
              <a:gd name="T53" fmla="*/ 408 h 410"/>
              <a:gd name="T54" fmla="*/ 367 w 736"/>
              <a:gd name="T55" fmla="*/ 410 h 410"/>
              <a:gd name="T56" fmla="*/ 355 w 736"/>
              <a:gd name="T57" fmla="*/ 408 h 410"/>
              <a:gd name="T58" fmla="*/ 344 w 736"/>
              <a:gd name="T59" fmla="*/ 404 h 410"/>
              <a:gd name="T60" fmla="*/ 33 w 736"/>
              <a:gd name="T61" fmla="*/ 262 h 410"/>
              <a:gd name="T62" fmla="*/ 19 w 736"/>
              <a:gd name="T63" fmla="*/ 253 h 410"/>
              <a:gd name="T64" fmla="*/ 9 w 736"/>
              <a:gd name="T65" fmla="*/ 241 h 410"/>
              <a:gd name="T66" fmla="*/ 2 w 736"/>
              <a:gd name="T67" fmla="*/ 226 h 410"/>
              <a:gd name="T68" fmla="*/ 0 w 736"/>
              <a:gd name="T69" fmla="*/ 210 h 410"/>
              <a:gd name="T70" fmla="*/ 0 w 736"/>
              <a:gd name="T71" fmla="*/ 57 h 410"/>
              <a:gd name="T72" fmla="*/ 3 w 736"/>
              <a:gd name="T73" fmla="*/ 39 h 410"/>
              <a:gd name="T74" fmla="*/ 11 w 736"/>
              <a:gd name="T75" fmla="*/ 24 h 410"/>
              <a:gd name="T76" fmla="*/ 23 w 736"/>
              <a:gd name="T77" fmla="*/ 11 h 410"/>
              <a:gd name="T78" fmla="*/ 39 w 736"/>
              <a:gd name="T79" fmla="*/ 3 h 410"/>
              <a:gd name="T80" fmla="*/ 57 w 736"/>
              <a:gd name="T81"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6" h="410">
                <a:moveTo>
                  <a:pt x="57" y="0"/>
                </a:moveTo>
                <a:lnTo>
                  <a:pt x="75" y="3"/>
                </a:lnTo>
                <a:lnTo>
                  <a:pt x="91" y="11"/>
                </a:lnTo>
                <a:lnTo>
                  <a:pt x="103" y="24"/>
                </a:lnTo>
                <a:lnTo>
                  <a:pt x="112" y="39"/>
                </a:lnTo>
                <a:lnTo>
                  <a:pt x="114" y="57"/>
                </a:lnTo>
                <a:lnTo>
                  <a:pt x="114" y="173"/>
                </a:lnTo>
                <a:lnTo>
                  <a:pt x="367" y="288"/>
                </a:lnTo>
                <a:lnTo>
                  <a:pt x="621" y="169"/>
                </a:lnTo>
                <a:lnTo>
                  <a:pt x="621" y="57"/>
                </a:lnTo>
                <a:lnTo>
                  <a:pt x="624" y="39"/>
                </a:lnTo>
                <a:lnTo>
                  <a:pt x="632" y="24"/>
                </a:lnTo>
                <a:lnTo>
                  <a:pt x="645" y="11"/>
                </a:lnTo>
                <a:lnTo>
                  <a:pt x="660" y="3"/>
                </a:lnTo>
                <a:lnTo>
                  <a:pt x="678" y="0"/>
                </a:lnTo>
                <a:lnTo>
                  <a:pt x="697" y="3"/>
                </a:lnTo>
                <a:lnTo>
                  <a:pt x="712" y="11"/>
                </a:lnTo>
                <a:lnTo>
                  <a:pt x="725" y="24"/>
                </a:lnTo>
                <a:lnTo>
                  <a:pt x="733" y="39"/>
                </a:lnTo>
                <a:lnTo>
                  <a:pt x="736" y="57"/>
                </a:lnTo>
                <a:lnTo>
                  <a:pt x="736" y="205"/>
                </a:lnTo>
                <a:lnTo>
                  <a:pt x="733" y="221"/>
                </a:lnTo>
                <a:lnTo>
                  <a:pt x="727" y="236"/>
                </a:lnTo>
                <a:lnTo>
                  <a:pt x="717" y="248"/>
                </a:lnTo>
                <a:lnTo>
                  <a:pt x="703" y="257"/>
                </a:lnTo>
                <a:lnTo>
                  <a:pt x="392" y="404"/>
                </a:lnTo>
                <a:lnTo>
                  <a:pt x="380" y="408"/>
                </a:lnTo>
                <a:lnTo>
                  <a:pt x="367" y="410"/>
                </a:lnTo>
                <a:lnTo>
                  <a:pt x="355" y="408"/>
                </a:lnTo>
                <a:lnTo>
                  <a:pt x="344" y="404"/>
                </a:lnTo>
                <a:lnTo>
                  <a:pt x="33" y="262"/>
                </a:lnTo>
                <a:lnTo>
                  <a:pt x="19" y="253"/>
                </a:lnTo>
                <a:lnTo>
                  <a:pt x="9" y="241"/>
                </a:lnTo>
                <a:lnTo>
                  <a:pt x="2" y="226"/>
                </a:lnTo>
                <a:lnTo>
                  <a:pt x="0" y="210"/>
                </a:lnTo>
                <a:lnTo>
                  <a:pt x="0" y="57"/>
                </a:lnTo>
                <a:lnTo>
                  <a:pt x="3" y="39"/>
                </a:lnTo>
                <a:lnTo>
                  <a:pt x="11" y="24"/>
                </a:lnTo>
                <a:lnTo>
                  <a:pt x="23" y="11"/>
                </a:lnTo>
                <a:lnTo>
                  <a:pt x="39" y="3"/>
                </a:lnTo>
                <a:lnTo>
                  <a:pt x="57" y="0"/>
                </a:lnTo>
                <a:close/>
              </a:path>
            </a:pathLst>
          </a:custGeom>
          <a:solidFill>
            <a:schemeClr val="bg1"/>
          </a:solidFill>
          <a:ln w="0">
            <a:noFill/>
            <a:prstDash val="solid"/>
            <a:round/>
          </a:ln>
        </p:spPr>
        <p:txBody>
          <a:bodyPr vert="horz" wrap="square" lIns="121920" tIns="60961" rIns="121920" bIns="60961" numCol="1" anchor="t" anchorCtr="0" compatLnSpc="1"/>
          <a:lstStyle/>
          <a:p>
            <a:pPr defTabSz="1183005"/>
            <a:endParaRPr lang="es-SV" sz="935">
              <a:solidFill>
                <a:srgbClr val="000000"/>
              </a:solidFill>
              <a:cs typeface="+mn-ea"/>
              <a:sym typeface="+mn-lt"/>
            </a:endParaRPr>
          </a:p>
        </p:txBody>
      </p:sp>
      <p:sp>
        <p:nvSpPr>
          <p:cNvPr id="10" name="Freeform 10"/>
          <p:cNvSpPr/>
          <p:nvPr/>
        </p:nvSpPr>
        <p:spPr bwMode="auto">
          <a:xfrm>
            <a:off x="6995776" y="4678947"/>
            <a:ext cx="72915" cy="58589"/>
          </a:xfrm>
          <a:custGeom>
            <a:avLst/>
            <a:gdLst>
              <a:gd name="T0" fmla="*/ 63 w 505"/>
              <a:gd name="T1" fmla="*/ 0 h 402"/>
              <a:gd name="T2" fmla="*/ 77 w 505"/>
              <a:gd name="T3" fmla="*/ 3 h 402"/>
              <a:gd name="T4" fmla="*/ 91 w 505"/>
              <a:gd name="T5" fmla="*/ 10 h 402"/>
              <a:gd name="T6" fmla="*/ 482 w 505"/>
              <a:gd name="T7" fmla="*/ 298 h 402"/>
              <a:gd name="T8" fmla="*/ 493 w 505"/>
              <a:gd name="T9" fmla="*/ 309 h 402"/>
              <a:gd name="T10" fmla="*/ 501 w 505"/>
              <a:gd name="T11" fmla="*/ 322 h 402"/>
              <a:gd name="T12" fmla="*/ 505 w 505"/>
              <a:gd name="T13" fmla="*/ 336 h 402"/>
              <a:gd name="T14" fmla="*/ 505 w 505"/>
              <a:gd name="T15" fmla="*/ 351 h 402"/>
              <a:gd name="T16" fmla="*/ 502 w 505"/>
              <a:gd name="T17" fmla="*/ 365 h 402"/>
              <a:gd name="T18" fmla="*/ 494 w 505"/>
              <a:gd name="T19" fmla="*/ 379 h 402"/>
              <a:gd name="T20" fmla="*/ 485 w 505"/>
              <a:gd name="T21" fmla="*/ 389 h 402"/>
              <a:gd name="T22" fmla="*/ 474 w 505"/>
              <a:gd name="T23" fmla="*/ 396 h 402"/>
              <a:gd name="T24" fmla="*/ 461 w 505"/>
              <a:gd name="T25" fmla="*/ 401 h 402"/>
              <a:gd name="T26" fmla="*/ 448 w 505"/>
              <a:gd name="T27" fmla="*/ 402 h 402"/>
              <a:gd name="T28" fmla="*/ 436 w 505"/>
              <a:gd name="T29" fmla="*/ 401 h 402"/>
              <a:gd name="T30" fmla="*/ 425 w 505"/>
              <a:gd name="T31" fmla="*/ 397 h 402"/>
              <a:gd name="T32" fmla="*/ 414 w 505"/>
              <a:gd name="T33" fmla="*/ 391 h 402"/>
              <a:gd name="T34" fmla="*/ 23 w 505"/>
              <a:gd name="T35" fmla="*/ 103 h 402"/>
              <a:gd name="T36" fmla="*/ 12 w 505"/>
              <a:gd name="T37" fmla="*/ 92 h 402"/>
              <a:gd name="T38" fmla="*/ 4 w 505"/>
              <a:gd name="T39" fmla="*/ 79 h 402"/>
              <a:gd name="T40" fmla="*/ 0 w 505"/>
              <a:gd name="T41" fmla="*/ 65 h 402"/>
              <a:gd name="T42" fmla="*/ 0 w 505"/>
              <a:gd name="T43" fmla="*/ 50 h 402"/>
              <a:gd name="T44" fmla="*/ 3 w 505"/>
              <a:gd name="T45" fmla="*/ 36 h 402"/>
              <a:gd name="T46" fmla="*/ 11 w 505"/>
              <a:gd name="T47" fmla="*/ 22 h 402"/>
              <a:gd name="T48" fmla="*/ 21 w 505"/>
              <a:gd name="T49" fmla="*/ 11 h 402"/>
              <a:gd name="T50" fmla="*/ 34 w 505"/>
              <a:gd name="T51" fmla="*/ 4 h 402"/>
              <a:gd name="T52" fmla="*/ 48 w 505"/>
              <a:gd name="T53" fmla="*/ 0 h 402"/>
              <a:gd name="T54" fmla="*/ 63 w 505"/>
              <a:gd name="T55"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05" h="402">
                <a:moveTo>
                  <a:pt x="63" y="0"/>
                </a:moveTo>
                <a:lnTo>
                  <a:pt x="77" y="3"/>
                </a:lnTo>
                <a:lnTo>
                  <a:pt x="91" y="10"/>
                </a:lnTo>
                <a:lnTo>
                  <a:pt x="482" y="298"/>
                </a:lnTo>
                <a:lnTo>
                  <a:pt x="493" y="309"/>
                </a:lnTo>
                <a:lnTo>
                  <a:pt x="501" y="322"/>
                </a:lnTo>
                <a:lnTo>
                  <a:pt x="505" y="336"/>
                </a:lnTo>
                <a:lnTo>
                  <a:pt x="505" y="351"/>
                </a:lnTo>
                <a:lnTo>
                  <a:pt x="502" y="365"/>
                </a:lnTo>
                <a:lnTo>
                  <a:pt x="494" y="379"/>
                </a:lnTo>
                <a:lnTo>
                  <a:pt x="485" y="389"/>
                </a:lnTo>
                <a:lnTo>
                  <a:pt x="474" y="396"/>
                </a:lnTo>
                <a:lnTo>
                  <a:pt x="461" y="401"/>
                </a:lnTo>
                <a:lnTo>
                  <a:pt x="448" y="402"/>
                </a:lnTo>
                <a:lnTo>
                  <a:pt x="436" y="401"/>
                </a:lnTo>
                <a:lnTo>
                  <a:pt x="425" y="397"/>
                </a:lnTo>
                <a:lnTo>
                  <a:pt x="414" y="391"/>
                </a:lnTo>
                <a:lnTo>
                  <a:pt x="23" y="103"/>
                </a:lnTo>
                <a:lnTo>
                  <a:pt x="12" y="92"/>
                </a:lnTo>
                <a:lnTo>
                  <a:pt x="4" y="79"/>
                </a:lnTo>
                <a:lnTo>
                  <a:pt x="0" y="65"/>
                </a:lnTo>
                <a:lnTo>
                  <a:pt x="0" y="50"/>
                </a:lnTo>
                <a:lnTo>
                  <a:pt x="3" y="36"/>
                </a:lnTo>
                <a:lnTo>
                  <a:pt x="11" y="22"/>
                </a:lnTo>
                <a:lnTo>
                  <a:pt x="21" y="11"/>
                </a:lnTo>
                <a:lnTo>
                  <a:pt x="34" y="4"/>
                </a:lnTo>
                <a:lnTo>
                  <a:pt x="48" y="0"/>
                </a:lnTo>
                <a:lnTo>
                  <a:pt x="63" y="0"/>
                </a:lnTo>
                <a:close/>
              </a:path>
            </a:pathLst>
          </a:custGeom>
          <a:solidFill>
            <a:schemeClr val="bg1"/>
          </a:solidFill>
          <a:ln w="0">
            <a:noFill/>
            <a:prstDash val="solid"/>
            <a:round/>
          </a:ln>
        </p:spPr>
        <p:txBody>
          <a:bodyPr vert="horz" wrap="square" lIns="121920" tIns="60961" rIns="121920" bIns="60961" numCol="1" anchor="t" anchorCtr="0" compatLnSpc="1"/>
          <a:lstStyle/>
          <a:p>
            <a:pPr defTabSz="1183005"/>
            <a:endParaRPr lang="es-SV" sz="935">
              <a:solidFill>
                <a:srgbClr val="000000"/>
              </a:solidFill>
              <a:cs typeface="+mn-ea"/>
              <a:sym typeface="+mn-lt"/>
            </a:endParaRPr>
          </a:p>
        </p:txBody>
      </p:sp>
      <p:sp>
        <p:nvSpPr>
          <p:cNvPr id="11" name="Freeform 11"/>
          <p:cNvSpPr/>
          <p:nvPr/>
        </p:nvSpPr>
        <p:spPr bwMode="auto">
          <a:xfrm>
            <a:off x="6674170" y="4441986"/>
            <a:ext cx="74217" cy="59891"/>
          </a:xfrm>
          <a:custGeom>
            <a:avLst/>
            <a:gdLst>
              <a:gd name="T0" fmla="*/ 63 w 514"/>
              <a:gd name="T1" fmla="*/ 0 h 410"/>
              <a:gd name="T2" fmla="*/ 78 w 514"/>
              <a:gd name="T3" fmla="*/ 4 h 410"/>
              <a:gd name="T4" fmla="*/ 91 w 514"/>
              <a:gd name="T5" fmla="*/ 11 h 410"/>
              <a:gd name="T6" fmla="*/ 491 w 514"/>
              <a:gd name="T7" fmla="*/ 306 h 410"/>
              <a:gd name="T8" fmla="*/ 502 w 514"/>
              <a:gd name="T9" fmla="*/ 316 h 410"/>
              <a:gd name="T10" fmla="*/ 510 w 514"/>
              <a:gd name="T11" fmla="*/ 329 h 410"/>
              <a:gd name="T12" fmla="*/ 514 w 514"/>
              <a:gd name="T13" fmla="*/ 344 h 410"/>
              <a:gd name="T14" fmla="*/ 514 w 514"/>
              <a:gd name="T15" fmla="*/ 359 h 410"/>
              <a:gd name="T16" fmla="*/ 511 w 514"/>
              <a:gd name="T17" fmla="*/ 374 h 410"/>
              <a:gd name="T18" fmla="*/ 503 w 514"/>
              <a:gd name="T19" fmla="*/ 387 h 410"/>
              <a:gd name="T20" fmla="*/ 494 w 514"/>
              <a:gd name="T21" fmla="*/ 397 h 410"/>
              <a:gd name="T22" fmla="*/ 483 w 514"/>
              <a:gd name="T23" fmla="*/ 404 h 410"/>
              <a:gd name="T24" fmla="*/ 470 w 514"/>
              <a:gd name="T25" fmla="*/ 409 h 410"/>
              <a:gd name="T26" fmla="*/ 457 w 514"/>
              <a:gd name="T27" fmla="*/ 410 h 410"/>
              <a:gd name="T28" fmla="*/ 445 w 514"/>
              <a:gd name="T29" fmla="*/ 409 h 410"/>
              <a:gd name="T30" fmla="*/ 434 w 514"/>
              <a:gd name="T31" fmla="*/ 405 h 410"/>
              <a:gd name="T32" fmla="*/ 423 w 514"/>
              <a:gd name="T33" fmla="*/ 399 h 410"/>
              <a:gd name="T34" fmla="*/ 23 w 514"/>
              <a:gd name="T35" fmla="*/ 105 h 410"/>
              <a:gd name="T36" fmla="*/ 12 w 514"/>
              <a:gd name="T37" fmla="*/ 94 h 410"/>
              <a:gd name="T38" fmla="*/ 4 w 514"/>
              <a:gd name="T39" fmla="*/ 80 h 410"/>
              <a:gd name="T40" fmla="*/ 0 w 514"/>
              <a:gd name="T41" fmla="*/ 66 h 410"/>
              <a:gd name="T42" fmla="*/ 0 w 514"/>
              <a:gd name="T43" fmla="*/ 51 h 410"/>
              <a:gd name="T44" fmla="*/ 4 w 514"/>
              <a:gd name="T45" fmla="*/ 37 h 410"/>
              <a:gd name="T46" fmla="*/ 11 w 514"/>
              <a:gd name="T47" fmla="*/ 23 h 410"/>
              <a:gd name="T48" fmla="*/ 22 w 514"/>
              <a:gd name="T49" fmla="*/ 12 h 410"/>
              <a:gd name="T50" fmla="*/ 35 w 514"/>
              <a:gd name="T51" fmla="*/ 5 h 410"/>
              <a:gd name="T52" fmla="*/ 49 w 514"/>
              <a:gd name="T53" fmla="*/ 1 h 410"/>
              <a:gd name="T54" fmla="*/ 63 w 514"/>
              <a:gd name="T55"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4" h="410">
                <a:moveTo>
                  <a:pt x="63" y="0"/>
                </a:moveTo>
                <a:lnTo>
                  <a:pt x="78" y="4"/>
                </a:lnTo>
                <a:lnTo>
                  <a:pt x="91" y="11"/>
                </a:lnTo>
                <a:lnTo>
                  <a:pt x="491" y="306"/>
                </a:lnTo>
                <a:lnTo>
                  <a:pt x="502" y="316"/>
                </a:lnTo>
                <a:lnTo>
                  <a:pt x="510" y="329"/>
                </a:lnTo>
                <a:lnTo>
                  <a:pt x="514" y="344"/>
                </a:lnTo>
                <a:lnTo>
                  <a:pt x="514" y="359"/>
                </a:lnTo>
                <a:lnTo>
                  <a:pt x="511" y="374"/>
                </a:lnTo>
                <a:lnTo>
                  <a:pt x="503" y="387"/>
                </a:lnTo>
                <a:lnTo>
                  <a:pt x="494" y="397"/>
                </a:lnTo>
                <a:lnTo>
                  <a:pt x="483" y="404"/>
                </a:lnTo>
                <a:lnTo>
                  <a:pt x="470" y="409"/>
                </a:lnTo>
                <a:lnTo>
                  <a:pt x="457" y="410"/>
                </a:lnTo>
                <a:lnTo>
                  <a:pt x="445" y="409"/>
                </a:lnTo>
                <a:lnTo>
                  <a:pt x="434" y="405"/>
                </a:lnTo>
                <a:lnTo>
                  <a:pt x="423" y="399"/>
                </a:lnTo>
                <a:lnTo>
                  <a:pt x="23" y="105"/>
                </a:lnTo>
                <a:lnTo>
                  <a:pt x="12" y="94"/>
                </a:lnTo>
                <a:lnTo>
                  <a:pt x="4" y="80"/>
                </a:lnTo>
                <a:lnTo>
                  <a:pt x="0" y="66"/>
                </a:lnTo>
                <a:lnTo>
                  <a:pt x="0" y="51"/>
                </a:lnTo>
                <a:lnTo>
                  <a:pt x="4" y="37"/>
                </a:lnTo>
                <a:lnTo>
                  <a:pt x="11" y="23"/>
                </a:lnTo>
                <a:lnTo>
                  <a:pt x="22" y="12"/>
                </a:lnTo>
                <a:lnTo>
                  <a:pt x="35" y="5"/>
                </a:lnTo>
                <a:lnTo>
                  <a:pt x="49" y="1"/>
                </a:lnTo>
                <a:lnTo>
                  <a:pt x="63" y="0"/>
                </a:lnTo>
                <a:close/>
              </a:path>
            </a:pathLst>
          </a:custGeom>
          <a:solidFill>
            <a:schemeClr val="bg1"/>
          </a:solidFill>
          <a:ln w="0">
            <a:noFill/>
            <a:prstDash val="solid"/>
            <a:round/>
          </a:ln>
        </p:spPr>
        <p:txBody>
          <a:bodyPr vert="horz" wrap="square" lIns="121920" tIns="60961" rIns="121920" bIns="60961" numCol="1" anchor="t" anchorCtr="0" compatLnSpc="1"/>
          <a:lstStyle/>
          <a:p>
            <a:pPr defTabSz="1183005"/>
            <a:endParaRPr lang="es-SV" sz="935">
              <a:solidFill>
                <a:srgbClr val="000000"/>
              </a:solidFill>
              <a:cs typeface="+mn-ea"/>
              <a:sym typeface="+mn-lt"/>
            </a:endParaRPr>
          </a:p>
        </p:txBody>
      </p:sp>
      <p:sp>
        <p:nvSpPr>
          <p:cNvPr id="12" name="Freeform 12"/>
          <p:cNvSpPr/>
          <p:nvPr/>
        </p:nvSpPr>
        <p:spPr bwMode="auto">
          <a:xfrm>
            <a:off x="6674170" y="4676343"/>
            <a:ext cx="76821" cy="61193"/>
          </a:xfrm>
          <a:custGeom>
            <a:avLst/>
            <a:gdLst>
              <a:gd name="T0" fmla="*/ 469 w 532"/>
              <a:gd name="T1" fmla="*/ 0 h 423"/>
              <a:gd name="T2" fmla="*/ 484 w 532"/>
              <a:gd name="T3" fmla="*/ 0 h 423"/>
              <a:gd name="T4" fmla="*/ 498 w 532"/>
              <a:gd name="T5" fmla="*/ 4 h 423"/>
              <a:gd name="T6" fmla="*/ 511 w 532"/>
              <a:gd name="T7" fmla="*/ 12 h 423"/>
              <a:gd name="T8" fmla="*/ 521 w 532"/>
              <a:gd name="T9" fmla="*/ 24 h 423"/>
              <a:gd name="T10" fmla="*/ 529 w 532"/>
              <a:gd name="T11" fmla="*/ 37 h 423"/>
              <a:gd name="T12" fmla="*/ 532 w 532"/>
              <a:gd name="T13" fmla="*/ 52 h 423"/>
              <a:gd name="T14" fmla="*/ 532 w 532"/>
              <a:gd name="T15" fmla="*/ 66 h 423"/>
              <a:gd name="T16" fmla="*/ 528 w 532"/>
              <a:gd name="T17" fmla="*/ 81 h 423"/>
              <a:gd name="T18" fmla="*/ 520 w 532"/>
              <a:gd name="T19" fmla="*/ 93 h 423"/>
              <a:gd name="T20" fmla="*/ 509 w 532"/>
              <a:gd name="T21" fmla="*/ 104 h 423"/>
              <a:gd name="T22" fmla="*/ 91 w 532"/>
              <a:gd name="T23" fmla="*/ 412 h 423"/>
              <a:gd name="T24" fmla="*/ 81 w 532"/>
              <a:gd name="T25" fmla="*/ 418 h 423"/>
              <a:gd name="T26" fmla="*/ 69 w 532"/>
              <a:gd name="T27" fmla="*/ 422 h 423"/>
              <a:gd name="T28" fmla="*/ 57 w 532"/>
              <a:gd name="T29" fmla="*/ 423 h 423"/>
              <a:gd name="T30" fmla="*/ 44 w 532"/>
              <a:gd name="T31" fmla="*/ 422 h 423"/>
              <a:gd name="T32" fmla="*/ 32 w 532"/>
              <a:gd name="T33" fmla="*/ 417 h 423"/>
              <a:gd name="T34" fmla="*/ 21 w 532"/>
              <a:gd name="T35" fmla="*/ 410 h 423"/>
              <a:gd name="T36" fmla="*/ 11 w 532"/>
              <a:gd name="T37" fmla="*/ 400 h 423"/>
              <a:gd name="T38" fmla="*/ 4 w 532"/>
              <a:gd name="T39" fmla="*/ 386 h 423"/>
              <a:gd name="T40" fmla="*/ 0 w 532"/>
              <a:gd name="T41" fmla="*/ 372 h 423"/>
              <a:gd name="T42" fmla="*/ 0 w 532"/>
              <a:gd name="T43" fmla="*/ 357 h 423"/>
              <a:gd name="T44" fmla="*/ 4 w 532"/>
              <a:gd name="T45" fmla="*/ 343 h 423"/>
              <a:gd name="T46" fmla="*/ 12 w 532"/>
              <a:gd name="T47" fmla="*/ 330 h 423"/>
              <a:gd name="T48" fmla="*/ 23 w 532"/>
              <a:gd name="T49" fmla="*/ 319 h 423"/>
              <a:gd name="T50" fmla="*/ 441 w 532"/>
              <a:gd name="T51" fmla="*/ 11 h 423"/>
              <a:gd name="T52" fmla="*/ 455 w 532"/>
              <a:gd name="T53" fmla="*/ 3 h 423"/>
              <a:gd name="T54" fmla="*/ 469 w 532"/>
              <a:gd name="T5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2" h="423">
                <a:moveTo>
                  <a:pt x="469" y="0"/>
                </a:moveTo>
                <a:lnTo>
                  <a:pt x="484" y="0"/>
                </a:lnTo>
                <a:lnTo>
                  <a:pt x="498" y="4"/>
                </a:lnTo>
                <a:lnTo>
                  <a:pt x="511" y="12"/>
                </a:lnTo>
                <a:lnTo>
                  <a:pt x="521" y="24"/>
                </a:lnTo>
                <a:lnTo>
                  <a:pt x="529" y="37"/>
                </a:lnTo>
                <a:lnTo>
                  <a:pt x="532" y="52"/>
                </a:lnTo>
                <a:lnTo>
                  <a:pt x="532" y="66"/>
                </a:lnTo>
                <a:lnTo>
                  <a:pt x="528" y="81"/>
                </a:lnTo>
                <a:lnTo>
                  <a:pt x="520" y="93"/>
                </a:lnTo>
                <a:lnTo>
                  <a:pt x="509" y="104"/>
                </a:lnTo>
                <a:lnTo>
                  <a:pt x="91" y="412"/>
                </a:lnTo>
                <a:lnTo>
                  <a:pt x="81" y="418"/>
                </a:lnTo>
                <a:lnTo>
                  <a:pt x="69" y="422"/>
                </a:lnTo>
                <a:lnTo>
                  <a:pt x="57" y="423"/>
                </a:lnTo>
                <a:lnTo>
                  <a:pt x="44" y="422"/>
                </a:lnTo>
                <a:lnTo>
                  <a:pt x="32" y="417"/>
                </a:lnTo>
                <a:lnTo>
                  <a:pt x="21" y="410"/>
                </a:lnTo>
                <a:lnTo>
                  <a:pt x="11" y="400"/>
                </a:lnTo>
                <a:lnTo>
                  <a:pt x="4" y="386"/>
                </a:lnTo>
                <a:lnTo>
                  <a:pt x="0" y="372"/>
                </a:lnTo>
                <a:lnTo>
                  <a:pt x="0" y="357"/>
                </a:lnTo>
                <a:lnTo>
                  <a:pt x="4" y="343"/>
                </a:lnTo>
                <a:lnTo>
                  <a:pt x="12" y="330"/>
                </a:lnTo>
                <a:lnTo>
                  <a:pt x="23" y="319"/>
                </a:lnTo>
                <a:lnTo>
                  <a:pt x="441" y="11"/>
                </a:lnTo>
                <a:lnTo>
                  <a:pt x="455" y="3"/>
                </a:lnTo>
                <a:lnTo>
                  <a:pt x="469" y="0"/>
                </a:lnTo>
                <a:close/>
              </a:path>
            </a:pathLst>
          </a:custGeom>
          <a:solidFill>
            <a:schemeClr val="bg1"/>
          </a:solidFill>
          <a:ln w="0">
            <a:noFill/>
            <a:prstDash val="solid"/>
            <a:round/>
          </a:ln>
        </p:spPr>
        <p:txBody>
          <a:bodyPr vert="horz" wrap="square" lIns="121920" tIns="60961" rIns="121920" bIns="60961" numCol="1" anchor="t" anchorCtr="0" compatLnSpc="1"/>
          <a:lstStyle/>
          <a:p>
            <a:pPr defTabSz="1183005"/>
            <a:endParaRPr lang="es-SV" sz="935">
              <a:solidFill>
                <a:srgbClr val="000000"/>
              </a:solidFill>
              <a:cs typeface="+mn-ea"/>
              <a:sym typeface="+mn-lt"/>
            </a:endParaRPr>
          </a:p>
        </p:txBody>
      </p:sp>
      <p:sp>
        <p:nvSpPr>
          <p:cNvPr id="13" name="Freeform 13"/>
          <p:cNvSpPr/>
          <p:nvPr/>
        </p:nvSpPr>
        <p:spPr bwMode="auto">
          <a:xfrm>
            <a:off x="6997078" y="4441986"/>
            <a:ext cx="71613" cy="57287"/>
          </a:xfrm>
          <a:custGeom>
            <a:avLst/>
            <a:gdLst>
              <a:gd name="T0" fmla="*/ 425 w 488"/>
              <a:gd name="T1" fmla="*/ 0 h 392"/>
              <a:gd name="T2" fmla="*/ 440 w 488"/>
              <a:gd name="T3" fmla="*/ 1 h 392"/>
              <a:gd name="T4" fmla="*/ 454 w 488"/>
              <a:gd name="T5" fmla="*/ 5 h 392"/>
              <a:gd name="T6" fmla="*/ 467 w 488"/>
              <a:gd name="T7" fmla="*/ 12 h 392"/>
              <a:gd name="T8" fmla="*/ 477 w 488"/>
              <a:gd name="T9" fmla="*/ 23 h 392"/>
              <a:gd name="T10" fmla="*/ 485 w 488"/>
              <a:gd name="T11" fmla="*/ 37 h 392"/>
              <a:gd name="T12" fmla="*/ 488 w 488"/>
              <a:gd name="T13" fmla="*/ 51 h 392"/>
              <a:gd name="T14" fmla="*/ 488 w 488"/>
              <a:gd name="T15" fmla="*/ 66 h 392"/>
              <a:gd name="T16" fmla="*/ 484 w 488"/>
              <a:gd name="T17" fmla="*/ 80 h 392"/>
              <a:gd name="T18" fmla="*/ 476 w 488"/>
              <a:gd name="T19" fmla="*/ 94 h 392"/>
              <a:gd name="T20" fmla="*/ 465 w 488"/>
              <a:gd name="T21" fmla="*/ 105 h 392"/>
              <a:gd name="T22" fmla="*/ 91 w 488"/>
              <a:gd name="T23" fmla="*/ 380 h 392"/>
              <a:gd name="T24" fmla="*/ 80 w 488"/>
              <a:gd name="T25" fmla="*/ 386 h 392"/>
              <a:gd name="T26" fmla="*/ 69 w 488"/>
              <a:gd name="T27" fmla="*/ 390 h 392"/>
              <a:gd name="T28" fmla="*/ 57 w 488"/>
              <a:gd name="T29" fmla="*/ 392 h 392"/>
              <a:gd name="T30" fmla="*/ 44 w 488"/>
              <a:gd name="T31" fmla="*/ 390 h 392"/>
              <a:gd name="T32" fmla="*/ 31 w 488"/>
              <a:gd name="T33" fmla="*/ 385 h 392"/>
              <a:gd name="T34" fmla="*/ 20 w 488"/>
              <a:gd name="T35" fmla="*/ 378 h 392"/>
              <a:gd name="T36" fmla="*/ 11 w 488"/>
              <a:gd name="T37" fmla="*/ 368 h 392"/>
              <a:gd name="T38" fmla="*/ 3 w 488"/>
              <a:gd name="T39" fmla="*/ 354 h 392"/>
              <a:gd name="T40" fmla="*/ 0 w 488"/>
              <a:gd name="T41" fmla="*/ 340 h 392"/>
              <a:gd name="T42" fmla="*/ 0 w 488"/>
              <a:gd name="T43" fmla="*/ 324 h 392"/>
              <a:gd name="T44" fmla="*/ 4 w 488"/>
              <a:gd name="T45" fmla="*/ 310 h 392"/>
              <a:gd name="T46" fmla="*/ 12 w 488"/>
              <a:gd name="T47" fmla="*/ 297 h 392"/>
              <a:gd name="T48" fmla="*/ 23 w 488"/>
              <a:gd name="T49" fmla="*/ 287 h 392"/>
              <a:gd name="T50" fmla="*/ 397 w 488"/>
              <a:gd name="T51" fmla="*/ 11 h 392"/>
              <a:gd name="T52" fmla="*/ 411 w 488"/>
              <a:gd name="T53" fmla="*/ 4 h 392"/>
              <a:gd name="T54" fmla="*/ 425 w 488"/>
              <a:gd name="T55"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8" h="392">
                <a:moveTo>
                  <a:pt x="425" y="0"/>
                </a:moveTo>
                <a:lnTo>
                  <a:pt x="440" y="1"/>
                </a:lnTo>
                <a:lnTo>
                  <a:pt x="454" y="5"/>
                </a:lnTo>
                <a:lnTo>
                  <a:pt x="467" y="12"/>
                </a:lnTo>
                <a:lnTo>
                  <a:pt x="477" y="23"/>
                </a:lnTo>
                <a:lnTo>
                  <a:pt x="485" y="37"/>
                </a:lnTo>
                <a:lnTo>
                  <a:pt x="488" y="51"/>
                </a:lnTo>
                <a:lnTo>
                  <a:pt x="488" y="66"/>
                </a:lnTo>
                <a:lnTo>
                  <a:pt x="484" y="80"/>
                </a:lnTo>
                <a:lnTo>
                  <a:pt x="476" y="94"/>
                </a:lnTo>
                <a:lnTo>
                  <a:pt x="465" y="105"/>
                </a:lnTo>
                <a:lnTo>
                  <a:pt x="91" y="380"/>
                </a:lnTo>
                <a:lnTo>
                  <a:pt x="80" y="386"/>
                </a:lnTo>
                <a:lnTo>
                  <a:pt x="69" y="390"/>
                </a:lnTo>
                <a:lnTo>
                  <a:pt x="57" y="392"/>
                </a:lnTo>
                <a:lnTo>
                  <a:pt x="44" y="390"/>
                </a:lnTo>
                <a:lnTo>
                  <a:pt x="31" y="385"/>
                </a:lnTo>
                <a:lnTo>
                  <a:pt x="20" y="378"/>
                </a:lnTo>
                <a:lnTo>
                  <a:pt x="11" y="368"/>
                </a:lnTo>
                <a:lnTo>
                  <a:pt x="3" y="354"/>
                </a:lnTo>
                <a:lnTo>
                  <a:pt x="0" y="340"/>
                </a:lnTo>
                <a:lnTo>
                  <a:pt x="0" y="324"/>
                </a:lnTo>
                <a:lnTo>
                  <a:pt x="4" y="310"/>
                </a:lnTo>
                <a:lnTo>
                  <a:pt x="12" y="297"/>
                </a:lnTo>
                <a:lnTo>
                  <a:pt x="23" y="287"/>
                </a:lnTo>
                <a:lnTo>
                  <a:pt x="397" y="11"/>
                </a:lnTo>
                <a:lnTo>
                  <a:pt x="411" y="4"/>
                </a:lnTo>
                <a:lnTo>
                  <a:pt x="425" y="0"/>
                </a:lnTo>
                <a:close/>
              </a:path>
            </a:pathLst>
          </a:custGeom>
          <a:solidFill>
            <a:schemeClr val="bg1"/>
          </a:solidFill>
          <a:ln w="0">
            <a:noFill/>
            <a:prstDash val="solid"/>
            <a:round/>
          </a:ln>
        </p:spPr>
        <p:txBody>
          <a:bodyPr vert="horz" wrap="square" lIns="121920" tIns="60961" rIns="121920" bIns="60961" numCol="1" anchor="t" anchorCtr="0" compatLnSpc="1"/>
          <a:lstStyle/>
          <a:p>
            <a:pPr defTabSz="1183005"/>
            <a:endParaRPr lang="es-SV" sz="935">
              <a:solidFill>
                <a:srgbClr val="000000"/>
              </a:solidFill>
              <a:cs typeface="+mn-ea"/>
              <a:sym typeface="+mn-lt"/>
            </a:endParaRPr>
          </a:p>
        </p:txBody>
      </p:sp>
      <p:sp>
        <p:nvSpPr>
          <p:cNvPr id="14" name="Freeform 14"/>
          <p:cNvSpPr/>
          <p:nvPr/>
        </p:nvSpPr>
        <p:spPr bwMode="auto">
          <a:xfrm>
            <a:off x="7027025" y="4581298"/>
            <a:ext cx="80727" cy="16926"/>
          </a:xfrm>
          <a:custGeom>
            <a:avLst/>
            <a:gdLst>
              <a:gd name="T0" fmla="*/ 57 w 555"/>
              <a:gd name="T1" fmla="*/ 0 h 115"/>
              <a:gd name="T2" fmla="*/ 498 w 555"/>
              <a:gd name="T3" fmla="*/ 0 h 115"/>
              <a:gd name="T4" fmla="*/ 516 w 555"/>
              <a:gd name="T5" fmla="*/ 3 h 115"/>
              <a:gd name="T6" fmla="*/ 532 w 555"/>
              <a:gd name="T7" fmla="*/ 11 h 115"/>
              <a:gd name="T8" fmla="*/ 544 w 555"/>
              <a:gd name="T9" fmla="*/ 24 h 115"/>
              <a:gd name="T10" fmla="*/ 552 w 555"/>
              <a:gd name="T11" fmla="*/ 39 h 115"/>
              <a:gd name="T12" fmla="*/ 555 w 555"/>
              <a:gd name="T13" fmla="*/ 58 h 115"/>
              <a:gd name="T14" fmla="*/ 552 w 555"/>
              <a:gd name="T15" fmla="*/ 76 h 115"/>
              <a:gd name="T16" fmla="*/ 544 w 555"/>
              <a:gd name="T17" fmla="*/ 91 h 115"/>
              <a:gd name="T18" fmla="*/ 532 w 555"/>
              <a:gd name="T19" fmla="*/ 104 h 115"/>
              <a:gd name="T20" fmla="*/ 516 w 555"/>
              <a:gd name="T21" fmla="*/ 112 h 115"/>
              <a:gd name="T22" fmla="*/ 498 w 555"/>
              <a:gd name="T23" fmla="*/ 115 h 115"/>
              <a:gd name="T24" fmla="*/ 57 w 555"/>
              <a:gd name="T25" fmla="*/ 115 h 115"/>
              <a:gd name="T26" fmla="*/ 39 w 555"/>
              <a:gd name="T27" fmla="*/ 112 h 115"/>
              <a:gd name="T28" fmla="*/ 23 w 555"/>
              <a:gd name="T29" fmla="*/ 104 h 115"/>
              <a:gd name="T30" fmla="*/ 11 w 555"/>
              <a:gd name="T31" fmla="*/ 91 h 115"/>
              <a:gd name="T32" fmla="*/ 3 w 555"/>
              <a:gd name="T33" fmla="*/ 76 h 115"/>
              <a:gd name="T34" fmla="*/ 0 w 555"/>
              <a:gd name="T35" fmla="*/ 58 h 115"/>
              <a:gd name="T36" fmla="*/ 3 w 555"/>
              <a:gd name="T37" fmla="*/ 39 h 115"/>
              <a:gd name="T38" fmla="*/ 11 w 555"/>
              <a:gd name="T39" fmla="*/ 24 h 115"/>
              <a:gd name="T40" fmla="*/ 23 w 555"/>
              <a:gd name="T41" fmla="*/ 11 h 115"/>
              <a:gd name="T42" fmla="*/ 39 w 555"/>
              <a:gd name="T43" fmla="*/ 3 h 115"/>
              <a:gd name="T44" fmla="*/ 57 w 555"/>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5" h="115">
                <a:moveTo>
                  <a:pt x="57" y="0"/>
                </a:moveTo>
                <a:lnTo>
                  <a:pt x="498" y="0"/>
                </a:lnTo>
                <a:lnTo>
                  <a:pt x="516" y="3"/>
                </a:lnTo>
                <a:lnTo>
                  <a:pt x="532" y="11"/>
                </a:lnTo>
                <a:lnTo>
                  <a:pt x="544" y="24"/>
                </a:lnTo>
                <a:lnTo>
                  <a:pt x="552" y="39"/>
                </a:lnTo>
                <a:lnTo>
                  <a:pt x="555" y="58"/>
                </a:lnTo>
                <a:lnTo>
                  <a:pt x="552" y="76"/>
                </a:lnTo>
                <a:lnTo>
                  <a:pt x="544" y="91"/>
                </a:lnTo>
                <a:lnTo>
                  <a:pt x="532" y="104"/>
                </a:lnTo>
                <a:lnTo>
                  <a:pt x="516" y="112"/>
                </a:lnTo>
                <a:lnTo>
                  <a:pt x="498" y="115"/>
                </a:lnTo>
                <a:lnTo>
                  <a:pt x="57" y="115"/>
                </a:lnTo>
                <a:lnTo>
                  <a:pt x="39" y="112"/>
                </a:lnTo>
                <a:lnTo>
                  <a:pt x="23" y="104"/>
                </a:lnTo>
                <a:lnTo>
                  <a:pt x="11" y="91"/>
                </a:lnTo>
                <a:lnTo>
                  <a:pt x="3" y="76"/>
                </a:lnTo>
                <a:lnTo>
                  <a:pt x="0" y="58"/>
                </a:lnTo>
                <a:lnTo>
                  <a:pt x="3" y="39"/>
                </a:lnTo>
                <a:lnTo>
                  <a:pt x="11" y="24"/>
                </a:lnTo>
                <a:lnTo>
                  <a:pt x="23" y="11"/>
                </a:lnTo>
                <a:lnTo>
                  <a:pt x="39" y="3"/>
                </a:lnTo>
                <a:lnTo>
                  <a:pt x="57" y="0"/>
                </a:lnTo>
                <a:close/>
              </a:path>
            </a:pathLst>
          </a:custGeom>
          <a:solidFill>
            <a:schemeClr val="bg1"/>
          </a:solidFill>
          <a:ln w="0">
            <a:noFill/>
            <a:prstDash val="solid"/>
            <a:round/>
          </a:ln>
        </p:spPr>
        <p:txBody>
          <a:bodyPr vert="horz" wrap="square" lIns="121920" tIns="60961" rIns="121920" bIns="60961" numCol="1" anchor="t" anchorCtr="0" compatLnSpc="1"/>
          <a:lstStyle/>
          <a:p>
            <a:pPr defTabSz="1183005"/>
            <a:endParaRPr lang="es-SV" sz="935">
              <a:solidFill>
                <a:srgbClr val="000000"/>
              </a:solidFill>
              <a:cs typeface="+mn-ea"/>
              <a:sym typeface="+mn-lt"/>
            </a:endParaRPr>
          </a:p>
        </p:txBody>
      </p:sp>
      <p:sp>
        <p:nvSpPr>
          <p:cNvPr id="15" name="Freeform 15"/>
          <p:cNvSpPr/>
          <p:nvPr/>
        </p:nvSpPr>
        <p:spPr bwMode="auto">
          <a:xfrm>
            <a:off x="6633807" y="4581298"/>
            <a:ext cx="82029" cy="16926"/>
          </a:xfrm>
          <a:custGeom>
            <a:avLst/>
            <a:gdLst>
              <a:gd name="T0" fmla="*/ 57 w 570"/>
              <a:gd name="T1" fmla="*/ 0 h 115"/>
              <a:gd name="T2" fmla="*/ 512 w 570"/>
              <a:gd name="T3" fmla="*/ 0 h 115"/>
              <a:gd name="T4" fmla="*/ 531 w 570"/>
              <a:gd name="T5" fmla="*/ 3 h 115"/>
              <a:gd name="T6" fmla="*/ 546 w 570"/>
              <a:gd name="T7" fmla="*/ 11 h 115"/>
              <a:gd name="T8" fmla="*/ 559 w 570"/>
              <a:gd name="T9" fmla="*/ 24 h 115"/>
              <a:gd name="T10" fmla="*/ 567 w 570"/>
              <a:gd name="T11" fmla="*/ 39 h 115"/>
              <a:gd name="T12" fmla="*/ 570 w 570"/>
              <a:gd name="T13" fmla="*/ 58 h 115"/>
              <a:gd name="T14" fmla="*/ 567 w 570"/>
              <a:gd name="T15" fmla="*/ 76 h 115"/>
              <a:gd name="T16" fmla="*/ 559 w 570"/>
              <a:gd name="T17" fmla="*/ 91 h 115"/>
              <a:gd name="T18" fmla="*/ 546 w 570"/>
              <a:gd name="T19" fmla="*/ 104 h 115"/>
              <a:gd name="T20" fmla="*/ 530 w 570"/>
              <a:gd name="T21" fmla="*/ 112 h 115"/>
              <a:gd name="T22" fmla="*/ 512 w 570"/>
              <a:gd name="T23" fmla="*/ 115 h 115"/>
              <a:gd name="T24" fmla="*/ 57 w 570"/>
              <a:gd name="T25" fmla="*/ 115 h 115"/>
              <a:gd name="T26" fmla="*/ 39 w 570"/>
              <a:gd name="T27" fmla="*/ 112 h 115"/>
              <a:gd name="T28" fmla="*/ 24 w 570"/>
              <a:gd name="T29" fmla="*/ 104 h 115"/>
              <a:gd name="T30" fmla="*/ 11 w 570"/>
              <a:gd name="T31" fmla="*/ 91 h 115"/>
              <a:gd name="T32" fmla="*/ 3 w 570"/>
              <a:gd name="T33" fmla="*/ 76 h 115"/>
              <a:gd name="T34" fmla="*/ 0 w 570"/>
              <a:gd name="T35" fmla="*/ 58 h 115"/>
              <a:gd name="T36" fmla="*/ 0 w 570"/>
              <a:gd name="T37" fmla="*/ 57 h 115"/>
              <a:gd name="T38" fmla="*/ 3 w 570"/>
              <a:gd name="T39" fmla="*/ 39 h 115"/>
              <a:gd name="T40" fmla="*/ 11 w 570"/>
              <a:gd name="T41" fmla="*/ 24 h 115"/>
              <a:gd name="T42" fmla="*/ 24 w 570"/>
              <a:gd name="T43" fmla="*/ 11 h 115"/>
              <a:gd name="T44" fmla="*/ 39 w 570"/>
              <a:gd name="T45" fmla="*/ 3 h 115"/>
              <a:gd name="T46" fmla="*/ 57 w 570"/>
              <a:gd name="T4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0" h="115">
                <a:moveTo>
                  <a:pt x="57" y="0"/>
                </a:moveTo>
                <a:lnTo>
                  <a:pt x="512" y="0"/>
                </a:lnTo>
                <a:lnTo>
                  <a:pt x="531" y="3"/>
                </a:lnTo>
                <a:lnTo>
                  <a:pt x="546" y="11"/>
                </a:lnTo>
                <a:lnTo>
                  <a:pt x="559" y="24"/>
                </a:lnTo>
                <a:lnTo>
                  <a:pt x="567" y="39"/>
                </a:lnTo>
                <a:lnTo>
                  <a:pt x="570" y="58"/>
                </a:lnTo>
                <a:lnTo>
                  <a:pt x="567" y="76"/>
                </a:lnTo>
                <a:lnTo>
                  <a:pt x="559" y="91"/>
                </a:lnTo>
                <a:lnTo>
                  <a:pt x="546" y="104"/>
                </a:lnTo>
                <a:lnTo>
                  <a:pt x="530" y="112"/>
                </a:lnTo>
                <a:lnTo>
                  <a:pt x="512" y="115"/>
                </a:lnTo>
                <a:lnTo>
                  <a:pt x="57" y="115"/>
                </a:lnTo>
                <a:lnTo>
                  <a:pt x="39" y="112"/>
                </a:lnTo>
                <a:lnTo>
                  <a:pt x="24" y="104"/>
                </a:lnTo>
                <a:lnTo>
                  <a:pt x="11" y="91"/>
                </a:lnTo>
                <a:lnTo>
                  <a:pt x="3" y="76"/>
                </a:lnTo>
                <a:lnTo>
                  <a:pt x="0" y="58"/>
                </a:lnTo>
                <a:lnTo>
                  <a:pt x="0" y="57"/>
                </a:lnTo>
                <a:lnTo>
                  <a:pt x="3" y="39"/>
                </a:lnTo>
                <a:lnTo>
                  <a:pt x="11" y="24"/>
                </a:lnTo>
                <a:lnTo>
                  <a:pt x="24" y="11"/>
                </a:lnTo>
                <a:lnTo>
                  <a:pt x="39" y="3"/>
                </a:lnTo>
                <a:lnTo>
                  <a:pt x="57" y="0"/>
                </a:lnTo>
                <a:close/>
              </a:path>
            </a:pathLst>
          </a:custGeom>
          <a:solidFill>
            <a:schemeClr val="bg1"/>
          </a:solidFill>
          <a:ln w="0">
            <a:noFill/>
            <a:prstDash val="solid"/>
            <a:round/>
          </a:ln>
        </p:spPr>
        <p:txBody>
          <a:bodyPr vert="horz" wrap="square" lIns="121920" tIns="60961" rIns="121920" bIns="60961" numCol="1" anchor="t" anchorCtr="0" compatLnSpc="1"/>
          <a:lstStyle/>
          <a:p>
            <a:pPr defTabSz="1183005"/>
            <a:endParaRPr lang="es-SV" sz="935">
              <a:solidFill>
                <a:srgbClr val="000000"/>
              </a:solidFill>
              <a:cs typeface="+mn-ea"/>
              <a:sym typeface="+mn-lt"/>
            </a:endParaRPr>
          </a:p>
        </p:txBody>
      </p:sp>
      <p:sp>
        <p:nvSpPr>
          <p:cNvPr id="16" name="文本框 15"/>
          <p:cNvSpPr txBox="1"/>
          <p:nvPr/>
        </p:nvSpPr>
        <p:spPr>
          <a:xfrm>
            <a:off x="7299329" y="2766177"/>
            <a:ext cx="1752403" cy="769441"/>
          </a:xfrm>
          <a:prstGeom prst="rect">
            <a:avLst/>
          </a:prstGeom>
          <a:noFill/>
        </p:spPr>
        <p:txBody>
          <a:bodyPr wrap="none" rtlCol="0">
            <a:spAutoFit/>
          </a:bodyPr>
          <a:lstStyle/>
          <a:p>
            <a:r>
              <a:rPr kumimoji="1" lang="en-US" altLang="zh-CN" sz="4400" dirty="0">
                <a:gradFill>
                  <a:gsLst>
                    <a:gs pos="0">
                      <a:srgbClr val="81B9E5"/>
                    </a:gs>
                    <a:gs pos="100000">
                      <a:srgbClr val="539AD3"/>
                    </a:gs>
                  </a:gsLst>
                  <a:lin ang="5400000" scaled="1"/>
                </a:gradFill>
                <a:cs typeface="+mn-ea"/>
                <a:sym typeface="+mn-lt"/>
              </a:rPr>
              <a:t>27,000</a:t>
            </a:r>
            <a:endParaRPr kumimoji="1" lang="zh-CN" altLang="en-US" sz="4400" dirty="0">
              <a:gradFill>
                <a:gsLst>
                  <a:gs pos="0">
                    <a:srgbClr val="81B9E5"/>
                  </a:gs>
                  <a:gs pos="100000">
                    <a:srgbClr val="539AD3"/>
                  </a:gs>
                </a:gsLst>
                <a:lin ang="5400000" scaled="1"/>
              </a:gradFill>
              <a:cs typeface="+mn-ea"/>
              <a:sym typeface="+mn-lt"/>
            </a:endParaRPr>
          </a:p>
        </p:txBody>
      </p:sp>
      <p:sp>
        <p:nvSpPr>
          <p:cNvPr id="17" name="文本框 16"/>
          <p:cNvSpPr txBox="1"/>
          <p:nvPr/>
        </p:nvSpPr>
        <p:spPr>
          <a:xfrm>
            <a:off x="7334562" y="3588685"/>
            <a:ext cx="3337296" cy="529440"/>
          </a:xfrm>
          <a:prstGeom prst="rect">
            <a:avLst/>
          </a:prstGeom>
          <a:noFill/>
        </p:spPr>
        <p:txBody>
          <a:bodyPr wrap="square" rtlCol="0">
            <a:spAutoFit/>
          </a:bodyPr>
          <a:lstStyle/>
          <a:p>
            <a:pPr>
              <a:lnSpc>
                <a:spcPct val="150000"/>
              </a:lnSpc>
            </a:pPr>
            <a:r>
              <a:rPr kumimoji="1" lang="zh-CN" altLang="en-US" sz="1000" dirty="0">
                <a:solidFill>
                  <a:schemeClr val="tx1">
                    <a:lumMod val="65000"/>
                    <a:lumOff val="35000"/>
                  </a:schemeClr>
                </a:solidFill>
                <a:cs typeface="+mn-ea"/>
                <a:sym typeface="+mn-lt"/>
              </a:rPr>
              <a:t>请在此输入您需要的文字内容，请在此输入您需要的文字内容。</a:t>
            </a:r>
            <a:endParaRPr lang="en-GB" altLang="zh-CN" sz="1000" dirty="0">
              <a:solidFill>
                <a:schemeClr val="bg1">
                  <a:lumMod val="65000"/>
                </a:schemeClr>
              </a:solidFill>
              <a:cs typeface="+mn-ea"/>
              <a:sym typeface="+mn-lt"/>
            </a:endParaRPr>
          </a:p>
        </p:txBody>
      </p:sp>
      <p:sp>
        <p:nvSpPr>
          <p:cNvPr id="18" name="文本框 17"/>
          <p:cNvSpPr txBox="1"/>
          <p:nvPr/>
        </p:nvSpPr>
        <p:spPr>
          <a:xfrm>
            <a:off x="1063896" y="2592164"/>
            <a:ext cx="2698175" cy="523220"/>
          </a:xfrm>
          <a:prstGeom prst="rect">
            <a:avLst/>
          </a:prstGeom>
          <a:noFill/>
        </p:spPr>
        <p:txBody>
          <a:bodyPr wrap="none" rtlCol="0">
            <a:spAutoFit/>
          </a:bodyPr>
          <a:lstStyle/>
          <a:p>
            <a:r>
              <a:rPr kumimoji="1" lang="zh-CN" altLang="en-US" sz="2800" dirty="0">
                <a:gradFill>
                  <a:gsLst>
                    <a:gs pos="0">
                      <a:srgbClr val="81B9E5"/>
                    </a:gs>
                    <a:gs pos="100000">
                      <a:srgbClr val="539AD3"/>
                    </a:gs>
                  </a:gsLst>
                  <a:lin ang="5400000" scaled="1"/>
                </a:gradFill>
                <a:cs typeface="+mn-ea"/>
                <a:sym typeface="+mn-lt"/>
              </a:rPr>
              <a:t>请输入标题文字</a:t>
            </a:r>
          </a:p>
        </p:txBody>
      </p:sp>
      <p:sp>
        <p:nvSpPr>
          <p:cNvPr id="19" name="文本框 18"/>
          <p:cNvSpPr txBox="1"/>
          <p:nvPr/>
        </p:nvSpPr>
        <p:spPr>
          <a:xfrm>
            <a:off x="1077148" y="2236084"/>
            <a:ext cx="1223412" cy="369332"/>
          </a:xfrm>
          <a:prstGeom prst="rect">
            <a:avLst/>
          </a:prstGeom>
          <a:noFill/>
        </p:spPr>
        <p:txBody>
          <a:bodyPr wrap="none" rtlCol="0">
            <a:spAutoFit/>
          </a:bodyPr>
          <a:lstStyle/>
          <a:p>
            <a:r>
              <a:rPr kumimoji="1" lang="en-US" altLang="zh-CN" dirty="0">
                <a:solidFill>
                  <a:schemeClr val="bg1">
                    <a:lumMod val="75000"/>
                  </a:schemeClr>
                </a:solidFill>
                <a:cs typeface="+mn-ea"/>
                <a:sym typeface="+mn-lt"/>
              </a:rPr>
              <a:t>TITLE</a:t>
            </a:r>
            <a:r>
              <a:rPr kumimoji="1" lang="zh-CN" altLang="en-US" dirty="0">
                <a:solidFill>
                  <a:schemeClr val="bg1">
                    <a:lumMod val="75000"/>
                  </a:schemeClr>
                </a:solidFill>
                <a:cs typeface="+mn-ea"/>
                <a:sym typeface="+mn-lt"/>
              </a:rPr>
              <a:t> </a:t>
            </a:r>
            <a:r>
              <a:rPr kumimoji="1" lang="en-US" altLang="zh-CN" dirty="0">
                <a:solidFill>
                  <a:schemeClr val="bg1">
                    <a:lumMod val="75000"/>
                  </a:schemeClr>
                </a:solidFill>
                <a:cs typeface="+mn-ea"/>
                <a:sym typeface="+mn-lt"/>
              </a:rPr>
              <a:t>HERE</a:t>
            </a:r>
            <a:endParaRPr kumimoji="1" lang="zh-CN" altLang="en-US" dirty="0">
              <a:solidFill>
                <a:schemeClr val="bg1">
                  <a:lumMod val="75000"/>
                </a:schemeClr>
              </a:solidFill>
              <a:cs typeface="+mn-ea"/>
              <a:sym typeface="+mn-lt"/>
            </a:endParaRPr>
          </a:p>
        </p:txBody>
      </p:sp>
      <p:sp>
        <p:nvSpPr>
          <p:cNvPr id="20" name="文本框 19"/>
          <p:cNvSpPr txBox="1"/>
          <p:nvPr/>
        </p:nvSpPr>
        <p:spPr>
          <a:xfrm>
            <a:off x="997637" y="3444960"/>
            <a:ext cx="3425024" cy="1753235"/>
          </a:xfrm>
          <a:prstGeom prst="rect">
            <a:avLst/>
          </a:prstGeom>
          <a:noFill/>
        </p:spPr>
        <p:txBody>
          <a:bodyPr wrap="square" rtlCol="0">
            <a:spAutoFit/>
          </a:bodyPr>
          <a:lstStyle/>
          <a:p>
            <a:pPr>
              <a:lnSpc>
                <a:spcPct val="150000"/>
              </a:lnSpc>
            </a:pPr>
            <a:r>
              <a:rPr kumimoji="1" lang="zh-CN" altLang="en-US" sz="1200" dirty="0">
                <a:solidFill>
                  <a:schemeClr val="tx1">
                    <a:lumMod val="65000"/>
                    <a:lumOff val="35000"/>
                  </a:schemeClr>
                </a:solidFill>
                <a:cs typeface="+mn-ea"/>
                <a:sym typeface="+mn-lt"/>
              </a:rPr>
              <a:t>请在此输入您需要的文字内容，请在此输入您需要的文字内容。请在此输入您需要的文字内容，请在此输入您需要的文字内容。请在此输入您需要的文字内容，请在此输入您需要的文字内容。请在此输入您需要的文字内容，请在此输入您需要的文字内容。</a:t>
            </a:r>
            <a:endParaRPr kumimoji="1" lang="zh-CN" altLang="en-US" sz="1200" dirty="0">
              <a:solidFill>
                <a:schemeClr val="tx1">
                  <a:lumMod val="50000"/>
                  <a:lumOff val="50000"/>
                </a:schemeClr>
              </a:solidFill>
              <a:cs typeface="+mn-ea"/>
              <a:sym typeface="+mn-lt"/>
            </a:endParaRPr>
          </a:p>
        </p:txBody>
      </p:sp>
      <p:sp>
        <p:nvSpPr>
          <p:cNvPr id="21" name="文本框 20"/>
          <p:cNvSpPr txBox="1"/>
          <p:nvPr userDrawn="1"/>
        </p:nvSpPr>
        <p:spPr>
          <a:xfrm>
            <a:off x="400428" y="399245"/>
            <a:ext cx="309880" cy="368300"/>
          </a:xfrm>
          <a:prstGeom prst="rect">
            <a:avLst/>
          </a:prstGeom>
          <a:noFill/>
        </p:spPr>
        <p:txBody>
          <a:bodyPr wrap="none" rtlCol="0">
            <a:spAutoFit/>
          </a:bodyPr>
          <a:lstStyle/>
          <a:p>
            <a:pPr algn="ctr"/>
            <a:r>
              <a:rPr kumimoji="1" lang="en-US" altLang="zh-CN" smtClean="0">
                <a:solidFill>
                  <a:schemeClr val="bg1"/>
                </a:solidFill>
                <a:cs typeface="+mn-ea"/>
                <a:sym typeface="+mn-lt"/>
              </a:rPr>
              <a:t>1</a:t>
            </a:r>
            <a:endParaRPr kumimoji="1" lang="en-US" altLang="zh-CN" dirty="0" smtClean="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1579" y="386367"/>
            <a:ext cx="2179502" cy="461665"/>
          </a:xfrm>
          <a:prstGeom prst="rect">
            <a:avLst/>
          </a:prstGeom>
          <a:noFill/>
        </p:spPr>
        <p:txBody>
          <a:bodyPr wrap="square" rtlCol="0">
            <a:spAutoFit/>
          </a:bodyPr>
          <a:lstStyle/>
          <a:p>
            <a:pPr algn="dist"/>
            <a:r>
              <a:rPr kumimoji="1" lang="zh-CN" altLang="en-US" sz="2400" dirty="0">
                <a:solidFill>
                  <a:srgbClr val="5FB1E7"/>
                </a:solidFill>
                <a:cs typeface="+mn-ea"/>
                <a:sym typeface="+mn-lt"/>
              </a:rPr>
              <a:t>教育背景说明</a:t>
            </a:r>
            <a:endParaRPr kumimoji="1" lang="zh-CN" altLang="en-US" sz="2400" dirty="0">
              <a:cs typeface="+mn-ea"/>
              <a:sym typeface="+mn-lt"/>
            </a:endParaRPr>
          </a:p>
        </p:txBody>
      </p:sp>
      <p:sp>
        <p:nvSpPr>
          <p:cNvPr id="3" name="矩形: 剪去单角 444"/>
          <p:cNvSpPr/>
          <p:nvPr/>
        </p:nvSpPr>
        <p:spPr bwMode="auto">
          <a:xfrm>
            <a:off x="4604991" y="2094381"/>
            <a:ext cx="2982018" cy="3538538"/>
          </a:xfrm>
          <a:prstGeom prst="snip1Rect">
            <a:avLst>
              <a:gd name="adj" fmla="val 29383"/>
            </a:avLst>
          </a:prstGeom>
          <a:solidFill>
            <a:srgbClr val="F6F6F6"/>
          </a:solidFill>
          <a:ln w="12700">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cs typeface="+mn-ea"/>
              <a:sym typeface="+mn-lt"/>
            </a:endParaRPr>
          </a:p>
        </p:txBody>
      </p:sp>
      <p:sp>
        <p:nvSpPr>
          <p:cNvPr id="4" name="矩形 45"/>
          <p:cNvSpPr>
            <a:spLocks noChangeArrowheads="1"/>
          </p:cNvSpPr>
          <p:nvPr/>
        </p:nvSpPr>
        <p:spPr bwMode="auto">
          <a:xfrm>
            <a:off x="4604780" y="5495069"/>
            <a:ext cx="2982439" cy="137850"/>
          </a:xfrm>
          <a:prstGeom prst="rect">
            <a:avLst/>
          </a:prstGeom>
          <a:gradFill>
            <a:gsLst>
              <a:gs pos="0">
                <a:srgbClr val="81B9E5"/>
              </a:gs>
              <a:gs pos="100000">
                <a:srgbClr val="539AD3"/>
              </a:gs>
            </a:gsLst>
            <a:lin ang="5400000" scaled="1"/>
          </a:gradFill>
          <a:ln>
            <a:noFill/>
          </a:ln>
        </p:spPr>
        <p:txBody>
          <a:bodyPr anchor="ctr"/>
          <a:lstStyle/>
          <a:p>
            <a:pPr algn="ctr"/>
            <a:endParaRPr lang="zh-CN" altLang="zh-CN">
              <a:cs typeface="+mn-ea"/>
              <a:sym typeface="+mn-lt"/>
            </a:endParaRPr>
          </a:p>
        </p:txBody>
      </p:sp>
      <p:sp>
        <p:nvSpPr>
          <p:cNvPr id="5" name="任意多边形: 形状 445"/>
          <p:cNvSpPr/>
          <p:nvPr/>
        </p:nvSpPr>
        <p:spPr bwMode="auto">
          <a:xfrm>
            <a:off x="6834763" y="2094381"/>
            <a:ext cx="752457" cy="805713"/>
          </a:xfrm>
          <a:custGeom>
            <a:avLst/>
            <a:gdLst>
              <a:gd name="T0" fmla="*/ 719975 w 608"/>
              <a:gd name="T1" fmla="*/ 0 h 608"/>
              <a:gd name="T2" fmla="*/ 0 w 608"/>
              <a:gd name="T3" fmla="*/ 0 h 608"/>
              <a:gd name="T4" fmla="*/ 719975 w 608"/>
              <a:gd name="T5" fmla="*/ 719975 h 608"/>
              <a:gd name="T6" fmla="*/ 719975 w 608"/>
              <a:gd name="T7" fmla="*/ 0 h 608"/>
              <a:gd name="T8" fmla="*/ 0 60000 65536"/>
              <a:gd name="T9" fmla="*/ 0 60000 65536"/>
              <a:gd name="T10" fmla="*/ 0 60000 65536"/>
              <a:gd name="T11" fmla="*/ 0 60000 65536"/>
              <a:gd name="T12" fmla="*/ 0 w 608"/>
              <a:gd name="T13" fmla="*/ 0 h 608"/>
              <a:gd name="T14" fmla="*/ 608 w 608"/>
              <a:gd name="T15" fmla="*/ 608 h 608"/>
            </a:gdLst>
            <a:ahLst/>
            <a:cxnLst>
              <a:cxn ang="T8">
                <a:pos x="T0" y="T1"/>
              </a:cxn>
              <a:cxn ang="T9">
                <a:pos x="T2" y="T3"/>
              </a:cxn>
              <a:cxn ang="T10">
                <a:pos x="T4" y="T5"/>
              </a:cxn>
              <a:cxn ang="T11">
                <a:pos x="T6" y="T7"/>
              </a:cxn>
            </a:cxnLst>
            <a:rect l="T12" t="T13" r="T14" b="T15"/>
            <a:pathLst>
              <a:path w="608" h="608">
                <a:moveTo>
                  <a:pt x="608" y="0"/>
                </a:moveTo>
                <a:lnTo>
                  <a:pt x="0" y="0"/>
                </a:lnTo>
                <a:lnTo>
                  <a:pt x="608" y="608"/>
                </a:lnTo>
                <a:lnTo>
                  <a:pt x="608" y="0"/>
                </a:lnTo>
                <a:close/>
              </a:path>
            </a:pathLst>
          </a:custGeom>
          <a:gradFill>
            <a:gsLst>
              <a:gs pos="0">
                <a:srgbClr val="81B9E5"/>
              </a:gs>
              <a:gs pos="100000">
                <a:srgbClr val="539AD3"/>
              </a:gs>
            </a:gsLst>
            <a:lin ang="5400000" scaled="1"/>
          </a:gradFill>
          <a:ln>
            <a:noFill/>
          </a:ln>
        </p:spPr>
        <p:txBody>
          <a:bodyPr lIns="121920" tIns="60960" rIns="121920" bIns="60960"/>
          <a:lstStyle/>
          <a:p>
            <a:pPr algn="r"/>
            <a:r>
              <a:rPr lang="en-US" altLang="zh-CN" sz="1600" b="1">
                <a:solidFill>
                  <a:schemeClr val="bg1"/>
                </a:solidFill>
                <a:cs typeface="+mn-ea"/>
                <a:sym typeface="+mn-lt"/>
              </a:rPr>
              <a:t>2</a:t>
            </a:r>
          </a:p>
        </p:txBody>
      </p:sp>
      <p:sp>
        <p:nvSpPr>
          <p:cNvPr id="6" name="矩形: 剪去单角 437"/>
          <p:cNvSpPr/>
          <p:nvPr/>
        </p:nvSpPr>
        <p:spPr bwMode="auto">
          <a:xfrm>
            <a:off x="1142974" y="2094381"/>
            <a:ext cx="2982018" cy="3538538"/>
          </a:xfrm>
          <a:prstGeom prst="snip1Rect">
            <a:avLst>
              <a:gd name="adj" fmla="val 29383"/>
            </a:avLst>
          </a:prstGeom>
          <a:solidFill>
            <a:srgbClr val="F6F6F6"/>
          </a:solidFill>
          <a:ln w="12700">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cs typeface="+mn-ea"/>
              <a:sym typeface="+mn-lt"/>
            </a:endParaRPr>
          </a:p>
        </p:txBody>
      </p:sp>
      <p:sp>
        <p:nvSpPr>
          <p:cNvPr id="7" name="矩形 42"/>
          <p:cNvSpPr>
            <a:spLocks noChangeArrowheads="1"/>
          </p:cNvSpPr>
          <p:nvPr/>
        </p:nvSpPr>
        <p:spPr bwMode="auto">
          <a:xfrm>
            <a:off x="1142975" y="5495069"/>
            <a:ext cx="2982439" cy="137850"/>
          </a:xfrm>
          <a:prstGeom prst="rect">
            <a:avLst/>
          </a:prstGeom>
          <a:gradFill>
            <a:gsLst>
              <a:gs pos="0">
                <a:srgbClr val="81B9E5"/>
              </a:gs>
              <a:gs pos="100000">
                <a:srgbClr val="539AD3"/>
              </a:gs>
            </a:gsLst>
            <a:lin ang="5400000" scaled="1"/>
          </a:gradFill>
          <a:ln>
            <a:noFill/>
          </a:ln>
        </p:spPr>
        <p:txBody>
          <a:bodyPr anchor="ctr"/>
          <a:lstStyle/>
          <a:p>
            <a:pPr algn="ctr"/>
            <a:endParaRPr lang="zh-CN" altLang="zh-CN">
              <a:cs typeface="+mn-ea"/>
              <a:sym typeface="+mn-lt"/>
            </a:endParaRPr>
          </a:p>
        </p:txBody>
      </p:sp>
      <p:sp>
        <p:nvSpPr>
          <p:cNvPr id="8" name="任意多边形: 形状 438"/>
          <p:cNvSpPr/>
          <p:nvPr/>
        </p:nvSpPr>
        <p:spPr bwMode="auto">
          <a:xfrm>
            <a:off x="3372958" y="2094381"/>
            <a:ext cx="752457" cy="805713"/>
          </a:xfrm>
          <a:custGeom>
            <a:avLst/>
            <a:gdLst>
              <a:gd name="T0" fmla="*/ 631242 w 608"/>
              <a:gd name="T1" fmla="*/ 0 h 608"/>
              <a:gd name="T2" fmla="*/ 0 w 608"/>
              <a:gd name="T3" fmla="*/ 0 h 608"/>
              <a:gd name="T4" fmla="*/ 631242 w 608"/>
              <a:gd name="T5" fmla="*/ 631242 h 608"/>
              <a:gd name="T6" fmla="*/ 631242 w 608"/>
              <a:gd name="T7" fmla="*/ 0 h 608"/>
              <a:gd name="T8" fmla="*/ 0 60000 65536"/>
              <a:gd name="T9" fmla="*/ 0 60000 65536"/>
              <a:gd name="T10" fmla="*/ 0 60000 65536"/>
              <a:gd name="T11" fmla="*/ 0 60000 65536"/>
              <a:gd name="T12" fmla="*/ 0 w 608"/>
              <a:gd name="T13" fmla="*/ 0 h 608"/>
              <a:gd name="T14" fmla="*/ 608 w 608"/>
              <a:gd name="T15" fmla="*/ 608 h 608"/>
            </a:gdLst>
            <a:ahLst/>
            <a:cxnLst>
              <a:cxn ang="T8">
                <a:pos x="T0" y="T1"/>
              </a:cxn>
              <a:cxn ang="T9">
                <a:pos x="T2" y="T3"/>
              </a:cxn>
              <a:cxn ang="T10">
                <a:pos x="T4" y="T5"/>
              </a:cxn>
              <a:cxn ang="T11">
                <a:pos x="T6" y="T7"/>
              </a:cxn>
            </a:cxnLst>
            <a:rect l="T12" t="T13" r="T14" b="T15"/>
            <a:pathLst>
              <a:path w="608" h="608">
                <a:moveTo>
                  <a:pt x="608" y="0"/>
                </a:moveTo>
                <a:lnTo>
                  <a:pt x="0" y="0"/>
                </a:lnTo>
                <a:lnTo>
                  <a:pt x="608" y="608"/>
                </a:lnTo>
                <a:lnTo>
                  <a:pt x="608" y="0"/>
                </a:lnTo>
                <a:close/>
              </a:path>
            </a:pathLst>
          </a:custGeom>
          <a:gradFill>
            <a:gsLst>
              <a:gs pos="0">
                <a:srgbClr val="81B9E5"/>
              </a:gs>
              <a:gs pos="100000">
                <a:srgbClr val="539AD3"/>
              </a:gs>
            </a:gsLst>
            <a:lin ang="5400000" scaled="1"/>
          </a:gradFill>
          <a:ln>
            <a:noFill/>
          </a:ln>
        </p:spPr>
        <p:txBody>
          <a:bodyPr lIns="121920" tIns="60960" rIns="121920" bIns="60960"/>
          <a:lstStyle/>
          <a:p>
            <a:pPr algn="r"/>
            <a:r>
              <a:rPr lang="en-US" altLang="ko-KR" sz="1600" b="1">
                <a:solidFill>
                  <a:schemeClr val="bg1"/>
                </a:solidFill>
                <a:cs typeface="+mn-ea"/>
                <a:sym typeface="+mn-lt"/>
              </a:rPr>
              <a:t>1</a:t>
            </a:r>
          </a:p>
        </p:txBody>
      </p:sp>
      <p:sp>
        <p:nvSpPr>
          <p:cNvPr id="9" name="矩形: 剪去单角 455"/>
          <p:cNvSpPr/>
          <p:nvPr/>
        </p:nvSpPr>
        <p:spPr bwMode="auto">
          <a:xfrm>
            <a:off x="8067007" y="2094381"/>
            <a:ext cx="2982018" cy="3538538"/>
          </a:xfrm>
          <a:prstGeom prst="snip1Rect">
            <a:avLst>
              <a:gd name="adj" fmla="val 29383"/>
            </a:avLst>
          </a:prstGeom>
          <a:solidFill>
            <a:srgbClr val="F6F6F6"/>
          </a:solidFill>
          <a:ln w="12700">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cs typeface="+mn-ea"/>
              <a:sym typeface="+mn-lt"/>
            </a:endParaRPr>
          </a:p>
        </p:txBody>
      </p:sp>
      <p:sp>
        <p:nvSpPr>
          <p:cNvPr id="10" name="矩形 9"/>
          <p:cNvSpPr/>
          <p:nvPr/>
        </p:nvSpPr>
        <p:spPr bwMode="auto">
          <a:xfrm>
            <a:off x="8067007" y="5496108"/>
            <a:ext cx="2982018" cy="136811"/>
          </a:xfrm>
          <a:prstGeom prst="rect">
            <a:avLst/>
          </a:prstGeom>
          <a:gradFill>
            <a:gsLst>
              <a:gs pos="0">
                <a:srgbClr val="81B9E5"/>
              </a:gs>
              <a:gs pos="100000">
                <a:srgbClr val="539AD3"/>
              </a:gs>
            </a:gsLst>
            <a:lin ang="5400000" scaled="1"/>
          </a:gradFill>
          <a:ln w="12700">
            <a:noFill/>
            <a:prstDash val="solid"/>
            <a:round/>
          </a:ln>
          <a:effectLst/>
        </p:spPr>
        <p:txBody>
          <a:bodyPr anchor="ctr"/>
          <a:lstStyle/>
          <a:p>
            <a:pPr algn="ctr">
              <a:defRPr/>
            </a:pPr>
            <a:endParaRPr>
              <a:cs typeface="+mn-ea"/>
              <a:sym typeface="+mn-lt"/>
            </a:endParaRPr>
          </a:p>
        </p:txBody>
      </p:sp>
      <p:sp>
        <p:nvSpPr>
          <p:cNvPr id="11" name="任意多边形: 形状 456"/>
          <p:cNvSpPr/>
          <p:nvPr/>
        </p:nvSpPr>
        <p:spPr bwMode="auto">
          <a:xfrm>
            <a:off x="10297723" y="2094381"/>
            <a:ext cx="751302" cy="804634"/>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gradFill>
            <a:gsLst>
              <a:gs pos="0">
                <a:srgbClr val="81B9E5"/>
              </a:gs>
              <a:gs pos="100000">
                <a:srgbClr val="539AD3"/>
              </a:gs>
            </a:gsLst>
            <a:lin ang="5400000" scaled="1"/>
          </a:gradFill>
          <a:ln w="12700">
            <a:noFill/>
            <a:prstDash val="solid"/>
            <a:round/>
          </a:ln>
          <a:effectLst/>
        </p:spPr>
        <p:txBody>
          <a:bodyPr lIns="121920" tIns="60960" rIns="121920" bIns="60960">
            <a:normAutofit/>
          </a:bodyPr>
          <a:lstStyle/>
          <a:p>
            <a:pPr algn="r">
              <a:defRPr/>
            </a:pPr>
            <a:r>
              <a:rPr lang="en-US" altLang="ko-KR" sz="1600" b="1" dirty="0">
                <a:solidFill>
                  <a:schemeClr val="bg1"/>
                </a:solidFill>
                <a:cs typeface="+mn-ea"/>
                <a:sym typeface="+mn-lt"/>
              </a:rPr>
              <a:t>3</a:t>
            </a:r>
          </a:p>
        </p:txBody>
      </p:sp>
      <p:sp>
        <p:nvSpPr>
          <p:cNvPr id="12" name="矩形 11"/>
          <p:cNvSpPr/>
          <p:nvPr/>
        </p:nvSpPr>
        <p:spPr bwMode="auto">
          <a:xfrm>
            <a:off x="1359211" y="3780181"/>
            <a:ext cx="2643099" cy="1384995"/>
          </a:xfrm>
          <a:prstGeom prst="rect">
            <a:avLst/>
          </a:prstGeom>
        </p:spPr>
        <p:txBody>
          <a:bodyPr>
            <a:spAutoFit/>
            <a:scene3d>
              <a:camera prst="orthographicFront"/>
              <a:lightRig rig="threePt" dir="t"/>
            </a:scene3d>
            <a:sp3d contourW="12700"/>
          </a:bodyPr>
          <a:lstStyle/>
          <a:p>
            <a:pPr>
              <a:lnSpc>
                <a:spcPct val="150000"/>
              </a:lnSpc>
              <a:defRPr/>
            </a:pPr>
            <a:r>
              <a:rPr lang="zh-CN" altLang="en-US" sz="1400" dirty="0">
                <a:solidFill>
                  <a:schemeClr val="tx1">
                    <a:lumMod val="75000"/>
                    <a:lumOff val="25000"/>
                  </a:schemeClr>
                </a:solidFill>
                <a:cs typeface="+mn-ea"/>
                <a:sym typeface="+mn-lt"/>
              </a:rPr>
              <a:t>用户可以在投影仪或者计算机上进行演示也可以将演示文稿打印出来制作成胶片以便应用到更广泛的领域中</a:t>
            </a:r>
          </a:p>
        </p:txBody>
      </p:sp>
      <p:sp>
        <p:nvSpPr>
          <p:cNvPr id="13" name="矩形 12"/>
          <p:cNvSpPr/>
          <p:nvPr/>
        </p:nvSpPr>
        <p:spPr bwMode="auto">
          <a:xfrm>
            <a:off x="1359210" y="3280892"/>
            <a:ext cx="2192198" cy="366895"/>
          </a:xfrm>
          <a:prstGeom prst="rect">
            <a:avLst/>
          </a:prstGeom>
        </p:spPr>
        <p:txBody>
          <a:bodyPr>
            <a:spAutoFit/>
            <a:scene3d>
              <a:camera prst="orthographicFront"/>
              <a:lightRig rig="threePt" dir="t"/>
            </a:scene3d>
            <a:sp3d contourW="12700"/>
          </a:bodyPr>
          <a:lstStyle/>
          <a:p>
            <a:pPr>
              <a:lnSpc>
                <a:spcPct val="120000"/>
              </a:lnSpc>
              <a:defRPr/>
            </a:pPr>
            <a:r>
              <a:rPr lang="zh-CN" altLang="en-US" sz="1600" b="1" dirty="0">
                <a:gradFill>
                  <a:gsLst>
                    <a:gs pos="0">
                      <a:srgbClr val="81B9E5"/>
                    </a:gs>
                    <a:gs pos="100000">
                      <a:srgbClr val="539AD3"/>
                    </a:gs>
                  </a:gsLst>
                  <a:lin ang="5400000" scaled="1"/>
                </a:gradFill>
                <a:cs typeface="+mn-ea"/>
                <a:sym typeface="+mn-lt"/>
              </a:rPr>
              <a:t>标题文字添加</a:t>
            </a:r>
          </a:p>
        </p:txBody>
      </p:sp>
      <p:sp>
        <p:nvSpPr>
          <p:cNvPr id="14" name="矩形 13"/>
          <p:cNvSpPr/>
          <p:nvPr/>
        </p:nvSpPr>
        <p:spPr bwMode="auto">
          <a:xfrm>
            <a:off x="4821017" y="3780181"/>
            <a:ext cx="2643099" cy="1384995"/>
          </a:xfrm>
          <a:prstGeom prst="rect">
            <a:avLst/>
          </a:prstGeom>
        </p:spPr>
        <p:txBody>
          <a:bodyPr>
            <a:spAutoFit/>
            <a:scene3d>
              <a:camera prst="orthographicFront"/>
              <a:lightRig rig="threePt" dir="t"/>
            </a:scene3d>
            <a:sp3d contourW="12700"/>
          </a:bodyPr>
          <a:lstStyle/>
          <a:p>
            <a:pPr>
              <a:lnSpc>
                <a:spcPct val="150000"/>
              </a:lnSpc>
              <a:defRPr/>
            </a:pPr>
            <a:r>
              <a:rPr lang="zh-CN" altLang="en-US" sz="1400" dirty="0">
                <a:solidFill>
                  <a:schemeClr val="tx1">
                    <a:lumMod val="75000"/>
                    <a:lumOff val="25000"/>
                  </a:schemeClr>
                </a:solidFill>
                <a:cs typeface="+mn-ea"/>
                <a:sym typeface="+mn-lt"/>
              </a:rPr>
              <a:t>用户可以在投影仪或者计算机上进行演示也可以将演示文稿打印出来制作成胶片以便应用到更广泛的领域中</a:t>
            </a:r>
          </a:p>
        </p:txBody>
      </p:sp>
      <p:sp>
        <p:nvSpPr>
          <p:cNvPr id="15" name="矩形 14"/>
          <p:cNvSpPr/>
          <p:nvPr/>
        </p:nvSpPr>
        <p:spPr bwMode="auto">
          <a:xfrm>
            <a:off x="4821016" y="3280892"/>
            <a:ext cx="2192198" cy="366895"/>
          </a:xfrm>
          <a:prstGeom prst="rect">
            <a:avLst/>
          </a:prstGeom>
        </p:spPr>
        <p:txBody>
          <a:bodyPr>
            <a:spAutoFit/>
            <a:scene3d>
              <a:camera prst="orthographicFront"/>
              <a:lightRig rig="threePt" dir="t"/>
            </a:scene3d>
            <a:sp3d contourW="12700"/>
          </a:bodyPr>
          <a:lstStyle/>
          <a:p>
            <a:pPr>
              <a:lnSpc>
                <a:spcPct val="120000"/>
              </a:lnSpc>
              <a:defRPr/>
            </a:pPr>
            <a:r>
              <a:rPr lang="zh-CN" altLang="en-US" sz="1600" b="1" dirty="0">
                <a:gradFill>
                  <a:gsLst>
                    <a:gs pos="0">
                      <a:srgbClr val="81B9E5"/>
                    </a:gs>
                    <a:gs pos="100000">
                      <a:srgbClr val="539AD3"/>
                    </a:gs>
                  </a:gsLst>
                  <a:lin ang="5400000" scaled="1"/>
                </a:gradFill>
                <a:cs typeface="+mn-ea"/>
                <a:sym typeface="+mn-lt"/>
              </a:rPr>
              <a:t>标题文字添加</a:t>
            </a:r>
          </a:p>
        </p:txBody>
      </p:sp>
      <p:sp>
        <p:nvSpPr>
          <p:cNvPr id="16" name="矩形 15"/>
          <p:cNvSpPr/>
          <p:nvPr/>
        </p:nvSpPr>
        <p:spPr bwMode="auto">
          <a:xfrm>
            <a:off x="8285651" y="3780181"/>
            <a:ext cx="2643099" cy="1384995"/>
          </a:xfrm>
          <a:prstGeom prst="rect">
            <a:avLst/>
          </a:prstGeom>
        </p:spPr>
        <p:txBody>
          <a:bodyPr>
            <a:spAutoFit/>
            <a:scene3d>
              <a:camera prst="orthographicFront"/>
              <a:lightRig rig="threePt" dir="t"/>
            </a:scene3d>
            <a:sp3d contourW="12700"/>
          </a:bodyPr>
          <a:lstStyle/>
          <a:p>
            <a:pPr>
              <a:lnSpc>
                <a:spcPct val="150000"/>
              </a:lnSpc>
              <a:defRPr/>
            </a:pPr>
            <a:r>
              <a:rPr lang="zh-CN" altLang="en-US" sz="1400" dirty="0">
                <a:solidFill>
                  <a:schemeClr val="tx1">
                    <a:lumMod val="75000"/>
                    <a:lumOff val="25000"/>
                  </a:schemeClr>
                </a:solidFill>
                <a:cs typeface="+mn-ea"/>
                <a:sym typeface="+mn-lt"/>
              </a:rPr>
              <a:t>用户可以在投影仪或者计算机上进行演示也可以将演示文稿打印出来制作成胶片以便应用到更广泛的领域中</a:t>
            </a:r>
          </a:p>
        </p:txBody>
      </p:sp>
      <p:sp>
        <p:nvSpPr>
          <p:cNvPr id="17" name="矩形 16"/>
          <p:cNvSpPr/>
          <p:nvPr/>
        </p:nvSpPr>
        <p:spPr bwMode="auto">
          <a:xfrm>
            <a:off x="8285650" y="3280892"/>
            <a:ext cx="2192198" cy="366895"/>
          </a:xfrm>
          <a:prstGeom prst="rect">
            <a:avLst/>
          </a:prstGeom>
        </p:spPr>
        <p:txBody>
          <a:bodyPr>
            <a:spAutoFit/>
            <a:scene3d>
              <a:camera prst="orthographicFront"/>
              <a:lightRig rig="threePt" dir="t"/>
            </a:scene3d>
            <a:sp3d contourW="12700"/>
          </a:bodyPr>
          <a:lstStyle/>
          <a:p>
            <a:pPr>
              <a:lnSpc>
                <a:spcPct val="120000"/>
              </a:lnSpc>
              <a:defRPr/>
            </a:pPr>
            <a:r>
              <a:rPr lang="zh-CN" altLang="en-US" sz="1600" b="1" dirty="0">
                <a:gradFill>
                  <a:gsLst>
                    <a:gs pos="0">
                      <a:srgbClr val="81B9E5"/>
                    </a:gs>
                    <a:gs pos="100000">
                      <a:srgbClr val="539AD3"/>
                    </a:gs>
                  </a:gsLst>
                  <a:lin ang="5400000" scaled="1"/>
                </a:gradFill>
                <a:cs typeface="+mn-ea"/>
                <a:sym typeface="+mn-lt"/>
              </a:rPr>
              <a:t>标题文字添加</a:t>
            </a:r>
          </a:p>
        </p:txBody>
      </p:sp>
      <p:sp>
        <p:nvSpPr>
          <p:cNvPr id="18" name="任意多边形: 形状 43"/>
          <p:cNvSpPr/>
          <p:nvPr/>
        </p:nvSpPr>
        <p:spPr bwMode="auto">
          <a:xfrm>
            <a:off x="5628295" y="2441830"/>
            <a:ext cx="427973" cy="458261"/>
          </a:xfrm>
          <a:custGeom>
            <a:avLst/>
            <a:gdLst>
              <a:gd name="T0" fmla="*/ 218845 w 21551"/>
              <a:gd name="T1" fmla="*/ 218844 h 21600"/>
              <a:gd name="T2" fmla="*/ 218845 w 21551"/>
              <a:gd name="T3" fmla="*/ 218844 h 21600"/>
              <a:gd name="T4" fmla="*/ 218845 w 21551"/>
              <a:gd name="T5" fmla="*/ 218844 h 21600"/>
              <a:gd name="T6" fmla="*/ 218845 w 21551"/>
              <a:gd name="T7" fmla="*/ 21884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51" h="21600" extrusionOk="0">
                <a:moveTo>
                  <a:pt x="19313" y="4353"/>
                </a:moveTo>
                <a:lnTo>
                  <a:pt x="16178" y="7496"/>
                </a:lnTo>
                <a:cubicBezTo>
                  <a:pt x="16034" y="7640"/>
                  <a:pt x="15980" y="7851"/>
                  <a:pt x="16036" y="8047"/>
                </a:cubicBezTo>
                <a:lnTo>
                  <a:pt x="18732" y="17470"/>
                </a:lnTo>
                <a:cubicBezTo>
                  <a:pt x="18788" y="17666"/>
                  <a:pt x="18734" y="17878"/>
                  <a:pt x="18590" y="18022"/>
                </a:cubicBezTo>
                <a:lnTo>
                  <a:pt x="17170" y="19445"/>
                </a:lnTo>
                <a:cubicBezTo>
                  <a:pt x="17059" y="19556"/>
                  <a:pt x="16916" y="19609"/>
                  <a:pt x="16775" y="19609"/>
                </a:cubicBezTo>
                <a:cubicBezTo>
                  <a:pt x="16581" y="19609"/>
                  <a:pt x="16390" y="19510"/>
                  <a:pt x="16285" y="19322"/>
                </a:cubicBezTo>
                <a:lnTo>
                  <a:pt x="12375" y="12317"/>
                </a:lnTo>
                <a:cubicBezTo>
                  <a:pt x="12271" y="12129"/>
                  <a:pt x="12079" y="12029"/>
                  <a:pt x="11886" y="12029"/>
                </a:cubicBezTo>
                <a:cubicBezTo>
                  <a:pt x="11744" y="12029"/>
                  <a:pt x="11602" y="12083"/>
                  <a:pt x="11491" y="12194"/>
                </a:cubicBezTo>
                <a:lnTo>
                  <a:pt x="8519" y="15172"/>
                </a:lnTo>
                <a:cubicBezTo>
                  <a:pt x="8388" y="15304"/>
                  <a:pt x="8330" y="15492"/>
                  <a:pt x="8365" y="15674"/>
                </a:cubicBezTo>
                <a:lnTo>
                  <a:pt x="8996" y="18989"/>
                </a:lnTo>
                <a:cubicBezTo>
                  <a:pt x="9031" y="19171"/>
                  <a:pt x="8973" y="19359"/>
                  <a:pt x="8842" y="19491"/>
                </a:cubicBezTo>
                <a:lnTo>
                  <a:pt x="8441" y="19893"/>
                </a:lnTo>
                <a:cubicBezTo>
                  <a:pt x="8330" y="20004"/>
                  <a:pt x="8187" y="20058"/>
                  <a:pt x="8046" y="20058"/>
                </a:cubicBezTo>
                <a:cubicBezTo>
                  <a:pt x="7852" y="20058"/>
                  <a:pt x="7661" y="19958"/>
                  <a:pt x="7556" y="19770"/>
                </a:cubicBezTo>
                <a:lnTo>
                  <a:pt x="5577" y="16226"/>
                </a:lnTo>
                <a:cubicBezTo>
                  <a:pt x="5526" y="16136"/>
                  <a:pt x="5452" y="16061"/>
                  <a:pt x="5362" y="16010"/>
                </a:cubicBezTo>
                <a:lnTo>
                  <a:pt x="1826" y="14027"/>
                </a:lnTo>
                <a:cubicBezTo>
                  <a:pt x="1502" y="13845"/>
                  <a:pt x="1441" y="13403"/>
                  <a:pt x="1703" y="13141"/>
                </a:cubicBezTo>
                <a:lnTo>
                  <a:pt x="2105" y="12738"/>
                </a:lnTo>
                <a:cubicBezTo>
                  <a:pt x="2211" y="12632"/>
                  <a:pt x="2354" y="12574"/>
                  <a:pt x="2501" y="12574"/>
                </a:cubicBezTo>
                <a:cubicBezTo>
                  <a:pt x="2536" y="12574"/>
                  <a:pt x="2571" y="12577"/>
                  <a:pt x="2606" y="12584"/>
                </a:cubicBezTo>
                <a:lnTo>
                  <a:pt x="5913" y="13216"/>
                </a:lnTo>
                <a:cubicBezTo>
                  <a:pt x="5948" y="13223"/>
                  <a:pt x="5983" y="13226"/>
                  <a:pt x="6018" y="13226"/>
                </a:cubicBezTo>
                <a:cubicBezTo>
                  <a:pt x="6165" y="13226"/>
                  <a:pt x="6308" y="13168"/>
                  <a:pt x="6414" y="13062"/>
                </a:cubicBezTo>
                <a:lnTo>
                  <a:pt x="9385" y="10083"/>
                </a:lnTo>
                <a:cubicBezTo>
                  <a:pt x="9648" y="9820"/>
                  <a:pt x="9587" y="9379"/>
                  <a:pt x="9263" y="9197"/>
                </a:cubicBezTo>
                <a:lnTo>
                  <a:pt x="2273" y="5278"/>
                </a:lnTo>
                <a:cubicBezTo>
                  <a:pt x="1949" y="5097"/>
                  <a:pt x="1888" y="4655"/>
                  <a:pt x="2150" y="4392"/>
                </a:cubicBezTo>
                <a:lnTo>
                  <a:pt x="3571" y="2968"/>
                </a:lnTo>
                <a:cubicBezTo>
                  <a:pt x="3677" y="2862"/>
                  <a:pt x="3820" y="2804"/>
                  <a:pt x="3966" y="2804"/>
                </a:cubicBezTo>
                <a:cubicBezTo>
                  <a:pt x="4018" y="2804"/>
                  <a:pt x="4070" y="2811"/>
                  <a:pt x="4121" y="2826"/>
                </a:cubicBezTo>
                <a:lnTo>
                  <a:pt x="13523" y="5528"/>
                </a:lnTo>
                <a:cubicBezTo>
                  <a:pt x="13574" y="5543"/>
                  <a:pt x="13625" y="5550"/>
                  <a:pt x="13677" y="5550"/>
                </a:cubicBezTo>
                <a:cubicBezTo>
                  <a:pt x="13823" y="5550"/>
                  <a:pt x="13966" y="5493"/>
                  <a:pt x="14073" y="5386"/>
                </a:cubicBezTo>
                <a:lnTo>
                  <a:pt x="17208" y="2243"/>
                </a:lnTo>
                <a:cubicBezTo>
                  <a:pt x="17593" y="1857"/>
                  <a:pt x="18321" y="1542"/>
                  <a:pt x="18937" y="1542"/>
                </a:cubicBezTo>
                <a:cubicBezTo>
                  <a:pt x="19252" y="1542"/>
                  <a:pt x="19538" y="1624"/>
                  <a:pt x="19734" y="1821"/>
                </a:cubicBezTo>
                <a:cubicBezTo>
                  <a:pt x="20316" y="2404"/>
                  <a:pt x="19895" y="3770"/>
                  <a:pt x="19313" y="4353"/>
                </a:cubicBezTo>
                <a:cubicBezTo>
                  <a:pt x="19313" y="4353"/>
                  <a:pt x="19313" y="4353"/>
                  <a:pt x="19313" y="4353"/>
                </a:cubicBezTo>
                <a:close/>
                <a:moveTo>
                  <a:pt x="20822" y="731"/>
                </a:moveTo>
                <a:cubicBezTo>
                  <a:pt x="20557" y="465"/>
                  <a:pt x="20235" y="268"/>
                  <a:pt x="19866" y="145"/>
                </a:cubicBezTo>
                <a:cubicBezTo>
                  <a:pt x="19578" y="49"/>
                  <a:pt x="19266" y="0"/>
                  <a:pt x="18937" y="0"/>
                </a:cubicBezTo>
                <a:cubicBezTo>
                  <a:pt x="18441" y="0"/>
                  <a:pt x="17909" y="111"/>
                  <a:pt x="17399" y="322"/>
                </a:cubicBezTo>
                <a:cubicBezTo>
                  <a:pt x="16897" y="530"/>
                  <a:pt x="16455" y="817"/>
                  <a:pt x="16120" y="1153"/>
                </a:cubicBezTo>
                <a:lnTo>
                  <a:pt x="13392" y="3887"/>
                </a:lnTo>
                <a:lnTo>
                  <a:pt x="4545" y="1343"/>
                </a:lnTo>
                <a:cubicBezTo>
                  <a:pt x="4357" y="1289"/>
                  <a:pt x="4162" y="1262"/>
                  <a:pt x="3966" y="1262"/>
                </a:cubicBezTo>
                <a:cubicBezTo>
                  <a:pt x="3691" y="1262"/>
                  <a:pt x="3423" y="1315"/>
                  <a:pt x="3169" y="1420"/>
                </a:cubicBezTo>
                <a:cubicBezTo>
                  <a:pt x="2911" y="1526"/>
                  <a:pt x="2680" y="1680"/>
                  <a:pt x="2482" y="1878"/>
                </a:cubicBezTo>
                <a:lnTo>
                  <a:pt x="1062" y="3301"/>
                </a:lnTo>
                <a:cubicBezTo>
                  <a:pt x="828" y="3536"/>
                  <a:pt x="650" y="3827"/>
                  <a:pt x="549" y="4142"/>
                </a:cubicBezTo>
                <a:cubicBezTo>
                  <a:pt x="452" y="4442"/>
                  <a:pt x="424" y="4765"/>
                  <a:pt x="467" y="5077"/>
                </a:cubicBezTo>
                <a:cubicBezTo>
                  <a:pt x="511" y="5389"/>
                  <a:pt x="625" y="5693"/>
                  <a:pt x="799" y="5955"/>
                </a:cubicBezTo>
                <a:cubicBezTo>
                  <a:pt x="982" y="6230"/>
                  <a:pt x="1232" y="6462"/>
                  <a:pt x="1522" y="6624"/>
                </a:cubicBezTo>
                <a:lnTo>
                  <a:pt x="7382" y="9910"/>
                </a:lnTo>
                <a:lnTo>
                  <a:pt x="5692" y="11604"/>
                </a:lnTo>
                <a:lnTo>
                  <a:pt x="2894" y="11069"/>
                </a:lnTo>
                <a:cubicBezTo>
                  <a:pt x="2765" y="11044"/>
                  <a:pt x="2632" y="11031"/>
                  <a:pt x="2501" y="11031"/>
                </a:cubicBezTo>
                <a:cubicBezTo>
                  <a:pt x="2225" y="11031"/>
                  <a:pt x="1956" y="11085"/>
                  <a:pt x="1701" y="11190"/>
                </a:cubicBezTo>
                <a:cubicBezTo>
                  <a:pt x="1444" y="11296"/>
                  <a:pt x="1213" y="11450"/>
                  <a:pt x="1017" y="11647"/>
                </a:cubicBezTo>
                <a:lnTo>
                  <a:pt x="615" y="12050"/>
                </a:lnTo>
                <a:cubicBezTo>
                  <a:pt x="380" y="12285"/>
                  <a:pt x="203" y="12576"/>
                  <a:pt x="101" y="12891"/>
                </a:cubicBezTo>
                <a:cubicBezTo>
                  <a:pt x="5" y="13191"/>
                  <a:pt x="-23" y="13513"/>
                  <a:pt x="20" y="13826"/>
                </a:cubicBezTo>
                <a:cubicBezTo>
                  <a:pt x="63" y="14138"/>
                  <a:pt x="178" y="14441"/>
                  <a:pt x="352" y="14703"/>
                </a:cubicBezTo>
                <a:cubicBezTo>
                  <a:pt x="535" y="14979"/>
                  <a:pt x="785" y="15210"/>
                  <a:pt x="1074" y="15373"/>
                </a:cubicBezTo>
                <a:lnTo>
                  <a:pt x="4369" y="17221"/>
                </a:lnTo>
                <a:lnTo>
                  <a:pt x="6213" y="20524"/>
                </a:lnTo>
                <a:cubicBezTo>
                  <a:pt x="6584" y="21188"/>
                  <a:pt x="7286" y="21600"/>
                  <a:pt x="8046" y="21600"/>
                </a:cubicBezTo>
                <a:cubicBezTo>
                  <a:pt x="8606" y="21600"/>
                  <a:pt x="9132" y="21381"/>
                  <a:pt x="9529" y="20984"/>
                </a:cubicBezTo>
                <a:lnTo>
                  <a:pt x="9930" y="20581"/>
                </a:lnTo>
                <a:cubicBezTo>
                  <a:pt x="10422" y="20088"/>
                  <a:pt x="10638" y="19385"/>
                  <a:pt x="10508" y="18700"/>
                </a:cubicBezTo>
                <a:lnTo>
                  <a:pt x="9974" y="15896"/>
                </a:lnTo>
                <a:lnTo>
                  <a:pt x="11664" y="14201"/>
                </a:lnTo>
                <a:lnTo>
                  <a:pt x="14942" y="20075"/>
                </a:lnTo>
                <a:cubicBezTo>
                  <a:pt x="15313" y="20739"/>
                  <a:pt x="16015" y="21152"/>
                  <a:pt x="16775" y="21152"/>
                </a:cubicBezTo>
                <a:cubicBezTo>
                  <a:pt x="17335" y="21152"/>
                  <a:pt x="17861" y="20933"/>
                  <a:pt x="18258" y="20536"/>
                </a:cubicBezTo>
                <a:lnTo>
                  <a:pt x="19678" y="19113"/>
                </a:lnTo>
                <a:cubicBezTo>
                  <a:pt x="20217" y="18572"/>
                  <a:pt x="20422" y="17780"/>
                  <a:pt x="20211" y="17045"/>
                </a:cubicBezTo>
                <a:lnTo>
                  <a:pt x="17674" y="8178"/>
                </a:lnTo>
                <a:lnTo>
                  <a:pt x="20402" y="5443"/>
                </a:lnTo>
                <a:cubicBezTo>
                  <a:pt x="20900" y="4943"/>
                  <a:pt x="21298" y="4185"/>
                  <a:pt x="21464" y="3413"/>
                </a:cubicBezTo>
                <a:cubicBezTo>
                  <a:pt x="21559" y="2971"/>
                  <a:pt x="21577" y="2546"/>
                  <a:pt x="21517" y="2149"/>
                </a:cubicBezTo>
                <a:cubicBezTo>
                  <a:pt x="21432" y="1592"/>
                  <a:pt x="21192" y="1102"/>
                  <a:pt x="20822" y="731"/>
                </a:cubicBezTo>
                <a:cubicBezTo>
                  <a:pt x="20822" y="731"/>
                  <a:pt x="20822" y="731"/>
                  <a:pt x="20822" y="731"/>
                </a:cubicBezTo>
                <a:close/>
              </a:path>
            </a:pathLst>
          </a:custGeom>
          <a:gradFill>
            <a:gsLst>
              <a:gs pos="0">
                <a:srgbClr val="81B9E5"/>
              </a:gs>
              <a:gs pos="100000">
                <a:srgbClr val="539AD3"/>
              </a:gs>
            </a:gsLst>
            <a:lin ang="5400000" scaled="1"/>
          </a:gradFill>
          <a:ln>
            <a:noFill/>
          </a:ln>
        </p:spPr>
        <p:txBody>
          <a:bodyPr anchor="ctr"/>
          <a:lstStyle/>
          <a:p>
            <a:endParaRPr lang="zh-CN" altLang="en-US">
              <a:cs typeface="+mn-ea"/>
              <a:sym typeface="+mn-lt"/>
            </a:endParaRPr>
          </a:p>
        </p:txBody>
      </p:sp>
      <p:sp>
        <p:nvSpPr>
          <p:cNvPr id="19" name="任意多边形: 形状 41"/>
          <p:cNvSpPr/>
          <p:nvPr/>
        </p:nvSpPr>
        <p:spPr bwMode="auto">
          <a:xfrm>
            <a:off x="2116947" y="2465086"/>
            <a:ext cx="461376" cy="401428"/>
          </a:xfrm>
          <a:custGeom>
            <a:avLst/>
            <a:gdLst>
              <a:gd name="T0" fmla="*/ 235926 w 21600"/>
              <a:gd name="T1" fmla="*/ 191703 h 21600"/>
              <a:gd name="T2" fmla="*/ 235926 w 21600"/>
              <a:gd name="T3" fmla="*/ 191703 h 21600"/>
              <a:gd name="T4" fmla="*/ 235926 w 21600"/>
              <a:gd name="T5" fmla="*/ 191703 h 21600"/>
              <a:gd name="T6" fmla="*/ 235926 w 21600"/>
              <a:gd name="T7" fmla="*/ 19170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gradFill>
            <a:gsLst>
              <a:gs pos="0">
                <a:srgbClr val="81B9E5"/>
              </a:gs>
              <a:gs pos="100000">
                <a:srgbClr val="539AD3"/>
              </a:gs>
            </a:gsLst>
            <a:lin ang="5400000" scaled="1"/>
          </a:gradFill>
          <a:ln>
            <a:noFill/>
          </a:ln>
        </p:spPr>
        <p:txBody>
          <a:bodyPr anchor="ctr"/>
          <a:lstStyle/>
          <a:p>
            <a:endParaRPr lang="zh-CN" altLang="en-US">
              <a:cs typeface="+mn-ea"/>
              <a:sym typeface="+mn-lt"/>
            </a:endParaRPr>
          </a:p>
        </p:txBody>
      </p:sp>
      <p:sp>
        <p:nvSpPr>
          <p:cNvPr id="20" name="任意多边形: 形状 39"/>
          <p:cNvSpPr/>
          <p:nvPr/>
        </p:nvSpPr>
        <p:spPr bwMode="auto">
          <a:xfrm>
            <a:off x="9091938" y="2407439"/>
            <a:ext cx="399247" cy="542306"/>
          </a:xfrm>
          <a:custGeom>
            <a:avLst/>
            <a:gdLst>
              <a:gd name="T0" fmla="*/ 204156 w 21600"/>
              <a:gd name="T1" fmla="*/ 258980 h 21600"/>
              <a:gd name="T2" fmla="*/ 204156 w 21600"/>
              <a:gd name="T3" fmla="*/ 258980 h 21600"/>
              <a:gd name="T4" fmla="*/ 204156 w 21600"/>
              <a:gd name="T5" fmla="*/ 258980 h 21600"/>
              <a:gd name="T6" fmla="*/ 204156 w 21600"/>
              <a:gd name="T7" fmla="*/ 25898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003" y="6729"/>
                </a:moveTo>
                <a:cubicBezTo>
                  <a:pt x="17891" y="6790"/>
                  <a:pt x="17842" y="6883"/>
                  <a:pt x="17842" y="6994"/>
                </a:cubicBezTo>
                <a:cubicBezTo>
                  <a:pt x="17842" y="7080"/>
                  <a:pt x="17901" y="7139"/>
                  <a:pt x="18015" y="7191"/>
                </a:cubicBezTo>
                <a:cubicBezTo>
                  <a:pt x="18122" y="7230"/>
                  <a:pt x="18344" y="7284"/>
                  <a:pt x="18697" y="7352"/>
                </a:cubicBezTo>
                <a:cubicBezTo>
                  <a:pt x="19207" y="7434"/>
                  <a:pt x="19552" y="7540"/>
                  <a:pt x="19715" y="7661"/>
                </a:cubicBezTo>
                <a:cubicBezTo>
                  <a:pt x="19899" y="7775"/>
                  <a:pt x="19976" y="7963"/>
                  <a:pt x="19976" y="8220"/>
                </a:cubicBezTo>
                <a:cubicBezTo>
                  <a:pt x="19976" y="8479"/>
                  <a:pt x="19851" y="8684"/>
                  <a:pt x="19591" y="8842"/>
                </a:cubicBezTo>
                <a:cubicBezTo>
                  <a:pt x="19332" y="8993"/>
                  <a:pt x="18985" y="9069"/>
                  <a:pt x="18546" y="9069"/>
                </a:cubicBezTo>
                <a:cubicBezTo>
                  <a:pt x="18091" y="9069"/>
                  <a:pt x="17748" y="8987"/>
                  <a:pt x="17505" y="8826"/>
                </a:cubicBezTo>
                <a:cubicBezTo>
                  <a:pt x="17256" y="8660"/>
                  <a:pt x="17122" y="8433"/>
                  <a:pt x="17105" y="8130"/>
                </a:cubicBezTo>
                <a:lnTo>
                  <a:pt x="17814" y="8130"/>
                </a:lnTo>
                <a:cubicBezTo>
                  <a:pt x="17814" y="8283"/>
                  <a:pt x="17879" y="8395"/>
                  <a:pt x="18015" y="8471"/>
                </a:cubicBezTo>
                <a:cubicBezTo>
                  <a:pt x="18132" y="8553"/>
                  <a:pt x="18312" y="8592"/>
                  <a:pt x="18546" y="8592"/>
                </a:cubicBezTo>
                <a:cubicBezTo>
                  <a:pt x="18773" y="8592"/>
                  <a:pt x="18957" y="8562"/>
                  <a:pt x="19091" y="8501"/>
                </a:cubicBezTo>
                <a:cubicBezTo>
                  <a:pt x="19217" y="8442"/>
                  <a:pt x="19283" y="8356"/>
                  <a:pt x="19283" y="8253"/>
                </a:cubicBezTo>
                <a:cubicBezTo>
                  <a:pt x="19283" y="8152"/>
                  <a:pt x="19234" y="8078"/>
                  <a:pt x="19148" y="8024"/>
                </a:cubicBezTo>
                <a:cubicBezTo>
                  <a:pt x="19054" y="7973"/>
                  <a:pt x="18860" y="7926"/>
                  <a:pt x="18555" y="7874"/>
                </a:cubicBezTo>
                <a:cubicBezTo>
                  <a:pt x="18003" y="7775"/>
                  <a:pt x="17623" y="7669"/>
                  <a:pt x="17440" y="7554"/>
                </a:cubicBezTo>
                <a:cubicBezTo>
                  <a:pt x="17256" y="7442"/>
                  <a:pt x="17161" y="7268"/>
                  <a:pt x="17161" y="7024"/>
                </a:cubicBezTo>
                <a:cubicBezTo>
                  <a:pt x="17161" y="6759"/>
                  <a:pt x="17278" y="6550"/>
                  <a:pt x="17527" y="6388"/>
                </a:cubicBezTo>
                <a:cubicBezTo>
                  <a:pt x="17776" y="6230"/>
                  <a:pt x="18103" y="6154"/>
                  <a:pt x="18524" y="6154"/>
                </a:cubicBezTo>
                <a:cubicBezTo>
                  <a:pt x="18919" y="6154"/>
                  <a:pt x="19234" y="6230"/>
                  <a:pt x="19487" y="6397"/>
                </a:cubicBezTo>
                <a:cubicBezTo>
                  <a:pt x="19737" y="6563"/>
                  <a:pt x="19868" y="6785"/>
                  <a:pt x="19899" y="7063"/>
                </a:cubicBezTo>
                <a:lnTo>
                  <a:pt x="19179" y="7063"/>
                </a:lnTo>
                <a:cubicBezTo>
                  <a:pt x="19169" y="6926"/>
                  <a:pt x="19091" y="6820"/>
                  <a:pt x="18967" y="6747"/>
                </a:cubicBezTo>
                <a:cubicBezTo>
                  <a:pt x="18832" y="6670"/>
                  <a:pt x="18648" y="6631"/>
                  <a:pt x="18437" y="6631"/>
                </a:cubicBezTo>
                <a:cubicBezTo>
                  <a:pt x="18257" y="6631"/>
                  <a:pt x="18103" y="6661"/>
                  <a:pt x="18003" y="6729"/>
                </a:cubicBezTo>
                <a:cubicBezTo>
                  <a:pt x="18003" y="6729"/>
                  <a:pt x="18003" y="6729"/>
                  <a:pt x="18003" y="6729"/>
                </a:cubicBezTo>
                <a:close/>
                <a:moveTo>
                  <a:pt x="15761" y="7344"/>
                </a:moveTo>
                <a:cubicBezTo>
                  <a:pt x="15665" y="7405"/>
                  <a:pt x="15528" y="7434"/>
                  <a:pt x="15338" y="7434"/>
                </a:cubicBezTo>
                <a:lnTo>
                  <a:pt x="14490" y="7434"/>
                </a:lnTo>
                <a:lnTo>
                  <a:pt x="14490" y="6707"/>
                </a:lnTo>
                <a:lnTo>
                  <a:pt x="15366" y="6707"/>
                </a:lnTo>
                <a:cubicBezTo>
                  <a:pt x="15549" y="6707"/>
                  <a:pt x="15675" y="6738"/>
                  <a:pt x="15768" y="6798"/>
                </a:cubicBezTo>
                <a:cubicBezTo>
                  <a:pt x="15865" y="6857"/>
                  <a:pt x="15902" y="6950"/>
                  <a:pt x="15902" y="7070"/>
                </a:cubicBezTo>
                <a:cubicBezTo>
                  <a:pt x="15902" y="7191"/>
                  <a:pt x="15855" y="7284"/>
                  <a:pt x="15761" y="7344"/>
                </a:cubicBezTo>
                <a:cubicBezTo>
                  <a:pt x="15761" y="7344"/>
                  <a:pt x="15761" y="7344"/>
                  <a:pt x="15761" y="7344"/>
                </a:cubicBezTo>
                <a:close/>
                <a:moveTo>
                  <a:pt x="16633" y="6994"/>
                </a:moveTo>
                <a:cubicBezTo>
                  <a:pt x="16633" y="6769"/>
                  <a:pt x="16526" y="6579"/>
                  <a:pt x="16326" y="6435"/>
                </a:cubicBezTo>
                <a:cubicBezTo>
                  <a:pt x="16124" y="6299"/>
                  <a:pt x="15855" y="6230"/>
                  <a:pt x="15518" y="6230"/>
                </a:cubicBezTo>
                <a:lnTo>
                  <a:pt x="13751" y="6230"/>
                </a:lnTo>
                <a:lnTo>
                  <a:pt x="13751" y="8993"/>
                </a:lnTo>
                <a:lnTo>
                  <a:pt x="14490" y="8993"/>
                </a:lnTo>
                <a:lnTo>
                  <a:pt x="14490" y="7904"/>
                </a:lnTo>
                <a:lnTo>
                  <a:pt x="15210" y="7904"/>
                </a:lnTo>
                <a:cubicBezTo>
                  <a:pt x="15432" y="7904"/>
                  <a:pt x="15577" y="7926"/>
                  <a:pt x="15665" y="7980"/>
                </a:cubicBezTo>
                <a:cubicBezTo>
                  <a:pt x="15761" y="8032"/>
                  <a:pt x="15800" y="8122"/>
                  <a:pt x="15800" y="8245"/>
                </a:cubicBezTo>
                <a:lnTo>
                  <a:pt x="15806" y="8494"/>
                </a:lnTo>
                <a:cubicBezTo>
                  <a:pt x="15806" y="8609"/>
                  <a:pt x="15815" y="8706"/>
                  <a:pt x="15837" y="8805"/>
                </a:cubicBezTo>
                <a:cubicBezTo>
                  <a:pt x="15855" y="8895"/>
                  <a:pt x="15865" y="8963"/>
                  <a:pt x="15886" y="8987"/>
                </a:cubicBezTo>
                <a:lnTo>
                  <a:pt x="16692" y="8987"/>
                </a:lnTo>
                <a:lnTo>
                  <a:pt x="16692" y="8919"/>
                </a:lnTo>
                <a:cubicBezTo>
                  <a:pt x="16633" y="8895"/>
                  <a:pt x="16585" y="8864"/>
                  <a:pt x="16575" y="8826"/>
                </a:cubicBezTo>
                <a:cubicBezTo>
                  <a:pt x="16547" y="8788"/>
                  <a:pt x="16538" y="8720"/>
                  <a:pt x="16526" y="8638"/>
                </a:cubicBezTo>
                <a:lnTo>
                  <a:pt x="16519" y="8184"/>
                </a:lnTo>
                <a:cubicBezTo>
                  <a:pt x="16508" y="7963"/>
                  <a:pt x="16401" y="7805"/>
                  <a:pt x="16202" y="7707"/>
                </a:cubicBezTo>
                <a:cubicBezTo>
                  <a:pt x="16174" y="7691"/>
                  <a:pt x="16135" y="7685"/>
                  <a:pt x="16086" y="7661"/>
                </a:cubicBezTo>
                <a:cubicBezTo>
                  <a:pt x="16163" y="7639"/>
                  <a:pt x="16230" y="7609"/>
                  <a:pt x="16298" y="7579"/>
                </a:cubicBezTo>
                <a:cubicBezTo>
                  <a:pt x="16519" y="7456"/>
                  <a:pt x="16633" y="7260"/>
                  <a:pt x="16633" y="6994"/>
                </a:cubicBezTo>
                <a:cubicBezTo>
                  <a:pt x="16633" y="6994"/>
                  <a:pt x="16633" y="6994"/>
                  <a:pt x="16633" y="6994"/>
                </a:cubicBezTo>
                <a:close/>
                <a:moveTo>
                  <a:pt x="12311" y="8993"/>
                </a:moveTo>
                <a:lnTo>
                  <a:pt x="12311" y="7737"/>
                </a:lnTo>
                <a:lnTo>
                  <a:pt x="10936" y="7737"/>
                </a:lnTo>
                <a:lnTo>
                  <a:pt x="10936" y="8993"/>
                </a:lnTo>
                <a:lnTo>
                  <a:pt x="10200" y="8993"/>
                </a:lnTo>
                <a:lnTo>
                  <a:pt x="10200" y="6230"/>
                </a:lnTo>
                <a:lnTo>
                  <a:pt x="10936" y="6230"/>
                </a:lnTo>
                <a:lnTo>
                  <a:pt x="10936" y="7268"/>
                </a:lnTo>
                <a:lnTo>
                  <a:pt x="12311" y="7268"/>
                </a:lnTo>
                <a:lnTo>
                  <a:pt x="12311" y="6230"/>
                </a:lnTo>
                <a:lnTo>
                  <a:pt x="13033" y="6230"/>
                </a:lnTo>
                <a:lnTo>
                  <a:pt x="13033" y="8993"/>
                </a:lnTo>
                <a:cubicBezTo>
                  <a:pt x="13033" y="8993"/>
                  <a:pt x="12311" y="8993"/>
                  <a:pt x="12311" y="8993"/>
                </a:cubicBezTo>
                <a:close/>
                <a:moveTo>
                  <a:pt x="16086" y="3348"/>
                </a:moveTo>
                <a:lnTo>
                  <a:pt x="16135" y="3271"/>
                </a:lnTo>
                <a:lnTo>
                  <a:pt x="17787" y="1111"/>
                </a:lnTo>
                <a:lnTo>
                  <a:pt x="17787" y="3348"/>
                </a:lnTo>
                <a:cubicBezTo>
                  <a:pt x="17787" y="3348"/>
                  <a:pt x="16086" y="3348"/>
                  <a:pt x="16086" y="3348"/>
                </a:cubicBezTo>
                <a:close/>
                <a:moveTo>
                  <a:pt x="17787" y="5367"/>
                </a:moveTo>
                <a:lnTo>
                  <a:pt x="19104" y="5367"/>
                </a:lnTo>
                <a:lnTo>
                  <a:pt x="19104" y="4180"/>
                </a:lnTo>
                <a:lnTo>
                  <a:pt x="19868" y="4180"/>
                </a:lnTo>
                <a:lnTo>
                  <a:pt x="19868" y="3348"/>
                </a:lnTo>
                <a:lnTo>
                  <a:pt x="19104" y="3348"/>
                </a:lnTo>
                <a:lnTo>
                  <a:pt x="19104" y="0"/>
                </a:lnTo>
                <a:lnTo>
                  <a:pt x="17613" y="0"/>
                </a:lnTo>
                <a:lnTo>
                  <a:pt x="15106" y="3271"/>
                </a:lnTo>
                <a:lnTo>
                  <a:pt x="15106" y="4180"/>
                </a:lnTo>
                <a:lnTo>
                  <a:pt x="17787" y="4180"/>
                </a:lnTo>
                <a:cubicBezTo>
                  <a:pt x="17787" y="4180"/>
                  <a:pt x="17787" y="5367"/>
                  <a:pt x="17787" y="5367"/>
                </a:cubicBezTo>
                <a:close/>
                <a:moveTo>
                  <a:pt x="14415" y="5367"/>
                </a:moveTo>
                <a:lnTo>
                  <a:pt x="9776" y="5367"/>
                </a:lnTo>
                <a:lnTo>
                  <a:pt x="9776" y="5360"/>
                </a:lnTo>
                <a:cubicBezTo>
                  <a:pt x="9776" y="4876"/>
                  <a:pt x="9929" y="4451"/>
                  <a:pt x="10247" y="4095"/>
                </a:cubicBezTo>
                <a:cubicBezTo>
                  <a:pt x="10563" y="3746"/>
                  <a:pt x="11159" y="3340"/>
                  <a:pt x="12024" y="2853"/>
                </a:cubicBezTo>
                <a:cubicBezTo>
                  <a:pt x="12410" y="2643"/>
                  <a:pt x="12676" y="2443"/>
                  <a:pt x="12841" y="2271"/>
                </a:cubicBezTo>
                <a:cubicBezTo>
                  <a:pt x="13003" y="2089"/>
                  <a:pt x="13081" y="1892"/>
                  <a:pt x="13081" y="1674"/>
                </a:cubicBezTo>
                <a:cubicBezTo>
                  <a:pt x="13081" y="1440"/>
                  <a:pt x="12995" y="1243"/>
                  <a:pt x="12820" y="1106"/>
                </a:cubicBezTo>
                <a:cubicBezTo>
                  <a:pt x="12648" y="954"/>
                  <a:pt x="12416" y="885"/>
                  <a:pt x="12121" y="885"/>
                </a:cubicBezTo>
                <a:cubicBezTo>
                  <a:pt x="11824" y="885"/>
                  <a:pt x="11581" y="976"/>
                  <a:pt x="11419" y="1158"/>
                </a:cubicBezTo>
                <a:cubicBezTo>
                  <a:pt x="11235" y="1342"/>
                  <a:pt x="11159" y="1590"/>
                  <a:pt x="11169" y="1892"/>
                </a:cubicBezTo>
                <a:lnTo>
                  <a:pt x="9863" y="1892"/>
                </a:lnTo>
                <a:cubicBezTo>
                  <a:pt x="9842" y="1317"/>
                  <a:pt x="10038" y="855"/>
                  <a:pt x="10449" y="514"/>
                </a:cubicBezTo>
                <a:cubicBezTo>
                  <a:pt x="10851" y="175"/>
                  <a:pt x="11419" y="0"/>
                  <a:pt x="12139" y="0"/>
                </a:cubicBezTo>
                <a:cubicBezTo>
                  <a:pt x="12801" y="0"/>
                  <a:pt x="13348" y="159"/>
                  <a:pt x="13779" y="470"/>
                </a:cubicBezTo>
                <a:cubicBezTo>
                  <a:pt x="14194" y="786"/>
                  <a:pt x="14415" y="1188"/>
                  <a:pt x="14415" y="1679"/>
                </a:cubicBezTo>
                <a:cubicBezTo>
                  <a:pt x="14415" y="2089"/>
                  <a:pt x="14290" y="2430"/>
                  <a:pt x="14051" y="2695"/>
                </a:cubicBezTo>
                <a:cubicBezTo>
                  <a:pt x="13810" y="2960"/>
                  <a:pt x="13358" y="3263"/>
                  <a:pt x="12697" y="3595"/>
                </a:cubicBezTo>
                <a:cubicBezTo>
                  <a:pt x="12080" y="3907"/>
                  <a:pt x="11668" y="4180"/>
                  <a:pt x="11438" y="4429"/>
                </a:cubicBezTo>
                <a:lnTo>
                  <a:pt x="11438" y="4437"/>
                </a:lnTo>
                <a:lnTo>
                  <a:pt x="14415" y="4437"/>
                </a:lnTo>
                <a:cubicBezTo>
                  <a:pt x="14415" y="4437"/>
                  <a:pt x="14415" y="5367"/>
                  <a:pt x="14415" y="5367"/>
                </a:cubicBezTo>
                <a:close/>
                <a:moveTo>
                  <a:pt x="11045" y="20298"/>
                </a:moveTo>
                <a:cubicBezTo>
                  <a:pt x="11045" y="21008"/>
                  <a:pt x="10314" y="21600"/>
                  <a:pt x="9403" y="21600"/>
                </a:cubicBezTo>
                <a:cubicBezTo>
                  <a:pt x="8489" y="21600"/>
                  <a:pt x="7750" y="21008"/>
                  <a:pt x="7750" y="20298"/>
                </a:cubicBezTo>
                <a:cubicBezTo>
                  <a:pt x="7750" y="19577"/>
                  <a:pt x="8489" y="18995"/>
                  <a:pt x="9403" y="18995"/>
                </a:cubicBezTo>
                <a:cubicBezTo>
                  <a:pt x="10314" y="18995"/>
                  <a:pt x="11045" y="19577"/>
                  <a:pt x="11045" y="20298"/>
                </a:cubicBezTo>
                <a:cubicBezTo>
                  <a:pt x="11045" y="20298"/>
                  <a:pt x="11045" y="20298"/>
                  <a:pt x="11045" y="20298"/>
                </a:cubicBezTo>
                <a:close/>
                <a:moveTo>
                  <a:pt x="5175" y="20298"/>
                </a:moveTo>
                <a:cubicBezTo>
                  <a:pt x="5175" y="21008"/>
                  <a:pt x="4448" y="21600"/>
                  <a:pt x="3541" y="21600"/>
                </a:cubicBezTo>
                <a:cubicBezTo>
                  <a:pt x="2625" y="21600"/>
                  <a:pt x="1882" y="21008"/>
                  <a:pt x="1882" y="20298"/>
                </a:cubicBezTo>
                <a:cubicBezTo>
                  <a:pt x="1882" y="19577"/>
                  <a:pt x="2625" y="18995"/>
                  <a:pt x="3541" y="18995"/>
                </a:cubicBezTo>
                <a:cubicBezTo>
                  <a:pt x="4448" y="18995"/>
                  <a:pt x="5175" y="19577"/>
                  <a:pt x="5175" y="20298"/>
                </a:cubicBezTo>
                <a:cubicBezTo>
                  <a:pt x="5175" y="20298"/>
                  <a:pt x="5175" y="20298"/>
                  <a:pt x="5175" y="20298"/>
                </a:cubicBezTo>
                <a:close/>
                <a:moveTo>
                  <a:pt x="21600" y="12006"/>
                </a:moveTo>
                <a:cubicBezTo>
                  <a:pt x="21600" y="12259"/>
                  <a:pt x="21339" y="12460"/>
                  <a:pt x="21021" y="12460"/>
                </a:cubicBezTo>
                <a:lnTo>
                  <a:pt x="16990" y="12460"/>
                </a:lnTo>
                <a:lnTo>
                  <a:pt x="13714" y="18359"/>
                </a:lnTo>
                <a:cubicBezTo>
                  <a:pt x="13627" y="18526"/>
                  <a:pt x="13417" y="18624"/>
                  <a:pt x="13184" y="18624"/>
                </a:cubicBezTo>
                <a:lnTo>
                  <a:pt x="847" y="18624"/>
                </a:lnTo>
                <a:cubicBezTo>
                  <a:pt x="523" y="18624"/>
                  <a:pt x="264" y="18428"/>
                  <a:pt x="264" y="18177"/>
                </a:cubicBezTo>
                <a:cubicBezTo>
                  <a:pt x="264" y="17928"/>
                  <a:pt x="523" y="17723"/>
                  <a:pt x="847" y="17723"/>
                </a:cubicBezTo>
                <a:lnTo>
                  <a:pt x="12810" y="17723"/>
                </a:lnTo>
                <a:lnTo>
                  <a:pt x="16086" y="11824"/>
                </a:lnTo>
                <a:cubicBezTo>
                  <a:pt x="16174" y="11657"/>
                  <a:pt x="16384" y="11554"/>
                  <a:pt x="16613" y="11554"/>
                </a:cubicBezTo>
                <a:lnTo>
                  <a:pt x="21021" y="11554"/>
                </a:lnTo>
                <a:cubicBezTo>
                  <a:pt x="21339" y="11554"/>
                  <a:pt x="21600" y="11758"/>
                  <a:pt x="21600" y="12006"/>
                </a:cubicBezTo>
                <a:cubicBezTo>
                  <a:pt x="21600" y="12006"/>
                  <a:pt x="21600" y="12006"/>
                  <a:pt x="21600" y="12006"/>
                </a:cubicBezTo>
                <a:close/>
                <a:moveTo>
                  <a:pt x="3650" y="4466"/>
                </a:moveTo>
                <a:cubicBezTo>
                  <a:pt x="5034" y="4466"/>
                  <a:pt x="6147" y="5345"/>
                  <a:pt x="6147" y="6435"/>
                </a:cubicBezTo>
                <a:lnTo>
                  <a:pt x="6147" y="9675"/>
                </a:lnTo>
                <a:lnTo>
                  <a:pt x="1158" y="9675"/>
                </a:lnTo>
                <a:lnTo>
                  <a:pt x="1158" y="6435"/>
                </a:lnTo>
                <a:cubicBezTo>
                  <a:pt x="1158" y="5345"/>
                  <a:pt x="2273" y="4466"/>
                  <a:pt x="3650" y="4466"/>
                </a:cubicBezTo>
                <a:cubicBezTo>
                  <a:pt x="3650" y="4466"/>
                  <a:pt x="3650" y="4466"/>
                  <a:pt x="3650" y="4466"/>
                </a:cubicBezTo>
                <a:close/>
                <a:moveTo>
                  <a:pt x="10936" y="11113"/>
                </a:moveTo>
                <a:lnTo>
                  <a:pt x="5982" y="15080"/>
                </a:lnTo>
                <a:cubicBezTo>
                  <a:pt x="4963" y="13984"/>
                  <a:pt x="5059" y="12430"/>
                  <a:pt x="6310" y="11431"/>
                </a:cubicBezTo>
                <a:cubicBezTo>
                  <a:pt x="6992" y="10888"/>
                  <a:pt x="7903" y="10585"/>
                  <a:pt x="8872" y="10585"/>
                </a:cubicBezTo>
                <a:cubicBezTo>
                  <a:pt x="9620" y="10590"/>
                  <a:pt x="10341" y="10772"/>
                  <a:pt x="10936" y="11113"/>
                </a:cubicBezTo>
                <a:cubicBezTo>
                  <a:pt x="10936" y="11113"/>
                  <a:pt x="10936" y="11113"/>
                  <a:pt x="10936" y="11113"/>
                </a:cubicBezTo>
                <a:close/>
                <a:moveTo>
                  <a:pt x="11438" y="15405"/>
                </a:moveTo>
                <a:cubicBezTo>
                  <a:pt x="10228" y="16366"/>
                  <a:pt x="8201" y="16481"/>
                  <a:pt x="6809" y="15716"/>
                </a:cubicBezTo>
                <a:lnTo>
                  <a:pt x="11765" y="11750"/>
                </a:lnTo>
                <a:cubicBezTo>
                  <a:pt x="12784" y="12856"/>
                  <a:pt x="12685" y="14398"/>
                  <a:pt x="11438" y="15405"/>
                </a:cubicBezTo>
                <a:cubicBezTo>
                  <a:pt x="11438" y="15405"/>
                  <a:pt x="11438" y="15405"/>
                  <a:pt x="11438" y="15405"/>
                </a:cubicBezTo>
                <a:close/>
                <a:moveTo>
                  <a:pt x="1158" y="14082"/>
                </a:moveTo>
                <a:lnTo>
                  <a:pt x="1158" y="10585"/>
                </a:lnTo>
                <a:lnTo>
                  <a:pt x="5811" y="10585"/>
                </a:lnTo>
                <a:cubicBezTo>
                  <a:pt x="5704" y="10652"/>
                  <a:pt x="5590" y="10720"/>
                  <a:pt x="5493" y="10794"/>
                </a:cubicBezTo>
                <a:cubicBezTo>
                  <a:pt x="3821" y="12135"/>
                  <a:pt x="3713" y="14218"/>
                  <a:pt x="5109" y="15670"/>
                </a:cubicBezTo>
                <a:cubicBezTo>
                  <a:pt x="4686" y="15913"/>
                  <a:pt x="4187" y="16050"/>
                  <a:pt x="3650" y="16050"/>
                </a:cubicBezTo>
                <a:cubicBezTo>
                  <a:pt x="2273" y="16050"/>
                  <a:pt x="1158" y="15170"/>
                  <a:pt x="1158" y="14082"/>
                </a:cubicBezTo>
                <a:cubicBezTo>
                  <a:pt x="1158" y="14082"/>
                  <a:pt x="1158" y="14082"/>
                  <a:pt x="1158" y="14082"/>
                </a:cubicBezTo>
                <a:close/>
                <a:moveTo>
                  <a:pt x="3650" y="16958"/>
                </a:moveTo>
                <a:cubicBezTo>
                  <a:pt x="4485" y="16958"/>
                  <a:pt x="5271" y="16732"/>
                  <a:pt x="5916" y="16323"/>
                </a:cubicBezTo>
                <a:cubicBezTo>
                  <a:pt x="6761" y="16852"/>
                  <a:pt x="7778" y="17155"/>
                  <a:pt x="8872" y="17155"/>
                </a:cubicBezTo>
                <a:cubicBezTo>
                  <a:pt x="10151" y="17155"/>
                  <a:pt x="11360" y="16761"/>
                  <a:pt x="12252" y="16041"/>
                </a:cubicBezTo>
                <a:cubicBezTo>
                  <a:pt x="14088" y="14573"/>
                  <a:pt x="14067" y="12195"/>
                  <a:pt x="12204" y="10750"/>
                </a:cubicBezTo>
                <a:cubicBezTo>
                  <a:pt x="11304" y="10059"/>
                  <a:pt x="10123" y="9675"/>
                  <a:pt x="8872" y="9675"/>
                </a:cubicBezTo>
                <a:cubicBezTo>
                  <a:pt x="8326" y="9675"/>
                  <a:pt x="7799" y="9764"/>
                  <a:pt x="7297" y="9902"/>
                </a:cubicBezTo>
                <a:lnTo>
                  <a:pt x="7297" y="6435"/>
                </a:lnTo>
                <a:cubicBezTo>
                  <a:pt x="7297" y="4846"/>
                  <a:pt x="5667" y="3557"/>
                  <a:pt x="3650" y="3557"/>
                </a:cubicBezTo>
                <a:cubicBezTo>
                  <a:pt x="1639" y="3557"/>
                  <a:pt x="0" y="4846"/>
                  <a:pt x="0" y="6435"/>
                </a:cubicBezTo>
                <a:lnTo>
                  <a:pt x="0" y="14082"/>
                </a:lnTo>
                <a:cubicBezTo>
                  <a:pt x="0" y="15670"/>
                  <a:pt x="1639" y="16958"/>
                  <a:pt x="3650" y="16958"/>
                </a:cubicBezTo>
                <a:cubicBezTo>
                  <a:pt x="3650" y="16958"/>
                  <a:pt x="3650" y="16958"/>
                  <a:pt x="3650" y="16958"/>
                </a:cubicBezTo>
                <a:close/>
              </a:path>
            </a:pathLst>
          </a:custGeom>
          <a:gradFill>
            <a:gsLst>
              <a:gs pos="0">
                <a:srgbClr val="81B9E5"/>
              </a:gs>
              <a:gs pos="100000">
                <a:srgbClr val="539AD3"/>
              </a:gs>
            </a:gsLst>
            <a:lin ang="5400000" scaled="1"/>
          </a:gradFill>
          <a:ln>
            <a:noFill/>
          </a:ln>
        </p:spPr>
        <p:txBody>
          <a:bodyPr anchor="ctr"/>
          <a:lstStyle/>
          <a:p>
            <a:endParaRPr lang="zh-CN" altLang="en-US">
              <a:cs typeface="+mn-ea"/>
              <a:sym typeface="+mn-lt"/>
            </a:endParaRPr>
          </a:p>
        </p:txBody>
      </p:sp>
      <p:sp>
        <p:nvSpPr>
          <p:cNvPr id="21" name="文本框 20"/>
          <p:cNvSpPr txBox="1"/>
          <p:nvPr userDrawn="1"/>
        </p:nvSpPr>
        <p:spPr>
          <a:xfrm>
            <a:off x="400428" y="399245"/>
            <a:ext cx="309880" cy="368300"/>
          </a:xfrm>
          <a:prstGeom prst="rect">
            <a:avLst/>
          </a:prstGeom>
          <a:noFill/>
        </p:spPr>
        <p:txBody>
          <a:bodyPr wrap="none" rtlCol="0">
            <a:spAutoFit/>
          </a:bodyPr>
          <a:lstStyle/>
          <a:p>
            <a:pPr algn="ctr"/>
            <a:r>
              <a:rPr kumimoji="1" lang="en-US" altLang="zh-CN" smtClean="0">
                <a:solidFill>
                  <a:schemeClr val="bg1"/>
                </a:solidFill>
                <a:cs typeface="+mn-ea"/>
                <a:sym typeface="+mn-lt"/>
              </a:rPr>
              <a:t>1</a:t>
            </a:r>
            <a:endParaRPr kumimoji="1" lang="en-US" altLang="zh-CN" dirty="0" smtClean="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linds(horizontal)">
                                      <p:cBhvr>
                                        <p:cTn id="46" dur="500"/>
                                        <p:tgtEl>
                                          <p:spTgt spid="1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linds(horizontal)">
                                      <p:cBhvr>
                                        <p:cTn id="49" dur="500"/>
                                        <p:tgtEl>
                                          <p:spTgt spid="17"/>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linds(horizontal)">
                                      <p:cBhvr>
                                        <p:cTn id="55" dur="500"/>
                                        <p:tgtEl>
                                          <p:spTgt spid="1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blinds(horizontal)">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571222" y="2743200"/>
            <a:ext cx="2459263" cy="923330"/>
          </a:xfrm>
          <a:prstGeom prst="rect">
            <a:avLst/>
          </a:prstGeom>
          <a:noFill/>
        </p:spPr>
        <p:txBody>
          <a:bodyPr wrap="none" rtlCol="0">
            <a:spAutoFit/>
          </a:bodyPr>
          <a:lstStyle/>
          <a:p>
            <a:r>
              <a:rPr kumimoji="1" lang="en-US" altLang="zh-CN" sz="5400" dirty="0">
                <a:solidFill>
                  <a:srgbClr val="5FB1E7"/>
                </a:solidFill>
                <a:cs typeface="+mn-ea"/>
                <a:sym typeface="+mn-lt"/>
              </a:rPr>
              <a:t>PART 02</a:t>
            </a:r>
            <a:endParaRPr kumimoji="1" lang="zh-CN" altLang="en-US" sz="5400" dirty="0">
              <a:solidFill>
                <a:srgbClr val="5FB1E7"/>
              </a:solidFill>
              <a:cs typeface="+mn-ea"/>
              <a:sym typeface="+mn-lt"/>
            </a:endParaRPr>
          </a:p>
        </p:txBody>
      </p:sp>
      <p:sp>
        <p:nvSpPr>
          <p:cNvPr id="3" name="文本框 2"/>
          <p:cNvSpPr txBox="1"/>
          <p:nvPr/>
        </p:nvSpPr>
        <p:spPr>
          <a:xfrm>
            <a:off x="5357610" y="2663746"/>
            <a:ext cx="5022761" cy="1015663"/>
          </a:xfrm>
          <a:prstGeom prst="rect">
            <a:avLst/>
          </a:prstGeom>
          <a:noFill/>
        </p:spPr>
        <p:txBody>
          <a:bodyPr wrap="square" rtlCol="0">
            <a:spAutoFit/>
          </a:bodyPr>
          <a:lstStyle/>
          <a:p>
            <a:pPr algn="dist"/>
            <a:r>
              <a:rPr kumimoji="1" lang="zh-CN" altLang="en-US" sz="6000" dirty="0">
                <a:solidFill>
                  <a:srgbClr val="5FB1E7"/>
                </a:solidFill>
                <a:cs typeface="+mn-ea"/>
                <a:sym typeface="+mn-lt"/>
              </a:rPr>
              <a:t>核心优势介绍</a:t>
            </a:r>
          </a:p>
        </p:txBody>
      </p:sp>
      <p:sp>
        <p:nvSpPr>
          <p:cNvPr id="4" name="文本框 3"/>
          <p:cNvSpPr txBox="1"/>
          <p:nvPr/>
        </p:nvSpPr>
        <p:spPr>
          <a:xfrm>
            <a:off x="5434885" y="3627893"/>
            <a:ext cx="4945486" cy="530145"/>
          </a:xfrm>
          <a:prstGeom prst="rect">
            <a:avLst/>
          </a:prstGeom>
          <a:noFill/>
        </p:spPr>
        <p:txBody>
          <a:bodyPr wrap="square" rtlCol="0">
            <a:spAutoFit/>
          </a:bodyPr>
          <a:lstStyle/>
          <a:p>
            <a:pPr>
              <a:lnSpc>
                <a:spcPct val="150000"/>
              </a:lnSpc>
            </a:pPr>
            <a:r>
              <a:rPr lang="en-GB" altLang="zh-CN" sz="1000" dirty="0">
                <a:solidFill>
                  <a:schemeClr val="tx1">
                    <a:lumMod val="65000"/>
                    <a:lumOff val="35000"/>
                  </a:schemeClr>
                </a:solidFill>
                <a:cs typeface="+mn-ea"/>
                <a:sym typeface="+mn-lt"/>
              </a:rPr>
              <a:t>Your content is entered here, or by copying your text, select Paste in this box and choose to retain only text. Your content is typed here, or by copying your text, select Paste in this box.</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1579" y="386367"/>
            <a:ext cx="2179502" cy="461665"/>
          </a:xfrm>
          <a:prstGeom prst="rect">
            <a:avLst/>
          </a:prstGeom>
          <a:noFill/>
        </p:spPr>
        <p:txBody>
          <a:bodyPr wrap="square" rtlCol="0">
            <a:spAutoFit/>
          </a:bodyPr>
          <a:lstStyle/>
          <a:p>
            <a:pPr algn="dist"/>
            <a:r>
              <a:rPr kumimoji="1" lang="zh-CN" altLang="en-US" sz="2400" dirty="0">
                <a:solidFill>
                  <a:srgbClr val="5FB1E7"/>
                </a:solidFill>
                <a:cs typeface="+mn-ea"/>
                <a:sym typeface="+mn-lt"/>
              </a:rPr>
              <a:t>核心优势介绍</a:t>
            </a:r>
          </a:p>
        </p:txBody>
      </p:sp>
      <p:sp>
        <p:nvSpPr>
          <p:cNvPr id="3" name="TextBox 20"/>
          <p:cNvSpPr txBox="1"/>
          <p:nvPr/>
        </p:nvSpPr>
        <p:spPr>
          <a:xfrm>
            <a:off x="2067223" y="1525809"/>
            <a:ext cx="1336958" cy="1336958"/>
          </a:xfrm>
          <a:prstGeom prst="ellipse">
            <a:avLst/>
          </a:prstGeom>
          <a:gradFill>
            <a:gsLst>
              <a:gs pos="0">
                <a:srgbClr val="81B9E5"/>
              </a:gs>
              <a:gs pos="100000">
                <a:srgbClr val="539AD3"/>
              </a:gs>
            </a:gsLst>
            <a:lin ang="5400000" scaled="1"/>
          </a:gradFill>
          <a:ln>
            <a:noFill/>
          </a:ln>
          <a:effectLst>
            <a:outerShdw blurRad="101600" dist="38100" dir="2700000" algn="tl" rotWithShape="0">
              <a:prstClr val="black">
                <a:alpha val="30000"/>
              </a:prstClr>
            </a:outerShdw>
          </a:effectLst>
        </p:spPr>
        <p:txBody>
          <a:bodyPr wrap="square" lIns="0" tIns="0" rIns="0" bIns="0" rtlCol="0" anchor="ctr">
            <a:no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endParaRPr lang="zh-CN" altLang="en-US" sz="1700" dirty="0">
              <a:latin typeface="+mn-lt"/>
              <a:ea typeface="+mn-ea"/>
              <a:cs typeface="+mn-ea"/>
              <a:sym typeface="+mn-lt"/>
            </a:endParaRPr>
          </a:p>
        </p:txBody>
      </p:sp>
      <p:sp>
        <p:nvSpPr>
          <p:cNvPr id="4" name="弧 3"/>
          <p:cNvSpPr/>
          <p:nvPr/>
        </p:nvSpPr>
        <p:spPr>
          <a:xfrm>
            <a:off x="1943305" y="1401891"/>
            <a:ext cx="1584797" cy="1584797"/>
          </a:xfrm>
          <a:prstGeom prst="arc">
            <a:avLst>
              <a:gd name="adj1" fmla="val 4614824"/>
              <a:gd name="adj2" fmla="val 19920733"/>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cs typeface="+mn-ea"/>
              <a:sym typeface="+mn-lt"/>
            </a:endParaRPr>
          </a:p>
        </p:txBody>
      </p:sp>
      <p:sp>
        <p:nvSpPr>
          <p:cNvPr id="5" name="文本框 4"/>
          <p:cNvSpPr txBox="1"/>
          <p:nvPr/>
        </p:nvSpPr>
        <p:spPr>
          <a:xfrm>
            <a:off x="2475610" y="1932678"/>
            <a:ext cx="550151" cy="523220"/>
          </a:xfrm>
          <a:prstGeom prst="rect">
            <a:avLst/>
          </a:prstGeom>
          <a:noFill/>
        </p:spPr>
        <p:txBody>
          <a:bodyPr wrap="none" rtlCol="0">
            <a:spAutoFit/>
          </a:bodyPr>
          <a:lstStyle/>
          <a:p>
            <a:r>
              <a:rPr kumimoji="1" lang="en-US" altLang="zh-CN" sz="2800" i="1" dirty="0">
                <a:solidFill>
                  <a:schemeClr val="bg1"/>
                </a:solidFill>
                <a:cs typeface="+mn-ea"/>
                <a:sym typeface="+mn-lt"/>
              </a:rPr>
              <a:t>01</a:t>
            </a:r>
            <a:endParaRPr kumimoji="1" lang="zh-CN" altLang="en-US" sz="2800" i="1" dirty="0">
              <a:solidFill>
                <a:schemeClr val="bg1"/>
              </a:solidFill>
              <a:cs typeface="+mn-ea"/>
              <a:sym typeface="+mn-lt"/>
            </a:endParaRPr>
          </a:p>
        </p:txBody>
      </p:sp>
      <p:sp>
        <p:nvSpPr>
          <p:cNvPr id="6" name="平行四边形 5"/>
          <p:cNvSpPr/>
          <p:nvPr/>
        </p:nvSpPr>
        <p:spPr>
          <a:xfrm>
            <a:off x="3442818" y="1831133"/>
            <a:ext cx="5755606" cy="827312"/>
          </a:xfrm>
          <a:prstGeom prst="parallelogram">
            <a:avLst/>
          </a:prstGeom>
          <a:gradFill>
            <a:gsLst>
              <a:gs pos="0">
                <a:srgbClr val="81B9E5"/>
              </a:gs>
              <a:gs pos="100000">
                <a:srgbClr val="539AD3"/>
              </a:gs>
            </a:gsLst>
            <a:lin ang="5400000" scaled="1"/>
          </a:gradFill>
          <a:ln>
            <a:noFill/>
          </a:ln>
          <a:effectLst>
            <a:outerShdw blurRad="762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 name="文本框 6"/>
          <p:cNvSpPr txBox="1"/>
          <p:nvPr/>
        </p:nvSpPr>
        <p:spPr>
          <a:xfrm>
            <a:off x="3680453" y="1939852"/>
            <a:ext cx="5394052" cy="625171"/>
          </a:xfrm>
          <a:prstGeom prst="rect">
            <a:avLst/>
          </a:prstGeom>
          <a:noFill/>
        </p:spPr>
        <p:txBody>
          <a:bodyPr wrap="square" rtlCol="0">
            <a:spAutoFit/>
          </a:bodyPr>
          <a:lstStyle/>
          <a:p>
            <a:pPr>
              <a:lnSpc>
                <a:spcPct val="130000"/>
              </a:lnSpc>
            </a:pPr>
            <a:r>
              <a:rPr kumimoji="1" lang="zh-CN" altLang="en-US" sz="1400" dirty="0">
                <a:solidFill>
                  <a:schemeClr val="bg1"/>
                </a:solidFill>
                <a:cs typeface="+mn-ea"/>
                <a:sym typeface="+mn-lt"/>
              </a:rPr>
              <a:t>请在此输入您需要的文字内容，请在此输入您需要的文字内容，请在此输入您需要的文字内容。</a:t>
            </a:r>
            <a:endParaRPr kumimoji="1" lang="en-US" altLang="zh-CN" sz="1400" dirty="0">
              <a:solidFill>
                <a:schemeClr val="bg1"/>
              </a:solidFill>
              <a:cs typeface="+mn-ea"/>
              <a:sym typeface="+mn-lt"/>
            </a:endParaRPr>
          </a:p>
        </p:txBody>
      </p:sp>
      <p:sp>
        <p:nvSpPr>
          <p:cNvPr id="8" name="TextBox 20"/>
          <p:cNvSpPr txBox="1"/>
          <p:nvPr/>
        </p:nvSpPr>
        <p:spPr>
          <a:xfrm>
            <a:off x="3889352" y="3123676"/>
            <a:ext cx="1336958" cy="1336958"/>
          </a:xfrm>
          <a:prstGeom prst="ellipse">
            <a:avLst/>
          </a:prstGeom>
          <a:gradFill>
            <a:gsLst>
              <a:gs pos="0">
                <a:srgbClr val="81B9E5"/>
              </a:gs>
              <a:gs pos="100000">
                <a:srgbClr val="539AD3"/>
              </a:gs>
            </a:gsLst>
            <a:lin ang="5400000" scaled="1"/>
          </a:gradFill>
          <a:ln>
            <a:noFill/>
          </a:ln>
          <a:effectLst>
            <a:outerShdw blurRad="101600" dist="38100" dir="2700000" algn="tl" rotWithShape="0">
              <a:prstClr val="black">
                <a:alpha val="30000"/>
              </a:prstClr>
            </a:outerShdw>
          </a:effectLst>
        </p:spPr>
        <p:txBody>
          <a:bodyPr wrap="square" lIns="0" tIns="0" rIns="0" bIns="0" rtlCol="0" anchor="ctr">
            <a:no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endParaRPr lang="zh-CN" altLang="en-US" sz="1700" dirty="0">
              <a:latin typeface="+mn-lt"/>
              <a:ea typeface="+mn-ea"/>
              <a:cs typeface="+mn-ea"/>
              <a:sym typeface="+mn-lt"/>
            </a:endParaRPr>
          </a:p>
        </p:txBody>
      </p:sp>
      <p:sp>
        <p:nvSpPr>
          <p:cNvPr id="9" name="弧 8"/>
          <p:cNvSpPr/>
          <p:nvPr/>
        </p:nvSpPr>
        <p:spPr>
          <a:xfrm>
            <a:off x="3765434" y="2999758"/>
            <a:ext cx="1584797" cy="1584797"/>
          </a:xfrm>
          <a:prstGeom prst="arc">
            <a:avLst>
              <a:gd name="adj1" fmla="val 4614824"/>
              <a:gd name="adj2" fmla="val 19920733"/>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cs typeface="+mn-ea"/>
              <a:sym typeface="+mn-lt"/>
            </a:endParaRPr>
          </a:p>
        </p:txBody>
      </p:sp>
      <p:sp>
        <p:nvSpPr>
          <p:cNvPr id="10" name="文本框 9"/>
          <p:cNvSpPr txBox="1"/>
          <p:nvPr/>
        </p:nvSpPr>
        <p:spPr>
          <a:xfrm>
            <a:off x="4297739" y="3530545"/>
            <a:ext cx="550151" cy="523220"/>
          </a:xfrm>
          <a:prstGeom prst="rect">
            <a:avLst/>
          </a:prstGeom>
          <a:noFill/>
        </p:spPr>
        <p:txBody>
          <a:bodyPr wrap="none" rtlCol="0">
            <a:spAutoFit/>
          </a:bodyPr>
          <a:lstStyle/>
          <a:p>
            <a:r>
              <a:rPr kumimoji="1" lang="en-US" altLang="zh-CN" sz="2800" i="1" dirty="0">
                <a:solidFill>
                  <a:schemeClr val="bg1"/>
                </a:solidFill>
                <a:cs typeface="+mn-ea"/>
                <a:sym typeface="+mn-lt"/>
              </a:rPr>
              <a:t>02</a:t>
            </a:r>
            <a:endParaRPr kumimoji="1" lang="zh-CN" altLang="en-US" sz="2800" i="1" dirty="0">
              <a:solidFill>
                <a:schemeClr val="bg1"/>
              </a:solidFill>
              <a:cs typeface="+mn-ea"/>
              <a:sym typeface="+mn-lt"/>
            </a:endParaRPr>
          </a:p>
        </p:txBody>
      </p:sp>
      <p:sp>
        <p:nvSpPr>
          <p:cNvPr id="11" name="平行四边形 10"/>
          <p:cNvSpPr/>
          <p:nvPr/>
        </p:nvSpPr>
        <p:spPr>
          <a:xfrm>
            <a:off x="5264947" y="3429000"/>
            <a:ext cx="5755606" cy="827312"/>
          </a:xfrm>
          <a:prstGeom prst="parallelogram">
            <a:avLst/>
          </a:prstGeom>
          <a:gradFill>
            <a:gsLst>
              <a:gs pos="0">
                <a:srgbClr val="81B9E5"/>
              </a:gs>
              <a:gs pos="100000">
                <a:srgbClr val="539AD3"/>
              </a:gs>
            </a:gsLst>
            <a:lin ang="5400000" scaled="1"/>
          </a:gradFill>
          <a:ln>
            <a:noFill/>
          </a:ln>
          <a:effectLst>
            <a:outerShdw blurRad="762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2" name="文本框 11"/>
          <p:cNvSpPr txBox="1"/>
          <p:nvPr/>
        </p:nvSpPr>
        <p:spPr>
          <a:xfrm>
            <a:off x="5502582" y="3537719"/>
            <a:ext cx="5394052" cy="625171"/>
          </a:xfrm>
          <a:prstGeom prst="rect">
            <a:avLst/>
          </a:prstGeom>
          <a:noFill/>
        </p:spPr>
        <p:txBody>
          <a:bodyPr wrap="square" rtlCol="0">
            <a:spAutoFit/>
          </a:bodyPr>
          <a:lstStyle/>
          <a:p>
            <a:pPr>
              <a:lnSpc>
                <a:spcPct val="130000"/>
              </a:lnSpc>
            </a:pPr>
            <a:r>
              <a:rPr kumimoji="1" lang="zh-CN" altLang="en-US" sz="1400" dirty="0">
                <a:solidFill>
                  <a:schemeClr val="bg1"/>
                </a:solidFill>
                <a:cs typeface="+mn-ea"/>
                <a:sym typeface="+mn-lt"/>
              </a:rPr>
              <a:t>请在此输入您需要的文字内容，请在此输入您需要的文字内容，请在此输入您需要的文字内容。</a:t>
            </a:r>
          </a:p>
        </p:txBody>
      </p:sp>
      <p:sp>
        <p:nvSpPr>
          <p:cNvPr id="13" name="TextBox 20"/>
          <p:cNvSpPr txBox="1"/>
          <p:nvPr/>
        </p:nvSpPr>
        <p:spPr>
          <a:xfrm>
            <a:off x="2418369" y="4792817"/>
            <a:ext cx="1336958" cy="1336958"/>
          </a:xfrm>
          <a:prstGeom prst="ellipse">
            <a:avLst/>
          </a:prstGeom>
          <a:gradFill>
            <a:gsLst>
              <a:gs pos="0">
                <a:srgbClr val="81B9E5"/>
              </a:gs>
              <a:gs pos="100000">
                <a:srgbClr val="539AD3"/>
              </a:gs>
            </a:gsLst>
            <a:lin ang="5400000" scaled="1"/>
          </a:gradFill>
          <a:ln>
            <a:noFill/>
          </a:ln>
          <a:effectLst>
            <a:outerShdw blurRad="101600" dist="38100" dir="2700000" algn="tl" rotWithShape="0">
              <a:prstClr val="black">
                <a:alpha val="30000"/>
              </a:prstClr>
            </a:outerShdw>
          </a:effectLst>
        </p:spPr>
        <p:txBody>
          <a:bodyPr wrap="square" lIns="0" tIns="0" rIns="0" bIns="0" rtlCol="0" anchor="ctr">
            <a:no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endParaRPr lang="zh-CN" altLang="en-US" sz="1700" dirty="0">
              <a:latin typeface="+mn-lt"/>
              <a:ea typeface="+mn-ea"/>
              <a:cs typeface="+mn-ea"/>
              <a:sym typeface="+mn-lt"/>
            </a:endParaRPr>
          </a:p>
        </p:txBody>
      </p:sp>
      <p:sp>
        <p:nvSpPr>
          <p:cNvPr id="14" name="弧 13"/>
          <p:cNvSpPr/>
          <p:nvPr/>
        </p:nvSpPr>
        <p:spPr>
          <a:xfrm>
            <a:off x="2294451" y="4668899"/>
            <a:ext cx="1584797" cy="1584797"/>
          </a:xfrm>
          <a:prstGeom prst="arc">
            <a:avLst>
              <a:gd name="adj1" fmla="val 4614824"/>
              <a:gd name="adj2" fmla="val 19920733"/>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cs typeface="+mn-ea"/>
              <a:sym typeface="+mn-lt"/>
            </a:endParaRPr>
          </a:p>
        </p:txBody>
      </p:sp>
      <p:sp>
        <p:nvSpPr>
          <p:cNvPr id="15" name="文本框 14"/>
          <p:cNvSpPr txBox="1"/>
          <p:nvPr/>
        </p:nvSpPr>
        <p:spPr>
          <a:xfrm>
            <a:off x="2826756" y="5199686"/>
            <a:ext cx="550151" cy="523220"/>
          </a:xfrm>
          <a:prstGeom prst="rect">
            <a:avLst/>
          </a:prstGeom>
          <a:noFill/>
        </p:spPr>
        <p:txBody>
          <a:bodyPr wrap="none" rtlCol="0">
            <a:spAutoFit/>
          </a:bodyPr>
          <a:lstStyle/>
          <a:p>
            <a:r>
              <a:rPr kumimoji="1" lang="en-US" altLang="zh-CN" sz="2800" i="1" dirty="0">
                <a:solidFill>
                  <a:schemeClr val="bg1"/>
                </a:solidFill>
                <a:cs typeface="+mn-ea"/>
                <a:sym typeface="+mn-lt"/>
              </a:rPr>
              <a:t>03</a:t>
            </a:r>
            <a:endParaRPr kumimoji="1" lang="zh-CN" altLang="en-US" sz="2800" i="1" dirty="0">
              <a:solidFill>
                <a:schemeClr val="bg1"/>
              </a:solidFill>
              <a:cs typeface="+mn-ea"/>
              <a:sym typeface="+mn-lt"/>
            </a:endParaRPr>
          </a:p>
        </p:txBody>
      </p:sp>
      <p:sp>
        <p:nvSpPr>
          <p:cNvPr id="16" name="平行四边形 15"/>
          <p:cNvSpPr/>
          <p:nvPr/>
        </p:nvSpPr>
        <p:spPr>
          <a:xfrm>
            <a:off x="3793964" y="5098141"/>
            <a:ext cx="5755606" cy="827312"/>
          </a:xfrm>
          <a:prstGeom prst="parallelogram">
            <a:avLst/>
          </a:prstGeom>
          <a:gradFill>
            <a:gsLst>
              <a:gs pos="0">
                <a:srgbClr val="81B9E5"/>
              </a:gs>
              <a:gs pos="100000">
                <a:srgbClr val="539AD3"/>
              </a:gs>
            </a:gsLst>
            <a:lin ang="5400000" scaled="1"/>
          </a:gradFill>
          <a:ln>
            <a:noFill/>
          </a:ln>
          <a:effectLst>
            <a:outerShdw blurRad="762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文本框 16"/>
          <p:cNvSpPr txBox="1"/>
          <p:nvPr/>
        </p:nvSpPr>
        <p:spPr>
          <a:xfrm>
            <a:off x="4031599" y="5206860"/>
            <a:ext cx="5394052" cy="625171"/>
          </a:xfrm>
          <a:prstGeom prst="rect">
            <a:avLst/>
          </a:prstGeom>
          <a:noFill/>
        </p:spPr>
        <p:txBody>
          <a:bodyPr wrap="square" rtlCol="0">
            <a:spAutoFit/>
          </a:bodyPr>
          <a:lstStyle/>
          <a:p>
            <a:pPr>
              <a:lnSpc>
                <a:spcPct val="130000"/>
              </a:lnSpc>
            </a:pPr>
            <a:r>
              <a:rPr kumimoji="1" lang="zh-CN" altLang="en-US" sz="1400" dirty="0">
                <a:solidFill>
                  <a:schemeClr val="bg1"/>
                </a:solidFill>
                <a:cs typeface="+mn-ea"/>
                <a:sym typeface="+mn-lt"/>
              </a:rPr>
              <a:t>请在此输入您需要的文字内容，请在此输入您需要的文字内容，请在此输入您需要的文字内容。</a:t>
            </a:r>
          </a:p>
        </p:txBody>
      </p:sp>
      <p:sp>
        <p:nvSpPr>
          <p:cNvPr id="18" name="文本框 17"/>
          <p:cNvSpPr txBox="1"/>
          <p:nvPr userDrawn="1"/>
        </p:nvSpPr>
        <p:spPr>
          <a:xfrm>
            <a:off x="400428" y="399245"/>
            <a:ext cx="309880" cy="368300"/>
          </a:xfrm>
          <a:prstGeom prst="rect">
            <a:avLst/>
          </a:prstGeom>
          <a:noFill/>
        </p:spPr>
        <p:txBody>
          <a:bodyPr wrap="none" rtlCol="0">
            <a:spAutoFit/>
          </a:bodyPr>
          <a:lstStyle/>
          <a:p>
            <a:pPr algn="ctr"/>
            <a:r>
              <a:rPr kumimoji="1" lang="en-US" altLang="zh-CN" smtClean="0">
                <a:solidFill>
                  <a:schemeClr val="bg1"/>
                </a:solidFill>
                <a:cs typeface="+mn-ea"/>
                <a:sym typeface="+mn-lt"/>
              </a:rPr>
              <a:t>2</a:t>
            </a:r>
            <a:endParaRPr kumimoji="1" lang="en-US" altLang="zh-CN" dirty="0" smtClean="0">
              <a:solidFill>
                <a:schemeClr val="bg1"/>
              </a:solidFill>
              <a:cs typeface="+mn-ea"/>
              <a:sym typeface="+mn-lt"/>
            </a:endParaRPr>
          </a:p>
        </p:txBody>
      </p:sp>
    </p:spTree>
  </p:cSld>
  <p:clrMapOvr>
    <a:masterClrMapping/>
  </p:clrMapOvr>
  <p:transition spd="slow" advTm="3000">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u43knir">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1683</Words>
  <Application>Microsoft Office PowerPoint</Application>
  <PresentationFormat>宽屏</PresentationFormat>
  <Paragraphs>208</Paragraphs>
  <Slides>20</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DengXian</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AutoBVT</cp:lastModifiedBy>
  <cp:revision>645</cp:revision>
  <dcterms:created xsi:type="dcterms:W3CDTF">2018-06-17T04:53:00Z</dcterms:created>
  <dcterms:modified xsi:type="dcterms:W3CDTF">2022-03-14T10:11:38Z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8B07AC3C9F7546C6B17D8783EC00E5BE</vt:lpwstr>
  </property>
</Properties>
</file>