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2FF"/>
    <a:srgbClr val="CBECFF"/>
    <a:srgbClr val="EB8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2"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910F7-FCEF-4804-A352-4843014A75E0}" type="datetimeFigureOut">
              <a:rPr lang="zh-CN" altLang="en-US" smtClean="0"/>
              <a:t>2022-03-14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CE9E3-6717-41F3-B40D-139A4C38DE7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9CE9E3-6717-41F3-B40D-139A4C38DE7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4B1E9F-79AF-4C32-8A09-9474E8A2A166}" type="datetimeFigureOut">
              <a:rPr lang="zh-CN" altLang="en-US" smtClean="0"/>
              <a:t>2022-03-14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C5D296-F4B3-420A-8145-4D9662C15B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B1E9F-79AF-4C32-8A09-9474E8A2A166}" type="datetimeFigureOut">
              <a:rPr lang="zh-CN" altLang="en-US" smtClean="0"/>
              <a:t>2022-03-14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5D296-F4B3-420A-8145-4D9662C15B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8.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286327"/>
            <a:ext cx="10730753" cy="6284624"/>
          </a:xfrm>
          <a:prstGeom prst="rect">
            <a:avLst/>
          </a:prstGeom>
        </p:spPr>
      </p:pic>
      <p:sp>
        <p:nvSpPr>
          <p:cNvPr id="2" name="矩形 1"/>
          <p:cNvSpPr/>
          <p:nvPr/>
        </p:nvSpPr>
        <p:spPr>
          <a:xfrm>
            <a:off x="1266092" y="844062"/>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395027" y="3204663"/>
            <a:ext cx="7232073" cy="1198880"/>
          </a:xfrm>
          <a:prstGeom prst="rect">
            <a:avLst/>
          </a:prstGeom>
          <a:solidFill>
            <a:srgbClr val="CBECFF"/>
          </a:solidFill>
        </p:spPr>
        <p:txBody>
          <a:bodyPr wrap="square">
            <a:spAutoFit/>
          </a:bodyPr>
          <a:lstStyle/>
          <a:p>
            <a:pPr algn="dist"/>
            <a:r>
              <a:rPr lang="zh-CN" altLang="en-US" sz="7200" dirty="0" smtClean="0">
                <a:solidFill>
                  <a:schemeClr val="tx1">
                    <a:lumMod val="75000"/>
                    <a:lumOff val="25000"/>
                  </a:schemeClr>
                </a:solidFill>
                <a:cs typeface="+mn-ea"/>
                <a:sym typeface="+mn-lt"/>
              </a:rPr>
              <a:t>考研复试</a:t>
            </a:r>
            <a:endParaRPr lang="en-US" altLang="zh-CN" sz="7200" dirty="0">
              <a:solidFill>
                <a:schemeClr val="tx1">
                  <a:lumMod val="75000"/>
                  <a:lumOff val="25000"/>
                </a:schemeClr>
              </a:solidFill>
              <a:cs typeface="+mn-ea"/>
              <a:sym typeface="+mn-lt"/>
            </a:endParaRPr>
          </a:p>
        </p:txBody>
      </p:sp>
      <p:sp>
        <p:nvSpPr>
          <p:cNvPr id="7" name="矩形 6"/>
          <p:cNvSpPr/>
          <p:nvPr/>
        </p:nvSpPr>
        <p:spPr>
          <a:xfrm>
            <a:off x="2846390" y="4683860"/>
            <a:ext cx="6241312" cy="276999"/>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5079" y="1609380"/>
            <a:ext cx="1479289" cy="1479289"/>
          </a:xfrm>
          <a:prstGeom prst="ellipse">
            <a:avLst/>
          </a:prstGeom>
          <a:ln w="19050">
            <a:solidFill>
              <a:srgbClr val="41B4AD"/>
            </a:solidFill>
            <a:prstDash val="sysDot"/>
          </a:ln>
        </p:spPr>
      </p:pic>
      <p:sp>
        <p:nvSpPr>
          <p:cNvPr id="9" name="clipboard-with-list_73902"/>
          <p:cNvSpPr>
            <a:spLocks noChangeAspect="1"/>
          </p:cNvSpPr>
          <p:nvPr/>
        </p:nvSpPr>
        <p:spPr bwMode="auto">
          <a:xfrm>
            <a:off x="7317686" y="518685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81D2FF"/>
          </a:solidFill>
          <a:ln>
            <a:noFill/>
          </a:ln>
        </p:spPr>
        <p:txBody>
          <a:bodyPr/>
          <a:lstStyle/>
          <a:p>
            <a:endParaRPr lang="zh-CN" altLang="en-US">
              <a:cs typeface="+mn-ea"/>
              <a:sym typeface="+mn-lt"/>
            </a:endParaRPr>
          </a:p>
        </p:txBody>
      </p:sp>
      <p:sp>
        <p:nvSpPr>
          <p:cNvPr id="10" name="blackboard_161332"/>
          <p:cNvSpPr>
            <a:spLocks noChangeAspect="1"/>
          </p:cNvSpPr>
          <p:nvPr/>
        </p:nvSpPr>
        <p:spPr bwMode="auto">
          <a:xfrm>
            <a:off x="4405282" y="518685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81D2FF"/>
          </a:solidFill>
          <a:ln>
            <a:noFill/>
          </a:ln>
        </p:spPr>
        <p:txBody>
          <a:bodyPr/>
          <a:lstStyle/>
          <a:p>
            <a:endParaRPr lang="zh-CN" altLang="en-US">
              <a:cs typeface="+mn-ea"/>
              <a:sym typeface="+mn-lt"/>
            </a:endParaRPr>
          </a:p>
        </p:txBody>
      </p:sp>
      <p:sp>
        <p:nvSpPr>
          <p:cNvPr id="11" name="setting-flow-interface-symbol_38876"/>
          <p:cNvSpPr>
            <a:spLocks noChangeAspect="1"/>
          </p:cNvSpPr>
          <p:nvPr/>
        </p:nvSpPr>
        <p:spPr bwMode="auto">
          <a:xfrm>
            <a:off x="5867404" y="518685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2" name="seller_349675"/>
          <p:cNvSpPr>
            <a:spLocks noChangeAspect="1"/>
          </p:cNvSpPr>
          <p:nvPr/>
        </p:nvSpPr>
        <p:spPr bwMode="auto">
          <a:xfrm>
            <a:off x="2937478" y="518708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3" name="registry_31010"/>
          <p:cNvSpPr>
            <a:spLocks noChangeAspect="1"/>
          </p:cNvSpPr>
          <p:nvPr/>
        </p:nvSpPr>
        <p:spPr bwMode="auto">
          <a:xfrm>
            <a:off x="8691774" y="519552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6"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80">
                                          <p:stCondLst>
                                            <p:cond delay="0"/>
                                          </p:stCondLst>
                                        </p:cTn>
                                        <p:tgtEl>
                                          <p:spTgt spid="12"/>
                                        </p:tgtEl>
                                      </p:cBhvr>
                                    </p:animEffect>
                                    <p:anim calcmode="lin" valueType="num">
                                      <p:cBhvr>
                                        <p:cTn id="3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4" dur="26">
                                          <p:stCondLst>
                                            <p:cond delay="650"/>
                                          </p:stCondLst>
                                        </p:cTn>
                                        <p:tgtEl>
                                          <p:spTgt spid="12"/>
                                        </p:tgtEl>
                                      </p:cBhvr>
                                      <p:to x="100000" y="60000"/>
                                    </p:animScale>
                                    <p:animScale>
                                      <p:cBhvr>
                                        <p:cTn id="45" dur="166" decel="50000">
                                          <p:stCondLst>
                                            <p:cond delay="676"/>
                                          </p:stCondLst>
                                        </p:cTn>
                                        <p:tgtEl>
                                          <p:spTgt spid="12"/>
                                        </p:tgtEl>
                                      </p:cBhvr>
                                      <p:to x="100000" y="100000"/>
                                    </p:animScale>
                                    <p:animScale>
                                      <p:cBhvr>
                                        <p:cTn id="46" dur="26">
                                          <p:stCondLst>
                                            <p:cond delay="1312"/>
                                          </p:stCondLst>
                                        </p:cTn>
                                        <p:tgtEl>
                                          <p:spTgt spid="12"/>
                                        </p:tgtEl>
                                      </p:cBhvr>
                                      <p:to x="100000" y="80000"/>
                                    </p:animScale>
                                    <p:animScale>
                                      <p:cBhvr>
                                        <p:cTn id="47" dur="166" decel="50000">
                                          <p:stCondLst>
                                            <p:cond delay="1338"/>
                                          </p:stCondLst>
                                        </p:cTn>
                                        <p:tgtEl>
                                          <p:spTgt spid="12"/>
                                        </p:tgtEl>
                                      </p:cBhvr>
                                      <p:to x="100000" y="100000"/>
                                    </p:animScale>
                                    <p:animScale>
                                      <p:cBhvr>
                                        <p:cTn id="48" dur="26">
                                          <p:stCondLst>
                                            <p:cond delay="1642"/>
                                          </p:stCondLst>
                                        </p:cTn>
                                        <p:tgtEl>
                                          <p:spTgt spid="12"/>
                                        </p:tgtEl>
                                      </p:cBhvr>
                                      <p:to x="100000" y="90000"/>
                                    </p:animScale>
                                    <p:animScale>
                                      <p:cBhvr>
                                        <p:cTn id="49" dur="166" decel="50000">
                                          <p:stCondLst>
                                            <p:cond delay="1668"/>
                                          </p:stCondLst>
                                        </p:cTn>
                                        <p:tgtEl>
                                          <p:spTgt spid="12"/>
                                        </p:tgtEl>
                                      </p:cBhvr>
                                      <p:to x="100000" y="100000"/>
                                    </p:animScale>
                                    <p:animScale>
                                      <p:cBhvr>
                                        <p:cTn id="50" dur="26">
                                          <p:stCondLst>
                                            <p:cond delay="1808"/>
                                          </p:stCondLst>
                                        </p:cTn>
                                        <p:tgtEl>
                                          <p:spTgt spid="12"/>
                                        </p:tgtEl>
                                      </p:cBhvr>
                                      <p:to x="100000" y="95000"/>
                                    </p:animScale>
                                    <p:animScale>
                                      <p:cBhvr>
                                        <p:cTn id="51" dur="166" decel="50000">
                                          <p:stCondLst>
                                            <p:cond delay="1834"/>
                                          </p:stCondLst>
                                        </p:cTn>
                                        <p:tgtEl>
                                          <p:spTgt spid="12"/>
                                        </p:tgtEl>
                                      </p:cBhvr>
                                      <p:to x="100000" y="100000"/>
                                    </p:animScale>
                                  </p:childTnLst>
                                </p:cTn>
                              </p:par>
                            </p:childTnLst>
                          </p:cTn>
                        </p:par>
                        <p:par>
                          <p:cTn id="52" fill="hold">
                            <p:stCondLst>
                              <p:cond delay="6000"/>
                            </p:stCondLst>
                            <p:childTnLst>
                              <p:par>
                                <p:cTn id="53" presetID="26" presetClass="entr" presetSubtype="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par>
                          <p:cTn id="69" fill="hold">
                            <p:stCondLst>
                              <p:cond delay="8000"/>
                            </p:stCondLst>
                            <p:childTnLst>
                              <p:par>
                                <p:cTn id="70" presetID="26" presetClass="entr" presetSubtype="0" fill="hold"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childTnLst>
                          </p:cTn>
                        </p:par>
                        <p:par>
                          <p:cTn id="86" fill="hold">
                            <p:stCondLst>
                              <p:cond delay="10000"/>
                            </p:stCondLst>
                            <p:childTnLst>
                              <p:par>
                                <p:cTn id="87" presetID="26" presetClass="entr" presetSubtype="0"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80">
                                          <p:stCondLst>
                                            <p:cond delay="0"/>
                                          </p:stCondLst>
                                        </p:cTn>
                                        <p:tgtEl>
                                          <p:spTgt spid="9"/>
                                        </p:tgtEl>
                                      </p:cBhvr>
                                    </p:animEffect>
                                    <p:anim calcmode="lin" valueType="num">
                                      <p:cBhvr>
                                        <p:cTn id="9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5" dur="26">
                                          <p:stCondLst>
                                            <p:cond delay="650"/>
                                          </p:stCondLst>
                                        </p:cTn>
                                        <p:tgtEl>
                                          <p:spTgt spid="9"/>
                                        </p:tgtEl>
                                      </p:cBhvr>
                                      <p:to x="100000" y="60000"/>
                                    </p:animScale>
                                    <p:animScale>
                                      <p:cBhvr>
                                        <p:cTn id="96" dur="166" decel="50000">
                                          <p:stCondLst>
                                            <p:cond delay="676"/>
                                          </p:stCondLst>
                                        </p:cTn>
                                        <p:tgtEl>
                                          <p:spTgt spid="9"/>
                                        </p:tgtEl>
                                      </p:cBhvr>
                                      <p:to x="100000" y="100000"/>
                                    </p:animScale>
                                    <p:animScale>
                                      <p:cBhvr>
                                        <p:cTn id="97" dur="26">
                                          <p:stCondLst>
                                            <p:cond delay="1312"/>
                                          </p:stCondLst>
                                        </p:cTn>
                                        <p:tgtEl>
                                          <p:spTgt spid="9"/>
                                        </p:tgtEl>
                                      </p:cBhvr>
                                      <p:to x="100000" y="80000"/>
                                    </p:animScale>
                                    <p:animScale>
                                      <p:cBhvr>
                                        <p:cTn id="98" dur="166" decel="50000">
                                          <p:stCondLst>
                                            <p:cond delay="1338"/>
                                          </p:stCondLst>
                                        </p:cTn>
                                        <p:tgtEl>
                                          <p:spTgt spid="9"/>
                                        </p:tgtEl>
                                      </p:cBhvr>
                                      <p:to x="100000" y="100000"/>
                                    </p:animScale>
                                    <p:animScale>
                                      <p:cBhvr>
                                        <p:cTn id="99" dur="26">
                                          <p:stCondLst>
                                            <p:cond delay="1642"/>
                                          </p:stCondLst>
                                        </p:cTn>
                                        <p:tgtEl>
                                          <p:spTgt spid="9"/>
                                        </p:tgtEl>
                                      </p:cBhvr>
                                      <p:to x="100000" y="90000"/>
                                    </p:animScale>
                                    <p:animScale>
                                      <p:cBhvr>
                                        <p:cTn id="100" dur="166" decel="50000">
                                          <p:stCondLst>
                                            <p:cond delay="1668"/>
                                          </p:stCondLst>
                                        </p:cTn>
                                        <p:tgtEl>
                                          <p:spTgt spid="9"/>
                                        </p:tgtEl>
                                      </p:cBhvr>
                                      <p:to x="100000" y="100000"/>
                                    </p:animScale>
                                    <p:animScale>
                                      <p:cBhvr>
                                        <p:cTn id="101" dur="26">
                                          <p:stCondLst>
                                            <p:cond delay="1808"/>
                                          </p:stCondLst>
                                        </p:cTn>
                                        <p:tgtEl>
                                          <p:spTgt spid="9"/>
                                        </p:tgtEl>
                                      </p:cBhvr>
                                      <p:to x="100000" y="95000"/>
                                    </p:animScale>
                                    <p:animScale>
                                      <p:cBhvr>
                                        <p:cTn id="102" dur="166" decel="50000">
                                          <p:stCondLst>
                                            <p:cond delay="1834"/>
                                          </p:stCondLst>
                                        </p:cTn>
                                        <p:tgtEl>
                                          <p:spTgt spid="9"/>
                                        </p:tgtEl>
                                      </p:cBhvr>
                                      <p:to x="100000" y="100000"/>
                                    </p:animScale>
                                  </p:childTnLst>
                                </p:cTn>
                              </p:par>
                            </p:childTnLst>
                          </p:cTn>
                        </p:par>
                        <p:par>
                          <p:cTn id="103" fill="hold">
                            <p:stCondLst>
                              <p:cond delay="12000"/>
                            </p:stCondLst>
                            <p:childTnLst>
                              <p:par>
                                <p:cTn id="104" presetID="26" presetClass="entr" presetSubtype="0" fill="hold" nodeType="after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down)">
                                      <p:cBhvr>
                                        <p:cTn id="106" dur="580">
                                          <p:stCondLst>
                                            <p:cond delay="0"/>
                                          </p:stCondLst>
                                        </p:cTn>
                                        <p:tgtEl>
                                          <p:spTgt spid="13"/>
                                        </p:tgtEl>
                                      </p:cBhvr>
                                    </p:animEffect>
                                    <p:anim calcmode="lin" valueType="num">
                                      <p:cBhvr>
                                        <p:cTn id="10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12" dur="26">
                                          <p:stCondLst>
                                            <p:cond delay="650"/>
                                          </p:stCondLst>
                                        </p:cTn>
                                        <p:tgtEl>
                                          <p:spTgt spid="13"/>
                                        </p:tgtEl>
                                      </p:cBhvr>
                                      <p:to x="100000" y="60000"/>
                                    </p:animScale>
                                    <p:animScale>
                                      <p:cBhvr>
                                        <p:cTn id="113" dur="166" decel="50000">
                                          <p:stCondLst>
                                            <p:cond delay="676"/>
                                          </p:stCondLst>
                                        </p:cTn>
                                        <p:tgtEl>
                                          <p:spTgt spid="13"/>
                                        </p:tgtEl>
                                      </p:cBhvr>
                                      <p:to x="100000" y="100000"/>
                                    </p:animScale>
                                    <p:animScale>
                                      <p:cBhvr>
                                        <p:cTn id="114" dur="26">
                                          <p:stCondLst>
                                            <p:cond delay="1312"/>
                                          </p:stCondLst>
                                        </p:cTn>
                                        <p:tgtEl>
                                          <p:spTgt spid="13"/>
                                        </p:tgtEl>
                                      </p:cBhvr>
                                      <p:to x="100000" y="80000"/>
                                    </p:animScale>
                                    <p:animScale>
                                      <p:cBhvr>
                                        <p:cTn id="115" dur="166" decel="50000">
                                          <p:stCondLst>
                                            <p:cond delay="1338"/>
                                          </p:stCondLst>
                                        </p:cTn>
                                        <p:tgtEl>
                                          <p:spTgt spid="13"/>
                                        </p:tgtEl>
                                      </p:cBhvr>
                                      <p:to x="100000" y="100000"/>
                                    </p:animScale>
                                    <p:animScale>
                                      <p:cBhvr>
                                        <p:cTn id="116" dur="26">
                                          <p:stCondLst>
                                            <p:cond delay="1642"/>
                                          </p:stCondLst>
                                        </p:cTn>
                                        <p:tgtEl>
                                          <p:spTgt spid="13"/>
                                        </p:tgtEl>
                                      </p:cBhvr>
                                      <p:to x="100000" y="90000"/>
                                    </p:animScale>
                                    <p:animScale>
                                      <p:cBhvr>
                                        <p:cTn id="117" dur="166" decel="50000">
                                          <p:stCondLst>
                                            <p:cond delay="1668"/>
                                          </p:stCondLst>
                                        </p:cTn>
                                        <p:tgtEl>
                                          <p:spTgt spid="13"/>
                                        </p:tgtEl>
                                      </p:cBhvr>
                                      <p:to x="100000" y="100000"/>
                                    </p:animScale>
                                    <p:animScale>
                                      <p:cBhvr>
                                        <p:cTn id="118" dur="26">
                                          <p:stCondLst>
                                            <p:cond delay="1808"/>
                                          </p:stCondLst>
                                        </p:cTn>
                                        <p:tgtEl>
                                          <p:spTgt spid="13"/>
                                        </p:tgtEl>
                                      </p:cBhvr>
                                      <p:to x="100000" y="95000"/>
                                    </p:animScale>
                                    <p:animScale>
                                      <p:cBhvr>
                                        <p:cTn id="119"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爱好特长介绍</a:t>
            </a:r>
            <a:endParaRPr lang="zh-CN" altLang="en-US" sz="2800" dirty="0">
              <a:solidFill>
                <a:schemeClr val="tx1">
                  <a:lumMod val="75000"/>
                  <a:lumOff val="25000"/>
                </a:schemeClr>
              </a:solidFill>
              <a:cs typeface="+mn-ea"/>
              <a:sym typeface="+mn-lt"/>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1269" y="2779231"/>
            <a:ext cx="3536561" cy="2431902"/>
          </a:xfrm>
          <a:prstGeom prst="rect">
            <a:avLst/>
          </a:prstGeom>
        </p:spPr>
      </p:pic>
      <p:sp>
        <p:nvSpPr>
          <p:cNvPr id="8" name="椭圆 7"/>
          <p:cNvSpPr/>
          <p:nvPr/>
        </p:nvSpPr>
        <p:spPr>
          <a:xfrm>
            <a:off x="6277715" y="2779231"/>
            <a:ext cx="549349" cy="549349"/>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1</a:t>
            </a:r>
            <a:endParaRPr lang="zh-CN" altLang="en-US" sz="2000" dirty="0">
              <a:cs typeface="+mn-ea"/>
              <a:sym typeface="+mn-lt"/>
            </a:endParaRPr>
          </a:p>
        </p:txBody>
      </p:sp>
      <p:sp>
        <p:nvSpPr>
          <p:cNvPr id="9" name="矩形 8"/>
          <p:cNvSpPr/>
          <p:nvPr/>
        </p:nvSpPr>
        <p:spPr>
          <a:xfrm>
            <a:off x="7005156" y="2662220"/>
            <a:ext cx="1107996" cy="369332"/>
          </a:xfrm>
          <a:prstGeom prst="rect">
            <a:avLst/>
          </a:prstGeom>
        </p:spPr>
        <p:txBody>
          <a:bodyPr wrap="none">
            <a:spAutoFit/>
          </a:bodyPr>
          <a:lstStyle/>
          <a:p>
            <a:r>
              <a:rPr lang="zh-CN" altLang="en-US" dirty="0">
                <a:solidFill>
                  <a:srgbClr val="EB8FA6"/>
                </a:solidFill>
                <a:cs typeface="+mn-ea"/>
                <a:sym typeface="+mn-lt"/>
              </a:rPr>
              <a:t>输入标题</a:t>
            </a:r>
          </a:p>
        </p:txBody>
      </p:sp>
      <p:sp>
        <p:nvSpPr>
          <p:cNvPr id="10" name="矩形 9"/>
          <p:cNvSpPr/>
          <p:nvPr/>
        </p:nvSpPr>
        <p:spPr>
          <a:xfrm>
            <a:off x="7005156" y="2978387"/>
            <a:ext cx="3568995" cy="33669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11" name="椭圆 10"/>
          <p:cNvSpPr/>
          <p:nvPr/>
        </p:nvSpPr>
        <p:spPr>
          <a:xfrm>
            <a:off x="6277715" y="3772779"/>
            <a:ext cx="549349" cy="549349"/>
          </a:xfrm>
          <a:prstGeom prst="ellipse">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2</a:t>
            </a:r>
            <a:endParaRPr lang="zh-CN" altLang="en-US" sz="2000" dirty="0">
              <a:cs typeface="+mn-ea"/>
              <a:sym typeface="+mn-lt"/>
            </a:endParaRPr>
          </a:p>
        </p:txBody>
      </p:sp>
      <p:sp>
        <p:nvSpPr>
          <p:cNvPr id="12" name="矩形 11"/>
          <p:cNvSpPr/>
          <p:nvPr/>
        </p:nvSpPr>
        <p:spPr>
          <a:xfrm>
            <a:off x="7005156" y="3655768"/>
            <a:ext cx="1107996" cy="369332"/>
          </a:xfrm>
          <a:prstGeom prst="rect">
            <a:avLst/>
          </a:prstGeom>
        </p:spPr>
        <p:txBody>
          <a:bodyPr wrap="none">
            <a:spAutoFit/>
          </a:bodyPr>
          <a:lstStyle/>
          <a:p>
            <a:r>
              <a:rPr lang="zh-CN" altLang="en-US" dirty="0">
                <a:solidFill>
                  <a:srgbClr val="EB8FA6"/>
                </a:solidFill>
                <a:cs typeface="+mn-ea"/>
                <a:sym typeface="+mn-lt"/>
              </a:rPr>
              <a:t>输入标题</a:t>
            </a:r>
          </a:p>
        </p:txBody>
      </p:sp>
      <p:sp>
        <p:nvSpPr>
          <p:cNvPr id="13" name="矩形 12"/>
          <p:cNvSpPr/>
          <p:nvPr/>
        </p:nvSpPr>
        <p:spPr>
          <a:xfrm>
            <a:off x="7005156" y="3971935"/>
            <a:ext cx="3568995" cy="33669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
        <p:nvSpPr>
          <p:cNvPr id="14" name="椭圆 13"/>
          <p:cNvSpPr/>
          <p:nvPr/>
        </p:nvSpPr>
        <p:spPr>
          <a:xfrm>
            <a:off x="6277715" y="4837168"/>
            <a:ext cx="549349" cy="549349"/>
          </a:xfrm>
          <a:prstGeom prst="ellipse">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3</a:t>
            </a:r>
            <a:endParaRPr lang="zh-CN" altLang="en-US" sz="2000" dirty="0">
              <a:cs typeface="+mn-ea"/>
              <a:sym typeface="+mn-lt"/>
            </a:endParaRPr>
          </a:p>
        </p:txBody>
      </p:sp>
      <p:sp>
        <p:nvSpPr>
          <p:cNvPr id="15" name="矩形 14"/>
          <p:cNvSpPr/>
          <p:nvPr/>
        </p:nvSpPr>
        <p:spPr>
          <a:xfrm>
            <a:off x="7005156" y="4720157"/>
            <a:ext cx="1107996" cy="369332"/>
          </a:xfrm>
          <a:prstGeom prst="rect">
            <a:avLst/>
          </a:prstGeom>
        </p:spPr>
        <p:txBody>
          <a:bodyPr wrap="none">
            <a:spAutoFit/>
          </a:bodyPr>
          <a:lstStyle/>
          <a:p>
            <a:r>
              <a:rPr lang="zh-CN" altLang="en-US" dirty="0">
                <a:solidFill>
                  <a:srgbClr val="EB8FA6"/>
                </a:solidFill>
                <a:cs typeface="+mn-ea"/>
                <a:sym typeface="+mn-lt"/>
              </a:rPr>
              <a:t>输入标题</a:t>
            </a:r>
          </a:p>
        </p:txBody>
      </p:sp>
      <p:sp>
        <p:nvSpPr>
          <p:cNvPr id="16" name="矩形 15"/>
          <p:cNvSpPr/>
          <p:nvPr/>
        </p:nvSpPr>
        <p:spPr>
          <a:xfrm>
            <a:off x="7005156" y="5036324"/>
            <a:ext cx="3568995" cy="33669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爱好特长介绍</a:t>
            </a:r>
            <a:endParaRPr lang="zh-CN" altLang="en-US" sz="2800" dirty="0">
              <a:solidFill>
                <a:schemeClr val="tx1">
                  <a:lumMod val="75000"/>
                  <a:lumOff val="25000"/>
                </a:schemeClr>
              </a:solidFill>
              <a:cs typeface="+mn-ea"/>
              <a:sym typeface="+mn-lt"/>
            </a:endParaRPr>
          </a:p>
        </p:txBody>
      </p:sp>
      <p:grpSp>
        <p:nvGrpSpPr>
          <p:cNvPr id="7" name="391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87673" y="2220581"/>
            <a:ext cx="8139953" cy="2416838"/>
            <a:chOff x="0" y="1470210"/>
            <a:chExt cx="8139953" cy="2416838"/>
          </a:xfrm>
        </p:grpSpPr>
        <p:sp>
          <p:nvSpPr>
            <p:cNvPr id="8" name="iśḷíḍe"/>
            <p:cNvSpPr/>
            <p:nvPr/>
          </p:nvSpPr>
          <p:spPr>
            <a:xfrm>
              <a:off x="0" y="1470210"/>
              <a:ext cx="8139953" cy="1360819"/>
            </a:xfrm>
            <a:prstGeom prst="rect">
              <a:avLst/>
            </a:prstGeom>
            <a:solidFill>
              <a:srgbClr val="81D2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buSzPct val="25000"/>
              </a:pPr>
              <a:r>
                <a:rPr lang="en-US" altLang="zh-CN" sz="2800" dirty="0">
                  <a:solidFill>
                    <a:schemeClr val="bg1"/>
                  </a:solidFill>
                  <a:cs typeface="+mn-ea"/>
                  <a:sym typeface="+mn-lt"/>
                </a:rPr>
                <a:t>       </a:t>
              </a:r>
              <a:r>
                <a:rPr lang="zh-CN" altLang="en-US" sz="3600" dirty="0">
                  <a:solidFill>
                    <a:schemeClr val="bg1"/>
                  </a:solidFill>
                  <a:cs typeface="+mn-ea"/>
                  <a:sym typeface="+mn-lt"/>
                </a:rPr>
                <a:t>单击此处添加标题</a:t>
              </a:r>
              <a:endParaRPr lang="en-US" altLang="zh-CN" dirty="0">
                <a:solidFill>
                  <a:schemeClr val="bg1"/>
                </a:solidFill>
                <a:cs typeface="+mn-ea"/>
                <a:sym typeface="+mn-lt"/>
              </a:endParaRPr>
            </a:p>
          </p:txBody>
        </p:sp>
        <p:sp>
          <p:nvSpPr>
            <p:cNvPr id="9" name="ïṩlïḋe"/>
            <p:cNvSpPr txBox="1"/>
            <p:nvPr/>
          </p:nvSpPr>
          <p:spPr>
            <a:xfrm>
              <a:off x="673101" y="2844876"/>
              <a:ext cx="5206876" cy="1042172"/>
            </a:xfrm>
            <a:prstGeom prst="rect">
              <a:avLst/>
            </a:prstGeom>
            <a:noFill/>
            <a:ln>
              <a:noFill/>
            </a:ln>
          </p:spPr>
          <p:txBody>
            <a:bodyPr wrap="square" lIns="91440" tIns="45720" rIns="91440" bIns="45720" anchor="ctr" anchorCtr="0">
              <a:normAutofit/>
            </a:bodyPr>
            <a:lstStyle/>
            <a:p>
              <a:pPr>
                <a:lnSpc>
                  <a:spcPct val="150000"/>
                </a:lnSpc>
                <a:buSzPct val="25000"/>
              </a:pPr>
              <a:r>
                <a:rPr lang="zh-CN" altLang="en-US" sz="1200"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输入你需要的文本内容输入你需要的文本内容输入你需要的文本内容输入你需要的文本内容输入你需要的文本内容输入你需要的文本内容输入你需要的文本内容</a:t>
              </a:r>
              <a:endParaRPr lang="en-US" sz="1200" dirty="0">
                <a:cs typeface="+mn-ea"/>
                <a:sym typeface="+mn-lt"/>
              </a:endParaRPr>
            </a:p>
          </p:txBody>
        </p:sp>
      </p:grpSp>
      <p:sp>
        <p:nvSpPr>
          <p:cNvPr id="10" name="íṣľíḑe"/>
          <p:cNvSpPr/>
          <p:nvPr/>
        </p:nvSpPr>
        <p:spPr>
          <a:xfrm>
            <a:off x="1860774" y="4893746"/>
            <a:ext cx="914400" cy="914400"/>
          </a:xfrm>
          <a:prstGeom prst="ellipse">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11" name="îṩ1ídê"/>
          <p:cNvSpPr/>
          <p:nvPr/>
        </p:nvSpPr>
        <p:spPr bwMode="auto">
          <a:xfrm>
            <a:off x="2130834" y="5113952"/>
            <a:ext cx="374279" cy="473988"/>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sp>
        <p:nvSpPr>
          <p:cNvPr id="12" name="išļídê"/>
          <p:cNvSpPr/>
          <p:nvPr/>
        </p:nvSpPr>
        <p:spPr>
          <a:xfrm>
            <a:off x="3045234" y="4893746"/>
            <a:ext cx="914400" cy="914400"/>
          </a:xfrm>
          <a:prstGeom prst="ellipse">
            <a:avLst/>
          </a:prstGeom>
          <a:solidFill>
            <a:srgbClr val="DD93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13" name="ísľiďê"/>
          <p:cNvSpPr/>
          <p:nvPr/>
        </p:nvSpPr>
        <p:spPr bwMode="auto">
          <a:xfrm>
            <a:off x="3315294" y="5109190"/>
            <a:ext cx="374279" cy="473988"/>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sp>
        <p:nvSpPr>
          <p:cNvPr id="14" name="íṣľíḑe"/>
          <p:cNvSpPr/>
          <p:nvPr/>
        </p:nvSpPr>
        <p:spPr>
          <a:xfrm>
            <a:off x="4229694" y="4893746"/>
            <a:ext cx="914400" cy="914400"/>
          </a:xfrm>
          <a:prstGeom prst="ellipse">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15" name="îṩ1ídê"/>
          <p:cNvSpPr/>
          <p:nvPr/>
        </p:nvSpPr>
        <p:spPr bwMode="auto">
          <a:xfrm>
            <a:off x="4499754" y="5113952"/>
            <a:ext cx="374279" cy="473988"/>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27261" y="982605"/>
            <a:ext cx="2965076" cy="4836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爱好特长介绍</a:t>
            </a:r>
            <a:endParaRPr lang="zh-CN" altLang="en-US" sz="2800" dirty="0">
              <a:solidFill>
                <a:schemeClr val="tx1">
                  <a:lumMod val="75000"/>
                  <a:lumOff val="25000"/>
                </a:schemeClr>
              </a:solidFill>
              <a:cs typeface="+mn-ea"/>
              <a:sym typeface="+mn-lt"/>
            </a:endParaRPr>
          </a:p>
        </p:txBody>
      </p:sp>
      <p:cxnSp>
        <p:nvCxnSpPr>
          <p:cNvPr id="7" name="直接连接符 6"/>
          <p:cNvCxnSpPr>
            <a:stCxn id="19" idx="2"/>
          </p:cNvCxnSpPr>
          <p:nvPr/>
        </p:nvCxnSpPr>
        <p:spPr>
          <a:xfrm flipH="1">
            <a:off x="4977185" y="4564548"/>
            <a:ext cx="2515234" cy="0"/>
          </a:xfrm>
          <a:prstGeom prst="line">
            <a:avLst/>
          </a:prstGeom>
          <a:ln w="38100">
            <a:solidFill>
              <a:srgbClr val="DD939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3" idx="2"/>
          </p:cNvCxnSpPr>
          <p:nvPr/>
        </p:nvCxnSpPr>
        <p:spPr>
          <a:xfrm flipH="1">
            <a:off x="3653633" y="5628434"/>
            <a:ext cx="2515234" cy="0"/>
          </a:xfrm>
          <a:prstGeom prst="line">
            <a:avLst/>
          </a:prstGeom>
          <a:ln w="38100">
            <a:solidFill>
              <a:srgbClr val="81D2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5" idx="2"/>
          </p:cNvCxnSpPr>
          <p:nvPr/>
        </p:nvCxnSpPr>
        <p:spPr>
          <a:xfrm flipH="1">
            <a:off x="4350187" y="3533099"/>
            <a:ext cx="2515234" cy="0"/>
          </a:xfrm>
          <a:prstGeom prst="line">
            <a:avLst/>
          </a:prstGeom>
          <a:ln w="38100">
            <a:solidFill>
              <a:srgbClr val="81D2FF"/>
            </a:solidFill>
          </a:ln>
        </p:spPr>
        <p:style>
          <a:lnRef idx="1">
            <a:schemeClr val="accent1"/>
          </a:lnRef>
          <a:fillRef idx="0">
            <a:schemeClr val="accent1"/>
          </a:fillRef>
          <a:effectRef idx="0">
            <a:schemeClr val="accent1"/>
          </a:effectRef>
          <a:fontRef idx="minor">
            <a:schemeClr val="tx1"/>
          </a:fontRef>
        </p:style>
      </p:cxnSp>
      <p:sp>
        <p:nvSpPr>
          <p:cNvPr id="10" name="íṣľíḑe"/>
          <p:cNvSpPr/>
          <p:nvPr/>
        </p:nvSpPr>
        <p:spPr>
          <a:xfrm>
            <a:off x="5939995" y="2111602"/>
            <a:ext cx="779343" cy="779343"/>
          </a:xfrm>
          <a:prstGeom prst="ellipse">
            <a:avLst/>
          </a:prstGeom>
          <a:solidFill>
            <a:srgbClr val="DD93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dirty="0">
              <a:cs typeface="+mn-ea"/>
              <a:sym typeface="+mn-lt"/>
            </a:endParaRPr>
          </a:p>
        </p:txBody>
      </p:sp>
      <p:cxnSp>
        <p:nvCxnSpPr>
          <p:cNvPr id="11" name="直接连接符 10"/>
          <p:cNvCxnSpPr>
            <a:stCxn id="10" idx="2"/>
          </p:cNvCxnSpPr>
          <p:nvPr/>
        </p:nvCxnSpPr>
        <p:spPr>
          <a:xfrm flipH="1">
            <a:off x="3424761" y="2501274"/>
            <a:ext cx="2515234" cy="0"/>
          </a:xfrm>
          <a:prstGeom prst="line">
            <a:avLst/>
          </a:prstGeom>
          <a:ln w="38100">
            <a:solidFill>
              <a:srgbClr val="DD9394"/>
            </a:solidFill>
          </a:ln>
        </p:spPr>
        <p:style>
          <a:lnRef idx="1">
            <a:schemeClr val="accent1"/>
          </a:lnRef>
          <a:fillRef idx="0">
            <a:schemeClr val="accent1"/>
          </a:fillRef>
          <a:effectRef idx="0">
            <a:schemeClr val="accent1"/>
          </a:effectRef>
          <a:fontRef idx="minor">
            <a:schemeClr val="tx1"/>
          </a:fontRef>
        </p:style>
      </p:cxnSp>
      <p:sp>
        <p:nvSpPr>
          <p:cNvPr id="12" name="íS1iḓê"/>
          <p:cNvSpPr txBox="1"/>
          <p:nvPr/>
        </p:nvSpPr>
        <p:spPr>
          <a:xfrm>
            <a:off x="6858011" y="2386511"/>
            <a:ext cx="3095626" cy="585332"/>
          </a:xfrm>
          <a:prstGeom prst="rect">
            <a:avLst/>
          </a:prstGeom>
          <a:noFill/>
        </p:spPr>
        <p:txBody>
          <a:bodyPr wrap="square" lIns="91440" tIns="45720" rIns="91440" bIns="45720" anchor="ctr" anchorCtr="0">
            <a:noAutofit/>
          </a:bodyPr>
          <a:lstStyle/>
          <a:p>
            <a:pPr defTabSz="914400">
              <a:lnSpc>
                <a:spcPct val="120000"/>
              </a:lnSpc>
              <a:defRPr/>
            </a:pPr>
            <a:r>
              <a:rPr lang="zh-CN" altLang="en-US" sz="1050" dirty="0">
                <a:solidFill>
                  <a:schemeClr val="tx1">
                    <a:lumMod val="75000"/>
                    <a:lumOff val="25000"/>
                  </a:schemeClr>
                </a:solidFill>
                <a:cs typeface="+mn-ea"/>
                <a:sym typeface="+mn-lt"/>
              </a:rPr>
              <a:t>输入你需要的文本内容输入你需要的文本内容输入你需要的文本内容</a:t>
            </a:r>
            <a:endParaRPr lang="zh-CN" altLang="en-US" sz="1050" dirty="0">
              <a:cs typeface="+mn-ea"/>
              <a:sym typeface="+mn-lt"/>
            </a:endParaRPr>
          </a:p>
        </p:txBody>
      </p:sp>
      <p:sp>
        <p:nvSpPr>
          <p:cNvPr id="13" name="îṥļïďe"/>
          <p:cNvSpPr/>
          <p:nvPr/>
        </p:nvSpPr>
        <p:spPr>
          <a:xfrm>
            <a:off x="6858011" y="2053598"/>
            <a:ext cx="3095626" cy="452438"/>
          </a:xfrm>
          <a:prstGeom prst="rect">
            <a:avLst/>
          </a:prstGeom>
        </p:spPr>
        <p:txBody>
          <a:bodyPr wrap="square" lIns="91440" tIns="45720" rIns="91440" bIns="45720" anchor="ctr" anchorCtr="0">
            <a:noAutofit/>
          </a:bodyPr>
          <a:lstStyle/>
          <a:p>
            <a:r>
              <a:rPr lang="zh-CN" altLang="en-US" dirty="0">
                <a:cs typeface="+mn-ea"/>
                <a:sym typeface="+mn-lt"/>
              </a:rPr>
              <a:t>添加标题</a:t>
            </a:r>
          </a:p>
        </p:txBody>
      </p:sp>
      <p:sp>
        <p:nvSpPr>
          <p:cNvPr id="14" name="îṩ1ídê"/>
          <p:cNvSpPr/>
          <p:nvPr/>
        </p:nvSpPr>
        <p:spPr bwMode="auto">
          <a:xfrm>
            <a:off x="6189187" y="2323371"/>
            <a:ext cx="280958" cy="355806"/>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sz="1600" dirty="0">
              <a:cs typeface="+mn-ea"/>
              <a:sym typeface="+mn-lt"/>
            </a:endParaRPr>
          </a:p>
        </p:txBody>
      </p:sp>
      <p:sp>
        <p:nvSpPr>
          <p:cNvPr id="15" name="íṣľíḑe"/>
          <p:cNvSpPr/>
          <p:nvPr/>
        </p:nvSpPr>
        <p:spPr>
          <a:xfrm>
            <a:off x="6865421" y="3143427"/>
            <a:ext cx="779343" cy="779343"/>
          </a:xfrm>
          <a:prstGeom prst="ellipse">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dirty="0">
              <a:cs typeface="+mn-ea"/>
              <a:sym typeface="+mn-lt"/>
            </a:endParaRPr>
          </a:p>
        </p:txBody>
      </p:sp>
      <p:sp>
        <p:nvSpPr>
          <p:cNvPr id="16" name="íS1iḓê"/>
          <p:cNvSpPr txBox="1"/>
          <p:nvPr/>
        </p:nvSpPr>
        <p:spPr>
          <a:xfrm>
            <a:off x="7783437" y="3418336"/>
            <a:ext cx="3095626" cy="585332"/>
          </a:xfrm>
          <a:prstGeom prst="rect">
            <a:avLst/>
          </a:prstGeom>
          <a:noFill/>
        </p:spPr>
        <p:txBody>
          <a:bodyPr wrap="square" lIns="91440" tIns="45720" rIns="91440" bIns="45720" anchor="ctr" anchorCtr="0">
            <a:noAutofit/>
          </a:bodyPr>
          <a:lstStyle/>
          <a:p>
            <a:pPr defTabSz="914400">
              <a:lnSpc>
                <a:spcPct val="120000"/>
              </a:lnSpc>
              <a:defRPr/>
            </a:pPr>
            <a:r>
              <a:rPr lang="zh-CN" altLang="en-US" sz="1050" dirty="0">
                <a:solidFill>
                  <a:schemeClr val="tx1">
                    <a:lumMod val="75000"/>
                    <a:lumOff val="25000"/>
                  </a:schemeClr>
                </a:solidFill>
                <a:cs typeface="+mn-ea"/>
                <a:sym typeface="+mn-lt"/>
              </a:rPr>
              <a:t>输入你需要的文本内容输入你需要的文本内容输入你需要的文本内容</a:t>
            </a:r>
            <a:endParaRPr lang="zh-CN" altLang="en-US" sz="1050" dirty="0">
              <a:cs typeface="+mn-ea"/>
              <a:sym typeface="+mn-lt"/>
            </a:endParaRPr>
          </a:p>
        </p:txBody>
      </p:sp>
      <p:sp>
        <p:nvSpPr>
          <p:cNvPr id="17" name="îṥļïďe"/>
          <p:cNvSpPr/>
          <p:nvPr/>
        </p:nvSpPr>
        <p:spPr>
          <a:xfrm>
            <a:off x="7783437" y="3085423"/>
            <a:ext cx="3095626" cy="452438"/>
          </a:xfrm>
          <a:prstGeom prst="rect">
            <a:avLst/>
          </a:prstGeom>
        </p:spPr>
        <p:txBody>
          <a:bodyPr wrap="square" lIns="91440" tIns="45720" rIns="91440" bIns="45720" anchor="ctr" anchorCtr="0">
            <a:noAutofit/>
          </a:bodyPr>
          <a:lstStyle/>
          <a:p>
            <a:r>
              <a:rPr lang="zh-CN" altLang="en-US" dirty="0">
                <a:cs typeface="+mn-ea"/>
                <a:sym typeface="+mn-lt"/>
              </a:rPr>
              <a:t>添加标题</a:t>
            </a:r>
          </a:p>
        </p:txBody>
      </p:sp>
      <p:sp>
        <p:nvSpPr>
          <p:cNvPr id="18" name="îṩ1ídê"/>
          <p:cNvSpPr/>
          <p:nvPr/>
        </p:nvSpPr>
        <p:spPr bwMode="auto">
          <a:xfrm>
            <a:off x="7114613" y="3355196"/>
            <a:ext cx="280958" cy="355806"/>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sz="1600" dirty="0">
              <a:cs typeface="+mn-ea"/>
              <a:sym typeface="+mn-lt"/>
            </a:endParaRPr>
          </a:p>
        </p:txBody>
      </p:sp>
      <p:sp>
        <p:nvSpPr>
          <p:cNvPr id="19" name="íṣľíḑe"/>
          <p:cNvSpPr/>
          <p:nvPr/>
        </p:nvSpPr>
        <p:spPr>
          <a:xfrm>
            <a:off x="7492419" y="4174876"/>
            <a:ext cx="779343" cy="779343"/>
          </a:xfrm>
          <a:prstGeom prst="ellipse">
            <a:avLst/>
          </a:prstGeom>
          <a:solidFill>
            <a:srgbClr val="DD93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dirty="0">
              <a:cs typeface="+mn-ea"/>
              <a:sym typeface="+mn-lt"/>
            </a:endParaRPr>
          </a:p>
        </p:txBody>
      </p:sp>
      <p:sp>
        <p:nvSpPr>
          <p:cNvPr id="20" name="íS1iḓê"/>
          <p:cNvSpPr txBox="1"/>
          <p:nvPr/>
        </p:nvSpPr>
        <p:spPr>
          <a:xfrm>
            <a:off x="8410435" y="4449785"/>
            <a:ext cx="3095626" cy="585332"/>
          </a:xfrm>
          <a:prstGeom prst="rect">
            <a:avLst/>
          </a:prstGeom>
          <a:noFill/>
        </p:spPr>
        <p:txBody>
          <a:bodyPr wrap="square" lIns="91440" tIns="45720" rIns="91440" bIns="45720" anchor="ctr" anchorCtr="0">
            <a:noAutofit/>
          </a:bodyPr>
          <a:lstStyle/>
          <a:p>
            <a:pPr defTabSz="914400">
              <a:lnSpc>
                <a:spcPct val="120000"/>
              </a:lnSpc>
              <a:defRPr/>
            </a:pPr>
            <a:r>
              <a:rPr lang="zh-CN" altLang="en-US" sz="1050" dirty="0">
                <a:solidFill>
                  <a:schemeClr val="tx1">
                    <a:lumMod val="75000"/>
                    <a:lumOff val="25000"/>
                  </a:schemeClr>
                </a:solidFill>
                <a:cs typeface="+mn-ea"/>
                <a:sym typeface="+mn-lt"/>
              </a:rPr>
              <a:t>输入你需要的文本内容输入你需要的文本内容输入你需要的文本内容</a:t>
            </a:r>
            <a:endParaRPr lang="zh-CN" altLang="en-US" sz="1050" dirty="0">
              <a:cs typeface="+mn-ea"/>
              <a:sym typeface="+mn-lt"/>
            </a:endParaRPr>
          </a:p>
        </p:txBody>
      </p:sp>
      <p:sp>
        <p:nvSpPr>
          <p:cNvPr id="21" name="îṥļïďe"/>
          <p:cNvSpPr/>
          <p:nvPr/>
        </p:nvSpPr>
        <p:spPr>
          <a:xfrm>
            <a:off x="8410435" y="4116872"/>
            <a:ext cx="3095626" cy="452438"/>
          </a:xfrm>
          <a:prstGeom prst="rect">
            <a:avLst/>
          </a:prstGeom>
        </p:spPr>
        <p:txBody>
          <a:bodyPr wrap="square" lIns="91440" tIns="45720" rIns="91440" bIns="45720" anchor="ctr" anchorCtr="0">
            <a:noAutofit/>
          </a:bodyPr>
          <a:lstStyle/>
          <a:p>
            <a:r>
              <a:rPr lang="zh-CN" altLang="en-US" dirty="0">
                <a:cs typeface="+mn-ea"/>
                <a:sym typeface="+mn-lt"/>
              </a:rPr>
              <a:t>添加标题</a:t>
            </a:r>
          </a:p>
        </p:txBody>
      </p:sp>
      <p:sp>
        <p:nvSpPr>
          <p:cNvPr id="22" name="îṩ1ídê"/>
          <p:cNvSpPr/>
          <p:nvPr/>
        </p:nvSpPr>
        <p:spPr bwMode="auto">
          <a:xfrm>
            <a:off x="7741611" y="4386645"/>
            <a:ext cx="280958" cy="355806"/>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sz="1600" dirty="0">
              <a:cs typeface="+mn-ea"/>
              <a:sym typeface="+mn-lt"/>
            </a:endParaRPr>
          </a:p>
        </p:txBody>
      </p:sp>
      <p:sp>
        <p:nvSpPr>
          <p:cNvPr id="23" name="íṣľíḑe"/>
          <p:cNvSpPr/>
          <p:nvPr/>
        </p:nvSpPr>
        <p:spPr>
          <a:xfrm>
            <a:off x="6168867" y="5238762"/>
            <a:ext cx="779343" cy="779343"/>
          </a:xfrm>
          <a:prstGeom prst="ellipse">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dirty="0">
              <a:cs typeface="+mn-ea"/>
              <a:sym typeface="+mn-lt"/>
            </a:endParaRPr>
          </a:p>
        </p:txBody>
      </p:sp>
      <p:sp>
        <p:nvSpPr>
          <p:cNvPr id="24" name="íS1iḓê"/>
          <p:cNvSpPr txBox="1"/>
          <p:nvPr/>
        </p:nvSpPr>
        <p:spPr>
          <a:xfrm>
            <a:off x="7086883" y="5513671"/>
            <a:ext cx="3095626" cy="585332"/>
          </a:xfrm>
          <a:prstGeom prst="rect">
            <a:avLst/>
          </a:prstGeom>
          <a:noFill/>
        </p:spPr>
        <p:txBody>
          <a:bodyPr wrap="square" lIns="91440" tIns="45720" rIns="91440" bIns="45720" anchor="ctr" anchorCtr="0">
            <a:noAutofit/>
          </a:bodyPr>
          <a:lstStyle/>
          <a:p>
            <a:pPr defTabSz="914400">
              <a:lnSpc>
                <a:spcPct val="120000"/>
              </a:lnSpc>
              <a:defRPr/>
            </a:pPr>
            <a:r>
              <a:rPr lang="zh-CN" altLang="en-US" sz="1050" dirty="0">
                <a:solidFill>
                  <a:schemeClr val="tx1">
                    <a:lumMod val="75000"/>
                    <a:lumOff val="25000"/>
                  </a:schemeClr>
                </a:solidFill>
                <a:cs typeface="+mn-ea"/>
                <a:sym typeface="+mn-lt"/>
              </a:rPr>
              <a:t>输入你需要的文本内容输入你需要的文本内容输入你需要的文本内容</a:t>
            </a:r>
            <a:endParaRPr lang="zh-CN" altLang="en-US" sz="1050" dirty="0">
              <a:cs typeface="+mn-ea"/>
              <a:sym typeface="+mn-lt"/>
            </a:endParaRPr>
          </a:p>
        </p:txBody>
      </p:sp>
      <p:sp>
        <p:nvSpPr>
          <p:cNvPr id="25" name="îṥļïďe"/>
          <p:cNvSpPr/>
          <p:nvPr/>
        </p:nvSpPr>
        <p:spPr>
          <a:xfrm>
            <a:off x="7086883" y="5180758"/>
            <a:ext cx="3095626" cy="452438"/>
          </a:xfrm>
          <a:prstGeom prst="rect">
            <a:avLst/>
          </a:prstGeom>
        </p:spPr>
        <p:txBody>
          <a:bodyPr wrap="square" lIns="91440" tIns="45720" rIns="91440" bIns="45720" anchor="ctr" anchorCtr="0">
            <a:noAutofit/>
          </a:bodyPr>
          <a:lstStyle/>
          <a:p>
            <a:r>
              <a:rPr lang="zh-CN" altLang="en-US" dirty="0">
                <a:cs typeface="+mn-ea"/>
                <a:sym typeface="+mn-lt"/>
              </a:rPr>
              <a:t>添加标题</a:t>
            </a:r>
          </a:p>
        </p:txBody>
      </p:sp>
      <p:sp>
        <p:nvSpPr>
          <p:cNvPr id="26" name="îṩ1ídê"/>
          <p:cNvSpPr/>
          <p:nvPr/>
        </p:nvSpPr>
        <p:spPr bwMode="auto">
          <a:xfrm>
            <a:off x="6418059" y="5450531"/>
            <a:ext cx="280958" cy="355806"/>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wrap="square" lIns="91440" tIns="45720" rIns="91440" bIns="45720" anchor="ctr">
            <a:normAutofit/>
          </a:bodyPr>
          <a:lstStyle/>
          <a:p>
            <a:pPr algn="ctr"/>
            <a:endParaRPr sz="1600" dirty="0">
              <a:cs typeface="+mn-ea"/>
              <a:sym typeface="+mn-lt"/>
            </a:endParaRP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8431" y="1982947"/>
            <a:ext cx="4032018" cy="4032018"/>
          </a:xfrm>
          <a:prstGeom prst="ellipse">
            <a:avLst/>
          </a:prstGeom>
          <a:ln w="57150">
            <a:solidFill>
              <a:srgbClr val="DD9394"/>
            </a:solidFill>
          </a:ln>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0-#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0-#ppt_w/2"/>
                                          </p:val>
                                        </p:tav>
                                        <p:tav tm="100000">
                                          <p:val>
                                            <p:strVal val="#ppt_x"/>
                                          </p:val>
                                        </p:tav>
                                      </p:tavLst>
                                    </p:anim>
                                    <p:anim calcmode="lin" valueType="num">
                                      <p:cBhvr additive="base">
                                        <p:cTn id="63" dur="500" fill="hold"/>
                                        <p:tgtEl>
                                          <p:spTgt spid="7"/>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0-#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fill="hold"/>
                                        <p:tgtEl>
                                          <p:spTgt spid="21"/>
                                        </p:tgtEl>
                                        <p:attrNameLst>
                                          <p:attrName>ppt_x</p:attrName>
                                        </p:attrNameLst>
                                      </p:cBhvr>
                                      <p:tavLst>
                                        <p:tav tm="0">
                                          <p:val>
                                            <p:strVal val="0-#ppt_w/2"/>
                                          </p:val>
                                        </p:tav>
                                        <p:tav tm="100000">
                                          <p:val>
                                            <p:strVal val="#ppt_x"/>
                                          </p:val>
                                        </p:tav>
                                      </p:tavLst>
                                    </p:anim>
                                    <p:anim calcmode="lin" valueType="num">
                                      <p:cBhvr additive="base">
                                        <p:cTn id="71" dur="500" fill="hold"/>
                                        <p:tgtEl>
                                          <p:spTgt spid="21"/>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0-#ppt_w/2"/>
                                          </p:val>
                                        </p:tav>
                                        <p:tav tm="100000">
                                          <p:val>
                                            <p:strVal val="#ppt_x"/>
                                          </p:val>
                                        </p:tav>
                                      </p:tavLst>
                                    </p:anim>
                                    <p:anim calcmode="lin" valueType="num">
                                      <p:cBhvr additive="base">
                                        <p:cTn id="7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0-#ppt_w/2"/>
                                          </p:val>
                                        </p:tav>
                                        <p:tav tm="100000">
                                          <p:val>
                                            <p:strVal val="#ppt_x"/>
                                          </p:val>
                                        </p:tav>
                                      </p:tavLst>
                                    </p:anim>
                                    <p:anim calcmode="lin" valueType="num">
                                      <p:cBhvr additive="base">
                                        <p:cTn id="81" dur="500" fill="hold"/>
                                        <p:tgtEl>
                                          <p:spTgt spid="23"/>
                                        </p:tgtEl>
                                        <p:attrNameLst>
                                          <p:attrName>ppt_y</p:attrName>
                                        </p:attrNameLst>
                                      </p:cBhvr>
                                      <p:tavLst>
                                        <p:tav tm="0">
                                          <p:val>
                                            <p:strVal val="#ppt_y"/>
                                          </p:val>
                                        </p:tav>
                                        <p:tav tm="100000">
                                          <p:val>
                                            <p:strVal val="#ppt_y"/>
                                          </p:val>
                                        </p:tav>
                                      </p:tavLst>
                                    </p:anim>
                                  </p:childTnLst>
                                </p:cTn>
                              </p:par>
                              <p:par>
                                <p:cTn id="82" presetID="2" presetClass="entr" presetSubtype="8" fill="hold" nodeType="with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additive="base">
                                        <p:cTn id="84" dur="500" fill="hold"/>
                                        <p:tgtEl>
                                          <p:spTgt spid="8"/>
                                        </p:tgtEl>
                                        <p:attrNameLst>
                                          <p:attrName>ppt_x</p:attrName>
                                        </p:attrNameLst>
                                      </p:cBhvr>
                                      <p:tavLst>
                                        <p:tav tm="0">
                                          <p:val>
                                            <p:strVal val="0-#ppt_w/2"/>
                                          </p:val>
                                        </p:tav>
                                        <p:tav tm="100000">
                                          <p:val>
                                            <p:strVal val="#ppt_x"/>
                                          </p:val>
                                        </p:tav>
                                      </p:tavLst>
                                    </p:anim>
                                    <p:anim calcmode="lin" valueType="num">
                                      <p:cBhvr additive="base">
                                        <p:cTn id="85" dur="500" fill="hold"/>
                                        <p:tgtEl>
                                          <p:spTgt spid="8"/>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fill="hold"/>
                                        <p:tgtEl>
                                          <p:spTgt spid="24"/>
                                        </p:tgtEl>
                                        <p:attrNameLst>
                                          <p:attrName>ppt_x</p:attrName>
                                        </p:attrNameLst>
                                      </p:cBhvr>
                                      <p:tavLst>
                                        <p:tav tm="0">
                                          <p:val>
                                            <p:strVal val="0-#ppt_w/2"/>
                                          </p:val>
                                        </p:tav>
                                        <p:tav tm="100000">
                                          <p:val>
                                            <p:strVal val="#ppt_x"/>
                                          </p:val>
                                        </p:tav>
                                      </p:tavLst>
                                    </p:anim>
                                    <p:anim calcmode="lin" valueType="num">
                                      <p:cBhvr additive="base">
                                        <p:cTn id="89" dur="500" fill="hold"/>
                                        <p:tgtEl>
                                          <p:spTgt spid="24"/>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additive="base">
                                        <p:cTn id="92" dur="500" fill="hold"/>
                                        <p:tgtEl>
                                          <p:spTgt spid="25"/>
                                        </p:tgtEl>
                                        <p:attrNameLst>
                                          <p:attrName>ppt_x</p:attrName>
                                        </p:attrNameLst>
                                      </p:cBhvr>
                                      <p:tavLst>
                                        <p:tav tm="0">
                                          <p:val>
                                            <p:strVal val="0-#ppt_w/2"/>
                                          </p:val>
                                        </p:tav>
                                        <p:tav tm="100000">
                                          <p:val>
                                            <p:strVal val="#ppt_x"/>
                                          </p:val>
                                        </p:tav>
                                      </p:tavLst>
                                    </p:anim>
                                    <p:anim calcmode="lin" valueType="num">
                                      <p:cBhvr additive="base">
                                        <p:cTn id="93" dur="500" fill="hold"/>
                                        <p:tgtEl>
                                          <p:spTgt spid="25"/>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additive="base">
                                        <p:cTn id="96" dur="500" fill="hold"/>
                                        <p:tgtEl>
                                          <p:spTgt spid="26"/>
                                        </p:tgtEl>
                                        <p:attrNameLst>
                                          <p:attrName>ppt_x</p:attrName>
                                        </p:attrNameLst>
                                      </p:cBhvr>
                                      <p:tavLst>
                                        <p:tav tm="0">
                                          <p:val>
                                            <p:strVal val="0-#ppt_w/2"/>
                                          </p:val>
                                        </p:tav>
                                        <p:tav tm="100000">
                                          <p:val>
                                            <p:strVal val="#ppt_x"/>
                                          </p:val>
                                        </p:tav>
                                      </p:tavLst>
                                    </p:anim>
                                    <p:anim calcmode="lin" valueType="num">
                                      <p:cBhvr additive="base">
                                        <p:cTn id="97"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animBg="1"/>
      <p:bldP spid="15" grpId="0" animBg="1"/>
      <p:bldP spid="16" grpId="0"/>
      <p:bldP spid="17" grpId="0"/>
      <p:bldP spid="18" grpId="0" animBg="1"/>
      <p:bldP spid="19" grpId="0" animBg="1"/>
      <p:bldP spid="20" grpId="0"/>
      <p:bldP spid="21" grpId="0"/>
      <p:bldP spid="22" grpId="0" animBg="1"/>
      <p:bldP spid="23" grpId="0" animBg="1"/>
      <p:bldP spid="24" grpId="0"/>
      <p:bldP spid="25" grpId="0"/>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1" cy="685727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411862"/>
            <a:ext cx="10730753" cy="6284624"/>
          </a:xfrm>
          <a:prstGeom prst="rect">
            <a:avLst/>
          </a:prstGeom>
        </p:spPr>
      </p:pic>
      <p:sp>
        <p:nvSpPr>
          <p:cNvPr id="6" name="矩形 5"/>
          <p:cNvSpPr/>
          <p:nvPr/>
        </p:nvSpPr>
        <p:spPr>
          <a:xfrm>
            <a:off x="1266092" y="918707"/>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iś1îḓè"/>
          <p:cNvSpPr/>
          <p:nvPr/>
        </p:nvSpPr>
        <p:spPr>
          <a:xfrm>
            <a:off x="4997858" y="1508329"/>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4400" b="1" dirty="0">
                <a:solidFill>
                  <a:schemeClr val="bg1"/>
                </a:solidFill>
                <a:cs typeface="+mn-ea"/>
                <a:sym typeface="+mn-lt"/>
              </a:rPr>
              <a:t>PART</a:t>
            </a:r>
          </a:p>
          <a:p>
            <a:pPr algn="ctr" defTabSz="914400"/>
            <a:r>
              <a:rPr lang="en-US" altLang="zh-CN" sz="4400" b="1" dirty="0" smtClean="0">
                <a:solidFill>
                  <a:schemeClr val="bg1"/>
                </a:solidFill>
                <a:cs typeface="+mn-ea"/>
                <a:sym typeface="+mn-lt"/>
              </a:rPr>
              <a:t>03</a:t>
            </a:r>
            <a:endParaRPr lang="zh-CN" altLang="en-US" sz="4400" b="1" dirty="0">
              <a:solidFill>
                <a:schemeClr val="bg1"/>
              </a:solidFill>
              <a:cs typeface="+mn-ea"/>
              <a:sym typeface="+mn-lt"/>
            </a:endParaRPr>
          </a:p>
        </p:txBody>
      </p:sp>
      <p:sp>
        <p:nvSpPr>
          <p:cNvPr id="8" name="矩形 7"/>
          <p:cNvSpPr/>
          <p:nvPr/>
        </p:nvSpPr>
        <p:spPr>
          <a:xfrm>
            <a:off x="3902730" y="3840304"/>
            <a:ext cx="4339651" cy="923330"/>
          </a:xfrm>
          <a:prstGeom prst="rect">
            <a:avLst/>
          </a:prstGeom>
        </p:spPr>
        <p:txBody>
          <a:bodyPr wrap="none">
            <a:spAutoFit/>
          </a:bodyPr>
          <a:lstStyle/>
          <a:p>
            <a:pPr algn="ctr"/>
            <a:r>
              <a:rPr lang="zh-CN" altLang="en-US" sz="5400" dirty="0" smtClean="0">
                <a:solidFill>
                  <a:schemeClr val="tx1">
                    <a:lumMod val="75000"/>
                    <a:lumOff val="25000"/>
                  </a:schemeClr>
                </a:solidFill>
                <a:cs typeface="+mn-ea"/>
                <a:sym typeface="+mn-lt"/>
              </a:rPr>
              <a:t>学习成果总结</a:t>
            </a:r>
            <a:endParaRPr lang="en-US" altLang="zh-CN" sz="5400" dirty="0">
              <a:solidFill>
                <a:schemeClr val="tx1">
                  <a:lumMod val="75000"/>
                  <a:lumOff val="25000"/>
                </a:schemeClr>
              </a:solidFill>
              <a:cs typeface="+mn-ea"/>
              <a:sym typeface="+mn-lt"/>
            </a:endParaRPr>
          </a:p>
        </p:txBody>
      </p:sp>
      <p:sp>
        <p:nvSpPr>
          <p:cNvPr id="9" name="矩形 8"/>
          <p:cNvSpPr/>
          <p:nvPr/>
        </p:nvSpPr>
        <p:spPr>
          <a:xfrm>
            <a:off x="3000549" y="4964881"/>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工作经验总结</a:t>
            </a:r>
            <a:endParaRPr lang="zh-CN" altLang="en-US" sz="2800" dirty="0">
              <a:solidFill>
                <a:schemeClr val="tx1">
                  <a:lumMod val="75000"/>
                  <a:lumOff val="25000"/>
                </a:schemeClr>
              </a:solidFill>
              <a:cs typeface="+mn-ea"/>
              <a:sym typeface="+mn-lt"/>
            </a:endParaRPr>
          </a:p>
        </p:txBody>
      </p:sp>
      <p:grpSp>
        <p:nvGrpSpPr>
          <p:cNvPr id="7" name="2706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556626" y="1884687"/>
            <a:ext cx="8834472" cy="3888574"/>
            <a:chOff x="425166" y="1130300"/>
            <a:chExt cx="10858500" cy="4779469"/>
          </a:xfrm>
        </p:grpSpPr>
        <p:sp>
          <p:nvSpPr>
            <p:cNvPr id="8" name="iṣḷîḍe"/>
            <p:cNvSpPr/>
            <p:nvPr/>
          </p:nvSpPr>
          <p:spPr bwMode="auto">
            <a:xfrm>
              <a:off x="425166" y="5045165"/>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600" dirty="0">
                  <a:cs typeface="+mn-ea"/>
                  <a:sym typeface="+mn-lt"/>
                </a:rPr>
                <a:t>输入你需要的文本内容</a:t>
              </a:r>
            </a:p>
          </p:txBody>
        </p:sp>
        <p:sp>
          <p:nvSpPr>
            <p:cNvPr id="9" name="iṧľiḍé"/>
            <p:cNvSpPr/>
            <p:nvPr/>
          </p:nvSpPr>
          <p:spPr bwMode="auto">
            <a:xfrm>
              <a:off x="4689512" y="2191183"/>
              <a:ext cx="1106049" cy="1388197"/>
            </a:xfrm>
            <a:custGeom>
              <a:avLst/>
              <a:gdLst>
                <a:gd name="connsiteX0" fmla="*/ 408227 w 484925"/>
                <a:gd name="connsiteY0" fmla="*/ 203618 h 608627"/>
                <a:gd name="connsiteX1" fmla="*/ 372887 w 484925"/>
                <a:gd name="connsiteY1" fmla="*/ 238749 h 608627"/>
                <a:gd name="connsiteX2" fmla="*/ 372887 w 484925"/>
                <a:gd name="connsiteY2" fmla="*/ 573802 h 608627"/>
                <a:gd name="connsiteX3" fmla="*/ 418829 w 484925"/>
                <a:gd name="connsiteY3" fmla="*/ 573802 h 608627"/>
                <a:gd name="connsiteX4" fmla="*/ 418829 w 484925"/>
                <a:gd name="connsiteY4" fmla="*/ 422384 h 608627"/>
                <a:gd name="connsiteX5" fmla="*/ 419904 w 484925"/>
                <a:gd name="connsiteY5" fmla="*/ 416401 h 608627"/>
                <a:gd name="connsiteX6" fmla="*/ 443567 w 484925"/>
                <a:gd name="connsiteY6" fmla="*/ 351814 h 608627"/>
                <a:gd name="connsiteX7" fmla="*/ 443567 w 484925"/>
                <a:gd name="connsiteY7" fmla="*/ 238749 h 608627"/>
                <a:gd name="connsiteX8" fmla="*/ 408227 w 484925"/>
                <a:gd name="connsiteY8" fmla="*/ 203618 h 608627"/>
                <a:gd name="connsiteX9" fmla="*/ 64380 w 484925"/>
                <a:gd name="connsiteY9" fmla="*/ 197322 h 608627"/>
                <a:gd name="connsiteX10" fmla="*/ 60693 w 484925"/>
                <a:gd name="connsiteY10" fmla="*/ 198550 h 608627"/>
                <a:gd name="connsiteX11" fmla="*/ 34879 w 484925"/>
                <a:gd name="connsiteY11" fmla="*/ 234295 h 608627"/>
                <a:gd name="connsiteX12" fmla="*/ 34879 w 484925"/>
                <a:gd name="connsiteY12" fmla="*/ 349663 h 608627"/>
                <a:gd name="connsiteX13" fmla="*/ 76519 w 484925"/>
                <a:gd name="connsiteY13" fmla="*/ 412870 h 608627"/>
                <a:gd name="connsiteX14" fmla="*/ 79285 w 484925"/>
                <a:gd name="connsiteY14" fmla="*/ 422382 h 608627"/>
                <a:gd name="connsiteX15" fmla="*/ 79285 w 484925"/>
                <a:gd name="connsiteY15" fmla="*/ 573802 h 608627"/>
                <a:gd name="connsiteX16" fmla="*/ 179773 w 484925"/>
                <a:gd name="connsiteY16" fmla="*/ 573802 h 608627"/>
                <a:gd name="connsiteX17" fmla="*/ 179773 w 484925"/>
                <a:gd name="connsiteY17" fmla="*/ 422382 h 608627"/>
                <a:gd name="connsiteX18" fmla="*/ 182539 w 484925"/>
                <a:gd name="connsiteY18" fmla="*/ 412870 h 608627"/>
                <a:gd name="connsiteX19" fmla="*/ 224179 w 484925"/>
                <a:gd name="connsiteY19" fmla="*/ 349663 h 608627"/>
                <a:gd name="connsiteX20" fmla="*/ 224179 w 484925"/>
                <a:gd name="connsiteY20" fmla="*/ 234295 h 608627"/>
                <a:gd name="connsiteX21" fmla="*/ 198365 w 484925"/>
                <a:gd name="connsiteY21" fmla="*/ 198550 h 608627"/>
                <a:gd name="connsiteX22" fmla="*/ 194677 w 484925"/>
                <a:gd name="connsiteY22" fmla="*/ 197322 h 608627"/>
                <a:gd name="connsiteX23" fmla="*/ 145816 w 484925"/>
                <a:gd name="connsiteY23" fmla="*/ 330946 h 608627"/>
                <a:gd name="connsiteX24" fmla="*/ 129529 w 484925"/>
                <a:gd name="connsiteY24" fmla="*/ 342453 h 608627"/>
                <a:gd name="connsiteX25" fmla="*/ 113088 w 484925"/>
                <a:gd name="connsiteY25" fmla="*/ 330946 h 608627"/>
                <a:gd name="connsiteX26" fmla="*/ 408227 w 484925"/>
                <a:gd name="connsiteY26" fmla="*/ 168793 h 608627"/>
                <a:gd name="connsiteX27" fmla="*/ 478292 w 484925"/>
                <a:gd name="connsiteY27" fmla="*/ 238749 h 608627"/>
                <a:gd name="connsiteX28" fmla="*/ 478292 w 484925"/>
                <a:gd name="connsiteY28" fmla="*/ 354883 h 608627"/>
                <a:gd name="connsiteX29" fmla="*/ 477216 w 484925"/>
                <a:gd name="connsiteY29" fmla="*/ 360866 h 608627"/>
                <a:gd name="connsiteX30" fmla="*/ 453708 w 484925"/>
                <a:gd name="connsiteY30" fmla="*/ 425452 h 608627"/>
                <a:gd name="connsiteX31" fmla="*/ 453708 w 484925"/>
                <a:gd name="connsiteY31" fmla="*/ 591138 h 608627"/>
                <a:gd name="connsiteX32" fmla="*/ 436191 w 484925"/>
                <a:gd name="connsiteY32" fmla="*/ 608627 h 608627"/>
                <a:gd name="connsiteX33" fmla="*/ 355524 w 484925"/>
                <a:gd name="connsiteY33" fmla="*/ 608627 h 608627"/>
                <a:gd name="connsiteX34" fmla="*/ 338008 w 484925"/>
                <a:gd name="connsiteY34" fmla="*/ 591138 h 608627"/>
                <a:gd name="connsiteX35" fmla="*/ 338008 w 484925"/>
                <a:gd name="connsiteY35" fmla="*/ 238749 h 608627"/>
                <a:gd name="connsiteX36" fmla="*/ 408227 w 484925"/>
                <a:gd name="connsiteY36" fmla="*/ 168793 h 608627"/>
                <a:gd name="connsiteX37" fmla="*/ 69912 w 484925"/>
                <a:gd name="connsiteY37" fmla="*/ 159275 h 608627"/>
                <a:gd name="connsiteX38" fmla="*/ 91423 w 484925"/>
                <a:gd name="connsiteY38" fmla="*/ 169861 h 608627"/>
                <a:gd name="connsiteX39" fmla="*/ 112627 w 484925"/>
                <a:gd name="connsiteY39" fmla="*/ 228159 h 608627"/>
                <a:gd name="connsiteX40" fmla="*/ 120156 w 484925"/>
                <a:gd name="connsiteY40" fmla="*/ 194868 h 608627"/>
                <a:gd name="connsiteX41" fmla="*/ 107864 w 484925"/>
                <a:gd name="connsiteY41" fmla="*/ 173543 h 608627"/>
                <a:gd name="connsiteX42" fmla="*/ 107864 w 484925"/>
                <a:gd name="connsiteY42" fmla="*/ 164338 h 608627"/>
                <a:gd name="connsiteX43" fmla="*/ 115854 w 484925"/>
                <a:gd name="connsiteY43" fmla="*/ 159736 h 608627"/>
                <a:gd name="connsiteX44" fmla="*/ 143204 w 484925"/>
                <a:gd name="connsiteY44" fmla="*/ 159736 h 608627"/>
                <a:gd name="connsiteX45" fmla="*/ 151194 w 484925"/>
                <a:gd name="connsiteY45" fmla="*/ 164338 h 608627"/>
                <a:gd name="connsiteX46" fmla="*/ 151194 w 484925"/>
                <a:gd name="connsiteY46" fmla="*/ 173543 h 608627"/>
                <a:gd name="connsiteX47" fmla="*/ 138902 w 484925"/>
                <a:gd name="connsiteY47" fmla="*/ 194868 h 608627"/>
                <a:gd name="connsiteX48" fmla="*/ 146277 w 484925"/>
                <a:gd name="connsiteY48" fmla="*/ 228159 h 608627"/>
                <a:gd name="connsiteX49" fmla="*/ 167635 w 484925"/>
                <a:gd name="connsiteY49" fmla="*/ 169861 h 608627"/>
                <a:gd name="connsiteX50" fmla="*/ 188992 w 484925"/>
                <a:gd name="connsiteY50" fmla="*/ 159275 h 608627"/>
                <a:gd name="connsiteX51" fmla="*/ 209274 w 484925"/>
                <a:gd name="connsiteY51" fmla="*/ 165412 h 608627"/>
                <a:gd name="connsiteX52" fmla="*/ 258904 w 484925"/>
                <a:gd name="connsiteY52" fmla="*/ 234295 h 608627"/>
                <a:gd name="connsiteX53" fmla="*/ 258904 w 484925"/>
                <a:gd name="connsiteY53" fmla="*/ 354879 h 608627"/>
                <a:gd name="connsiteX54" fmla="*/ 256138 w 484925"/>
                <a:gd name="connsiteY54" fmla="*/ 364544 h 608627"/>
                <a:gd name="connsiteX55" fmla="*/ 214499 w 484925"/>
                <a:gd name="connsiteY55" fmla="*/ 427598 h 608627"/>
                <a:gd name="connsiteX56" fmla="*/ 214499 w 484925"/>
                <a:gd name="connsiteY56" fmla="*/ 591138 h 608627"/>
                <a:gd name="connsiteX57" fmla="*/ 197136 w 484925"/>
                <a:gd name="connsiteY57" fmla="*/ 608627 h 608627"/>
                <a:gd name="connsiteX58" fmla="*/ 61922 w 484925"/>
                <a:gd name="connsiteY58" fmla="*/ 608627 h 608627"/>
                <a:gd name="connsiteX59" fmla="*/ 44559 w 484925"/>
                <a:gd name="connsiteY59" fmla="*/ 591138 h 608627"/>
                <a:gd name="connsiteX60" fmla="*/ 44559 w 484925"/>
                <a:gd name="connsiteY60" fmla="*/ 427598 h 608627"/>
                <a:gd name="connsiteX61" fmla="*/ 2919 w 484925"/>
                <a:gd name="connsiteY61" fmla="*/ 364544 h 608627"/>
                <a:gd name="connsiteX62" fmla="*/ 0 w 484925"/>
                <a:gd name="connsiteY62" fmla="*/ 354879 h 608627"/>
                <a:gd name="connsiteX63" fmla="*/ 0 w 484925"/>
                <a:gd name="connsiteY63" fmla="*/ 234295 h 608627"/>
                <a:gd name="connsiteX64" fmla="*/ 49783 w 484925"/>
                <a:gd name="connsiteY64" fmla="*/ 165412 h 608627"/>
                <a:gd name="connsiteX65" fmla="*/ 69912 w 484925"/>
                <a:gd name="connsiteY65" fmla="*/ 159275 h 608627"/>
                <a:gd name="connsiteX66" fmla="*/ 129522 w 484925"/>
                <a:gd name="connsiteY66" fmla="*/ 34835 h 608627"/>
                <a:gd name="connsiteX67" fmla="*/ 90967 w 484925"/>
                <a:gd name="connsiteY67" fmla="*/ 73353 h 608627"/>
                <a:gd name="connsiteX68" fmla="*/ 129522 w 484925"/>
                <a:gd name="connsiteY68" fmla="*/ 111871 h 608627"/>
                <a:gd name="connsiteX69" fmla="*/ 168077 w 484925"/>
                <a:gd name="connsiteY69" fmla="*/ 73353 h 608627"/>
                <a:gd name="connsiteX70" fmla="*/ 129522 w 484925"/>
                <a:gd name="connsiteY70" fmla="*/ 34835 h 608627"/>
                <a:gd name="connsiteX71" fmla="*/ 411467 w 484925"/>
                <a:gd name="connsiteY71" fmla="*/ 34818 h 608627"/>
                <a:gd name="connsiteX72" fmla="*/ 372893 w 484925"/>
                <a:gd name="connsiteY72" fmla="*/ 73318 h 608627"/>
                <a:gd name="connsiteX73" fmla="*/ 411467 w 484925"/>
                <a:gd name="connsiteY73" fmla="*/ 111817 h 608627"/>
                <a:gd name="connsiteX74" fmla="*/ 450194 w 484925"/>
                <a:gd name="connsiteY74" fmla="*/ 73318 h 608627"/>
                <a:gd name="connsiteX75" fmla="*/ 411467 w 484925"/>
                <a:gd name="connsiteY75" fmla="*/ 34818 h 608627"/>
                <a:gd name="connsiteX76" fmla="*/ 411467 w 484925"/>
                <a:gd name="connsiteY76" fmla="*/ 0 h 608627"/>
                <a:gd name="connsiteX77" fmla="*/ 484925 w 484925"/>
                <a:gd name="connsiteY77" fmla="*/ 73318 h 608627"/>
                <a:gd name="connsiteX78" fmla="*/ 411467 w 484925"/>
                <a:gd name="connsiteY78" fmla="*/ 146635 h 608627"/>
                <a:gd name="connsiteX79" fmla="*/ 338008 w 484925"/>
                <a:gd name="connsiteY79" fmla="*/ 73318 h 608627"/>
                <a:gd name="connsiteX80" fmla="*/ 411467 w 484925"/>
                <a:gd name="connsiteY80" fmla="*/ 0 h 608627"/>
                <a:gd name="connsiteX81" fmla="*/ 129522 w 484925"/>
                <a:gd name="connsiteY81" fmla="*/ 0 h 608627"/>
                <a:gd name="connsiteX82" fmla="*/ 202945 w 484925"/>
                <a:gd name="connsiteY82" fmla="*/ 73353 h 608627"/>
                <a:gd name="connsiteX83" fmla="*/ 129522 w 484925"/>
                <a:gd name="connsiteY83" fmla="*/ 146706 h 608627"/>
                <a:gd name="connsiteX84" fmla="*/ 56099 w 484925"/>
                <a:gd name="connsiteY84" fmla="*/ 73353 h 608627"/>
                <a:gd name="connsiteX85" fmla="*/ 129522 w 484925"/>
                <a:gd name="connsiteY85"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4925" h="608627">
                  <a:moveTo>
                    <a:pt x="408227" y="203618"/>
                  </a:moveTo>
                  <a:cubicBezTo>
                    <a:pt x="388713" y="203618"/>
                    <a:pt x="372887" y="219419"/>
                    <a:pt x="372887" y="238749"/>
                  </a:cubicBezTo>
                  <a:lnTo>
                    <a:pt x="372887" y="573802"/>
                  </a:lnTo>
                  <a:lnTo>
                    <a:pt x="418829" y="573802"/>
                  </a:lnTo>
                  <a:lnTo>
                    <a:pt x="418829" y="422384"/>
                  </a:lnTo>
                  <a:cubicBezTo>
                    <a:pt x="418829" y="420390"/>
                    <a:pt x="419136" y="418395"/>
                    <a:pt x="419904" y="416401"/>
                  </a:cubicBezTo>
                  <a:lnTo>
                    <a:pt x="443567" y="351814"/>
                  </a:lnTo>
                  <a:lnTo>
                    <a:pt x="443567" y="238749"/>
                  </a:lnTo>
                  <a:cubicBezTo>
                    <a:pt x="443567" y="219419"/>
                    <a:pt x="427741" y="203618"/>
                    <a:pt x="408227" y="203618"/>
                  </a:cubicBezTo>
                  <a:close/>
                  <a:moveTo>
                    <a:pt x="64380" y="197322"/>
                  </a:moveTo>
                  <a:lnTo>
                    <a:pt x="60693" y="198550"/>
                  </a:lnTo>
                  <a:cubicBezTo>
                    <a:pt x="45174" y="203766"/>
                    <a:pt x="34879" y="218033"/>
                    <a:pt x="34879" y="234295"/>
                  </a:cubicBezTo>
                  <a:lnTo>
                    <a:pt x="34879" y="349663"/>
                  </a:lnTo>
                  <a:lnTo>
                    <a:pt x="76519" y="412870"/>
                  </a:lnTo>
                  <a:cubicBezTo>
                    <a:pt x="78363" y="415785"/>
                    <a:pt x="79285" y="419006"/>
                    <a:pt x="79285" y="422382"/>
                  </a:cubicBezTo>
                  <a:lnTo>
                    <a:pt x="79285" y="573802"/>
                  </a:lnTo>
                  <a:lnTo>
                    <a:pt x="179773" y="573802"/>
                  </a:lnTo>
                  <a:lnTo>
                    <a:pt x="179773" y="422382"/>
                  </a:lnTo>
                  <a:cubicBezTo>
                    <a:pt x="179773" y="419006"/>
                    <a:pt x="180695" y="415785"/>
                    <a:pt x="182539" y="412870"/>
                  </a:cubicBezTo>
                  <a:lnTo>
                    <a:pt x="224179" y="349663"/>
                  </a:lnTo>
                  <a:lnTo>
                    <a:pt x="224179" y="234295"/>
                  </a:lnTo>
                  <a:cubicBezTo>
                    <a:pt x="224179" y="218033"/>
                    <a:pt x="213730" y="203766"/>
                    <a:pt x="198365" y="198550"/>
                  </a:cubicBezTo>
                  <a:lnTo>
                    <a:pt x="194677" y="197322"/>
                  </a:lnTo>
                  <a:lnTo>
                    <a:pt x="145816" y="330946"/>
                  </a:lnTo>
                  <a:cubicBezTo>
                    <a:pt x="143358" y="337850"/>
                    <a:pt x="136904" y="342453"/>
                    <a:pt x="129529" y="342453"/>
                  </a:cubicBezTo>
                  <a:cubicBezTo>
                    <a:pt x="122154" y="342453"/>
                    <a:pt x="115700" y="337850"/>
                    <a:pt x="113088" y="330946"/>
                  </a:cubicBezTo>
                  <a:close/>
                  <a:moveTo>
                    <a:pt x="408227" y="168793"/>
                  </a:moveTo>
                  <a:cubicBezTo>
                    <a:pt x="446947" y="168793"/>
                    <a:pt x="478292" y="200243"/>
                    <a:pt x="478292" y="238749"/>
                  </a:cubicBezTo>
                  <a:lnTo>
                    <a:pt x="478292" y="354883"/>
                  </a:lnTo>
                  <a:cubicBezTo>
                    <a:pt x="478292" y="357030"/>
                    <a:pt x="477985" y="359025"/>
                    <a:pt x="477216" y="360866"/>
                  </a:cubicBezTo>
                  <a:lnTo>
                    <a:pt x="453708" y="425452"/>
                  </a:lnTo>
                  <a:lnTo>
                    <a:pt x="453708" y="591138"/>
                  </a:lnTo>
                  <a:cubicBezTo>
                    <a:pt x="453708" y="600803"/>
                    <a:pt x="445871" y="608627"/>
                    <a:pt x="436191" y="608627"/>
                  </a:cubicBezTo>
                  <a:lnTo>
                    <a:pt x="355524" y="608627"/>
                  </a:lnTo>
                  <a:cubicBezTo>
                    <a:pt x="345844" y="608627"/>
                    <a:pt x="338008" y="600803"/>
                    <a:pt x="338008" y="591138"/>
                  </a:cubicBezTo>
                  <a:lnTo>
                    <a:pt x="338008" y="238749"/>
                  </a:lnTo>
                  <a:cubicBezTo>
                    <a:pt x="338008" y="200243"/>
                    <a:pt x="369507" y="168793"/>
                    <a:pt x="408227" y="168793"/>
                  </a:cubicBezTo>
                  <a:close/>
                  <a:moveTo>
                    <a:pt x="69912" y="159275"/>
                  </a:moveTo>
                  <a:cubicBezTo>
                    <a:pt x="78824" y="156514"/>
                    <a:pt x="88196" y="161270"/>
                    <a:pt x="91423" y="169861"/>
                  </a:cubicBezTo>
                  <a:lnTo>
                    <a:pt x="112627" y="228159"/>
                  </a:lnTo>
                  <a:lnTo>
                    <a:pt x="120156" y="194868"/>
                  </a:lnTo>
                  <a:lnTo>
                    <a:pt x="107864" y="173543"/>
                  </a:lnTo>
                  <a:cubicBezTo>
                    <a:pt x="106174" y="170782"/>
                    <a:pt x="106174" y="167253"/>
                    <a:pt x="107864" y="164338"/>
                  </a:cubicBezTo>
                  <a:cubicBezTo>
                    <a:pt x="109400" y="161577"/>
                    <a:pt x="112473" y="159736"/>
                    <a:pt x="115854" y="159736"/>
                  </a:cubicBezTo>
                  <a:lnTo>
                    <a:pt x="143204" y="159736"/>
                  </a:lnTo>
                  <a:cubicBezTo>
                    <a:pt x="146584" y="159736"/>
                    <a:pt x="149504" y="161577"/>
                    <a:pt x="151194" y="164338"/>
                  </a:cubicBezTo>
                  <a:cubicBezTo>
                    <a:pt x="152884" y="167253"/>
                    <a:pt x="152884" y="170782"/>
                    <a:pt x="151194" y="173543"/>
                  </a:cubicBezTo>
                  <a:lnTo>
                    <a:pt x="138902" y="194868"/>
                  </a:lnTo>
                  <a:lnTo>
                    <a:pt x="146277" y="228159"/>
                  </a:lnTo>
                  <a:lnTo>
                    <a:pt x="167635" y="169861"/>
                  </a:lnTo>
                  <a:cubicBezTo>
                    <a:pt x="170708" y="161270"/>
                    <a:pt x="180234" y="156514"/>
                    <a:pt x="188992" y="159275"/>
                  </a:cubicBezTo>
                  <a:cubicBezTo>
                    <a:pt x="188992" y="159275"/>
                    <a:pt x="209121" y="165412"/>
                    <a:pt x="209274" y="165412"/>
                  </a:cubicBezTo>
                  <a:cubicBezTo>
                    <a:pt x="238929" y="175384"/>
                    <a:pt x="258904" y="202999"/>
                    <a:pt x="258904" y="234295"/>
                  </a:cubicBezTo>
                  <a:lnTo>
                    <a:pt x="258904" y="354879"/>
                  </a:lnTo>
                  <a:cubicBezTo>
                    <a:pt x="258904" y="358254"/>
                    <a:pt x="257982" y="361629"/>
                    <a:pt x="256138" y="364544"/>
                  </a:cubicBezTo>
                  <a:lnTo>
                    <a:pt x="214499" y="427598"/>
                  </a:lnTo>
                  <a:lnTo>
                    <a:pt x="214499" y="591138"/>
                  </a:lnTo>
                  <a:cubicBezTo>
                    <a:pt x="214499" y="600803"/>
                    <a:pt x="206662" y="608627"/>
                    <a:pt x="197136" y="608627"/>
                  </a:cubicBezTo>
                  <a:lnTo>
                    <a:pt x="61922" y="608627"/>
                  </a:lnTo>
                  <a:cubicBezTo>
                    <a:pt x="52242" y="608627"/>
                    <a:pt x="44559" y="600803"/>
                    <a:pt x="44559" y="591138"/>
                  </a:cubicBezTo>
                  <a:lnTo>
                    <a:pt x="44559" y="427598"/>
                  </a:lnTo>
                  <a:lnTo>
                    <a:pt x="2919" y="364544"/>
                  </a:lnTo>
                  <a:cubicBezTo>
                    <a:pt x="1076" y="361629"/>
                    <a:pt x="0" y="358254"/>
                    <a:pt x="0" y="354879"/>
                  </a:cubicBezTo>
                  <a:lnTo>
                    <a:pt x="0" y="234295"/>
                  </a:lnTo>
                  <a:cubicBezTo>
                    <a:pt x="0" y="202999"/>
                    <a:pt x="20128" y="175384"/>
                    <a:pt x="49783" y="165412"/>
                  </a:cubicBezTo>
                  <a:cubicBezTo>
                    <a:pt x="49937" y="165412"/>
                    <a:pt x="69912" y="159275"/>
                    <a:pt x="69912" y="159275"/>
                  </a:cubicBezTo>
                  <a:close/>
                  <a:moveTo>
                    <a:pt x="129522" y="34835"/>
                  </a:moveTo>
                  <a:cubicBezTo>
                    <a:pt x="108171" y="34835"/>
                    <a:pt x="90967" y="52022"/>
                    <a:pt x="90967" y="73353"/>
                  </a:cubicBezTo>
                  <a:cubicBezTo>
                    <a:pt x="90967" y="94530"/>
                    <a:pt x="108171" y="111871"/>
                    <a:pt x="129522" y="111871"/>
                  </a:cubicBezTo>
                  <a:cubicBezTo>
                    <a:pt x="150719" y="111871"/>
                    <a:pt x="168077" y="94530"/>
                    <a:pt x="168077" y="73353"/>
                  </a:cubicBezTo>
                  <a:cubicBezTo>
                    <a:pt x="168077" y="52022"/>
                    <a:pt x="150719" y="34835"/>
                    <a:pt x="129522" y="34835"/>
                  </a:cubicBezTo>
                  <a:close/>
                  <a:moveTo>
                    <a:pt x="411467" y="34818"/>
                  </a:moveTo>
                  <a:cubicBezTo>
                    <a:pt x="390259" y="34818"/>
                    <a:pt x="372893" y="51997"/>
                    <a:pt x="372893" y="73318"/>
                  </a:cubicBezTo>
                  <a:cubicBezTo>
                    <a:pt x="372893" y="94484"/>
                    <a:pt x="390259" y="111817"/>
                    <a:pt x="411467" y="111817"/>
                  </a:cubicBezTo>
                  <a:cubicBezTo>
                    <a:pt x="432828" y="111817"/>
                    <a:pt x="450194" y="94484"/>
                    <a:pt x="450194" y="73318"/>
                  </a:cubicBezTo>
                  <a:cubicBezTo>
                    <a:pt x="450194" y="51997"/>
                    <a:pt x="432828" y="34818"/>
                    <a:pt x="411467" y="34818"/>
                  </a:cubicBezTo>
                  <a:close/>
                  <a:moveTo>
                    <a:pt x="411467" y="0"/>
                  </a:moveTo>
                  <a:cubicBezTo>
                    <a:pt x="452038" y="0"/>
                    <a:pt x="484925" y="32824"/>
                    <a:pt x="484925" y="73318"/>
                  </a:cubicBezTo>
                  <a:cubicBezTo>
                    <a:pt x="484925" y="113657"/>
                    <a:pt x="452038" y="146635"/>
                    <a:pt x="411467" y="146635"/>
                  </a:cubicBezTo>
                  <a:cubicBezTo>
                    <a:pt x="371049" y="146635"/>
                    <a:pt x="338008" y="113657"/>
                    <a:pt x="338008" y="73318"/>
                  </a:cubicBezTo>
                  <a:cubicBezTo>
                    <a:pt x="338008" y="32824"/>
                    <a:pt x="371049" y="0"/>
                    <a:pt x="411467" y="0"/>
                  </a:cubicBezTo>
                  <a:close/>
                  <a:moveTo>
                    <a:pt x="129522" y="0"/>
                  </a:moveTo>
                  <a:cubicBezTo>
                    <a:pt x="169920" y="0"/>
                    <a:pt x="202945" y="32840"/>
                    <a:pt x="202945" y="73353"/>
                  </a:cubicBezTo>
                  <a:cubicBezTo>
                    <a:pt x="202945" y="113712"/>
                    <a:pt x="169920" y="146706"/>
                    <a:pt x="129522" y="146706"/>
                  </a:cubicBezTo>
                  <a:cubicBezTo>
                    <a:pt x="88970" y="146706"/>
                    <a:pt x="56099" y="113712"/>
                    <a:pt x="56099" y="73353"/>
                  </a:cubicBezTo>
                  <a:cubicBezTo>
                    <a:pt x="56099" y="32840"/>
                    <a:pt x="88970" y="0"/>
                    <a:pt x="129522" y="0"/>
                  </a:cubicBezTo>
                  <a:close/>
                </a:path>
              </a:pathLst>
            </a:custGeom>
            <a:solidFill>
              <a:srgbClr val="EB8FA6"/>
            </a:solidFill>
            <a:ln w="0">
              <a:no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cs typeface="+mn-ea"/>
                <a:sym typeface="+mn-lt"/>
              </a:endParaRPr>
            </a:p>
          </p:txBody>
        </p:sp>
        <p:cxnSp>
          <p:nvCxnSpPr>
            <p:cNvPr id="10" name="直接连接符 9"/>
            <p:cNvCxnSpPr>
              <a:stCxn id="19" idx="5"/>
              <a:endCxn id="20" idx="1"/>
            </p:cNvCxnSpPr>
            <p:nvPr/>
          </p:nvCxnSpPr>
          <p:spPr>
            <a:xfrm>
              <a:off x="3780555" y="4411043"/>
              <a:ext cx="492541" cy="268341"/>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0" idx="7"/>
              <a:endCxn id="21" idx="3"/>
            </p:cNvCxnSpPr>
            <p:nvPr/>
          </p:nvCxnSpPr>
          <p:spPr>
            <a:xfrm flipV="1">
              <a:off x="4351902" y="3810767"/>
              <a:ext cx="544071" cy="86861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1" idx="6"/>
              <a:endCxn id="22" idx="2"/>
            </p:cNvCxnSpPr>
            <p:nvPr/>
          </p:nvCxnSpPr>
          <p:spPr>
            <a:xfrm flipV="1">
              <a:off x="4991100" y="3756899"/>
              <a:ext cx="1608921" cy="14465"/>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2" idx="6"/>
              <a:endCxn id="23" idx="2"/>
            </p:cNvCxnSpPr>
            <p:nvPr/>
          </p:nvCxnSpPr>
          <p:spPr>
            <a:xfrm flipV="1">
              <a:off x="6711469" y="3534507"/>
              <a:ext cx="1071929" cy="22239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3" idx="7"/>
              <a:endCxn id="24" idx="3"/>
            </p:cNvCxnSpPr>
            <p:nvPr/>
          </p:nvCxnSpPr>
          <p:spPr>
            <a:xfrm flipV="1">
              <a:off x="7878525" y="1843597"/>
              <a:ext cx="1387531" cy="165150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4" idx="6"/>
              <a:endCxn id="25" idx="2"/>
            </p:cNvCxnSpPr>
            <p:nvPr/>
          </p:nvCxnSpPr>
          <p:spPr>
            <a:xfrm>
              <a:off x="9361183" y="1804194"/>
              <a:ext cx="675059" cy="303753"/>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5" idx="7"/>
            </p:cNvCxnSpPr>
            <p:nvPr/>
          </p:nvCxnSpPr>
          <p:spPr>
            <a:xfrm flipV="1">
              <a:off x="10131369" y="1130300"/>
              <a:ext cx="550414" cy="938244"/>
            </a:xfrm>
            <a:prstGeom prst="straightConnector1">
              <a:avLst/>
            </a:prstGeom>
            <a:ln w="28575" cap="rnd">
              <a:solidFill>
                <a:schemeClr val="bg1">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371546" y="5855601"/>
              <a:ext cx="456151" cy="0"/>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9" idx="3"/>
            </p:cNvCxnSpPr>
            <p:nvPr/>
          </p:nvCxnSpPr>
          <p:spPr>
            <a:xfrm flipV="1">
              <a:off x="2827697" y="4411043"/>
              <a:ext cx="874052" cy="144300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9" name="iṡļide"/>
            <p:cNvSpPr/>
            <p:nvPr/>
          </p:nvSpPr>
          <p:spPr>
            <a:xfrm>
              <a:off x="3685428" y="4315916"/>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0" name="îṧļiḑé"/>
            <p:cNvSpPr/>
            <p:nvPr/>
          </p:nvSpPr>
          <p:spPr>
            <a:xfrm>
              <a:off x="4256775" y="4663063"/>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1" name="ïṥľiḍê"/>
            <p:cNvSpPr/>
            <p:nvPr/>
          </p:nvSpPr>
          <p:spPr>
            <a:xfrm>
              <a:off x="4879652" y="3715640"/>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2" name="ïṧḷiḓé"/>
            <p:cNvSpPr/>
            <p:nvPr/>
          </p:nvSpPr>
          <p:spPr>
            <a:xfrm>
              <a:off x="6600021" y="3701175"/>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3" name="íṩliḓé"/>
            <p:cNvSpPr/>
            <p:nvPr/>
          </p:nvSpPr>
          <p:spPr>
            <a:xfrm>
              <a:off x="7783398" y="3478783"/>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4" name="îṡľïḋé"/>
            <p:cNvSpPr/>
            <p:nvPr/>
          </p:nvSpPr>
          <p:spPr>
            <a:xfrm>
              <a:off x="9249735" y="1748470"/>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5" name="íşļîdé"/>
            <p:cNvSpPr/>
            <p:nvPr/>
          </p:nvSpPr>
          <p:spPr>
            <a:xfrm>
              <a:off x="10036242" y="2052223"/>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26" name="íśļiḑè"/>
            <p:cNvSpPr/>
            <p:nvPr/>
          </p:nvSpPr>
          <p:spPr bwMode="auto">
            <a:xfrm>
              <a:off x="4644418" y="4019820"/>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600" dirty="0">
                  <a:cs typeface="+mn-ea"/>
                  <a:sym typeface="+mn-lt"/>
                </a:rPr>
                <a:t>输入你需要的文本内容</a:t>
              </a:r>
            </a:p>
          </p:txBody>
        </p:sp>
        <p:sp>
          <p:nvSpPr>
            <p:cNvPr id="27" name="ïSḷiḑé"/>
            <p:cNvSpPr/>
            <p:nvPr/>
          </p:nvSpPr>
          <p:spPr bwMode="auto">
            <a:xfrm>
              <a:off x="7548164" y="3629853"/>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600" dirty="0">
                  <a:cs typeface="+mn-ea"/>
                  <a:sym typeface="+mn-lt"/>
                </a:rPr>
                <a:t>输入你需要的文本内容</a:t>
              </a:r>
            </a:p>
          </p:txBody>
        </p:sp>
        <p:sp>
          <p:nvSpPr>
            <p:cNvPr id="28" name="išľîḓè"/>
            <p:cNvSpPr/>
            <p:nvPr/>
          </p:nvSpPr>
          <p:spPr bwMode="auto">
            <a:xfrm>
              <a:off x="9801008" y="2216806"/>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600" dirty="0">
                  <a:cs typeface="+mn-ea"/>
                  <a:sym typeface="+mn-lt"/>
                </a:rPr>
                <a:t>输入你需要的文本内容</a:t>
              </a:r>
            </a:p>
          </p:txBody>
        </p:sp>
        <p:sp>
          <p:nvSpPr>
            <p:cNvPr id="29" name="ïśḻïďê"/>
            <p:cNvSpPr/>
            <p:nvPr/>
          </p:nvSpPr>
          <p:spPr bwMode="auto">
            <a:xfrm>
              <a:off x="7287055" y="1275557"/>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600" dirty="0">
                  <a:cs typeface="+mn-ea"/>
                  <a:sym typeface="+mn-lt"/>
                </a:rPr>
                <a:t>输入你需要的文本内容</a:t>
              </a:r>
            </a:p>
          </p:txBody>
        </p:sp>
        <p:sp>
          <p:nvSpPr>
            <p:cNvPr id="30" name="iśľiďê"/>
            <p:cNvSpPr/>
            <p:nvPr/>
          </p:nvSpPr>
          <p:spPr>
            <a:xfrm>
              <a:off x="2284731" y="5798321"/>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31" name="îṥḻídé"/>
            <p:cNvSpPr/>
            <p:nvPr/>
          </p:nvSpPr>
          <p:spPr bwMode="auto">
            <a:xfrm>
              <a:off x="1883262" y="3673680"/>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zh-CN" altLang="en-US" sz="1600" dirty="0">
                  <a:cs typeface="+mn-ea"/>
                  <a:sym typeface="+mn-lt"/>
                </a:rPr>
                <a:t>输入你需要的文本内容</a:t>
              </a: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学习成果总结</a:t>
            </a:r>
            <a:endParaRPr lang="zh-CN" altLang="en-US" sz="2800" dirty="0">
              <a:solidFill>
                <a:schemeClr val="tx1">
                  <a:lumMod val="75000"/>
                  <a:lumOff val="25000"/>
                </a:schemeClr>
              </a:solidFill>
              <a:cs typeface="+mn-ea"/>
              <a:sym typeface="+mn-lt"/>
            </a:endParaRPr>
          </a:p>
        </p:txBody>
      </p:sp>
      <p:sp>
        <p:nvSpPr>
          <p:cNvPr id="7" name="矩形 6"/>
          <p:cNvSpPr/>
          <p:nvPr/>
        </p:nvSpPr>
        <p:spPr>
          <a:xfrm>
            <a:off x="2030818" y="2160320"/>
            <a:ext cx="1541721" cy="712382"/>
          </a:xfrm>
          <a:prstGeom prst="rect">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75000"/>
                    <a:lumOff val="25000"/>
                  </a:schemeClr>
                </a:solidFill>
                <a:cs typeface="+mn-ea"/>
                <a:sym typeface="+mn-lt"/>
              </a:rPr>
              <a:t>输入标题</a:t>
            </a:r>
          </a:p>
        </p:txBody>
      </p:sp>
      <p:cxnSp>
        <p:nvCxnSpPr>
          <p:cNvPr id="8" name="直接连接符 7"/>
          <p:cNvCxnSpPr/>
          <p:nvPr/>
        </p:nvCxnSpPr>
        <p:spPr>
          <a:xfrm>
            <a:off x="2801678" y="2923955"/>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030818" y="3471533"/>
            <a:ext cx="1541721" cy="71238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cs typeface="+mn-ea"/>
                <a:sym typeface="+mn-lt"/>
              </a:rPr>
              <a:t>输入标题</a:t>
            </a:r>
          </a:p>
        </p:txBody>
      </p:sp>
      <p:cxnSp>
        <p:nvCxnSpPr>
          <p:cNvPr id="10" name="直接连接符 9"/>
          <p:cNvCxnSpPr/>
          <p:nvPr/>
        </p:nvCxnSpPr>
        <p:spPr>
          <a:xfrm>
            <a:off x="2801678" y="4258344"/>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030818" y="4829098"/>
            <a:ext cx="1541721" cy="712382"/>
          </a:xfrm>
          <a:prstGeom prst="rect">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cs typeface="+mn-ea"/>
                <a:sym typeface="+mn-lt"/>
              </a:rPr>
              <a:t>输入标题</a:t>
            </a:r>
          </a:p>
        </p:txBody>
      </p:sp>
      <p:sp>
        <p:nvSpPr>
          <p:cNvPr id="12" name="箭头: V 形 4"/>
          <p:cNvSpPr/>
          <p:nvPr/>
        </p:nvSpPr>
        <p:spPr>
          <a:xfrm>
            <a:off x="3882656" y="2383604"/>
            <a:ext cx="318977" cy="223284"/>
          </a:xfrm>
          <a:prstGeom prst="chevron">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箭头: V 形 28"/>
          <p:cNvSpPr/>
          <p:nvPr/>
        </p:nvSpPr>
        <p:spPr>
          <a:xfrm>
            <a:off x="3882656" y="3705450"/>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47"/>
          <p:cNvSpPr/>
          <p:nvPr/>
        </p:nvSpPr>
        <p:spPr>
          <a:xfrm>
            <a:off x="3882656" y="5050471"/>
            <a:ext cx="318977" cy="223284"/>
          </a:xfrm>
          <a:prstGeom prst="chevron">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矩形 14"/>
          <p:cNvSpPr/>
          <p:nvPr/>
        </p:nvSpPr>
        <p:spPr>
          <a:xfrm>
            <a:off x="4511750" y="2173494"/>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
        <p:nvSpPr>
          <p:cNvPr id="16" name="矩形 15"/>
          <p:cNvSpPr/>
          <p:nvPr/>
        </p:nvSpPr>
        <p:spPr>
          <a:xfrm>
            <a:off x="4511750" y="3554050"/>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
        <p:nvSpPr>
          <p:cNvPr id="17" name="矩形 16"/>
          <p:cNvSpPr/>
          <p:nvPr/>
        </p:nvSpPr>
        <p:spPr>
          <a:xfrm>
            <a:off x="4511750" y="4934605"/>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45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par>
                          <p:cTn id="50" fill="hold">
                            <p:stCondLst>
                              <p:cond delay="6000"/>
                            </p:stCondLst>
                            <p:childTnLst>
                              <p:par>
                                <p:cTn id="51" presetID="22" presetClass="entr" presetSubtype="8"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学习成果总结</a:t>
            </a:r>
            <a:endParaRPr lang="zh-CN" altLang="en-US" sz="2800" dirty="0">
              <a:solidFill>
                <a:schemeClr val="tx1">
                  <a:lumMod val="75000"/>
                  <a:lumOff val="25000"/>
                </a:schemeClr>
              </a:solidFill>
              <a:cs typeface="+mn-ea"/>
              <a:sym typeface="+mn-lt"/>
            </a:endParaRPr>
          </a:p>
        </p:txBody>
      </p:sp>
      <p:grpSp>
        <p:nvGrpSpPr>
          <p:cNvPr id="7" name="组合 6"/>
          <p:cNvGrpSpPr/>
          <p:nvPr/>
        </p:nvGrpSpPr>
        <p:grpSpPr>
          <a:xfrm>
            <a:off x="2021874" y="1829144"/>
            <a:ext cx="8335819" cy="4101073"/>
            <a:chOff x="1928090" y="1766323"/>
            <a:chExt cx="8335819" cy="4101073"/>
          </a:xfrm>
        </p:grpSpPr>
        <p:grpSp>
          <p:nvGrpSpPr>
            <p:cNvPr id="8" name="26700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928090" y="1766323"/>
              <a:ext cx="8335819" cy="4101073"/>
              <a:chOff x="660400" y="1130300"/>
              <a:chExt cx="10858500" cy="5342182"/>
            </a:xfrm>
          </p:grpSpPr>
          <p:sp>
            <p:nvSpPr>
              <p:cNvPr id="10" name="îṥļîḍé"/>
              <p:cNvSpPr/>
              <p:nvPr/>
            </p:nvSpPr>
            <p:spPr>
              <a:xfrm>
                <a:off x="4509449" y="2051998"/>
                <a:ext cx="3160403" cy="3160403"/>
              </a:xfrm>
              <a:prstGeom prst="arc">
                <a:avLst>
                  <a:gd name="adj1" fmla="val 5414636"/>
                  <a:gd name="adj2" fmla="val 2242487"/>
                </a:avLst>
              </a:prstGeom>
              <a:ln w="1524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cs typeface="+mn-ea"/>
                  <a:sym typeface="+mn-lt"/>
                </a:endParaRPr>
              </a:p>
            </p:txBody>
          </p:sp>
          <p:grpSp>
            <p:nvGrpSpPr>
              <p:cNvPr id="11" name="î$ļîḑê"/>
              <p:cNvGrpSpPr/>
              <p:nvPr/>
            </p:nvGrpSpPr>
            <p:grpSpPr>
              <a:xfrm>
                <a:off x="5784849" y="1774861"/>
                <a:ext cx="609600" cy="609600"/>
                <a:chOff x="5784849" y="1774861"/>
                <a:chExt cx="609600" cy="609600"/>
              </a:xfrm>
            </p:grpSpPr>
            <p:sp>
              <p:nvSpPr>
                <p:cNvPr id="34" name="îşḻïḑe"/>
                <p:cNvSpPr/>
                <p:nvPr/>
              </p:nvSpPr>
              <p:spPr>
                <a:xfrm>
                  <a:off x="5784849" y="1774861"/>
                  <a:ext cx="609600" cy="609600"/>
                </a:xfrm>
                <a:prstGeom prst="ellipse">
                  <a:avLst/>
                </a:prstGeom>
                <a:solidFill>
                  <a:schemeClr val="bg1"/>
                </a:solidFill>
                <a:ln w="12700" cap="rnd">
                  <a:solidFill>
                    <a:srgbClr val="41B4AD"/>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sp>
              <p:nvSpPr>
                <p:cNvPr id="35" name="ïSḻiďe"/>
                <p:cNvSpPr/>
                <p:nvPr/>
              </p:nvSpPr>
              <p:spPr>
                <a:xfrm>
                  <a:off x="5940196" y="1984387"/>
                  <a:ext cx="298906" cy="190549"/>
                </a:xfrm>
                <a:custGeom>
                  <a:avLst/>
                  <a:gdLst>
                    <a:gd name="connsiteX0" fmla="*/ 498968 w 603828"/>
                    <a:gd name="connsiteY0" fmla="*/ 125959 h 384934"/>
                    <a:gd name="connsiteX1" fmla="*/ 519009 w 603828"/>
                    <a:gd name="connsiteY1" fmla="*/ 145894 h 384934"/>
                    <a:gd name="connsiteX2" fmla="*/ 498968 w 603828"/>
                    <a:gd name="connsiteY2" fmla="*/ 165829 h 384934"/>
                    <a:gd name="connsiteX3" fmla="*/ 478927 w 603828"/>
                    <a:gd name="connsiteY3" fmla="*/ 145894 h 384934"/>
                    <a:gd name="connsiteX4" fmla="*/ 498968 w 603828"/>
                    <a:gd name="connsiteY4" fmla="*/ 125959 h 384934"/>
                    <a:gd name="connsiteX5" fmla="*/ 442339 w 603828"/>
                    <a:gd name="connsiteY5" fmla="*/ 125959 h 384934"/>
                    <a:gd name="connsiteX6" fmla="*/ 462415 w 603828"/>
                    <a:gd name="connsiteY6" fmla="*/ 145894 h 384934"/>
                    <a:gd name="connsiteX7" fmla="*/ 442339 w 603828"/>
                    <a:gd name="connsiteY7" fmla="*/ 165829 h 384934"/>
                    <a:gd name="connsiteX8" fmla="*/ 422263 w 603828"/>
                    <a:gd name="connsiteY8" fmla="*/ 145894 h 384934"/>
                    <a:gd name="connsiteX9" fmla="*/ 442339 w 603828"/>
                    <a:gd name="connsiteY9" fmla="*/ 125959 h 384934"/>
                    <a:gd name="connsiteX10" fmla="*/ 385711 w 603828"/>
                    <a:gd name="connsiteY10" fmla="*/ 125959 h 384934"/>
                    <a:gd name="connsiteX11" fmla="*/ 405752 w 603828"/>
                    <a:gd name="connsiteY11" fmla="*/ 145894 h 384934"/>
                    <a:gd name="connsiteX12" fmla="*/ 385711 w 603828"/>
                    <a:gd name="connsiteY12" fmla="*/ 165829 h 384934"/>
                    <a:gd name="connsiteX13" fmla="*/ 365670 w 603828"/>
                    <a:gd name="connsiteY13" fmla="*/ 145894 h 384934"/>
                    <a:gd name="connsiteX14" fmla="*/ 385711 w 603828"/>
                    <a:gd name="connsiteY14" fmla="*/ 125959 h 384934"/>
                    <a:gd name="connsiteX15" fmla="*/ 329117 w 603828"/>
                    <a:gd name="connsiteY15" fmla="*/ 125959 h 384934"/>
                    <a:gd name="connsiteX16" fmla="*/ 349158 w 603828"/>
                    <a:gd name="connsiteY16" fmla="*/ 145894 h 384934"/>
                    <a:gd name="connsiteX17" fmla="*/ 329117 w 603828"/>
                    <a:gd name="connsiteY17" fmla="*/ 165829 h 384934"/>
                    <a:gd name="connsiteX18" fmla="*/ 309076 w 603828"/>
                    <a:gd name="connsiteY18" fmla="*/ 145894 h 384934"/>
                    <a:gd name="connsiteX19" fmla="*/ 329117 w 603828"/>
                    <a:gd name="connsiteY19" fmla="*/ 125959 h 384934"/>
                    <a:gd name="connsiteX20" fmla="*/ 414024 w 603828"/>
                    <a:gd name="connsiteY20" fmla="*/ 34369 h 384934"/>
                    <a:gd name="connsiteX21" fmla="*/ 258464 w 603828"/>
                    <a:gd name="connsiteY21" fmla="*/ 141601 h 384934"/>
                    <a:gd name="connsiteX22" fmla="*/ 414024 w 603828"/>
                    <a:gd name="connsiteY22" fmla="*/ 248832 h 384934"/>
                    <a:gd name="connsiteX23" fmla="*/ 452914 w 603828"/>
                    <a:gd name="connsiteY23" fmla="*/ 245395 h 384934"/>
                    <a:gd name="connsiteX24" fmla="*/ 456011 w 603828"/>
                    <a:gd name="connsiteY24" fmla="*/ 245224 h 384934"/>
                    <a:gd name="connsiteX25" fmla="*/ 464443 w 603828"/>
                    <a:gd name="connsiteY25" fmla="*/ 247458 h 384934"/>
                    <a:gd name="connsiteX26" fmla="*/ 520025 w 603828"/>
                    <a:gd name="connsiteY26" fmla="*/ 278905 h 384934"/>
                    <a:gd name="connsiteX27" fmla="*/ 509872 w 603828"/>
                    <a:gd name="connsiteY27" fmla="*/ 240240 h 384934"/>
                    <a:gd name="connsiteX28" fmla="*/ 517444 w 603828"/>
                    <a:gd name="connsiteY28" fmla="*/ 221337 h 384934"/>
                    <a:gd name="connsiteX29" fmla="*/ 569412 w 603828"/>
                    <a:gd name="connsiteY29" fmla="*/ 141601 h 384934"/>
                    <a:gd name="connsiteX30" fmla="*/ 414024 w 603828"/>
                    <a:gd name="connsiteY30" fmla="*/ 34369 h 384934"/>
                    <a:gd name="connsiteX31" fmla="*/ 414024 w 603828"/>
                    <a:gd name="connsiteY31" fmla="*/ 0 h 384934"/>
                    <a:gd name="connsiteX32" fmla="*/ 546181 w 603828"/>
                    <a:gd name="connsiteY32" fmla="*/ 39696 h 384934"/>
                    <a:gd name="connsiteX33" fmla="*/ 603828 w 603828"/>
                    <a:gd name="connsiteY33" fmla="*/ 141601 h 384934"/>
                    <a:gd name="connsiteX34" fmla="*/ 546353 w 603828"/>
                    <a:gd name="connsiteY34" fmla="*/ 243505 h 384934"/>
                    <a:gd name="connsiteX35" fmla="*/ 563561 w 603828"/>
                    <a:gd name="connsiteY35" fmla="*/ 309666 h 384934"/>
                    <a:gd name="connsiteX36" fmla="*/ 557366 w 603828"/>
                    <a:gd name="connsiteY36" fmla="*/ 327538 h 384934"/>
                    <a:gd name="connsiteX37" fmla="*/ 546870 w 603828"/>
                    <a:gd name="connsiteY37" fmla="*/ 331146 h 384934"/>
                    <a:gd name="connsiteX38" fmla="*/ 538438 w 603828"/>
                    <a:gd name="connsiteY38" fmla="*/ 328912 h 384934"/>
                    <a:gd name="connsiteX39" fmla="*/ 452742 w 603828"/>
                    <a:gd name="connsiteY39" fmla="*/ 280280 h 384934"/>
                    <a:gd name="connsiteX40" fmla="*/ 414024 w 603828"/>
                    <a:gd name="connsiteY40" fmla="*/ 283201 h 384934"/>
                    <a:gd name="connsiteX41" fmla="*/ 347773 w 603828"/>
                    <a:gd name="connsiteY41" fmla="*/ 274437 h 384934"/>
                    <a:gd name="connsiteX42" fmla="*/ 322133 w 603828"/>
                    <a:gd name="connsiteY42" fmla="*/ 297293 h 384934"/>
                    <a:gd name="connsiteX43" fmla="*/ 189976 w 603828"/>
                    <a:gd name="connsiteY43" fmla="*/ 336989 h 384934"/>
                    <a:gd name="connsiteX44" fmla="*/ 151086 w 603828"/>
                    <a:gd name="connsiteY44" fmla="*/ 334068 h 384934"/>
                    <a:gd name="connsiteX45" fmla="*/ 65390 w 603828"/>
                    <a:gd name="connsiteY45" fmla="*/ 382700 h 384934"/>
                    <a:gd name="connsiteX46" fmla="*/ 56958 w 603828"/>
                    <a:gd name="connsiteY46" fmla="*/ 384934 h 384934"/>
                    <a:gd name="connsiteX47" fmla="*/ 46462 w 603828"/>
                    <a:gd name="connsiteY47" fmla="*/ 381325 h 384934"/>
                    <a:gd name="connsiteX48" fmla="*/ 40267 w 603828"/>
                    <a:gd name="connsiteY48" fmla="*/ 363453 h 384934"/>
                    <a:gd name="connsiteX49" fmla="*/ 57647 w 603828"/>
                    <a:gd name="connsiteY49" fmla="*/ 297121 h 384934"/>
                    <a:gd name="connsiteX50" fmla="*/ 0 w 603828"/>
                    <a:gd name="connsiteY50" fmla="*/ 195388 h 384934"/>
                    <a:gd name="connsiteX51" fmla="*/ 57647 w 603828"/>
                    <a:gd name="connsiteY51" fmla="*/ 93312 h 384934"/>
                    <a:gd name="connsiteX52" fmla="*/ 189976 w 603828"/>
                    <a:gd name="connsiteY52" fmla="*/ 53616 h 384934"/>
                    <a:gd name="connsiteX53" fmla="*/ 256055 w 603828"/>
                    <a:gd name="connsiteY53" fmla="*/ 62552 h 384934"/>
                    <a:gd name="connsiteX54" fmla="*/ 281867 w 603828"/>
                    <a:gd name="connsiteY54" fmla="*/ 39696 h 384934"/>
                    <a:gd name="connsiteX55" fmla="*/ 414024 w 603828"/>
                    <a:gd name="connsiteY55" fmla="*/ 0 h 3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828" h="384934">
                      <a:moveTo>
                        <a:pt x="498968" y="125959"/>
                      </a:moveTo>
                      <a:cubicBezTo>
                        <a:pt x="510036" y="125959"/>
                        <a:pt x="519009" y="134884"/>
                        <a:pt x="519009" y="145894"/>
                      </a:cubicBezTo>
                      <a:cubicBezTo>
                        <a:pt x="519009" y="156904"/>
                        <a:pt x="510036" y="165829"/>
                        <a:pt x="498968" y="165829"/>
                      </a:cubicBezTo>
                      <a:cubicBezTo>
                        <a:pt x="487900" y="165829"/>
                        <a:pt x="478927" y="156904"/>
                        <a:pt x="478927" y="145894"/>
                      </a:cubicBezTo>
                      <a:cubicBezTo>
                        <a:pt x="478927" y="134884"/>
                        <a:pt x="487900" y="125959"/>
                        <a:pt x="498968" y="125959"/>
                      </a:cubicBezTo>
                      <a:close/>
                      <a:moveTo>
                        <a:pt x="442339" y="125959"/>
                      </a:moveTo>
                      <a:cubicBezTo>
                        <a:pt x="453427" y="125959"/>
                        <a:pt x="462415" y="134884"/>
                        <a:pt x="462415" y="145894"/>
                      </a:cubicBezTo>
                      <a:cubicBezTo>
                        <a:pt x="462415" y="156904"/>
                        <a:pt x="453427" y="165829"/>
                        <a:pt x="442339" y="165829"/>
                      </a:cubicBezTo>
                      <a:cubicBezTo>
                        <a:pt x="431251" y="165829"/>
                        <a:pt x="422263" y="156904"/>
                        <a:pt x="422263" y="145894"/>
                      </a:cubicBezTo>
                      <a:cubicBezTo>
                        <a:pt x="422263" y="134884"/>
                        <a:pt x="431251" y="125959"/>
                        <a:pt x="442339" y="125959"/>
                      </a:cubicBezTo>
                      <a:close/>
                      <a:moveTo>
                        <a:pt x="385711" y="125959"/>
                      </a:moveTo>
                      <a:cubicBezTo>
                        <a:pt x="396779" y="125959"/>
                        <a:pt x="405752" y="134884"/>
                        <a:pt x="405752" y="145894"/>
                      </a:cubicBezTo>
                      <a:cubicBezTo>
                        <a:pt x="405752" y="156904"/>
                        <a:pt x="396779" y="165829"/>
                        <a:pt x="385711" y="165829"/>
                      </a:cubicBezTo>
                      <a:cubicBezTo>
                        <a:pt x="374643" y="165829"/>
                        <a:pt x="365670" y="156904"/>
                        <a:pt x="365670" y="145894"/>
                      </a:cubicBezTo>
                      <a:cubicBezTo>
                        <a:pt x="365670" y="134884"/>
                        <a:pt x="374643" y="125959"/>
                        <a:pt x="385711" y="125959"/>
                      </a:cubicBezTo>
                      <a:close/>
                      <a:moveTo>
                        <a:pt x="329117" y="125959"/>
                      </a:moveTo>
                      <a:cubicBezTo>
                        <a:pt x="340185" y="125959"/>
                        <a:pt x="349158" y="134884"/>
                        <a:pt x="349158" y="145894"/>
                      </a:cubicBezTo>
                      <a:cubicBezTo>
                        <a:pt x="349158" y="156904"/>
                        <a:pt x="340185" y="165829"/>
                        <a:pt x="329117" y="165829"/>
                      </a:cubicBezTo>
                      <a:cubicBezTo>
                        <a:pt x="318049" y="165829"/>
                        <a:pt x="309076" y="156904"/>
                        <a:pt x="309076" y="145894"/>
                      </a:cubicBezTo>
                      <a:cubicBezTo>
                        <a:pt x="309076" y="134884"/>
                        <a:pt x="318049" y="125959"/>
                        <a:pt x="329117" y="125959"/>
                      </a:cubicBezTo>
                      <a:close/>
                      <a:moveTo>
                        <a:pt x="414024" y="34369"/>
                      </a:moveTo>
                      <a:cubicBezTo>
                        <a:pt x="328328" y="34369"/>
                        <a:pt x="258464" y="82486"/>
                        <a:pt x="258464" y="141601"/>
                      </a:cubicBezTo>
                      <a:cubicBezTo>
                        <a:pt x="258464" y="200716"/>
                        <a:pt x="328328" y="248832"/>
                        <a:pt x="414024" y="248832"/>
                      </a:cubicBezTo>
                      <a:cubicBezTo>
                        <a:pt x="427102" y="248832"/>
                        <a:pt x="440180" y="247801"/>
                        <a:pt x="452914" y="245395"/>
                      </a:cubicBezTo>
                      <a:cubicBezTo>
                        <a:pt x="453946" y="245224"/>
                        <a:pt x="454979" y="245224"/>
                        <a:pt x="456011" y="245224"/>
                      </a:cubicBezTo>
                      <a:cubicBezTo>
                        <a:pt x="458937" y="245224"/>
                        <a:pt x="461862" y="245911"/>
                        <a:pt x="464443" y="247458"/>
                      </a:cubicBezTo>
                      <a:lnTo>
                        <a:pt x="520025" y="278905"/>
                      </a:lnTo>
                      <a:lnTo>
                        <a:pt x="509872" y="240240"/>
                      </a:lnTo>
                      <a:cubicBezTo>
                        <a:pt x="507980" y="233023"/>
                        <a:pt x="511077" y="225290"/>
                        <a:pt x="517444" y="221337"/>
                      </a:cubicBezTo>
                      <a:cubicBezTo>
                        <a:pt x="550483" y="200887"/>
                        <a:pt x="569412" y="171846"/>
                        <a:pt x="569412" y="141601"/>
                      </a:cubicBezTo>
                      <a:cubicBezTo>
                        <a:pt x="569412" y="82486"/>
                        <a:pt x="499720" y="34369"/>
                        <a:pt x="414024" y="34369"/>
                      </a:cubicBezTo>
                      <a:close/>
                      <a:moveTo>
                        <a:pt x="414024" y="0"/>
                      </a:moveTo>
                      <a:cubicBezTo>
                        <a:pt x="463755" y="0"/>
                        <a:pt x="510733" y="14091"/>
                        <a:pt x="546181" y="39696"/>
                      </a:cubicBezTo>
                      <a:cubicBezTo>
                        <a:pt x="583350" y="66504"/>
                        <a:pt x="603828" y="102764"/>
                        <a:pt x="603828" y="141601"/>
                      </a:cubicBezTo>
                      <a:cubicBezTo>
                        <a:pt x="603828" y="180266"/>
                        <a:pt x="583006" y="216869"/>
                        <a:pt x="546353" y="243505"/>
                      </a:cubicBezTo>
                      <a:lnTo>
                        <a:pt x="563561" y="309666"/>
                      </a:lnTo>
                      <a:cubicBezTo>
                        <a:pt x="565282" y="316368"/>
                        <a:pt x="562873" y="323413"/>
                        <a:pt x="557366" y="327538"/>
                      </a:cubicBezTo>
                      <a:cubicBezTo>
                        <a:pt x="554269" y="329943"/>
                        <a:pt x="550655" y="331146"/>
                        <a:pt x="546870" y="331146"/>
                      </a:cubicBezTo>
                      <a:cubicBezTo>
                        <a:pt x="543944" y="331146"/>
                        <a:pt x="541019" y="330459"/>
                        <a:pt x="538438" y="328912"/>
                      </a:cubicBezTo>
                      <a:lnTo>
                        <a:pt x="452742" y="280280"/>
                      </a:lnTo>
                      <a:cubicBezTo>
                        <a:pt x="440008" y="282342"/>
                        <a:pt x="427102" y="283201"/>
                        <a:pt x="414024" y="283201"/>
                      </a:cubicBezTo>
                      <a:cubicBezTo>
                        <a:pt x="390965" y="283201"/>
                        <a:pt x="368595" y="280280"/>
                        <a:pt x="347773" y="274437"/>
                      </a:cubicBezTo>
                      <a:cubicBezTo>
                        <a:pt x="340374" y="282686"/>
                        <a:pt x="331770" y="290247"/>
                        <a:pt x="322133" y="297293"/>
                      </a:cubicBezTo>
                      <a:cubicBezTo>
                        <a:pt x="286513" y="322898"/>
                        <a:pt x="239535" y="336989"/>
                        <a:pt x="189976" y="336989"/>
                      </a:cubicBezTo>
                      <a:cubicBezTo>
                        <a:pt x="176898" y="336989"/>
                        <a:pt x="163820" y="335958"/>
                        <a:pt x="151086" y="334068"/>
                      </a:cubicBezTo>
                      <a:lnTo>
                        <a:pt x="65390" y="382700"/>
                      </a:lnTo>
                      <a:cubicBezTo>
                        <a:pt x="62809" y="384075"/>
                        <a:pt x="59884" y="384934"/>
                        <a:pt x="56958" y="384934"/>
                      </a:cubicBezTo>
                      <a:cubicBezTo>
                        <a:pt x="53173" y="384934"/>
                        <a:pt x="49559" y="383731"/>
                        <a:pt x="46462" y="381325"/>
                      </a:cubicBezTo>
                      <a:cubicBezTo>
                        <a:pt x="40955" y="377201"/>
                        <a:pt x="38546" y="369983"/>
                        <a:pt x="40267" y="363453"/>
                      </a:cubicBezTo>
                      <a:lnTo>
                        <a:pt x="57647" y="297121"/>
                      </a:lnTo>
                      <a:cubicBezTo>
                        <a:pt x="20822" y="270657"/>
                        <a:pt x="0" y="234054"/>
                        <a:pt x="0" y="195388"/>
                      </a:cubicBezTo>
                      <a:cubicBezTo>
                        <a:pt x="0" y="156379"/>
                        <a:pt x="20477" y="120292"/>
                        <a:pt x="57647" y="93312"/>
                      </a:cubicBezTo>
                      <a:cubicBezTo>
                        <a:pt x="93267" y="67707"/>
                        <a:pt x="140245" y="53616"/>
                        <a:pt x="189976" y="53616"/>
                      </a:cubicBezTo>
                      <a:cubicBezTo>
                        <a:pt x="212863" y="53616"/>
                        <a:pt x="235233" y="56709"/>
                        <a:pt x="256055" y="62552"/>
                      </a:cubicBezTo>
                      <a:cubicBezTo>
                        <a:pt x="263454" y="54303"/>
                        <a:pt x="272058" y="46742"/>
                        <a:pt x="281867" y="39696"/>
                      </a:cubicBezTo>
                      <a:cubicBezTo>
                        <a:pt x="317315" y="14091"/>
                        <a:pt x="364293" y="0"/>
                        <a:pt x="414024" y="0"/>
                      </a:cubicBezTo>
                      <a:close/>
                    </a:path>
                  </a:pathLst>
                </a:custGeom>
                <a:solidFill>
                  <a:srgbClr val="81D2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grpSp>
          <p:grpSp>
            <p:nvGrpSpPr>
              <p:cNvPr id="12" name="ïṩľïde"/>
              <p:cNvGrpSpPr/>
              <p:nvPr/>
            </p:nvGrpSpPr>
            <p:grpSpPr>
              <a:xfrm>
                <a:off x="7365051" y="3327399"/>
                <a:ext cx="609600" cy="609600"/>
                <a:chOff x="7365051" y="3327399"/>
                <a:chExt cx="609600" cy="609600"/>
              </a:xfrm>
            </p:grpSpPr>
            <p:sp>
              <p:nvSpPr>
                <p:cNvPr id="32" name="ïšļíḍe"/>
                <p:cNvSpPr/>
                <p:nvPr/>
              </p:nvSpPr>
              <p:spPr>
                <a:xfrm>
                  <a:off x="7365051" y="3327399"/>
                  <a:ext cx="609600" cy="609600"/>
                </a:xfrm>
                <a:prstGeom prst="ellipse">
                  <a:avLst/>
                </a:prstGeom>
                <a:solidFill>
                  <a:schemeClr val="bg1"/>
                </a:solidFill>
                <a:ln w="12700" cap="rnd">
                  <a:solidFill>
                    <a:srgbClr val="41B4AD"/>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sp>
              <p:nvSpPr>
                <p:cNvPr id="33" name="iśļiḑe"/>
                <p:cNvSpPr/>
                <p:nvPr/>
              </p:nvSpPr>
              <p:spPr>
                <a:xfrm>
                  <a:off x="7520398" y="3485981"/>
                  <a:ext cx="298906" cy="292435"/>
                </a:xfrm>
                <a:custGeom>
                  <a:avLst/>
                  <a:gdLst>
                    <a:gd name="connsiteX0" fmla="*/ 253381 w 496428"/>
                    <a:gd name="connsiteY0" fmla="*/ 266195 h 485681"/>
                    <a:gd name="connsiteX1" fmla="*/ 496428 w 496428"/>
                    <a:gd name="connsiteY1" fmla="*/ 266195 h 485681"/>
                    <a:gd name="connsiteX2" fmla="*/ 496428 w 496428"/>
                    <a:gd name="connsiteY2" fmla="*/ 485681 h 485681"/>
                    <a:gd name="connsiteX3" fmla="*/ 253381 w 496428"/>
                    <a:gd name="connsiteY3" fmla="*/ 449531 h 485681"/>
                    <a:gd name="connsiteX4" fmla="*/ 0 w 496428"/>
                    <a:gd name="connsiteY4" fmla="*/ 266195 h 485681"/>
                    <a:gd name="connsiteX5" fmla="*/ 207086 w 496428"/>
                    <a:gd name="connsiteY5" fmla="*/ 266195 h 485681"/>
                    <a:gd name="connsiteX6" fmla="*/ 207086 w 496428"/>
                    <a:gd name="connsiteY6" fmla="*/ 441867 h 485681"/>
                    <a:gd name="connsiteX7" fmla="*/ 0 w 496428"/>
                    <a:gd name="connsiteY7" fmla="*/ 410866 h 485681"/>
                    <a:gd name="connsiteX8" fmla="*/ 207086 w 496428"/>
                    <a:gd name="connsiteY8" fmla="*/ 44228 h 485681"/>
                    <a:gd name="connsiteX9" fmla="*/ 207086 w 496428"/>
                    <a:gd name="connsiteY9" fmla="*/ 219900 h 485681"/>
                    <a:gd name="connsiteX10" fmla="*/ 0 w 496428"/>
                    <a:gd name="connsiteY10" fmla="*/ 219900 h 485681"/>
                    <a:gd name="connsiteX11" fmla="*/ 0 w 496428"/>
                    <a:gd name="connsiteY11" fmla="*/ 75229 h 485681"/>
                    <a:gd name="connsiteX12" fmla="*/ 496428 w 496428"/>
                    <a:gd name="connsiteY12" fmla="*/ 0 h 485681"/>
                    <a:gd name="connsiteX13" fmla="*/ 496428 w 496428"/>
                    <a:gd name="connsiteY13" fmla="*/ 219900 h 485681"/>
                    <a:gd name="connsiteX14" fmla="*/ 253381 w 496428"/>
                    <a:gd name="connsiteY14" fmla="*/ 219900 h 485681"/>
                    <a:gd name="connsiteX15" fmla="*/ 253381 w 496428"/>
                    <a:gd name="connsiteY15" fmla="*/ 36219 h 48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6428" h="485681">
                      <a:moveTo>
                        <a:pt x="253381" y="266195"/>
                      </a:moveTo>
                      <a:lnTo>
                        <a:pt x="496428" y="266195"/>
                      </a:lnTo>
                      <a:lnTo>
                        <a:pt x="496428" y="485681"/>
                      </a:lnTo>
                      <a:lnTo>
                        <a:pt x="253381" y="449531"/>
                      </a:lnTo>
                      <a:close/>
                      <a:moveTo>
                        <a:pt x="0" y="266195"/>
                      </a:moveTo>
                      <a:lnTo>
                        <a:pt x="207086" y="266195"/>
                      </a:lnTo>
                      <a:lnTo>
                        <a:pt x="207086" y="441867"/>
                      </a:lnTo>
                      <a:lnTo>
                        <a:pt x="0" y="410866"/>
                      </a:lnTo>
                      <a:close/>
                      <a:moveTo>
                        <a:pt x="207086" y="44228"/>
                      </a:moveTo>
                      <a:lnTo>
                        <a:pt x="207086" y="219900"/>
                      </a:lnTo>
                      <a:lnTo>
                        <a:pt x="0" y="219900"/>
                      </a:lnTo>
                      <a:lnTo>
                        <a:pt x="0" y="75229"/>
                      </a:lnTo>
                      <a:close/>
                      <a:moveTo>
                        <a:pt x="496428" y="0"/>
                      </a:moveTo>
                      <a:lnTo>
                        <a:pt x="496428" y="219900"/>
                      </a:lnTo>
                      <a:lnTo>
                        <a:pt x="253381" y="219900"/>
                      </a:lnTo>
                      <a:lnTo>
                        <a:pt x="253381" y="36219"/>
                      </a:lnTo>
                      <a:close/>
                    </a:path>
                  </a:pathLst>
                </a:custGeom>
                <a:solidFill>
                  <a:srgbClr val="81D2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grpSp>
          <p:grpSp>
            <p:nvGrpSpPr>
              <p:cNvPr id="13" name="íṡlîdé"/>
              <p:cNvGrpSpPr/>
              <p:nvPr/>
            </p:nvGrpSpPr>
            <p:grpSpPr>
              <a:xfrm>
                <a:off x="5784849" y="4879939"/>
                <a:ext cx="609600" cy="609600"/>
                <a:chOff x="5784849" y="4879939"/>
                <a:chExt cx="609600" cy="609600"/>
              </a:xfrm>
            </p:grpSpPr>
            <p:sp>
              <p:nvSpPr>
                <p:cNvPr id="30" name="îṥļiḓê"/>
                <p:cNvSpPr/>
                <p:nvPr/>
              </p:nvSpPr>
              <p:spPr>
                <a:xfrm>
                  <a:off x="5784849" y="4879939"/>
                  <a:ext cx="609600" cy="609600"/>
                </a:xfrm>
                <a:prstGeom prst="ellipse">
                  <a:avLst/>
                </a:prstGeom>
                <a:solidFill>
                  <a:schemeClr val="bg1"/>
                </a:solidFill>
                <a:ln w="12700" cap="rnd">
                  <a:solidFill>
                    <a:srgbClr val="41B4AD"/>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sp>
              <p:nvSpPr>
                <p:cNvPr id="31" name="işḻîde"/>
                <p:cNvSpPr/>
                <p:nvPr/>
              </p:nvSpPr>
              <p:spPr>
                <a:xfrm>
                  <a:off x="5940196" y="5035511"/>
                  <a:ext cx="298906" cy="298455"/>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rgbClr val="81D2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grpSp>
          <p:grpSp>
            <p:nvGrpSpPr>
              <p:cNvPr id="14" name="îṩḷíďê"/>
              <p:cNvGrpSpPr/>
              <p:nvPr/>
            </p:nvGrpSpPr>
            <p:grpSpPr>
              <a:xfrm>
                <a:off x="4204649" y="3327399"/>
                <a:ext cx="609600" cy="609600"/>
                <a:chOff x="4204649" y="3327399"/>
                <a:chExt cx="609600" cy="609600"/>
              </a:xfrm>
            </p:grpSpPr>
            <p:sp>
              <p:nvSpPr>
                <p:cNvPr id="28" name="ïṧlîdê"/>
                <p:cNvSpPr/>
                <p:nvPr/>
              </p:nvSpPr>
              <p:spPr>
                <a:xfrm>
                  <a:off x="4204649" y="3327399"/>
                  <a:ext cx="609600" cy="609600"/>
                </a:xfrm>
                <a:prstGeom prst="ellipse">
                  <a:avLst/>
                </a:prstGeom>
                <a:solidFill>
                  <a:schemeClr val="bg1"/>
                </a:solidFill>
                <a:ln w="12700" cap="rnd">
                  <a:solidFill>
                    <a:srgbClr val="41B4AD"/>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sp>
              <p:nvSpPr>
                <p:cNvPr id="29" name="ïşlídè"/>
                <p:cNvSpPr/>
                <p:nvPr/>
              </p:nvSpPr>
              <p:spPr>
                <a:xfrm>
                  <a:off x="4359996" y="3482972"/>
                  <a:ext cx="298906" cy="298454"/>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rgbClr val="81D2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mn-ea"/>
                    <a:sym typeface="+mn-lt"/>
                  </a:endParaRPr>
                </a:p>
              </p:txBody>
            </p:sp>
          </p:grpSp>
          <p:sp>
            <p:nvSpPr>
              <p:cNvPr id="15" name="î$1îḑe"/>
              <p:cNvSpPr/>
              <p:nvPr/>
            </p:nvSpPr>
            <p:spPr>
              <a:xfrm>
                <a:off x="4997450" y="2540000"/>
                <a:ext cx="2184400" cy="2184400"/>
              </a:xfrm>
              <a:prstGeom prst="ellipse">
                <a:avLst/>
              </a:prstGeom>
              <a:solidFill>
                <a:srgbClr val="EB8FA6"/>
              </a:solid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dirty="0">
                  <a:cs typeface="+mn-ea"/>
                  <a:sym typeface="+mn-lt"/>
                </a:endParaRPr>
              </a:p>
            </p:txBody>
          </p:sp>
          <p:grpSp>
            <p:nvGrpSpPr>
              <p:cNvPr id="16" name="iṥļïďe"/>
              <p:cNvGrpSpPr/>
              <p:nvPr/>
            </p:nvGrpSpPr>
            <p:grpSpPr>
              <a:xfrm>
                <a:off x="1463496" y="1130300"/>
                <a:ext cx="3388902" cy="1480583"/>
                <a:chOff x="8128437" y="2029625"/>
                <a:chExt cx="3390463" cy="1480583"/>
              </a:xfrm>
            </p:grpSpPr>
            <p:sp>
              <p:nvSpPr>
                <p:cNvPr id="26" name="iṣľïḋê"/>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27" name="îŝlïdê"/>
                <p:cNvSpPr/>
                <p:nvPr/>
              </p:nvSpPr>
              <p:spPr>
                <a:xfrm>
                  <a:off x="8128437" y="2029625"/>
                  <a:ext cx="3390463" cy="489700"/>
                </a:xfrm>
                <a:prstGeom prst="rect">
                  <a:avLst/>
                </a:prstGeom>
                <a:no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1600" dirty="0">
                      <a:solidFill>
                        <a:schemeClr val="tx1">
                          <a:lumMod val="75000"/>
                          <a:lumOff val="25000"/>
                        </a:schemeClr>
                      </a:solidFill>
                      <a:cs typeface="+mn-ea"/>
                      <a:sym typeface="+mn-lt"/>
                    </a:rPr>
                    <a:t>输入标题</a:t>
                  </a:r>
                </a:p>
              </p:txBody>
            </p:sp>
          </p:grpSp>
          <p:grpSp>
            <p:nvGrpSpPr>
              <p:cNvPr id="17" name="ïṩlïḓe"/>
              <p:cNvGrpSpPr/>
              <p:nvPr/>
            </p:nvGrpSpPr>
            <p:grpSpPr>
              <a:xfrm>
                <a:off x="660400" y="2939899"/>
                <a:ext cx="3388902" cy="1480583"/>
                <a:chOff x="8128437" y="2029625"/>
                <a:chExt cx="3390463" cy="1480583"/>
              </a:xfrm>
            </p:grpSpPr>
            <p:sp>
              <p:nvSpPr>
                <p:cNvPr id="24" name="iśḷîḑé"/>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25" name="ïṥlîdé"/>
                <p:cNvSpPr/>
                <p:nvPr/>
              </p:nvSpPr>
              <p:spPr>
                <a:xfrm>
                  <a:off x="8128437" y="2029625"/>
                  <a:ext cx="3390463" cy="489700"/>
                </a:xfrm>
                <a:prstGeom prst="rect">
                  <a:avLst/>
                </a:prstGeom>
                <a:no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1600" dirty="0">
                      <a:solidFill>
                        <a:schemeClr val="tx1">
                          <a:lumMod val="75000"/>
                          <a:lumOff val="25000"/>
                        </a:schemeClr>
                      </a:solidFill>
                      <a:cs typeface="+mn-ea"/>
                      <a:sym typeface="+mn-lt"/>
                    </a:rPr>
                    <a:t>输入标题</a:t>
                  </a:r>
                </a:p>
              </p:txBody>
            </p:sp>
          </p:grpSp>
          <p:grpSp>
            <p:nvGrpSpPr>
              <p:cNvPr id="18" name="iśḻíďe"/>
              <p:cNvGrpSpPr/>
              <p:nvPr/>
            </p:nvGrpSpPr>
            <p:grpSpPr>
              <a:xfrm>
                <a:off x="8129998" y="3182300"/>
                <a:ext cx="3388902" cy="1480583"/>
                <a:chOff x="8128437" y="2029625"/>
                <a:chExt cx="3390463" cy="1480583"/>
              </a:xfrm>
            </p:grpSpPr>
            <p:sp>
              <p:nvSpPr>
                <p:cNvPr id="22" name="ïśļiḍé"/>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23" name="ïṥľïḑè"/>
                <p:cNvSpPr/>
                <p:nvPr/>
              </p:nvSpPr>
              <p:spPr>
                <a:xfrm>
                  <a:off x="8128437" y="2029625"/>
                  <a:ext cx="3390463" cy="489700"/>
                </a:xfrm>
                <a:prstGeom prst="rect">
                  <a:avLst/>
                </a:prstGeom>
                <a:no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lumMod val="75000"/>
                          <a:lumOff val="25000"/>
                        </a:schemeClr>
                      </a:solidFill>
                      <a:cs typeface="+mn-ea"/>
                      <a:sym typeface="+mn-lt"/>
                    </a:rPr>
                    <a:t>输入标题</a:t>
                  </a:r>
                </a:p>
              </p:txBody>
            </p:sp>
          </p:grpSp>
          <p:grpSp>
            <p:nvGrpSpPr>
              <p:cNvPr id="19" name="ïšḷíďé"/>
              <p:cNvGrpSpPr/>
              <p:nvPr/>
            </p:nvGrpSpPr>
            <p:grpSpPr>
              <a:xfrm>
                <a:off x="7326902" y="4991899"/>
                <a:ext cx="3388902" cy="1480583"/>
                <a:chOff x="8128437" y="2029625"/>
                <a:chExt cx="3390463" cy="1480583"/>
              </a:xfrm>
            </p:grpSpPr>
            <p:sp>
              <p:nvSpPr>
                <p:cNvPr id="20" name="îšľíďè"/>
                <p:cNvSpPr/>
                <p:nvPr/>
              </p:nvSpPr>
              <p:spPr bwMode="auto">
                <a:xfrm>
                  <a:off x="8128437" y="2519324"/>
                  <a:ext cx="3390463" cy="990884"/>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cs typeface="+mn-ea"/>
                      <a:sym typeface="+mn-lt"/>
                    </a:rPr>
                    <a:t>输入你需要的文本内容输入你需要的文本内容</a:t>
                  </a:r>
                </a:p>
              </p:txBody>
            </p:sp>
            <p:sp>
              <p:nvSpPr>
                <p:cNvPr id="21" name="ïSḻídê"/>
                <p:cNvSpPr/>
                <p:nvPr/>
              </p:nvSpPr>
              <p:spPr>
                <a:xfrm>
                  <a:off x="8128437" y="2029625"/>
                  <a:ext cx="3390463" cy="489700"/>
                </a:xfrm>
                <a:prstGeom prst="rect">
                  <a:avLst/>
                </a:prstGeom>
                <a:no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lumMod val="75000"/>
                          <a:lumOff val="25000"/>
                        </a:schemeClr>
                      </a:solidFill>
                      <a:cs typeface="+mn-ea"/>
                      <a:sym typeface="+mn-lt"/>
                    </a:rPr>
                    <a:t>输入标题</a:t>
                  </a:r>
                </a:p>
              </p:txBody>
            </p:sp>
          </p:grpSp>
        </p:grpSp>
        <p:sp>
          <p:nvSpPr>
            <p:cNvPr id="9" name="time-control-interface-symbol-of-an-user_51574"/>
            <p:cNvSpPr>
              <a:spLocks noChangeAspect="1"/>
            </p:cNvSpPr>
            <p:nvPr/>
          </p:nvSpPr>
          <p:spPr bwMode="auto">
            <a:xfrm>
              <a:off x="5791156" y="3284195"/>
              <a:ext cx="609684" cy="576441"/>
            </a:xfrm>
            <a:custGeom>
              <a:avLst/>
              <a:gdLst>
                <a:gd name="connsiteX0" fmla="*/ 446385 w 597810"/>
                <a:gd name="connsiteY0" fmla="*/ 350589 h 565214"/>
                <a:gd name="connsiteX1" fmla="*/ 478157 w 597810"/>
                <a:gd name="connsiteY1" fmla="*/ 350589 h 565214"/>
                <a:gd name="connsiteX2" fmla="*/ 478157 w 597810"/>
                <a:gd name="connsiteY2" fmla="*/ 422953 h 565214"/>
                <a:gd name="connsiteX3" fmla="*/ 535248 w 597810"/>
                <a:gd name="connsiteY3" fmla="*/ 422953 h 565214"/>
                <a:gd name="connsiteX4" fmla="*/ 535248 w 597810"/>
                <a:gd name="connsiteY4" fmla="*/ 454674 h 565214"/>
                <a:gd name="connsiteX5" fmla="*/ 446385 w 597810"/>
                <a:gd name="connsiteY5" fmla="*/ 454674 h 565214"/>
                <a:gd name="connsiteX6" fmla="*/ 463750 w 597810"/>
                <a:gd name="connsiteY6" fmla="*/ 337170 h 565214"/>
                <a:gd name="connsiteX7" fmla="*/ 369411 w 597810"/>
                <a:gd name="connsiteY7" fmla="*/ 431362 h 565214"/>
                <a:gd name="connsiteX8" fmla="*/ 463750 w 597810"/>
                <a:gd name="connsiteY8" fmla="*/ 525554 h 565214"/>
                <a:gd name="connsiteX9" fmla="*/ 558088 w 597810"/>
                <a:gd name="connsiteY9" fmla="*/ 431362 h 565214"/>
                <a:gd name="connsiteX10" fmla="*/ 463750 w 597810"/>
                <a:gd name="connsiteY10" fmla="*/ 337170 h 565214"/>
                <a:gd name="connsiteX11" fmla="*/ 463750 w 597810"/>
                <a:gd name="connsiteY11" fmla="*/ 297510 h 565214"/>
                <a:gd name="connsiteX12" fmla="*/ 597810 w 597810"/>
                <a:gd name="connsiteY12" fmla="*/ 431362 h 565214"/>
                <a:gd name="connsiteX13" fmla="*/ 463750 w 597810"/>
                <a:gd name="connsiteY13" fmla="*/ 565214 h 565214"/>
                <a:gd name="connsiteX14" fmla="*/ 393740 w 597810"/>
                <a:gd name="connsiteY14" fmla="*/ 545384 h 565214"/>
                <a:gd name="connsiteX15" fmla="*/ 0 w 597810"/>
                <a:gd name="connsiteY15" fmla="*/ 545384 h 565214"/>
                <a:gd name="connsiteX16" fmla="*/ 97318 w 597810"/>
                <a:gd name="connsiteY16" fmla="*/ 383274 h 565214"/>
                <a:gd name="connsiteX17" fmla="*/ 122144 w 597810"/>
                <a:gd name="connsiteY17" fmla="*/ 361957 h 565214"/>
                <a:gd name="connsiteX18" fmla="*/ 190167 w 597810"/>
                <a:gd name="connsiteY18" fmla="*/ 330725 h 565214"/>
                <a:gd name="connsiteX19" fmla="*/ 222937 w 597810"/>
                <a:gd name="connsiteY19" fmla="*/ 302963 h 565214"/>
                <a:gd name="connsiteX20" fmla="*/ 279541 w 597810"/>
                <a:gd name="connsiteY20" fmla="*/ 358983 h 565214"/>
                <a:gd name="connsiteX21" fmla="*/ 335647 w 597810"/>
                <a:gd name="connsiteY21" fmla="*/ 302963 h 565214"/>
                <a:gd name="connsiteX22" fmla="*/ 368418 w 597810"/>
                <a:gd name="connsiteY22" fmla="*/ 330725 h 565214"/>
                <a:gd name="connsiteX23" fmla="*/ 373383 w 597810"/>
                <a:gd name="connsiteY23" fmla="*/ 332708 h 565214"/>
                <a:gd name="connsiteX24" fmla="*/ 463750 w 597810"/>
                <a:gd name="connsiteY24" fmla="*/ 297510 h 565214"/>
                <a:gd name="connsiteX25" fmla="*/ 279051 w 597810"/>
                <a:gd name="connsiteY25" fmla="*/ 0 h 565214"/>
                <a:gd name="connsiteX26" fmla="*/ 279547 w 597810"/>
                <a:gd name="connsiteY26" fmla="*/ 0 h 565214"/>
                <a:gd name="connsiteX27" fmla="*/ 280044 w 597810"/>
                <a:gd name="connsiteY27" fmla="*/ 0 h 565214"/>
                <a:gd name="connsiteX28" fmla="*/ 408651 w 597810"/>
                <a:gd name="connsiteY28" fmla="*/ 126938 h 565214"/>
                <a:gd name="connsiteX29" fmla="*/ 279547 w 597810"/>
                <a:gd name="connsiteY29" fmla="*/ 309908 h 565214"/>
                <a:gd name="connsiteX30" fmla="*/ 279051 w 597810"/>
                <a:gd name="connsiteY30" fmla="*/ 309908 h 565214"/>
                <a:gd name="connsiteX31" fmla="*/ 149947 w 597810"/>
                <a:gd name="connsiteY31" fmla="*/ 126938 h 565214"/>
                <a:gd name="connsiteX32" fmla="*/ 279051 w 597810"/>
                <a:gd name="connsiteY32" fmla="*/ 0 h 56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810" h="565214">
                  <a:moveTo>
                    <a:pt x="446385" y="350589"/>
                  </a:moveTo>
                  <a:lnTo>
                    <a:pt x="478157" y="350589"/>
                  </a:lnTo>
                  <a:lnTo>
                    <a:pt x="478157" y="422953"/>
                  </a:lnTo>
                  <a:lnTo>
                    <a:pt x="535248" y="422953"/>
                  </a:lnTo>
                  <a:lnTo>
                    <a:pt x="535248" y="454674"/>
                  </a:lnTo>
                  <a:lnTo>
                    <a:pt x="446385" y="454674"/>
                  </a:lnTo>
                  <a:close/>
                  <a:moveTo>
                    <a:pt x="463750" y="337170"/>
                  </a:moveTo>
                  <a:cubicBezTo>
                    <a:pt x="411615" y="337170"/>
                    <a:pt x="369411" y="379308"/>
                    <a:pt x="369411" y="431362"/>
                  </a:cubicBezTo>
                  <a:cubicBezTo>
                    <a:pt x="369411" y="483416"/>
                    <a:pt x="411615" y="525554"/>
                    <a:pt x="463750" y="525554"/>
                  </a:cubicBezTo>
                  <a:cubicBezTo>
                    <a:pt x="515884" y="525554"/>
                    <a:pt x="558088" y="483416"/>
                    <a:pt x="558088" y="431362"/>
                  </a:cubicBezTo>
                  <a:cubicBezTo>
                    <a:pt x="558088" y="379308"/>
                    <a:pt x="515884" y="337170"/>
                    <a:pt x="463750" y="337170"/>
                  </a:cubicBezTo>
                  <a:close/>
                  <a:moveTo>
                    <a:pt x="463750" y="297510"/>
                  </a:moveTo>
                  <a:cubicBezTo>
                    <a:pt x="537731" y="297510"/>
                    <a:pt x="597810" y="357496"/>
                    <a:pt x="597810" y="431362"/>
                  </a:cubicBezTo>
                  <a:cubicBezTo>
                    <a:pt x="597810" y="505228"/>
                    <a:pt x="537731" y="565214"/>
                    <a:pt x="463750" y="565214"/>
                  </a:cubicBezTo>
                  <a:cubicBezTo>
                    <a:pt x="437931" y="565214"/>
                    <a:pt x="414098" y="557778"/>
                    <a:pt x="393740" y="545384"/>
                  </a:cubicBezTo>
                  <a:lnTo>
                    <a:pt x="0" y="545384"/>
                  </a:lnTo>
                  <a:lnTo>
                    <a:pt x="97318" y="383274"/>
                  </a:lnTo>
                  <a:cubicBezTo>
                    <a:pt x="103276" y="373359"/>
                    <a:pt x="112214" y="365923"/>
                    <a:pt x="122144" y="361957"/>
                  </a:cubicBezTo>
                  <a:lnTo>
                    <a:pt x="190167" y="330725"/>
                  </a:lnTo>
                  <a:lnTo>
                    <a:pt x="222937" y="302963"/>
                  </a:lnTo>
                  <a:lnTo>
                    <a:pt x="279541" y="358983"/>
                  </a:lnTo>
                  <a:lnTo>
                    <a:pt x="335647" y="302963"/>
                  </a:lnTo>
                  <a:lnTo>
                    <a:pt x="368418" y="330725"/>
                  </a:lnTo>
                  <a:lnTo>
                    <a:pt x="373383" y="332708"/>
                  </a:lnTo>
                  <a:cubicBezTo>
                    <a:pt x="397216" y="310895"/>
                    <a:pt x="428993" y="297510"/>
                    <a:pt x="463750" y="297510"/>
                  </a:cubicBezTo>
                  <a:close/>
                  <a:moveTo>
                    <a:pt x="279051" y="0"/>
                  </a:moveTo>
                  <a:cubicBezTo>
                    <a:pt x="279051" y="0"/>
                    <a:pt x="279547" y="0"/>
                    <a:pt x="279547" y="0"/>
                  </a:cubicBezTo>
                  <a:cubicBezTo>
                    <a:pt x="279547" y="0"/>
                    <a:pt x="279547" y="0"/>
                    <a:pt x="280044" y="0"/>
                  </a:cubicBezTo>
                  <a:cubicBezTo>
                    <a:pt x="360485" y="1983"/>
                    <a:pt x="409644" y="47602"/>
                    <a:pt x="408651" y="126938"/>
                  </a:cubicBezTo>
                  <a:cubicBezTo>
                    <a:pt x="407658" y="241481"/>
                    <a:pt x="359492" y="310900"/>
                    <a:pt x="279547" y="309908"/>
                  </a:cubicBezTo>
                  <a:cubicBezTo>
                    <a:pt x="279547" y="309908"/>
                    <a:pt x="279051" y="309908"/>
                    <a:pt x="279051" y="309908"/>
                  </a:cubicBezTo>
                  <a:cubicBezTo>
                    <a:pt x="199602" y="310900"/>
                    <a:pt x="151437" y="241481"/>
                    <a:pt x="149947" y="126938"/>
                  </a:cubicBezTo>
                  <a:cubicBezTo>
                    <a:pt x="148954" y="47602"/>
                    <a:pt x="198609" y="1983"/>
                    <a:pt x="279051" y="0"/>
                  </a:cubicBez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学习成果总结</a:t>
            </a:r>
            <a:endParaRPr lang="zh-CN" altLang="en-US" sz="2800" dirty="0" smtClean="0">
              <a:solidFill>
                <a:schemeClr val="tx1">
                  <a:lumMod val="75000"/>
                  <a:lumOff val="25000"/>
                </a:schemeClr>
              </a:solidFill>
              <a:cs typeface="+mn-ea"/>
              <a:sym typeface="+mn-lt"/>
            </a:endParaRPr>
          </a:p>
        </p:txBody>
      </p:sp>
      <p:grpSp>
        <p:nvGrpSpPr>
          <p:cNvPr id="7" name="组合 6"/>
          <p:cNvGrpSpPr/>
          <p:nvPr/>
        </p:nvGrpSpPr>
        <p:grpSpPr>
          <a:xfrm>
            <a:off x="4488713" y="1984744"/>
            <a:ext cx="3214574" cy="3207487"/>
            <a:chOff x="4497570" y="1890823"/>
            <a:chExt cx="3214574" cy="3207487"/>
          </a:xfrm>
        </p:grpSpPr>
        <p:sp>
          <p:nvSpPr>
            <p:cNvPr id="8" name="泪滴形 7"/>
            <p:cNvSpPr/>
            <p:nvPr/>
          </p:nvSpPr>
          <p:spPr>
            <a:xfrm>
              <a:off x="4497570" y="3545957"/>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泪滴形 8"/>
            <p:cNvSpPr/>
            <p:nvPr/>
          </p:nvSpPr>
          <p:spPr>
            <a:xfrm flipH="1">
              <a:off x="6159791" y="3545957"/>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泪滴形 9"/>
            <p:cNvSpPr/>
            <p:nvPr/>
          </p:nvSpPr>
          <p:spPr>
            <a:xfrm flipH="1" flipV="1">
              <a:off x="6159791" y="1890823"/>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泪滴形 10"/>
            <p:cNvSpPr/>
            <p:nvPr/>
          </p:nvSpPr>
          <p:spPr>
            <a:xfrm flipV="1">
              <a:off x="4947680" y="2340933"/>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clipboard-with-list_73902"/>
            <p:cNvSpPr>
              <a:spLocks noChangeAspect="1"/>
            </p:cNvSpPr>
            <p:nvPr/>
          </p:nvSpPr>
          <p:spPr bwMode="auto">
            <a:xfrm>
              <a:off x="5079613" y="3948221"/>
              <a:ext cx="422255" cy="609685"/>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13" name="businessman-with-dart-board-and-dart-head_27331"/>
            <p:cNvSpPr>
              <a:spLocks noChangeAspect="1"/>
            </p:cNvSpPr>
            <p:nvPr/>
          </p:nvSpPr>
          <p:spPr bwMode="auto">
            <a:xfrm>
              <a:off x="6407795" y="3733244"/>
              <a:ext cx="446657" cy="429954"/>
            </a:xfrm>
            <a:custGeom>
              <a:avLst/>
              <a:gdLst>
                <a:gd name="connsiteX0" fmla="*/ 302792 w 605733"/>
                <a:gd name="connsiteY0" fmla="*/ 378936 h 583082"/>
                <a:gd name="connsiteX1" fmla="*/ 323855 w 605733"/>
                <a:gd name="connsiteY1" fmla="*/ 391379 h 583082"/>
                <a:gd name="connsiteX2" fmla="*/ 307687 w 605733"/>
                <a:gd name="connsiteY2" fmla="*/ 408118 h 583082"/>
                <a:gd name="connsiteX3" fmla="*/ 329046 w 605733"/>
                <a:gd name="connsiteY3" fmla="*/ 430931 h 583082"/>
                <a:gd name="connsiteX4" fmla="*/ 310505 w 605733"/>
                <a:gd name="connsiteY4" fmla="*/ 465742 h 583082"/>
                <a:gd name="connsiteX5" fmla="*/ 292261 w 605733"/>
                <a:gd name="connsiteY5" fmla="*/ 465001 h 583082"/>
                <a:gd name="connsiteX6" fmla="*/ 276687 w 605733"/>
                <a:gd name="connsiteY6" fmla="*/ 429153 h 583082"/>
                <a:gd name="connsiteX7" fmla="*/ 298046 w 605733"/>
                <a:gd name="connsiteY7" fmla="*/ 407822 h 583082"/>
                <a:gd name="connsiteX8" fmla="*/ 282323 w 605733"/>
                <a:gd name="connsiteY8" fmla="*/ 390787 h 583082"/>
                <a:gd name="connsiteX9" fmla="*/ 223422 w 605733"/>
                <a:gd name="connsiteY9" fmla="*/ 377878 h 583082"/>
                <a:gd name="connsiteX10" fmla="*/ 281578 w 605733"/>
                <a:gd name="connsiteY10" fmla="*/ 479961 h 583082"/>
                <a:gd name="connsiteX11" fmla="*/ 303237 w 605733"/>
                <a:gd name="connsiteY11" fmla="*/ 496407 h 583082"/>
                <a:gd name="connsiteX12" fmla="*/ 325046 w 605733"/>
                <a:gd name="connsiteY12" fmla="*/ 480406 h 583082"/>
                <a:gd name="connsiteX13" fmla="*/ 385574 w 605733"/>
                <a:gd name="connsiteY13" fmla="*/ 378174 h 583082"/>
                <a:gd name="connsiteX14" fmla="*/ 495950 w 605733"/>
                <a:gd name="connsiteY14" fmla="*/ 383953 h 583082"/>
                <a:gd name="connsiteX15" fmla="*/ 577694 w 605733"/>
                <a:gd name="connsiteY15" fmla="*/ 411659 h 583082"/>
                <a:gd name="connsiteX16" fmla="*/ 605733 w 605733"/>
                <a:gd name="connsiteY16" fmla="*/ 491518 h 583082"/>
                <a:gd name="connsiteX17" fmla="*/ 605733 w 605733"/>
                <a:gd name="connsiteY17" fmla="*/ 525447 h 583082"/>
                <a:gd name="connsiteX18" fmla="*/ 548023 w 605733"/>
                <a:gd name="connsiteY18" fmla="*/ 583082 h 583082"/>
                <a:gd name="connsiteX19" fmla="*/ 57710 w 605733"/>
                <a:gd name="connsiteY19" fmla="*/ 583082 h 583082"/>
                <a:gd name="connsiteX20" fmla="*/ 0 w 605733"/>
                <a:gd name="connsiteY20" fmla="*/ 525447 h 583082"/>
                <a:gd name="connsiteX21" fmla="*/ 0 w 605733"/>
                <a:gd name="connsiteY21" fmla="*/ 491518 h 583082"/>
                <a:gd name="connsiteX22" fmla="*/ 27891 w 605733"/>
                <a:gd name="connsiteY22" fmla="*/ 411659 h 583082"/>
                <a:gd name="connsiteX23" fmla="*/ 109783 w 605733"/>
                <a:gd name="connsiteY23" fmla="*/ 383953 h 583082"/>
                <a:gd name="connsiteX24" fmla="*/ 302941 w 605733"/>
                <a:gd name="connsiteY24" fmla="*/ 82068 h 583082"/>
                <a:gd name="connsiteX25" fmla="*/ 374150 w 605733"/>
                <a:gd name="connsiteY25" fmla="*/ 108285 h 583082"/>
                <a:gd name="connsiteX26" fmla="*/ 346705 w 605733"/>
                <a:gd name="connsiteY26" fmla="*/ 126799 h 583082"/>
                <a:gd name="connsiteX27" fmla="*/ 302941 w 605733"/>
                <a:gd name="connsiteY27" fmla="*/ 113469 h 583082"/>
                <a:gd name="connsiteX28" fmla="*/ 224165 w 605733"/>
                <a:gd name="connsiteY28" fmla="*/ 192118 h 583082"/>
                <a:gd name="connsiteX29" fmla="*/ 302941 w 605733"/>
                <a:gd name="connsiteY29" fmla="*/ 270619 h 583082"/>
                <a:gd name="connsiteX30" fmla="*/ 381568 w 605733"/>
                <a:gd name="connsiteY30" fmla="*/ 192118 h 583082"/>
                <a:gd name="connsiteX31" fmla="*/ 378156 w 605733"/>
                <a:gd name="connsiteY31" fmla="*/ 168864 h 583082"/>
                <a:gd name="connsiteX32" fmla="*/ 404860 w 605733"/>
                <a:gd name="connsiteY32" fmla="*/ 150646 h 583082"/>
                <a:gd name="connsiteX33" fmla="*/ 413019 w 605733"/>
                <a:gd name="connsiteY33" fmla="*/ 192118 h 583082"/>
                <a:gd name="connsiteX34" fmla="*/ 302941 w 605733"/>
                <a:gd name="connsiteY34" fmla="*/ 302020 h 583082"/>
                <a:gd name="connsiteX35" fmla="*/ 192714 w 605733"/>
                <a:gd name="connsiteY35" fmla="*/ 192118 h 583082"/>
                <a:gd name="connsiteX36" fmla="*/ 302941 w 605733"/>
                <a:gd name="connsiteY36" fmla="*/ 82068 h 583082"/>
                <a:gd name="connsiteX37" fmla="*/ 302906 w 605733"/>
                <a:gd name="connsiteY37" fmla="*/ 24486 h 583082"/>
                <a:gd name="connsiteX38" fmla="*/ 422611 w 605733"/>
                <a:gd name="connsiteY38" fmla="*/ 74993 h 583082"/>
                <a:gd name="connsiteX39" fmla="*/ 396059 w 605733"/>
                <a:gd name="connsiteY39" fmla="*/ 93064 h 583082"/>
                <a:gd name="connsiteX40" fmla="*/ 302906 w 605733"/>
                <a:gd name="connsiteY40" fmla="*/ 56035 h 583082"/>
                <a:gd name="connsiteX41" fmla="*/ 166587 w 605733"/>
                <a:gd name="connsiteY41" fmla="*/ 192153 h 583082"/>
                <a:gd name="connsiteX42" fmla="*/ 302906 w 605733"/>
                <a:gd name="connsiteY42" fmla="*/ 328271 h 583082"/>
                <a:gd name="connsiteX43" fmla="*/ 439224 w 605733"/>
                <a:gd name="connsiteY43" fmla="*/ 192153 h 583082"/>
                <a:gd name="connsiteX44" fmla="*/ 426764 w 605733"/>
                <a:gd name="connsiteY44" fmla="*/ 135573 h 583082"/>
                <a:gd name="connsiteX45" fmla="*/ 453019 w 605733"/>
                <a:gd name="connsiteY45" fmla="*/ 117651 h 583082"/>
                <a:gd name="connsiteX46" fmla="*/ 470671 w 605733"/>
                <a:gd name="connsiteY46" fmla="*/ 192153 h 583082"/>
                <a:gd name="connsiteX47" fmla="*/ 302906 w 605733"/>
                <a:gd name="connsiteY47" fmla="*/ 359672 h 583082"/>
                <a:gd name="connsiteX48" fmla="*/ 134992 w 605733"/>
                <a:gd name="connsiteY48" fmla="*/ 192153 h 583082"/>
                <a:gd name="connsiteX49" fmla="*/ 302906 w 605733"/>
                <a:gd name="connsiteY49" fmla="*/ 24486 h 583082"/>
                <a:gd name="connsiteX50" fmla="*/ 527968 w 605733"/>
                <a:gd name="connsiteY50" fmla="*/ 0 h 583082"/>
                <a:gd name="connsiteX51" fmla="*/ 520848 w 605733"/>
                <a:gd name="connsiteY51" fmla="*/ 37624 h 583082"/>
                <a:gd name="connsiteX52" fmla="*/ 558525 w 605733"/>
                <a:gd name="connsiteY52" fmla="*/ 44734 h 583082"/>
                <a:gd name="connsiteX53" fmla="*/ 518029 w 605733"/>
                <a:gd name="connsiteY53" fmla="*/ 72285 h 583082"/>
                <a:gd name="connsiteX54" fmla="*/ 489697 w 605733"/>
                <a:gd name="connsiteY54" fmla="*/ 73766 h 583082"/>
                <a:gd name="connsiteX55" fmla="*/ 483615 w 605733"/>
                <a:gd name="connsiteY55" fmla="*/ 82061 h 583082"/>
                <a:gd name="connsiteX56" fmla="*/ 328605 w 605733"/>
                <a:gd name="connsiteY56" fmla="*/ 187674 h 583082"/>
                <a:gd name="connsiteX57" fmla="*/ 329050 w 605733"/>
                <a:gd name="connsiteY57" fmla="*/ 192118 h 583082"/>
                <a:gd name="connsiteX58" fmla="*/ 302942 w 605733"/>
                <a:gd name="connsiteY58" fmla="*/ 218188 h 583082"/>
                <a:gd name="connsiteX59" fmla="*/ 276687 w 605733"/>
                <a:gd name="connsiteY59" fmla="*/ 192118 h 583082"/>
                <a:gd name="connsiteX60" fmla="*/ 302942 w 605733"/>
                <a:gd name="connsiteY60" fmla="*/ 165900 h 583082"/>
                <a:gd name="connsiteX61" fmla="*/ 304722 w 605733"/>
                <a:gd name="connsiteY61" fmla="*/ 166048 h 583082"/>
                <a:gd name="connsiteX62" fmla="*/ 465963 w 605733"/>
                <a:gd name="connsiteY62" fmla="*/ 56139 h 583082"/>
                <a:gd name="connsiteX63" fmla="*/ 475754 w 605733"/>
                <a:gd name="connsiteY63" fmla="*/ 53473 h 583082"/>
                <a:gd name="connsiteX64" fmla="*/ 487621 w 605733"/>
                <a:gd name="connsiteY64" fmla="*/ 27551 h 58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733" h="583082">
                  <a:moveTo>
                    <a:pt x="302792" y="378936"/>
                  </a:moveTo>
                  <a:lnTo>
                    <a:pt x="323855" y="391379"/>
                  </a:lnTo>
                  <a:lnTo>
                    <a:pt x="307687" y="408118"/>
                  </a:lnTo>
                  <a:lnTo>
                    <a:pt x="329046" y="430931"/>
                  </a:lnTo>
                  <a:lnTo>
                    <a:pt x="310505" y="465742"/>
                  </a:lnTo>
                  <a:cubicBezTo>
                    <a:pt x="305017" y="475963"/>
                    <a:pt x="296859" y="475519"/>
                    <a:pt x="292261" y="465001"/>
                  </a:cubicBezTo>
                  <a:lnTo>
                    <a:pt x="276687" y="429153"/>
                  </a:lnTo>
                  <a:lnTo>
                    <a:pt x="298046" y="407822"/>
                  </a:lnTo>
                  <a:lnTo>
                    <a:pt x="282323" y="390787"/>
                  </a:lnTo>
                  <a:close/>
                  <a:moveTo>
                    <a:pt x="223422" y="377878"/>
                  </a:moveTo>
                  <a:lnTo>
                    <a:pt x="281578" y="479961"/>
                  </a:lnTo>
                  <a:cubicBezTo>
                    <a:pt x="287512" y="490629"/>
                    <a:pt x="295226" y="496407"/>
                    <a:pt x="303237" y="496407"/>
                  </a:cubicBezTo>
                  <a:cubicBezTo>
                    <a:pt x="311249" y="496407"/>
                    <a:pt x="318963" y="490777"/>
                    <a:pt x="325046" y="480406"/>
                  </a:cubicBezTo>
                  <a:lnTo>
                    <a:pt x="385574" y="378174"/>
                  </a:lnTo>
                  <a:lnTo>
                    <a:pt x="495950" y="383953"/>
                  </a:lnTo>
                  <a:cubicBezTo>
                    <a:pt x="526363" y="385582"/>
                    <a:pt x="562265" y="397732"/>
                    <a:pt x="577694" y="411659"/>
                  </a:cubicBezTo>
                  <a:cubicBezTo>
                    <a:pt x="593420" y="425734"/>
                    <a:pt x="605733" y="460849"/>
                    <a:pt x="605733" y="491518"/>
                  </a:cubicBezTo>
                  <a:lnTo>
                    <a:pt x="605733" y="525447"/>
                  </a:lnTo>
                  <a:cubicBezTo>
                    <a:pt x="605733" y="557302"/>
                    <a:pt x="579771" y="583082"/>
                    <a:pt x="548023" y="583082"/>
                  </a:cubicBezTo>
                  <a:lnTo>
                    <a:pt x="57710" y="583082"/>
                  </a:lnTo>
                  <a:cubicBezTo>
                    <a:pt x="25814" y="583082"/>
                    <a:pt x="0" y="557302"/>
                    <a:pt x="0" y="525447"/>
                  </a:cubicBezTo>
                  <a:lnTo>
                    <a:pt x="0" y="491518"/>
                  </a:lnTo>
                  <a:cubicBezTo>
                    <a:pt x="0" y="460849"/>
                    <a:pt x="12313" y="425734"/>
                    <a:pt x="27891" y="411659"/>
                  </a:cubicBezTo>
                  <a:cubicBezTo>
                    <a:pt x="43468" y="397732"/>
                    <a:pt x="79370" y="385582"/>
                    <a:pt x="109783" y="383953"/>
                  </a:cubicBezTo>
                  <a:close/>
                  <a:moveTo>
                    <a:pt x="302941" y="82068"/>
                  </a:moveTo>
                  <a:cubicBezTo>
                    <a:pt x="330089" y="82068"/>
                    <a:pt x="354864" y="91992"/>
                    <a:pt x="374150" y="108285"/>
                  </a:cubicBezTo>
                  <a:lnTo>
                    <a:pt x="346705" y="126799"/>
                  </a:lnTo>
                  <a:cubicBezTo>
                    <a:pt x="334243" y="118356"/>
                    <a:pt x="319111" y="113469"/>
                    <a:pt x="302941" y="113469"/>
                  </a:cubicBezTo>
                  <a:cubicBezTo>
                    <a:pt x="259473" y="113469"/>
                    <a:pt x="224165" y="148720"/>
                    <a:pt x="224165" y="192118"/>
                  </a:cubicBezTo>
                  <a:cubicBezTo>
                    <a:pt x="224165" y="235368"/>
                    <a:pt x="259473" y="270619"/>
                    <a:pt x="302941" y="270619"/>
                  </a:cubicBezTo>
                  <a:cubicBezTo>
                    <a:pt x="346260" y="270619"/>
                    <a:pt x="381568" y="235368"/>
                    <a:pt x="381568" y="192118"/>
                  </a:cubicBezTo>
                  <a:cubicBezTo>
                    <a:pt x="381568" y="183972"/>
                    <a:pt x="380381" y="176270"/>
                    <a:pt x="378156" y="168864"/>
                  </a:cubicBezTo>
                  <a:lnTo>
                    <a:pt x="404860" y="150646"/>
                  </a:lnTo>
                  <a:cubicBezTo>
                    <a:pt x="410200" y="163384"/>
                    <a:pt x="413019" y="177455"/>
                    <a:pt x="413019" y="192118"/>
                  </a:cubicBezTo>
                  <a:cubicBezTo>
                    <a:pt x="413019" y="252697"/>
                    <a:pt x="363617" y="302020"/>
                    <a:pt x="302941" y="302020"/>
                  </a:cubicBezTo>
                  <a:cubicBezTo>
                    <a:pt x="242116" y="302020"/>
                    <a:pt x="192714" y="252697"/>
                    <a:pt x="192714" y="192118"/>
                  </a:cubicBezTo>
                  <a:cubicBezTo>
                    <a:pt x="192714" y="131391"/>
                    <a:pt x="242116" y="82068"/>
                    <a:pt x="302941" y="82068"/>
                  </a:cubicBezTo>
                  <a:close/>
                  <a:moveTo>
                    <a:pt x="302906" y="24486"/>
                  </a:moveTo>
                  <a:cubicBezTo>
                    <a:pt x="349779" y="24486"/>
                    <a:pt x="392203" y="43889"/>
                    <a:pt x="422611" y="74993"/>
                  </a:cubicBezTo>
                  <a:lnTo>
                    <a:pt x="396059" y="93064"/>
                  </a:lnTo>
                  <a:cubicBezTo>
                    <a:pt x="371732" y="70106"/>
                    <a:pt x="338951" y="56035"/>
                    <a:pt x="302906" y="56035"/>
                  </a:cubicBezTo>
                  <a:cubicBezTo>
                    <a:pt x="227701" y="56035"/>
                    <a:pt x="166587" y="117058"/>
                    <a:pt x="166587" y="192153"/>
                  </a:cubicBezTo>
                  <a:cubicBezTo>
                    <a:pt x="166587" y="267100"/>
                    <a:pt x="227701" y="328271"/>
                    <a:pt x="302906" y="328271"/>
                  </a:cubicBezTo>
                  <a:cubicBezTo>
                    <a:pt x="377963" y="328271"/>
                    <a:pt x="439224" y="267100"/>
                    <a:pt x="439224" y="192153"/>
                  </a:cubicBezTo>
                  <a:cubicBezTo>
                    <a:pt x="439224" y="171861"/>
                    <a:pt x="434626" y="152754"/>
                    <a:pt x="426764" y="135573"/>
                  </a:cubicBezTo>
                  <a:lnTo>
                    <a:pt x="453019" y="117651"/>
                  </a:lnTo>
                  <a:cubicBezTo>
                    <a:pt x="464144" y="140164"/>
                    <a:pt x="470671" y="165344"/>
                    <a:pt x="470671" y="192153"/>
                  </a:cubicBezTo>
                  <a:cubicBezTo>
                    <a:pt x="470671" y="284429"/>
                    <a:pt x="395318" y="359672"/>
                    <a:pt x="302906" y="359672"/>
                  </a:cubicBezTo>
                  <a:cubicBezTo>
                    <a:pt x="210345" y="359672"/>
                    <a:pt x="134992" y="284429"/>
                    <a:pt x="134992" y="192153"/>
                  </a:cubicBezTo>
                  <a:cubicBezTo>
                    <a:pt x="134992" y="99729"/>
                    <a:pt x="210345" y="24486"/>
                    <a:pt x="302906" y="24486"/>
                  </a:cubicBezTo>
                  <a:close/>
                  <a:moveTo>
                    <a:pt x="527968" y="0"/>
                  </a:moveTo>
                  <a:lnTo>
                    <a:pt x="520848" y="37624"/>
                  </a:lnTo>
                  <a:lnTo>
                    <a:pt x="558525" y="44734"/>
                  </a:lnTo>
                  <a:lnTo>
                    <a:pt x="518029" y="72285"/>
                  </a:lnTo>
                  <a:lnTo>
                    <a:pt x="489697" y="73766"/>
                  </a:lnTo>
                  <a:cubicBezTo>
                    <a:pt x="488659" y="77025"/>
                    <a:pt x="486582" y="79987"/>
                    <a:pt x="483615" y="82061"/>
                  </a:cubicBezTo>
                  <a:lnTo>
                    <a:pt x="328605" y="187674"/>
                  </a:lnTo>
                  <a:cubicBezTo>
                    <a:pt x="328901" y="189156"/>
                    <a:pt x="329050" y="190637"/>
                    <a:pt x="329050" y="192118"/>
                  </a:cubicBezTo>
                  <a:cubicBezTo>
                    <a:pt x="329050" y="206486"/>
                    <a:pt x="317331" y="218188"/>
                    <a:pt x="302942" y="218188"/>
                  </a:cubicBezTo>
                  <a:cubicBezTo>
                    <a:pt x="288406" y="218188"/>
                    <a:pt x="276687" y="206486"/>
                    <a:pt x="276687" y="192118"/>
                  </a:cubicBezTo>
                  <a:cubicBezTo>
                    <a:pt x="276687" y="177602"/>
                    <a:pt x="288406" y="165900"/>
                    <a:pt x="302942" y="165900"/>
                  </a:cubicBezTo>
                  <a:cubicBezTo>
                    <a:pt x="303536" y="165900"/>
                    <a:pt x="304129" y="166048"/>
                    <a:pt x="304722" y="166048"/>
                  </a:cubicBezTo>
                  <a:lnTo>
                    <a:pt x="465963" y="56139"/>
                  </a:lnTo>
                  <a:cubicBezTo>
                    <a:pt x="468930" y="54066"/>
                    <a:pt x="472342" y="53325"/>
                    <a:pt x="475754" y="53473"/>
                  </a:cubicBezTo>
                  <a:lnTo>
                    <a:pt x="487621" y="27551"/>
                  </a:lnTo>
                  <a:close/>
                </a:path>
              </a:pathLst>
            </a:custGeom>
            <a:solidFill>
              <a:srgbClr val="81D2FF"/>
            </a:solidFill>
            <a:ln>
              <a:noFill/>
            </a:ln>
          </p:spPr>
          <p:txBody>
            <a:bodyPr/>
            <a:lstStyle/>
            <a:p>
              <a:endParaRPr lang="zh-CN" altLang="en-US">
                <a:cs typeface="+mn-ea"/>
                <a:sym typeface="+mn-lt"/>
              </a:endParaRPr>
            </a:p>
          </p:txBody>
        </p:sp>
        <p:sp>
          <p:nvSpPr>
            <p:cNvPr id="14" name="firewall_302342"/>
            <p:cNvSpPr>
              <a:spLocks noChangeAspect="1"/>
            </p:cNvSpPr>
            <p:nvPr/>
          </p:nvSpPr>
          <p:spPr bwMode="auto">
            <a:xfrm>
              <a:off x="5290741" y="2725711"/>
              <a:ext cx="422256" cy="421545"/>
            </a:xfrm>
            <a:custGeom>
              <a:avLst/>
              <a:gdLst>
                <a:gd name="connsiteX0" fmla="*/ 0 w 607744"/>
                <a:gd name="connsiteY0" fmla="*/ 424734 h 606722"/>
                <a:gd name="connsiteX1" fmla="*/ 162018 w 607744"/>
                <a:gd name="connsiteY1" fmla="*/ 424734 h 606722"/>
                <a:gd name="connsiteX2" fmla="*/ 162018 w 607744"/>
                <a:gd name="connsiteY2" fmla="*/ 505602 h 606722"/>
                <a:gd name="connsiteX3" fmla="*/ 30356 w 607744"/>
                <a:gd name="connsiteY3" fmla="*/ 505602 h 606722"/>
                <a:gd name="connsiteX4" fmla="*/ 0 w 607744"/>
                <a:gd name="connsiteY4" fmla="*/ 475210 h 606722"/>
                <a:gd name="connsiteX5" fmla="*/ 371949 w 607744"/>
                <a:gd name="connsiteY5" fmla="*/ 404476 h 606722"/>
                <a:gd name="connsiteX6" fmla="*/ 381383 w 607744"/>
                <a:gd name="connsiteY6" fmla="*/ 424736 h 606722"/>
                <a:gd name="connsiteX7" fmla="*/ 381650 w 607744"/>
                <a:gd name="connsiteY7" fmla="*/ 424736 h 606722"/>
                <a:gd name="connsiteX8" fmla="*/ 382451 w 607744"/>
                <a:gd name="connsiteY8" fmla="*/ 404476 h 606722"/>
                <a:gd name="connsiteX9" fmla="*/ 0 w 607744"/>
                <a:gd name="connsiteY9" fmla="*/ 343795 h 606722"/>
                <a:gd name="connsiteX10" fmla="*/ 101261 w 607744"/>
                <a:gd name="connsiteY10" fmla="*/ 343795 h 606722"/>
                <a:gd name="connsiteX11" fmla="*/ 101261 w 607744"/>
                <a:gd name="connsiteY11" fmla="*/ 404481 h 606722"/>
                <a:gd name="connsiteX12" fmla="*/ 0 w 607744"/>
                <a:gd name="connsiteY12" fmla="*/ 404481 h 606722"/>
                <a:gd name="connsiteX13" fmla="*/ 473583 w 607744"/>
                <a:gd name="connsiteY13" fmla="*/ 268076 h 606722"/>
                <a:gd name="connsiteX14" fmla="*/ 427483 w 607744"/>
                <a:gd name="connsiteY14" fmla="*/ 323613 h 606722"/>
                <a:gd name="connsiteX15" fmla="*/ 427305 w 607744"/>
                <a:gd name="connsiteY15" fmla="*/ 323613 h 606722"/>
                <a:gd name="connsiteX16" fmla="*/ 417248 w 607744"/>
                <a:gd name="connsiteY16" fmla="*/ 343785 h 606722"/>
                <a:gd name="connsiteX17" fmla="*/ 417515 w 607744"/>
                <a:gd name="connsiteY17" fmla="*/ 343785 h 606722"/>
                <a:gd name="connsiteX18" fmla="*/ 402831 w 607744"/>
                <a:gd name="connsiteY18" fmla="*/ 404476 h 606722"/>
                <a:gd name="connsiteX19" fmla="*/ 402653 w 607744"/>
                <a:gd name="connsiteY19" fmla="*/ 404476 h 606722"/>
                <a:gd name="connsiteX20" fmla="*/ 401852 w 607744"/>
                <a:gd name="connsiteY20" fmla="*/ 424736 h 606722"/>
                <a:gd name="connsiteX21" fmla="*/ 402030 w 607744"/>
                <a:gd name="connsiteY21" fmla="*/ 424736 h 606722"/>
                <a:gd name="connsiteX22" fmla="*/ 402297 w 607744"/>
                <a:gd name="connsiteY22" fmla="*/ 435844 h 606722"/>
                <a:gd name="connsiteX23" fmla="*/ 402208 w 607744"/>
                <a:gd name="connsiteY23" fmla="*/ 436466 h 606722"/>
                <a:gd name="connsiteX24" fmla="*/ 405056 w 607744"/>
                <a:gd name="connsiteY24" fmla="*/ 463568 h 606722"/>
                <a:gd name="connsiteX25" fmla="*/ 405145 w 607744"/>
                <a:gd name="connsiteY25" fmla="*/ 464457 h 606722"/>
                <a:gd name="connsiteX26" fmla="*/ 396779 w 607744"/>
                <a:gd name="connsiteY26" fmla="*/ 475209 h 606722"/>
                <a:gd name="connsiteX27" fmla="*/ 386634 w 607744"/>
                <a:gd name="connsiteY27" fmla="*/ 470766 h 606722"/>
                <a:gd name="connsiteX28" fmla="*/ 352904 w 607744"/>
                <a:gd name="connsiteY28" fmla="*/ 411318 h 606722"/>
                <a:gd name="connsiteX29" fmla="*/ 348899 w 607744"/>
                <a:gd name="connsiteY29" fmla="*/ 424736 h 606722"/>
                <a:gd name="connsiteX30" fmla="*/ 349255 w 607744"/>
                <a:gd name="connsiteY30" fmla="*/ 492892 h 606722"/>
                <a:gd name="connsiteX31" fmla="*/ 349255 w 607744"/>
                <a:gd name="connsiteY31" fmla="*/ 493070 h 606722"/>
                <a:gd name="connsiteX32" fmla="*/ 375865 w 607744"/>
                <a:gd name="connsiteY32" fmla="*/ 543276 h 606722"/>
                <a:gd name="connsiteX33" fmla="*/ 470557 w 607744"/>
                <a:gd name="connsiteY33" fmla="*/ 586462 h 606722"/>
                <a:gd name="connsiteX34" fmla="*/ 471269 w 607744"/>
                <a:gd name="connsiteY34" fmla="*/ 586462 h 606722"/>
                <a:gd name="connsiteX35" fmla="*/ 565694 w 607744"/>
                <a:gd name="connsiteY35" fmla="*/ 544520 h 606722"/>
                <a:gd name="connsiteX36" fmla="*/ 552611 w 607744"/>
                <a:gd name="connsiteY36" fmla="*/ 347339 h 606722"/>
                <a:gd name="connsiteX37" fmla="*/ 524845 w 607744"/>
                <a:gd name="connsiteY37" fmla="*/ 410074 h 606722"/>
                <a:gd name="connsiteX38" fmla="*/ 513542 w 607744"/>
                <a:gd name="connsiteY38" fmla="*/ 414162 h 606722"/>
                <a:gd name="connsiteX39" fmla="*/ 506333 w 607744"/>
                <a:gd name="connsiteY39" fmla="*/ 404476 h 606722"/>
                <a:gd name="connsiteX40" fmla="*/ 473583 w 607744"/>
                <a:gd name="connsiteY40" fmla="*/ 268076 h 606722"/>
                <a:gd name="connsiteX41" fmla="*/ 182270 w 607744"/>
                <a:gd name="connsiteY41" fmla="*/ 262927 h 606722"/>
                <a:gd name="connsiteX42" fmla="*/ 364540 w 607744"/>
                <a:gd name="connsiteY42" fmla="*/ 262927 h 606722"/>
                <a:gd name="connsiteX43" fmla="*/ 364540 w 607744"/>
                <a:gd name="connsiteY43" fmla="*/ 323613 h 606722"/>
                <a:gd name="connsiteX44" fmla="*/ 182270 w 607744"/>
                <a:gd name="connsiteY44" fmla="*/ 323613 h 606722"/>
                <a:gd name="connsiteX45" fmla="*/ 0 w 607744"/>
                <a:gd name="connsiteY45" fmla="*/ 262927 h 606722"/>
                <a:gd name="connsiteX46" fmla="*/ 162018 w 607744"/>
                <a:gd name="connsiteY46" fmla="*/ 262927 h 606722"/>
                <a:gd name="connsiteX47" fmla="*/ 162018 w 607744"/>
                <a:gd name="connsiteY47" fmla="*/ 323613 h 606722"/>
                <a:gd name="connsiteX48" fmla="*/ 0 w 607744"/>
                <a:gd name="connsiteY48" fmla="*/ 323613 h 606722"/>
                <a:gd name="connsiteX49" fmla="*/ 0 w 607744"/>
                <a:gd name="connsiteY49" fmla="*/ 182059 h 606722"/>
                <a:gd name="connsiteX50" fmla="*/ 101261 w 607744"/>
                <a:gd name="connsiteY50" fmla="*/ 182059 h 606722"/>
                <a:gd name="connsiteX51" fmla="*/ 101261 w 607744"/>
                <a:gd name="connsiteY51" fmla="*/ 242745 h 606722"/>
                <a:gd name="connsiteX52" fmla="*/ 0 w 607744"/>
                <a:gd name="connsiteY52" fmla="*/ 242745 h 606722"/>
                <a:gd name="connsiteX53" fmla="*/ 324069 w 607744"/>
                <a:gd name="connsiteY53" fmla="*/ 182059 h 606722"/>
                <a:gd name="connsiteX54" fmla="*/ 374708 w 607744"/>
                <a:gd name="connsiteY54" fmla="*/ 182059 h 606722"/>
                <a:gd name="connsiteX55" fmla="*/ 486042 w 607744"/>
                <a:gd name="connsiteY55" fmla="*/ 182059 h 606722"/>
                <a:gd name="connsiteX56" fmla="*/ 486042 w 607744"/>
                <a:gd name="connsiteY56" fmla="*/ 249682 h 606722"/>
                <a:gd name="connsiteX57" fmla="*/ 524578 w 607744"/>
                <a:gd name="connsiteY57" fmla="*/ 366888 h 606722"/>
                <a:gd name="connsiteX58" fmla="*/ 536770 w 607744"/>
                <a:gd name="connsiteY58" fmla="*/ 322458 h 606722"/>
                <a:gd name="connsiteX59" fmla="*/ 543534 w 607744"/>
                <a:gd name="connsiteY59" fmla="*/ 314016 h 606722"/>
                <a:gd name="connsiteX60" fmla="*/ 554035 w 607744"/>
                <a:gd name="connsiteY60" fmla="*/ 316505 h 606722"/>
                <a:gd name="connsiteX61" fmla="*/ 580734 w 607744"/>
                <a:gd name="connsiteY61" fmla="*/ 558027 h 606722"/>
                <a:gd name="connsiteX62" fmla="*/ 471269 w 607744"/>
                <a:gd name="connsiteY62" fmla="*/ 606722 h 606722"/>
                <a:gd name="connsiteX63" fmla="*/ 470379 w 607744"/>
                <a:gd name="connsiteY63" fmla="*/ 606722 h 606722"/>
                <a:gd name="connsiteX64" fmla="*/ 360647 w 607744"/>
                <a:gd name="connsiteY64" fmla="*/ 556694 h 606722"/>
                <a:gd name="connsiteX65" fmla="*/ 331812 w 607744"/>
                <a:gd name="connsiteY65" fmla="*/ 505599 h 606722"/>
                <a:gd name="connsiteX66" fmla="*/ 182298 w 607744"/>
                <a:gd name="connsiteY66" fmla="*/ 505599 h 606722"/>
                <a:gd name="connsiteX67" fmla="*/ 182298 w 607744"/>
                <a:gd name="connsiteY67" fmla="*/ 424736 h 606722"/>
                <a:gd name="connsiteX68" fmla="*/ 328074 w 607744"/>
                <a:gd name="connsiteY68" fmla="*/ 424736 h 606722"/>
                <a:gd name="connsiteX69" fmla="*/ 333948 w 607744"/>
                <a:gd name="connsiteY69" fmla="*/ 404476 h 606722"/>
                <a:gd name="connsiteX70" fmla="*/ 121514 w 607744"/>
                <a:gd name="connsiteY70" fmla="*/ 404476 h 606722"/>
                <a:gd name="connsiteX71" fmla="*/ 121514 w 607744"/>
                <a:gd name="connsiteY71" fmla="*/ 343785 h 606722"/>
                <a:gd name="connsiteX72" fmla="*/ 395800 w 607744"/>
                <a:gd name="connsiteY72" fmla="*/ 343785 h 606722"/>
                <a:gd name="connsiteX73" fmla="*/ 404611 w 607744"/>
                <a:gd name="connsiteY73" fmla="*/ 323613 h 606722"/>
                <a:gd name="connsiteX74" fmla="*/ 384854 w 607744"/>
                <a:gd name="connsiteY74" fmla="*/ 323613 h 606722"/>
                <a:gd name="connsiteX75" fmla="*/ 384854 w 607744"/>
                <a:gd name="connsiteY75" fmla="*/ 262922 h 606722"/>
                <a:gd name="connsiteX76" fmla="*/ 449198 w 607744"/>
                <a:gd name="connsiteY76" fmla="*/ 262922 h 606722"/>
                <a:gd name="connsiteX77" fmla="*/ 469667 w 607744"/>
                <a:gd name="connsiteY77" fmla="*/ 244883 h 606722"/>
                <a:gd name="connsiteX78" fmla="*/ 476075 w 607744"/>
                <a:gd name="connsiteY78" fmla="*/ 242839 h 606722"/>
                <a:gd name="connsiteX79" fmla="*/ 475986 w 607744"/>
                <a:gd name="connsiteY79" fmla="*/ 242751 h 606722"/>
                <a:gd name="connsiteX80" fmla="*/ 324069 w 607744"/>
                <a:gd name="connsiteY80" fmla="*/ 242751 h 606722"/>
                <a:gd name="connsiteX81" fmla="*/ 121514 w 607744"/>
                <a:gd name="connsiteY81" fmla="*/ 182059 h 606722"/>
                <a:gd name="connsiteX82" fmla="*/ 172154 w 607744"/>
                <a:gd name="connsiteY82" fmla="*/ 182059 h 606722"/>
                <a:gd name="connsiteX83" fmla="*/ 303784 w 607744"/>
                <a:gd name="connsiteY83" fmla="*/ 182059 h 606722"/>
                <a:gd name="connsiteX84" fmla="*/ 303784 w 607744"/>
                <a:gd name="connsiteY84" fmla="*/ 242745 h 606722"/>
                <a:gd name="connsiteX85" fmla="*/ 121514 w 607744"/>
                <a:gd name="connsiteY85" fmla="*/ 242745 h 606722"/>
                <a:gd name="connsiteX86" fmla="*/ 0 w 607744"/>
                <a:gd name="connsiteY86" fmla="*/ 101191 h 606722"/>
                <a:gd name="connsiteX87" fmla="*/ 162018 w 607744"/>
                <a:gd name="connsiteY87" fmla="*/ 101191 h 606722"/>
                <a:gd name="connsiteX88" fmla="*/ 162018 w 607744"/>
                <a:gd name="connsiteY88" fmla="*/ 161736 h 606722"/>
                <a:gd name="connsiteX89" fmla="*/ 0 w 607744"/>
                <a:gd name="connsiteY89" fmla="*/ 161736 h 606722"/>
                <a:gd name="connsiteX90" fmla="*/ 384864 w 607744"/>
                <a:gd name="connsiteY90" fmla="*/ 101191 h 606722"/>
                <a:gd name="connsiteX91" fmla="*/ 486055 w 607744"/>
                <a:gd name="connsiteY91" fmla="*/ 101191 h 606722"/>
                <a:gd name="connsiteX92" fmla="*/ 486055 w 607744"/>
                <a:gd name="connsiteY92" fmla="*/ 161736 h 606722"/>
                <a:gd name="connsiteX93" fmla="*/ 384864 w 607744"/>
                <a:gd name="connsiteY93" fmla="*/ 161736 h 606722"/>
                <a:gd name="connsiteX94" fmla="*/ 182270 w 607744"/>
                <a:gd name="connsiteY94" fmla="*/ 101191 h 606722"/>
                <a:gd name="connsiteX95" fmla="*/ 364540 w 607744"/>
                <a:gd name="connsiteY95" fmla="*/ 101191 h 606722"/>
                <a:gd name="connsiteX96" fmla="*/ 364540 w 607744"/>
                <a:gd name="connsiteY96" fmla="*/ 161736 h 606722"/>
                <a:gd name="connsiteX97" fmla="*/ 182270 w 607744"/>
                <a:gd name="connsiteY97" fmla="*/ 161736 h 606722"/>
                <a:gd name="connsiteX98" fmla="*/ 324036 w 607744"/>
                <a:gd name="connsiteY98" fmla="*/ 0 h 606722"/>
                <a:gd name="connsiteX99" fmla="*/ 455698 w 607744"/>
                <a:gd name="connsiteY99" fmla="*/ 0 h 606722"/>
                <a:gd name="connsiteX100" fmla="*/ 486054 w 607744"/>
                <a:gd name="connsiteY100" fmla="*/ 30303 h 606722"/>
                <a:gd name="connsiteX101" fmla="*/ 486054 w 607744"/>
                <a:gd name="connsiteY101" fmla="*/ 80868 h 606722"/>
                <a:gd name="connsiteX102" fmla="*/ 374689 w 607744"/>
                <a:gd name="connsiteY102" fmla="*/ 80868 h 606722"/>
                <a:gd name="connsiteX103" fmla="*/ 324036 w 607744"/>
                <a:gd name="connsiteY103" fmla="*/ 80868 h 606722"/>
                <a:gd name="connsiteX104" fmla="*/ 121514 w 607744"/>
                <a:gd name="connsiteY104" fmla="*/ 0 h 606722"/>
                <a:gd name="connsiteX105" fmla="*/ 303784 w 607744"/>
                <a:gd name="connsiteY105" fmla="*/ 0 h 606722"/>
                <a:gd name="connsiteX106" fmla="*/ 303784 w 607744"/>
                <a:gd name="connsiteY106" fmla="*/ 80868 h 606722"/>
                <a:gd name="connsiteX107" fmla="*/ 172154 w 607744"/>
                <a:gd name="connsiteY107" fmla="*/ 80868 h 606722"/>
                <a:gd name="connsiteX108" fmla="*/ 121514 w 607744"/>
                <a:gd name="connsiteY108" fmla="*/ 80868 h 606722"/>
                <a:gd name="connsiteX109" fmla="*/ 30343 w 607744"/>
                <a:gd name="connsiteY109" fmla="*/ 0 h 606722"/>
                <a:gd name="connsiteX110" fmla="*/ 101261 w 607744"/>
                <a:gd name="connsiteY110" fmla="*/ 0 h 606722"/>
                <a:gd name="connsiteX111" fmla="*/ 101261 w 607744"/>
                <a:gd name="connsiteY111" fmla="*/ 80868 h 606722"/>
                <a:gd name="connsiteX112" fmla="*/ 0 w 607744"/>
                <a:gd name="connsiteY112" fmla="*/ 80868 h 606722"/>
                <a:gd name="connsiteX113" fmla="*/ 0 w 607744"/>
                <a:gd name="connsiteY113" fmla="*/ 30303 h 606722"/>
                <a:gd name="connsiteX114" fmla="*/ 30343 w 607744"/>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744" h="606722">
                  <a:moveTo>
                    <a:pt x="0" y="424734"/>
                  </a:moveTo>
                  <a:lnTo>
                    <a:pt x="162018" y="424734"/>
                  </a:lnTo>
                  <a:lnTo>
                    <a:pt x="162018" y="505602"/>
                  </a:lnTo>
                  <a:lnTo>
                    <a:pt x="30356" y="505602"/>
                  </a:lnTo>
                  <a:cubicBezTo>
                    <a:pt x="13620" y="505602"/>
                    <a:pt x="0" y="492006"/>
                    <a:pt x="0" y="475210"/>
                  </a:cubicBezTo>
                  <a:close/>
                  <a:moveTo>
                    <a:pt x="371949" y="404476"/>
                  </a:moveTo>
                  <a:cubicBezTo>
                    <a:pt x="374975" y="411674"/>
                    <a:pt x="378179" y="418516"/>
                    <a:pt x="381383" y="424736"/>
                  </a:cubicBezTo>
                  <a:lnTo>
                    <a:pt x="381650" y="424736"/>
                  </a:lnTo>
                  <a:cubicBezTo>
                    <a:pt x="381650" y="417894"/>
                    <a:pt x="381917" y="411141"/>
                    <a:pt x="382451" y="404476"/>
                  </a:cubicBezTo>
                  <a:close/>
                  <a:moveTo>
                    <a:pt x="0" y="343795"/>
                  </a:moveTo>
                  <a:lnTo>
                    <a:pt x="101261" y="343795"/>
                  </a:lnTo>
                  <a:lnTo>
                    <a:pt x="101261" y="404481"/>
                  </a:lnTo>
                  <a:lnTo>
                    <a:pt x="0" y="404481"/>
                  </a:lnTo>
                  <a:close/>
                  <a:moveTo>
                    <a:pt x="473583" y="268076"/>
                  </a:moveTo>
                  <a:cubicBezTo>
                    <a:pt x="454449" y="284870"/>
                    <a:pt x="438963" y="303442"/>
                    <a:pt x="427483" y="323613"/>
                  </a:cubicBezTo>
                  <a:lnTo>
                    <a:pt x="427305" y="323613"/>
                  </a:lnTo>
                  <a:cubicBezTo>
                    <a:pt x="423567" y="330189"/>
                    <a:pt x="420185" y="336854"/>
                    <a:pt x="417248" y="343785"/>
                  </a:cubicBezTo>
                  <a:lnTo>
                    <a:pt x="417515" y="343785"/>
                  </a:lnTo>
                  <a:cubicBezTo>
                    <a:pt x="409506" y="362712"/>
                    <a:pt x="404611" y="382972"/>
                    <a:pt x="402831" y="404476"/>
                  </a:cubicBezTo>
                  <a:lnTo>
                    <a:pt x="402653" y="404476"/>
                  </a:lnTo>
                  <a:cubicBezTo>
                    <a:pt x="402030" y="411052"/>
                    <a:pt x="401852" y="417805"/>
                    <a:pt x="401852" y="424736"/>
                  </a:cubicBezTo>
                  <a:lnTo>
                    <a:pt x="402030" y="424736"/>
                  </a:lnTo>
                  <a:cubicBezTo>
                    <a:pt x="402030" y="428380"/>
                    <a:pt x="402119" y="432112"/>
                    <a:pt x="402297" y="435844"/>
                  </a:cubicBezTo>
                  <a:cubicBezTo>
                    <a:pt x="402297" y="436110"/>
                    <a:pt x="402208" y="436199"/>
                    <a:pt x="402208" y="436466"/>
                  </a:cubicBezTo>
                  <a:cubicBezTo>
                    <a:pt x="402653" y="445263"/>
                    <a:pt x="403632" y="454327"/>
                    <a:pt x="405056" y="463568"/>
                  </a:cubicBezTo>
                  <a:cubicBezTo>
                    <a:pt x="405056" y="463835"/>
                    <a:pt x="405145" y="464190"/>
                    <a:pt x="405145" y="464457"/>
                  </a:cubicBezTo>
                  <a:cubicBezTo>
                    <a:pt x="405501" y="469611"/>
                    <a:pt x="401941" y="474320"/>
                    <a:pt x="396779" y="475209"/>
                  </a:cubicBezTo>
                  <a:cubicBezTo>
                    <a:pt x="392774" y="476009"/>
                    <a:pt x="388770" y="474054"/>
                    <a:pt x="386634" y="470766"/>
                  </a:cubicBezTo>
                  <a:cubicBezTo>
                    <a:pt x="383341" y="466589"/>
                    <a:pt x="365630" y="442953"/>
                    <a:pt x="352904" y="411318"/>
                  </a:cubicBezTo>
                  <a:cubicBezTo>
                    <a:pt x="351302" y="415761"/>
                    <a:pt x="349967" y="420204"/>
                    <a:pt x="348899" y="424736"/>
                  </a:cubicBezTo>
                  <a:cubicBezTo>
                    <a:pt x="343381" y="446862"/>
                    <a:pt x="343292" y="470499"/>
                    <a:pt x="349255" y="492892"/>
                  </a:cubicBezTo>
                  <a:cubicBezTo>
                    <a:pt x="349255" y="492892"/>
                    <a:pt x="349255" y="492981"/>
                    <a:pt x="349255" y="493070"/>
                  </a:cubicBezTo>
                  <a:cubicBezTo>
                    <a:pt x="354239" y="511464"/>
                    <a:pt x="363050" y="528792"/>
                    <a:pt x="375865" y="543276"/>
                  </a:cubicBezTo>
                  <a:cubicBezTo>
                    <a:pt x="399805" y="570467"/>
                    <a:pt x="434247" y="586195"/>
                    <a:pt x="470557" y="586462"/>
                  </a:cubicBezTo>
                  <a:lnTo>
                    <a:pt x="471269" y="586462"/>
                  </a:lnTo>
                  <a:cubicBezTo>
                    <a:pt x="507223" y="586462"/>
                    <a:pt x="541576" y="571178"/>
                    <a:pt x="565694" y="544520"/>
                  </a:cubicBezTo>
                  <a:cubicBezTo>
                    <a:pt x="604496" y="501512"/>
                    <a:pt x="585985" y="398789"/>
                    <a:pt x="552611" y="347339"/>
                  </a:cubicBezTo>
                  <a:cubicBezTo>
                    <a:pt x="543623" y="381639"/>
                    <a:pt x="525824" y="408741"/>
                    <a:pt x="524845" y="410074"/>
                  </a:cubicBezTo>
                  <a:cubicBezTo>
                    <a:pt x="522442" y="413806"/>
                    <a:pt x="517814" y="415495"/>
                    <a:pt x="513542" y="414162"/>
                  </a:cubicBezTo>
                  <a:cubicBezTo>
                    <a:pt x="509270" y="412829"/>
                    <a:pt x="506333" y="408919"/>
                    <a:pt x="506333" y="404476"/>
                  </a:cubicBezTo>
                  <a:cubicBezTo>
                    <a:pt x="506333" y="334099"/>
                    <a:pt x="484351" y="287003"/>
                    <a:pt x="473583" y="268076"/>
                  </a:cubicBezTo>
                  <a:close/>
                  <a:moveTo>
                    <a:pt x="182270" y="262927"/>
                  </a:moveTo>
                  <a:lnTo>
                    <a:pt x="364540" y="262927"/>
                  </a:lnTo>
                  <a:lnTo>
                    <a:pt x="364540" y="323613"/>
                  </a:lnTo>
                  <a:lnTo>
                    <a:pt x="182270" y="323613"/>
                  </a:lnTo>
                  <a:close/>
                  <a:moveTo>
                    <a:pt x="0" y="262927"/>
                  </a:moveTo>
                  <a:lnTo>
                    <a:pt x="162018" y="262927"/>
                  </a:lnTo>
                  <a:lnTo>
                    <a:pt x="162018" y="323613"/>
                  </a:lnTo>
                  <a:lnTo>
                    <a:pt x="0" y="323613"/>
                  </a:lnTo>
                  <a:close/>
                  <a:moveTo>
                    <a:pt x="0" y="182059"/>
                  </a:moveTo>
                  <a:lnTo>
                    <a:pt x="101261" y="182059"/>
                  </a:lnTo>
                  <a:lnTo>
                    <a:pt x="101261" y="242745"/>
                  </a:lnTo>
                  <a:lnTo>
                    <a:pt x="0" y="242745"/>
                  </a:lnTo>
                  <a:close/>
                  <a:moveTo>
                    <a:pt x="324069" y="182059"/>
                  </a:moveTo>
                  <a:lnTo>
                    <a:pt x="374708" y="182059"/>
                  </a:lnTo>
                  <a:lnTo>
                    <a:pt x="486042" y="182059"/>
                  </a:lnTo>
                  <a:lnTo>
                    <a:pt x="486042" y="249682"/>
                  </a:lnTo>
                  <a:cubicBezTo>
                    <a:pt x="493251" y="260434"/>
                    <a:pt x="517458" y="301043"/>
                    <a:pt x="524578" y="366888"/>
                  </a:cubicBezTo>
                  <a:cubicBezTo>
                    <a:pt x="529917" y="354004"/>
                    <a:pt x="534990" y="338453"/>
                    <a:pt x="536770" y="322458"/>
                  </a:cubicBezTo>
                  <a:cubicBezTo>
                    <a:pt x="537215" y="318637"/>
                    <a:pt x="539796" y="315349"/>
                    <a:pt x="543534" y="314016"/>
                  </a:cubicBezTo>
                  <a:cubicBezTo>
                    <a:pt x="547183" y="312772"/>
                    <a:pt x="551366" y="313750"/>
                    <a:pt x="554035" y="316505"/>
                  </a:cubicBezTo>
                  <a:cubicBezTo>
                    <a:pt x="602004" y="365378"/>
                    <a:pt x="632619" y="500445"/>
                    <a:pt x="580734" y="558027"/>
                  </a:cubicBezTo>
                  <a:cubicBezTo>
                    <a:pt x="552789" y="588950"/>
                    <a:pt x="513008" y="606722"/>
                    <a:pt x="471269" y="606722"/>
                  </a:cubicBezTo>
                  <a:lnTo>
                    <a:pt x="470379" y="606722"/>
                  </a:lnTo>
                  <a:cubicBezTo>
                    <a:pt x="428373" y="606455"/>
                    <a:pt x="388414" y="588150"/>
                    <a:pt x="360647" y="556694"/>
                  </a:cubicBezTo>
                  <a:cubicBezTo>
                    <a:pt x="347475" y="541676"/>
                    <a:pt x="337864" y="524260"/>
                    <a:pt x="331812" y="505599"/>
                  </a:cubicBezTo>
                  <a:lnTo>
                    <a:pt x="182298" y="505599"/>
                  </a:lnTo>
                  <a:lnTo>
                    <a:pt x="182298" y="424736"/>
                  </a:lnTo>
                  <a:lnTo>
                    <a:pt x="328074" y="424736"/>
                  </a:lnTo>
                  <a:cubicBezTo>
                    <a:pt x="329498" y="417894"/>
                    <a:pt x="331545" y="411141"/>
                    <a:pt x="333948" y="404476"/>
                  </a:cubicBezTo>
                  <a:lnTo>
                    <a:pt x="121514" y="404476"/>
                  </a:lnTo>
                  <a:lnTo>
                    <a:pt x="121514" y="343785"/>
                  </a:lnTo>
                  <a:lnTo>
                    <a:pt x="395800" y="343785"/>
                  </a:lnTo>
                  <a:cubicBezTo>
                    <a:pt x="398381" y="336942"/>
                    <a:pt x="401318" y="330189"/>
                    <a:pt x="404611" y="323613"/>
                  </a:cubicBezTo>
                  <a:lnTo>
                    <a:pt x="384854" y="323613"/>
                  </a:lnTo>
                  <a:lnTo>
                    <a:pt x="384854" y="262922"/>
                  </a:lnTo>
                  <a:lnTo>
                    <a:pt x="449198" y="262922"/>
                  </a:lnTo>
                  <a:cubicBezTo>
                    <a:pt x="455606" y="256702"/>
                    <a:pt x="462369" y="250659"/>
                    <a:pt x="469667" y="244883"/>
                  </a:cubicBezTo>
                  <a:cubicBezTo>
                    <a:pt x="471447" y="243461"/>
                    <a:pt x="473761" y="242839"/>
                    <a:pt x="476075" y="242839"/>
                  </a:cubicBezTo>
                  <a:lnTo>
                    <a:pt x="475986" y="242751"/>
                  </a:lnTo>
                  <a:lnTo>
                    <a:pt x="324069" y="242751"/>
                  </a:lnTo>
                  <a:close/>
                  <a:moveTo>
                    <a:pt x="121514" y="182059"/>
                  </a:moveTo>
                  <a:lnTo>
                    <a:pt x="172154" y="182059"/>
                  </a:lnTo>
                  <a:lnTo>
                    <a:pt x="303784" y="182059"/>
                  </a:lnTo>
                  <a:lnTo>
                    <a:pt x="303784" y="242745"/>
                  </a:lnTo>
                  <a:lnTo>
                    <a:pt x="121514" y="242745"/>
                  </a:lnTo>
                  <a:close/>
                  <a:moveTo>
                    <a:pt x="0" y="101191"/>
                  </a:moveTo>
                  <a:lnTo>
                    <a:pt x="162018" y="101191"/>
                  </a:lnTo>
                  <a:lnTo>
                    <a:pt x="162018" y="161736"/>
                  </a:lnTo>
                  <a:lnTo>
                    <a:pt x="0" y="161736"/>
                  </a:lnTo>
                  <a:close/>
                  <a:moveTo>
                    <a:pt x="384864" y="101191"/>
                  </a:moveTo>
                  <a:lnTo>
                    <a:pt x="486055" y="101191"/>
                  </a:lnTo>
                  <a:lnTo>
                    <a:pt x="486055" y="161736"/>
                  </a:lnTo>
                  <a:lnTo>
                    <a:pt x="384864" y="161736"/>
                  </a:lnTo>
                  <a:close/>
                  <a:moveTo>
                    <a:pt x="182270" y="101191"/>
                  </a:moveTo>
                  <a:lnTo>
                    <a:pt x="364540" y="101191"/>
                  </a:lnTo>
                  <a:lnTo>
                    <a:pt x="364540" y="161736"/>
                  </a:lnTo>
                  <a:lnTo>
                    <a:pt x="182270" y="161736"/>
                  </a:lnTo>
                  <a:close/>
                  <a:moveTo>
                    <a:pt x="324036" y="0"/>
                  </a:moveTo>
                  <a:lnTo>
                    <a:pt x="455698" y="0"/>
                  </a:lnTo>
                  <a:cubicBezTo>
                    <a:pt x="472434" y="0"/>
                    <a:pt x="486054" y="13597"/>
                    <a:pt x="486054" y="30303"/>
                  </a:cubicBezTo>
                  <a:lnTo>
                    <a:pt x="486054" y="80868"/>
                  </a:lnTo>
                  <a:lnTo>
                    <a:pt x="374689" y="80868"/>
                  </a:lnTo>
                  <a:lnTo>
                    <a:pt x="324036" y="80868"/>
                  </a:lnTo>
                  <a:close/>
                  <a:moveTo>
                    <a:pt x="121514" y="0"/>
                  </a:moveTo>
                  <a:lnTo>
                    <a:pt x="303784" y="0"/>
                  </a:lnTo>
                  <a:lnTo>
                    <a:pt x="303784" y="80868"/>
                  </a:lnTo>
                  <a:lnTo>
                    <a:pt x="172154" y="80868"/>
                  </a:lnTo>
                  <a:lnTo>
                    <a:pt x="121514" y="80868"/>
                  </a:lnTo>
                  <a:close/>
                  <a:moveTo>
                    <a:pt x="30343" y="0"/>
                  </a:moveTo>
                  <a:lnTo>
                    <a:pt x="101261" y="0"/>
                  </a:lnTo>
                  <a:lnTo>
                    <a:pt x="101261" y="80868"/>
                  </a:lnTo>
                  <a:lnTo>
                    <a:pt x="0" y="80868"/>
                  </a:lnTo>
                  <a:lnTo>
                    <a:pt x="0" y="30303"/>
                  </a:lnTo>
                  <a:cubicBezTo>
                    <a:pt x="0" y="13597"/>
                    <a:pt x="13614" y="0"/>
                    <a:pt x="30343" y="0"/>
                  </a:cubicBezTo>
                  <a:close/>
                </a:path>
              </a:pathLst>
            </a:custGeom>
            <a:solidFill>
              <a:srgbClr val="81D2FF"/>
            </a:solidFill>
            <a:ln>
              <a:noFill/>
            </a:ln>
          </p:spPr>
          <p:txBody>
            <a:bodyPr/>
            <a:lstStyle/>
            <a:p>
              <a:endParaRPr lang="zh-CN" altLang="en-US">
                <a:cs typeface="+mn-ea"/>
                <a:sym typeface="+mn-lt"/>
              </a:endParaRPr>
            </a:p>
          </p:txBody>
        </p:sp>
        <p:sp>
          <p:nvSpPr>
            <p:cNvPr id="15" name="target_126427"/>
            <p:cNvSpPr>
              <a:spLocks noChangeAspect="1"/>
            </p:cNvSpPr>
            <p:nvPr/>
          </p:nvSpPr>
          <p:spPr bwMode="auto">
            <a:xfrm>
              <a:off x="6631124" y="2395868"/>
              <a:ext cx="609685" cy="608692"/>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txBody>
            <a:bodyPr/>
            <a:lstStyle/>
            <a:p>
              <a:endParaRPr lang="zh-CN" altLang="en-US">
                <a:cs typeface="+mn-ea"/>
                <a:sym typeface="+mn-lt"/>
              </a:endParaRPr>
            </a:p>
          </p:txBody>
        </p:sp>
      </p:grpSp>
      <p:sp>
        <p:nvSpPr>
          <p:cNvPr id="16" name="îSḷïḑé"/>
          <p:cNvSpPr txBox="1"/>
          <p:nvPr/>
        </p:nvSpPr>
        <p:spPr>
          <a:xfrm>
            <a:off x="8028485" y="2054890"/>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81D2FF"/>
                </a:solidFill>
                <a:cs typeface="+mn-ea"/>
                <a:sym typeface="+mn-lt"/>
              </a:rPr>
              <a:t>输入标题</a:t>
            </a:r>
          </a:p>
        </p:txBody>
      </p:sp>
      <p:sp>
        <p:nvSpPr>
          <p:cNvPr id="17" name="iśļíḓè"/>
          <p:cNvSpPr/>
          <p:nvPr/>
        </p:nvSpPr>
        <p:spPr bwMode="auto">
          <a:xfrm>
            <a:off x="8028485" y="2392111"/>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18" name="îSḷïḑé"/>
          <p:cNvSpPr txBox="1"/>
          <p:nvPr/>
        </p:nvSpPr>
        <p:spPr>
          <a:xfrm>
            <a:off x="8028485" y="391582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EB8FA6"/>
                </a:solidFill>
                <a:cs typeface="+mn-ea"/>
                <a:sym typeface="+mn-lt"/>
              </a:rPr>
              <a:t>输入标题</a:t>
            </a:r>
          </a:p>
        </p:txBody>
      </p:sp>
      <p:sp>
        <p:nvSpPr>
          <p:cNvPr id="19" name="iśļíḓè"/>
          <p:cNvSpPr/>
          <p:nvPr/>
        </p:nvSpPr>
        <p:spPr bwMode="auto">
          <a:xfrm>
            <a:off x="8028485" y="425304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20" name="îSḷïḑé"/>
          <p:cNvSpPr txBox="1"/>
          <p:nvPr/>
        </p:nvSpPr>
        <p:spPr>
          <a:xfrm>
            <a:off x="1542529" y="2054890"/>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dirty="0">
                <a:solidFill>
                  <a:srgbClr val="EB8FA6"/>
                </a:solidFill>
                <a:cs typeface="+mn-ea"/>
                <a:sym typeface="+mn-lt"/>
              </a:rPr>
              <a:t>输入标题</a:t>
            </a:r>
          </a:p>
        </p:txBody>
      </p:sp>
      <p:sp>
        <p:nvSpPr>
          <p:cNvPr id="21" name="iśļíḓè"/>
          <p:cNvSpPr/>
          <p:nvPr/>
        </p:nvSpPr>
        <p:spPr bwMode="auto">
          <a:xfrm>
            <a:off x="906151" y="2392111"/>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
        <p:nvSpPr>
          <p:cNvPr id="22" name="îSḷïḑé"/>
          <p:cNvSpPr txBox="1"/>
          <p:nvPr/>
        </p:nvSpPr>
        <p:spPr>
          <a:xfrm>
            <a:off x="1542529" y="391582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dirty="0">
                <a:solidFill>
                  <a:srgbClr val="81D2FF"/>
                </a:solidFill>
                <a:cs typeface="+mn-ea"/>
                <a:sym typeface="+mn-lt"/>
              </a:rPr>
              <a:t>输入标题</a:t>
            </a:r>
          </a:p>
        </p:txBody>
      </p:sp>
      <p:sp>
        <p:nvSpPr>
          <p:cNvPr id="23" name="iśļíḓè"/>
          <p:cNvSpPr/>
          <p:nvPr/>
        </p:nvSpPr>
        <p:spPr bwMode="auto">
          <a:xfrm>
            <a:off x="906151" y="425304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200" dirty="0">
                <a:solidFill>
                  <a:schemeClr val="tx1">
                    <a:lumMod val="75000"/>
                    <a:lumOff val="25000"/>
                  </a:schemeClr>
                </a:solidFill>
                <a:cs typeface="+mn-ea"/>
                <a:sym typeface="+mn-lt"/>
              </a:rPr>
              <a:t>输入你需要的文本内容输入你需要的文本内容输入你需要的文本内容</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1" cy="685727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411862"/>
            <a:ext cx="10730753" cy="6284624"/>
          </a:xfrm>
          <a:prstGeom prst="rect">
            <a:avLst/>
          </a:prstGeom>
        </p:spPr>
      </p:pic>
      <p:sp>
        <p:nvSpPr>
          <p:cNvPr id="6" name="矩形 5"/>
          <p:cNvSpPr/>
          <p:nvPr/>
        </p:nvSpPr>
        <p:spPr>
          <a:xfrm>
            <a:off x="1266092" y="918707"/>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iś1îḓè"/>
          <p:cNvSpPr/>
          <p:nvPr/>
        </p:nvSpPr>
        <p:spPr>
          <a:xfrm>
            <a:off x="4997858" y="1508329"/>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4400" b="1" dirty="0">
                <a:solidFill>
                  <a:schemeClr val="bg1"/>
                </a:solidFill>
                <a:cs typeface="+mn-ea"/>
                <a:sym typeface="+mn-lt"/>
              </a:rPr>
              <a:t>PART</a:t>
            </a:r>
          </a:p>
          <a:p>
            <a:pPr algn="ctr" defTabSz="914400"/>
            <a:r>
              <a:rPr lang="en-US" altLang="zh-CN" sz="4400" b="1" dirty="0" smtClean="0">
                <a:solidFill>
                  <a:schemeClr val="bg1"/>
                </a:solidFill>
                <a:cs typeface="+mn-ea"/>
                <a:sym typeface="+mn-lt"/>
              </a:rPr>
              <a:t>04</a:t>
            </a:r>
            <a:endParaRPr lang="zh-CN" altLang="en-US" sz="4400" b="1" dirty="0">
              <a:solidFill>
                <a:schemeClr val="bg1"/>
              </a:solidFill>
              <a:cs typeface="+mn-ea"/>
              <a:sym typeface="+mn-lt"/>
            </a:endParaRPr>
          </a:p>
        </p:txBody>
      </p:sp>
      <p:sp>
        <p:nvSpPr>
          <p:cNvPr id="8" name="矩形 7"/>
          <p:cNvSpPr/>
          <p:nvPr/>
        </p:nvSpPr>
        <p:spPr>
          <a:xfrm>
            <a:off x="3902731" y="3840304"/>
            <a:ext cx="4339651" cy="923330"/>
          </a:xfrm>
          <a:prstGeom prst="rect">
            <a:avLst/>
          </a:prstGeom>
        </p:spPr>
        <p:txBody>
          <a:bodyPr wrap="none">
            <a:spAutoFit/>
          </a:bodyPr>
          <a:lstStyle/>
          <a:p>
            <a:pPr algn="ctr"/>
            <a:r>
              <a:rPr lang="zh-CN" altLang="en-US" sz="5400" dirty="0" smtClean="0">
                <a:solidFill>
                  <a:schemeClr val="tx1">
                    <a:lumMod val="75000"/>
                    <a:lumOff val="25000"/>
                  </a:schemeClr>
                </a:solidFill>
                <a:cs typeface="+mn-ea"/>
                <a:sym typeface="+mn-lt"/>
              </a:rPr>
              <a:t>参与项目展示</a:t>
            </a:r>
            <a:endParaRPr lang="en-US" altLang="zh-CN" sz="5400" dirty="0">
              <a:solidFill>
                <a:schemeClr val="tx1">
                  <a:lumMod val="75000"/>
                  <a:lumOff val="25000"/>
                </a:schemeClr>
              </a:solidFill>
              <a:cs typeface="+mn-ea"/>
              <a:sym typeface="+mn-lt"/>
            </a:endParaRPr>
          </a:p>
        </p:txBody>
      </p:sp>
      <p:sp>
        <p:nvSpPr>
          <p:cNvPr id="9" name="矩形 8"/>
          <p:cNvSpPr/>
          <p:nvPr/>
        </p:nvSpPr>
        <p:spPr>
          <a:xfrm>
            <a:off x="3000549" y="4964881"/>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参与项目展示</a:t>
            </a:r>
          </a:p>
        </p:txBody>
      </p:sp>
      <p:grpSp>
        <p:nvGrpSpPr>
          <p:cNvPr id="8" name="2647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08200" y="2217337"/>
            <a:ext cx="7975600" cy="3379900"/>
            <a:chOff x="660400" y="1481987"/>
            <a:chExt cx="10858500" cy="4601616"/>
          </a:xfrm>
        </p:grpSpPr>
        <p:grpSp>
          <p:nvGrpSpPr>
            <p:cNvPr id="12" name="íṩḷiḓè"/>
            <p:cNvGrpSpPr/>
            <p:nvPr/>
          </p:nvGrpSpPr>
          <p:grpSpPr>
            <a:xfrm>
              <a:off x="660400" y="1481987"/>
              <a:ext cx="2797175" cy="4601616"/>
              <a:chOff x="660400" y="1481987"/>
              <a:chExt cx="2797175" cy="4601616"/>
            </a:xfrm>
          </p:grpSpPr>
          <p:sp>
            <p:nvSpPr>
              <p:cNvPr id="23" name="iṡ1iḓé"/>
              <p:cNvSpPr/>
              <p:nvPr/>
            </p:nvSpPr>
            <p:spPr>
              <a:xfrm>
                <a:off x="1125537" y="2370987"/>
                <a:ext cx="1866900" cy="1866900"/>
              </a:xfrm>
              <a:prstGeom prst="ellipse">
                <a:avLst/>
              </a:prstGeom>
              <a:solidFill>
                <a:srgbClr val="81D2FF"/>
              </a:solid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24" name="î$ḻïḋe"/>
              <p:cNvSpPr txBox="1"/>
              <p:nvPr/>
            </p:nvSpPr>
            <p:spPr>
              <a:xfrm>
                <a:off x="660400" y="1481987"/>
                <a:ext cx="2797175" cy="62541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输入标题</a:t>
                </a:r>
              </a:p>
            </p:txBody>
          </p:sp>
          <p:sp>
            <p:nvSpPr>
              <p:cNvPr id="25" name="i$lïḍè"/>
              <p:cNvSpPr/>
              <p:nvPr/>
            </p:nvSpPr>
            <p:spPr bwMode="auto">
              <a:xfrm>
                <a:off x="660400" y="4568148"/>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200000"/>
                  </a:lnSpc>
                </a:pPr>
                <a:r>
                  <a:rPr lang="zh-CN" altLang="en-US" sz="1200" dirty="0">
                    <a:solidFill>
                      <a:schemeClr val="tx1">
                        <a:lumMod val="75000"/>
                        <a:lumOff val="25000"/>
                      </a:schemeClr>
                    </a:solidFill>
                    <a:cs typeface="+mn-ea"/>
                    <a:sym typeface="+mn-lt"/>
                  </a:rPr>
                  <a:t>输入你需要的文本内容输入你需要的文本内容</a:t>
                </a:r>
              </a:p>
            </p:txBody>
          </p:sp>
        </p:grpSp>
        <p:grpSp>
          <p:nvGrpSpPr>
            <p:cNvPr id="13" name="í$ľîḑè"/>
            <p:cNvGrpSpPr/>
            <p:nvPr/>
          </p:nvGrpSpPr>
          <p:grpSpPr>
            <a:xfrm>
              <a:off x="4691063" y="1481987"/>
              <a:ext cx="2797175" cy="4601616"/>
              <a:chOff x="660400" y="1481987"/>
              <a:chExt cx="2797175" cy="4601616"/>
            </a:xfrm>
          </p:grpSpPr>
          <p:sp>
            <p:nvSpPr>
              <p:cNvPr id="20" name="išḻíḍe"/>
              <p:cNvSpPr/>
              <p:nvPr/>
            </p:nvSpPr>
            <p:spPr>
              <a:xfrm>
                <a:off x="1125537" y="2370987"/>
                <a:ext cx="1866900" cy="1866900"/>
              </a:xfrm>
              <a:prstGeom prst="ellipse">
                <a:avLst/>
              </a:prstGeom>
              <a:solidFill>
                <a:srgbClr val="EB8FA6"/>
              </a:solid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21" name="ïsľîďê"/>
              <p:cNvSpPr txBox="1"/>
              <p:nvPr/>
            </p:nvSpPr>
            <p:spPr>
              <a:xfrm>
                <a:off x="660400" y="1481987"/>
                <a:ext cx="2797175" cy="62541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输入标题</a:t>
                </a:r>
              </a:p>
            </p:txBody>
          </p:sp>
          <p:sp>
            <p:nvSpPr>
              <p:cNvPr id="22" name="îṥḷîḍe"/>
              <p:cNvSpPr/>
              <p:nvPr/>
            </p:nvSpPr>
            <p:spPr bwMode="auto">
              <a:xfrm>
                <a:off x="660400" y="4568148"/>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200000"/>
                  </a:lnSpc>
                </a:pPr>
                <a:r>
                  <a:rPr lang="zh-CN" altLang="en-US" sz="1200" dirty="0">
                    <a:solidFill>
                      <a:schemeClr val="tx1">
                        <a:lumMod val="75000"/>
                        <a:lumOff val="25000"/>
                      </a:schemeClr>
                    </a:solidFill>
                    <a:cs typeface="+mn-ea"/>
                    <a:sym typeface="+mn-lt"/>
                  </a:rPr>
                  <a:t>输入你需要的文本内容输入你需要的文本内容</a:t>
                </a:r>
              </a:p>
            </p:txBody>
          </p:sp>
        </p:grpSp>
        <p:grpSp>
          <p:nvGrpSpPr>
            <p:cNvPr id="14" name="ïs1îďé"/>
            <p:cNvGrpSpPr/>
            <p:nvPr/>
          </p:nvGrpSpPr>
          <p:grpSpPr>
            <a:xfrm>
              <a:off x="8721725" y="1481987"/>
              <a:ext cx="2797175" cy="4601616"/>
              <a:chOff x="660400" y="1481987"/>
              <a:chExt cx="2797175" cy="4601616"/>
            </a:xfrm>
          </p:grpSpPr>
          <p:sp>
            <p:nvSpPr>
              <p:cNvPr id="17" name="iSḻïḍè"/>
              <p:cNvSpPr/>
              <p:nvPr/>
            </p:nvSpPr>
            <p:spPr>
              <a:xfrm>
                <a:off x="1125537" y="2370987"/>
                <a:ext cx="1866900" cy="1866900"/>
              </a:xfrm>
              <a:prstGeom prst="ellipse">
                <a:avLst/>
              </a:prstGeom>
              <a:solidFill>
                <a:srgbClr val="81D2FF"/>
              </a:solid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18" name="ïšlîdê"/>
              <p:cNvSpPr txBox="1"/>
              <p:nvPr/>
            </p:nvSpPr>
            <p:spPr>
              <a:xfrm>
                <a:off x="660400" y="1481987"/>
                <a:ext cx="2797175" cy="62541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输入标题</a:t>
                </a:r>
              </a:p>
            </p:txBody>
          </p:sp>
          <p:sp>
            <p:nvSpPr>
              <p:cNvPr id="19" name="îś1îḋê"/>
              <p:cNvSpPr/>
              <p:nvPr/>
            </p:nvSpPr>
            <p:spPr bwMode="auto">
              <a:xfrm>
                <a:off x="660400" y="4568148"/>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200000"/>
                  </a:lnSpc>
                </a:pPr>
                <a:r>
                  <a:rPr lang="zh-CN" altLang="en-US" sz="1200" dirty="0">
                    <a:solidFill>
                      <a:schemeClr val="tx1">
                        <a:lumMod val="75000"/>
                        <a:lumOff val="25000"/>
                      </a:schemeClr>
                    </a:solidFill>
                    <a:cs typeface="+mn-ea"/>
                    <a:sym typeface="+mn-lt"/>
                  </a:rPr>
                  <a:t>输入你需要的文本内容输入你需要的文本内容</a:t>
                </a:r>
              </a:p>
            </p:txBody>
          </p:sp>
        </p:grpSp>
        <p:sp>
          <p:nvSpPr>
            <p:cNvPr id="15" name="íṣ1ïḍé"/>
            <p:cNvSpPr/>
            <p:nvPr/>
          </p:nvSpPr>
          <p:spPr>
            <a:xfrm>
              <a:off x="4020319" y="1481987"/>
              <a:ext cx="108000" cy="4300426"/>
            </a:xfrm>
            <a:prstGeom prst="rect">
              <a:avLst/>
            </a:prstGeom>
            <a:solidFill>
              <a:schemeClr val="bg1">
                <a:lumMod val="7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800" b="1" i="1">
                <a:solidFill>
                  <a:schemeClr val="tx1">
                    <a:lumMod val="75000"/>
                    <a:lumOff val="25000"/>
                  </a:schemeClr>
                </a:solidFill>
                <a:cs typeface="+mn-ea"/>
                <a:sym typeface="+mn-lt"/>
              </a:endParaRPr>
            </a:p>
          </p:txBody>
        </p:sp>
        <p:sp>
          <p:nvSpPr>
            <p:cNvPr id="16" name="iSliḋé"/>
            <p:cNvSpPr/>
            <p:nvPr/>
          </p:nvSpPr>
          <p:spPr>
            <a:xfrm>
              <a:off x="8050982" y="1481987"/>
              <a:ext cx="108000" cy="4300426"/>
            </a:xfrm>
            <a:prstGeom prst="rect">
              <a:avLst/>
            </a:prstGeom>
            <a:solidFill>
              <a:schemeClr val="bg1">
                <a:lumMod val="7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800" b="1" i="1">
                <a:solidFill>
                  <a:schemeClr val="tx1">
                    <a:lumMod val="75000"/>
                    <a:lumOff val="25000"/>
                  </a:schemeClr>
                </a:solidFill>
                <a:cs typeface="+mn-ea"/>
                <a:sym typeface="+mn-lt"/>
              </a:endParaRPr>
            </a:p>
          </p:txBody>
        </p:sp>
      </p:grpSp>
      <p:sp>
        <p:nvSpPr>
          <p:cNvPr id="9" name="sitemaps_92650"/>
          <p:cNvSpPr>
            <a:spLocks noChangeAspect="1"/>
          </p:cNvSpPr>
          <p:nvPr/>
        </p:nvSpPr>
        <p:spPr bwMode="auto">
          <a:xfrm>
            <a:off x="8778932" y="3266411"/>
            <a:ext cx="582406" cy="60968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bg1"/>
          </a:solidFill>
          <a:ln>
            <a:noFill/>
          </a:ln>
        </p:spPr>
        <p:txBody>
          <a:bodyPr/>
          <a:lstStyle/>
          <a:p>
            <a:endParaRPr lang="zh-CN" altLang="en-US">
              <a:cs typeface="+mn-ea"/>
              <a:sym typeface="+mn-lt"/>
            </a:endParaRPr>
          </a:p>
        </p:txBody>
      </p:sp>
      <p:sp>
        <p:nvSpPr>
          <p:cNvPr id="10" name="find-location_106167"/>
          <p:cNvSpPr>
            <a:spLocks noChangeAspect="1"/>
          </p:cNvSpPr>
          <p:nvPr/>
        </p:nvSpPr>
        <p:spPr bwMode="auto">
          <a:xfrm>
            <a:off x="2830662" y="3266411"/>
            <a:ext cx="609605" cy="609685"/>
          </a:xfrm>
          <a:custGeom>
            <a:avLst/>
            <a:gdLst>
              <a:gd name="connsiteX0" fmla="*/ 533257 w 607489"/>
              <a:gd name="connsiteY0" fmla="*/ 454864 h 607568"/>
              <a:gd name="connsiteX1" fmla="*/ 549398 w 607489"/>
              <a:gd name="connsiteY1" fmla="*/ 464840 h 607568"/>
              <a:gd name="connsiteX2" fmla="*/ 605663 w 607489"/>
              <a:gd name="connsiteY2" fmla="*/ 577181 h 607568"/>
              <a:gd name="connsiteX3" fmla="*/ 597515 w 607489"/>
              <a:gd name="connsiteY3" fmla="*/ 601429 h 607568"/>
              <a:gd name="connsiteX4" fmla="*/ 588753 w 607489"/>
              <a:gd name="connsiteY4" fmla="*/ 605727 h 607568"/>
              <a:gd name="connsiteX5" fmla="*/ 580913 w 607489"/>
              <a:gd name="connsiteY5" fmla="*/ 607568 h 607568"/>
              <a:gd name="connsiteX6" fmla="*/ 564617 w 607489"/>
              <a:gd name="connsiteY6" fmla="*/ 597593 h 607568"/>
              <a:gd name="connsiteX7" fmla="*/ 508506 w 607489"/>
              <a:gd name="connsiteY7" fmla="*/ 485252 h 607568"/>
              <a:gd name="connsiteX8" fmla="*/ 516654 w 607489"/>
              <a:gd name="connsiteY8" fmla="*/ 461157 h 607568"/>
              <a:gd name="connsiteX9" fmla="*/ 525263 w 607489"/>
              <a:gd name="connsiteY9" fmla="*/ 456706 h 607568"/>
              <a:gd name="connsiteX10" fmla="*/ 533257 w 607489"/>
              <a:gd name="connsiteY10" fmla="*/ 454864 h 607568"/>
              <a:gd name="connsiteX11" fmla="*/ 348909 w 607489"/>
              <a:gd name="connsiteY11" fmla="*/ 397213 h 607568"/>
              <a:gd name="connsiteX12" fmla="*/ 410496 w 607489"/>
              <a:gd name="connsiteY12" fmla="*/ 407800 h 607568"/>
              <a:gd name="connsiteX13" fmla="*/ 445973 w 607489"/>
              <a:gd name="connsiteY13" fmla="*/ 403964 h 607568"/>
              <a:gd name="connsiteX14" fmla="*/ 297151 w 607489"/>
              <a:gd name="connsiteY14" fmla="*/ 493111 h 607568"/>
              <a:gd name="connsiteX15" fmla="*/ 337544 w 607489"/>
              <a:gd name="connsiteY15" fmla="*/ 429895 h 607568"/>
              <a:gd name="connsiteX16" fmla="*/ 348909 w 607489"/>
              <a:gd name="connsiteY16" fmla="*/ 397213 h 607568"/>
              <a:gd name="connsiteX17" fmla="*/ 185234 w 607489"/>
              <a:gd name="connsiteY17" fmla="*/ 397213 h 607568"/>
              <a:gd name="connsiteX18" fmla="*/ 315850 w 607489"/>
              <a:gd name="connsiteY18" fmla="*/ 397213 h 607568"/>
              <a:gd name="connsiteX19" fmla="*/ 250542 w 607489"/>
              <a:gd name="connsiteY19" fmla="*/ 481750 h 607568"/>
              <a:gd name="connsiteX20" fmla="*/ 185234 w 607489"/>
              <a:gd name="connsiteY20" fmla="*/ 397213 h 607568"/>
              <a:gd name="connsiteX21" fmla="*/ 49749 w 607489"/>
              <a:gd name="connsiteY21" fmla="*/ 397213 h 607568"/>
              <a:gd name="connsiteX22" fmla="*/ 152381 w 607489"/>
              <a:gd name="connsiteY22" fmla="*/ 397213 h 607568"/>
              <a:gd name="connsiteX23" fmla="*/ 163597 w 607489"/>
              <a:gd name="connsiteY23" fmla="*/ 429895 h 607568"/>
              <a:gd name="connsiteX24" fmla="*/ 204005 w 607489"/>
              <a:gd name="connsiteY24" fmla="*/ 493111 h 607568"/>
              <a:gd name="connsiteX25" fmla="*/ 49749 w 607489"/>
              <a:gd name="connsiteY25" fmla="*/ 397213 h 607568"/>
              <a:gd name="connsiteX26" fmla="*/ 500241 w 607489"/>
              <a:gd name="connsiteY26" fmla="*/ 382182 h 607568"/>
              <a:gd name="connsiteX27" fmla="*/ 521619 w 607489"/>
              <a:gd name="connsiteY27" fmla="*/ 424810 h 607568"/>
              <a:gd name="connsiteX28" fmla="*/ 511161 w 607489"/>
              <a:gd name="connsiteY28" fmla="*/ 428644 h 607568"/>
              <a:gd name="connsiteX29" fmla="*/ 502548 w 607489"/>
              <a:gd name="connsiteY29" fmla="*/ 432937 h 607568"/>
              <a:gd name="connsiteX30" fmla="*/ 493320 w 607489"/>
              <a:gd name="connsiteY30" fmla="*/ 438917 h 607568"/>
              <a:gd name="connsiteX31" fmla="*/ 471941 w 607489"/>
              <a:gd name="connsiteY31" fmla="*/ 396289 h 607568"/>
              <a:gd name="connsiteX32" fmla="*/ 486399 w 607489"/>
              <a:gd name="connsiteY32" fmla="*/ 389849 h 607568"/>
              <a:gd name="connsiteX33" fmla="*/ 500241 w 607489"/>
              <a:gd name="connsiteY33" fmla="*/ 382182 h 607568"/>
              <a:gd name="connsiteX34" fmla="*/ 164347 w 607489"/>
              <a:gd name="connsiteY34" fmla="*/ 262362 h 607568"/>
              <a:gd name="connsiteX35" fmla="*/ 241626 w 607489"/>
              <a:gd name="connsiteY35" fmla="*/ 262362 h 607568"/>
              <a:gd name="connsiteX36" fmla="*/ 257758 w 607489"/>
              <a:gd name="connsiteY36" fmla="*/ 313443 h 607568"/>
              <a:gd name="connsiteX37" fmla="*/ 297857 w 607489"/>
              <a:gd name="connsiteY37" fmla="*/ 365599 h 607568"/>
              <a:gd name="connsiteX38" fmla="*/ 176638 w 607489"/>
              <a:gd name="connsiteY38" fmla="*/ 365599 h 607568"/>
              <a:gd name="connsiteX39" fmla="*/ 164347 w 607489"/>
              <a:gd name="connsiteY39" fmla="*/ 262362 h 607568"/>
              <a:gd name="connsiteX40" fmla="*/ 0 w 607489"/>
              <a:gd name="connsiteY40" fmla="*/ 262362 h 607568"/>
              <a:gd name="connsiteX41" fmla="*/ 132704 w 607489"/>
              <a:gd name="connsiteY41" fmla="*/ 262362 h 607568"/>
              <a:gd name="connsiteX42" fmla="*/ 144377 w 607489"/>
              <a:gd name="connsiteY42" fmla="*/ 365599 h 607568"/>
              <a:gd name="connsiteX43" fmla="*/ 29490 w 607489"/>
              <a:gd name="connsiteY43" fmla="*/ 365599 h 607568"/>
              <a:gd name="connsiteX44" fmla="*/ 0 w 607489"/>
              <a:gd name="connsiteY44" fmla="*/ 262362 h 607568"/>
              <a:gd name="connsiteX45" fmla="*/ 176639 w 607489"/>
              <a:gd name="connsiteY45" fmla="*/ 127512 h 607568"/>
              <a:gd name="connsiteX46" fmla="*/ 280356 w 607489"/>
              <a:gd name="connsiteY46" fmla="*/ 127512 h 607568"/>
              <a:gd name="connsiteX47" fmla="*/ 240098 w 607489"/>
              <a:gd name="connsiteY47" fmla="*/ 230749 h 607568"/>
              <a:gd name="connsiteX48" fmla="*/ 164347 w 607489"/>
              <a:gd name="connsiteY48" fmla="*/ 230749 h 607568"/>
              <a:gd name="connsiteX49" fmla="*/ 176639 w 607489"/>
              <a:gd name="connsiteY49" fmla="*/ 127512 h 607568"/>
              <a:gd name="connsiteX50" fmla="*/ 29490 w 607489"/>
              <a:gd name="connsiteY50" fmla="*/ 127512 h 607568"/>
              <a:gd name="connsiteX51" fmla="*/ 144377 w 607489"/>
              <a:gd name="connsiteY51" fmla="*/ 127512 h 607568"/>
              <a:gd name="connsiteX52" fmla="*/ 132704 w 607489"/>
              <a:gd name="connsiteY52" fmla="*/ 230749 h 607568"/>
              <a:gd name="connsiteX53" fmla="*/ 0 w 607489"/>
              <a:gd name="connsiteY53" fmla="*/ 230749 h 607568"/>
              <a:gd name="connsiteX54" fmla="*/ 29490 w 607489"/>
              <a:gd name="connsiteY54" fmla="*/ 127512 h 607568"/>
              <a:gd name="connsiteX55" fmla="*/ 410198 w 607489"/>
              <a:gd name="connsiteY55" fmla="*/ 98792 h 607568"/>
              <a:gd name="connsiteX56" fmla="*/ 534660 w 607489"/>
              <a:gd name="connsiteY56" fmla="*/ 175658 h 607568"/>
              <a:gd name="connsiteX57" fmla="*/ 542036 w 607489"/>
              <a:gd name="connsiteY57" fmla="*/ 281521 h 607568"/>
              <a:gd name="connsiteX58" fmla="*/ 472275 w 607489"/>
              <a:gd name="connsiteY58" fmla="*/ 361609 h 607568"/>
              <a:gd name="connsiteX59" fmla="*/ 410505 w 607489"/>
              <a:gd name="connsiteY59" fmla="*/ 376185 h 607568"/>
              <a:gd name="connsiteX60" fmla="*/ 286042 w 607489"/>
              <a:gd name="connsiteY60" fmla="*/ 299472 h 607568"/>
              <a:gd name="connsiteX61" fmla="*/ 348274 w 607489"/>
              <a:gd name="connsiteY61" fmla="*/ 113367 h 607568"/>
              <a:gd name="connsiteX62" fmla="*/ 410198 w 607489"/>
              <a:gd name="connsiteY62" fmla="*/ 98792 h 607568"/>
              <a:gd name="connsiteX63" fmla="*/ 250542 w 607489"/>
              <a:gd name="connsiteY63" fmla="*/ 11502 h 607568"/>
              <a:gd name="connsiteX64" fmla="*/ 315850 w 607489"/>
              <a:gd name="connsiteY64" fmla="*/ 95898 h 607568"/>
              <a:gd name="connsiteX65" fmla="*/ 185234 w 607489"/>
              <a:gd name="connsiteY65" fmla="*/ 95898 h 607568"/>
              <a:gd name="connsiteX66" fmla="*/ 250542 w 607489"/>
              <a:gd name="connsiteY66" fmla="*/ 11502 h 607568"/>
              <a:gd name="connsiteX67" fmla="*/ 297151 w 607489"/>
              <a:gd name="connsiteY67" fmla="*/ 0 h 607568"/>
              <a:gd name="connsiteX68" fmla="*/ 426921 w 607489"/>
              <a:gd name="connsiteY68" fmla="*/ 68142 h 607568"/>
              <a:gd name="connsiteX69" fmla="*/ 410182 w 607489"/>
              <a:gd name="connsiteY69" fmla="*/ 67221 h 607568"/>
              <a:gd name="connsiteX70" fmla="*/ 343991 w 607489"/>
              <a:gd name="connsiteY70" fmla="*/ 80727 h 607568"/>
              <a:gd name="connsiteX71" fmla="*/ 337541 w 607489"/>
              <a:gd name="connsiteY71" fmla="*/ 63231 h 607568"/>
              <a:gd name="connsiteX72" fmla="*/ 297151 w 607489"/>
              <a:gd name="connsiteY72" fmla="*/ 0 h 607568"/>
              <a:gd name="connsiteX73" fmla="*/ 204005 w 607489"/>
              <a:gd name="connsiteY73" fmla="*/ 0 h 607568"/>
              <a:gd name="connsiteX74" fmla="*/ 163597 w 607489"/>
              <a:gd name="connsiteY74" fmla="*/ 63216 h 607568"/>
              <a:gd name="connsiteX75" fmla="*/ 152381 w 607489"/>
              <a:gd name="connsiteY75" fmla="*/ 95898 h 607568"/>
              <a:gd name="connsiteX76" fmla="*/ 49749 w 607489"/>
              <a:gd name="connsiteY76" fmla="*/ 95898 h 607568"/>
              <a:gd name="connsiteX77" fmla="*/ 204005 w 607489"/>
              <a:gd name="connsiteY77"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89" h="607568">
                <a:moveTo>
                  <a:pt x="533257" y="454864"/>
                </a:moveTo>
                <a:cubicBezTo>
                  <a:pt x="540021" y="454864"/>
                  <a:pt x="546477" y="458855"/>
                  <a:pt x="549398" y="464840"/>
                </a:cubicBezTo>
                <a:lnTo>
                  <a:pt x="605663" y="577181"/>
                </a:lnTo>
                <a:cubicBezTo>
                  <a:pt x="609967" y="586082"/>
                  <a:pt x="606431" y="596979"/>
                  <a:pt x="597515" y="601429"/>
                </a:cubicBezTo>
                <a:lnTo>
                  <a:pt x="588753" y="605727"/>
                </a:lnTo>
                <a:cubicBezTo>
                  <a:pt x="586293" y="606954"/>
                  <a:pt x="583680" y="607568"/>
                  <a:pt x="580913" y="607568"/>
                </a:cubicBezTo>
                <a:cubicBezTo>
                  <a:pt x="573995" y="607568"/>
                  <a:pt x="567692" y="603731"/>
                  <a:pt x="564617" y="597593"/>
                </a:cubicBezTo>
                <a:lnTo>
                  <a:pt x="508506" y="485252"/>
                </a:lnTo>
                <a:cubicBezTo>
                  <a:pt x="504048" y="476350"/>
                  <a:pt x="507738" y="465454"/>
                  <a:pt x="516654" y="461157"/>
                </a:cubicBezTo>
                <a:lnTo>
                  <a:pt x="525263" y="456706"/>
                </a:lnTo>
                <a:cubicBezTo>
                  <a:pt x="527722" y="455478"/>
                  <a:pt x="530490" y="454864"/>
                  <a:pt x="533257" y="454864"/>
                </a:cubicBezTo>
                <a:close/>
                <a:moveTo>
                  <a:pt x="348909" y="397213"/>
                </a:moveTo>
                <a:cubicBezTo>
                  <a:pt x="367492" y="404118"/>
                  <a:pt x="389762" y="407800"/>
                  <a:pt x="410496" y="407800"/>
                </a:cubicBezTo>
                <a:cubicBezTo>
                  <a:pt x="422475" y="407800"/>
                  <a:pt x="434455" y="406573"/>
                  <a:pt x="445973" y="403964"/>
                </a:cubicBezTo>
                <a:cubicBezTo>
                  <a:pt x="409267" y="449535"/>
                  <a:pt x="356895" y="481910"/>
                  <a:pt x="297151" y="493111"/>
                </a:cubicBezTo>
                <a:cubicBezTo>
                  <a:pt x="312510" y="478995"/>
                  <a:pt x="326178" y="457667"/>
                  <a:pt x="337544" y="429895"/>
                </a:cubicBezTo>
                <a:cubicBezTo>
                  <a:pt x="341690" y="419615"/>
                  <a:pt x="345530" y="408721"/>
                  <a:pt x="348909" y="397213"/>
                </a:cubicBezTo>
                <a:close/>
                <a:moveTo>
                  <a:pt x="185234" y="397213"/>
                </a:moveTo>
                <a:lnTo>
                  <a:pt x="315850" y="397213"/>
                </a:lnTo>
                <a:cubicBezTo>
                  <a:pt x="298793" y="450145"/>
                  <a:pt x="273899" y="481750"/>
                  <a:pt x="250542" y="481750"/>
                </a:cubicBezTo>
                <a:cubicBezTo>
                  <a:pt x="227185" y="481750"/>
                  <a:pt x="202291" y="450145"/>
                  <a:pt x="185234" y="397213"/>
                </a:cubicBezTo>
                <a:close/>
                <a:moveTo>
                  <a:pt x="49749" y="397213"/>
                </a:moveTo>
                <a:lnTo>
                  <a:pt x="152381" y="397213"/>
                </a:lnTo>
                <a:cubicBezTo>
                  <a:pt x="155761" y="408721"/>
                  <a:pt x="159449" y="419615"/>
                  <a:pt x="163597" y="429895"/>
                </a:cubicBezTo>
                <a:cubicBezTo>
                  <a:pt x="174967" y="457667"/>
                  <a:pt x="188794" y="478995"/>
                  <a:pt x="204005" y="493111"/>
                </a:cubicBezTo>
                <a:cubicBezTo>
                  <a:pt x="141319" y="481450"/>
                  <a:pt x="86776" y="446313"/>
                  <a:pt x="49749" y="397213"/>
                </a:cubicBezTo>
                <a:close/>
                <a:moveTo>
                  <a:pt x="500241" y="382182"/>
                </a:moveTo>
                <a:lnTo>
                  <a:pt x="521619" y="424810"/>
                </a:lnTo>
                <a:cubicBezTo>
                  <a:pt x="517928" y="425730"/>
                  <a:pt x="514544" y="426957"/>
                  <a:pt x="511161" y="428644"/>
                </a:cubicBezTo>
                <a:lnTo>
                  <a:pt x="502548" y="432937"/>
                </a:lnTo>
                <a:cubicBezTo>
                  <a:pt x="499164" y="434624"/>
                  <a:pt x="496088" y="436617"/>
                  <a:pt x="493320" y="438917"/>
                </a:cubicBezTo>
                <a:lnTo>
                  <a:pt x="471941" y="396289"/>
                </a:lnTo>
                <a:cubicBezTo>
                  <a:pt x="476863" y="394295"/>
                  <a:pt x="481631" y="392149"/>
                  <a:pt x="486399" y="389849"/>
                </a:cubicBezTo>
                <a:cubicBezTo>
                  <a:pt x="491166" y="387549"/>
                  <a:pt x="495781" y="384942"/>
                  <a:pt x="500241" y="382182"/>
                </a:cubicBezTo>
                <a:close/>
                <a:moveTo>
                  <a:pt x="164347" y="262362"/>
                </a:moveTo>
                <a:lnTo>
                  <a:pt x="241626" y="262362"/>
                </a:lnTo>
                <a:cubicBezTo>
                  <a:pt x="244238" y="279696"/>
                  <a:pt x="249461" y="297030"/>
                  <a:pt x="257758" y="313443"/>
                </a:cubicBezTo>
                <a:cubicBezTo>
                  <a:pt x="267898" y="333692"/>
                  <a:pt x="281571" y="351333"/>
                  <a:pt x="297857" y="365599"/>
                </a:cubicBezTo>
                <a:lnTo>
                  <a:pt x="176638" y="365599"/>
                </a:lnTo>
                <a:cubicBezTo>
                  <a:pt x="169724" y="335686"/>
                  <a:pt x="165269" y="300711"/>
                  <a:pt x="164347" y="262362"/>
                </a:cubicBezTo>
                <a:close/>
                <a:moveTo>
                  <a:pt x="0" y="262362"/>
                </a:moveTo>
                <a:lnTo>
                  <a:pt x="132704" y="262362"/>
                </a:lnTo>
                <a:cubicBezTo>
                  <a:pt x="133625" y="298717"/>
                  <a:pt x="137619" y="333845"/>
                  <a:pt x="144377" y="365599"/>
                </a:cubicBezTo>
                <a:lnTo>
                  <a:pt x="29490" y="365599"/>
                </a:lnTo>
                <a:cubicBezTo>
                  <a:pt x="12748" y="334612"/>
                  <a:pt x="2304" y="299484"/>
                  <a:pt x="0" y="262362"/>
                </a:cubicBezTo>
                <a:close/>
                <a:moveTo>
                  <a:pt x="176639" y="127512"/>
                </a:moveTo>
                <a:lnTo>
                  <a:pt x="280356" y="127512"/>
                </a:lnTo>
                <a:cubicBezTo>
                  <a:pt x="255771" y="156504"/>
                  <a:pt x="241635" y="193013"/>
                  <a:pt x="240098" y="230749"/>
                </a:cubicBezTo>
                <a:lnTo>
                  <a:pt x="164347" y="230749"/>
                </a:lnTo>
                <a:cubicBezTo>
                  <a:pt x="165269" y="192399"/>
                  <a:pt x="169725" y="157578"/>
                  <a:pt x="176639" y="127512"/>
                </a:cubicBezTo>
                <a:close/>
                <a:moveTo>
                  <a:pt x="29490" y="127512"/>
                </a:moveTo>
                <a:lnTo>
                  <a:pt x="144377" y="127512"/>
                </a:lnTo>
                <a:cubicBezTo>
                  <a:pt x="137619" y="159265"/>
                  <a:pt x="133625" y="194393"/>
                  <a:pt x="132704" y="230749"/>
                </a:cubicBezTo>
                <a:lnTo>
                  <a:pt x="0" y="230749"/>
                </a:lnTo>
                <a:cubicBezTo>
                  <a:pt x="2304" y="193626"/>
                  <a:pt x="12748" y="158498"/>
                  <a:pt x="29490" y="127512"/>
                </a:cubicBezTo>
                <a:close/>
                <a:moveTo>
                  <a:pt x="410198" y="98792"/>
                </a:moveTo>
                <a:cubicBezTo>
                  <a:pt x="463363" y="98792"/>
                  <a:pt x="510997" y="128249"/>
                  <a:pt x="534660" y="175658"/>
                </a:cubicBezTo>
                <a:cubicBezTo>
                  <a:pt x="551255" y="208798"/>
                  <a:pt x="553867" y="246387"/>
                  <a:pt x="542036" y="281521"/>
                </a:cubicBezTo>
                <a:cubicBezTo>
                  <a:pt x="530358" y="316656"/>
                  <a:pt x="505465" y="345039"/>
                  <a:pt x="472275" y="361609"/>
                </a:cubicBezTo>
                <a:cubicBezTo>
                  <a:pt x="452914" y="371275"/>
                  <a:pt x="432017" y="376185"/>
                  <a:pt x="410505" y="376185"/>
                </a:cubicBezTo>
                <a:cubicBezTo>
                  <a:pt x="357340" y="376185"/>
                  <a:pt x="309706" y="346881"/>
                  <a:pt x="286042" y="299472"/>
                </a:cubicBezTo>
                <a:cubicBezTo>
                  <a:pt x="251777" y="231044"/>
                  <a:pt x="279742" y="147581"/>
                  <a:pt x="348274" y="113367"/>
                </a:cubicBezTo>
                <a:cubicBezTo>
                  <a:pt x="367788" y="103701"/>
                  <a:pt x="388686" y="98792"/>
                  <a:pt x="410198" y="98792"/>
                </a:cubicBezTo>
                <a:close/>
                <a:moveTo>
                  <a:pt x="250542" y="11502"/>
                </a:moveTo>
                <a:cubicBezTo>
                  <a:pt x="273899" y="11502"/>
                  <a:pt x="298793" y="42958"/>
                  <a:pt x="315850" y="95898"/>
                </a:cubicBezTo>
                <a:lnTo>
                  <a:pt x="185234" y="95898"/>
                </a:lnTo>
                <a:cubicBezTo>
                  <a:pt x="202291" y="42958"/>
                  <a:pt x="227185" y="11502"/>
                  <a:pt x="250542" y="11502"/>
                </a:cubicBezTo>
                <a:close/>
                <a:moveTo>
                  <a:pt x="297151" y="0"/>
                </a:moveTo>
                <a:cubicBezTo>
                  <a:pt x="347216" y="9362"/>
                  <a:pt x="392060" y="33764"/>
                  <a:pt x="426921" y="68142"/>
                </a:cubicBezTo>
                <a:cubicBezTo>
                  <a:pt x="421393" y="67528"/>
                  <a:pt x="415864" y="67221"/>
                  <a:pt x="410182" y="67221"/>
                </a:cubicBezTo>
                <a:cubicBezTo>
                  <a:pt x="387299" y="67221"/>
                  <a:pt x="365031" y="71825"/>
                  <a:pt x="343991" y="80727"/>
                </a:cubicBezTo>
                <a:cubicBezTo>
                  <a:pt x="341995" y="74741"/>
                  <a:pt x="339845" y="68909"/>
                  <a:pt x="337541" y="63231"/>
                </a:cubicBezTo>
                <a:cubicBezTo>
                  <a:pt x="326177" y="35452"/>
                  <a:pt x="312509" y="14119"/>
                  <a:pt x="297151" y="0"/>
                </a:cubicBezTo>
                <a:close/>
                <a:moveTo>
                  <a:pt x="204005" y="0"/>
                </a:moveTo>
                <a:cubicBezTo>
                  <a:pt x="188794" y="14116"/>
                  <a:pt x="174967" y="35444"/>
                  <a:pt x="163597" y="63216"/>
                </a:cubicBezTo>
                <a:cubicBezTo>
                  <a:pt x="159449" y="73496"/>
                  <a:pt x="155761" y="84390"/>
                  <a:pt x="152381" y="95898"/>
                </a:cubicBezTo>
                <a:lnTo>
                  <a:pt x="49749" y="95898"/>
                </a:lnTo>
                <a:cubicBezTo>
                  <a:pt x="86776" y="46798"/>
                  <a:pt x="141319" y="11814"/>
                  <a:pt x="204005" y="0"/>
                </a:cubicBezTo>
                <a:close/>
              </a:path>
            </a:pathLst>
          </a:custGeom>
          <a:solidFill>
            <a:schemeClr val="bg1"/>
          </a:solidFill>
          <a:ln>
            <a:noFill/>
          </a:ln>
        </p:spPr>
        <p:txBody>
          <a:bodyPr/>
          <a:lstStyle/>
          <a:p>
            <a:endParaRPr lang="zh-CN" altLang="en-US">
              <a:cs typeface="+mn-ea"/>
              <a:sym typeface="+mn-lt"/>
            </a:endParaRPr>
          </a:p>
        </p:txBody>
      </p:sp>
      <p:sp>
        <p:nvSpPr>
          <p:cNvPr id="11" name="navigation-history-interface-symbol-of-a-clock-with-an-arrow_32284"/>
          <p:cNvSpPr>
            <a:spLocks noChangeAspect="1"/>
          </p:cNvSpPr>
          <p:nvPr/>
        </p:nvSpPr>
        <p:spPr bwMode="auto">
          <a:xfrm>
            <a:off x="5857795" y="3266411"/>
            <a:ext cx="476410" cy="609685"/>
          </a:xfrm>
          <a:custGeom>
            <a:avLst/>
            <a:gdLst>
              <a:gd name="T0" fmla="*/ 2279 w 4803"/>
              <a:gd name="T1" fmla="*/ 0 h 6157"/>
              <a:gd name="T2" fmla="*/ 4376 w 4803"/>
              <a:gd name="T3" fmla="*/ 1856 h 6157"/>
              <a:gd name="T4" fmla="*/ 4309 w 4803"/>
              <a:gd name="T5" fmla="*/ 2280 h 6157"/>
              <a:gd name="T6" fmla="*/ 2279 w 4803"/>
              <a:gd name="T7" fmla="*/ 483 h 6157"/>
              <a:gd name="T8" fmla="*/ 1402 w 4803"/>
              <a:gd name="T9" fmla="*/ 3846 h 6157"/>
              <a:gd name="T10" fmla="*/ 0 w 4803"/>
              <a:gd name="T11" fmla="*/ 2280 h 6157"/>
              <a:gd name="T12" fmla="*/ 2038 w 4803"/>
              <a:gd name="T13" fmla="*/ 1089 h 6157"/>
              <a:gd name="T14" fmla="*/ 2279 w 4803"/>
              <a:gd name="T15" fmla="*/ 2521 h 6157"/>
              <a:gd name="T16" fmla="*/ 3888 w 4803"/>
              <a:gd name="T17" fmla="*/ 2280 h 6157"/>
              <a:gd name="T18" fmla="*/ 2521 w 4803"/>
              <a:gd name="T19" fmla="*/ 2038 h 6157"/>
              <a:gd name="T20" fmla="*/ 2279 w 4803"/>
              <a:gd name="T21" fmla="*/ 848 h 6157"/>
              <a:gd name="T22" fmla="*/ 4681 w 4803"/>
              <a:gd name="T23" fmla="*/ 1795 h 6157"/>
              <a:gd name="T24" fmla="*/ 4529 w 4803"/>
              <a:gd name="T25" fmla="*/ 2107 h 6157"/>
              <a:gd name="T26" fmla="*/ 4410 w 4803"/>
              <a:gd name="T27" fmla="*/ 2611 h 6157"/>
              <a:gd name="T28" fmla="*/ 4279 w 4803"/>
              <a:gd name="T29" fmla="*/ 2938 h 6157"/>
              <a:gd name="T30" fmla="*/ 4100 w 4803"/>
              <a:gd name="T31" fmla="*/ 3265 h 6157"/>
              <a:gd name="T32" fmla="*/ 3852 w 4803"/>
              <a:gd name="T33" fmla="*/ 3588 h 6157"/>
              <a:gd name="T34" fmla="*/ 3566 w 4803"/>
              <a:gd name="T35" fmla="*/ 3874 h 6157"/>
              <a:gd name="T36" fmla="*/ 3232 w 4803"/>
              <a:gd name="T37" fmla="*/ 4115 h 6157"/>
              <a:gd name="T38" fmla="*/ 2896 w 4803"/>
              <a:gd name="T39" fmla="*/ 4296 h 6157"/>
              <a:gd name="T40" fmla="*/ 2559 w 4803"/>
              <a:gd name="T41" fmla="*/ 4416 h 6157"/>
              <a:gd name="T42" fmla="*/ 2243 w 4803"/>
              <a:gd name="T43" fmla="*/ 4487 h 6157"/>
              <a:gd name="T44" fmla="*/ 1896 w 4803"/>
              <a:gd name="T45" fmla="*/ 4522 h 6157"/>
              <a:gd name="T46" fmla="*/ 1878 w 4803"/>
              <a:gd name="T47" fmla="*/ 3957 h 6157"/>
              <a:gd name="T48" fmla="*/ 1672 w 4803"/>
              <a:gd name="T49" fmla="*/ 3872 h 6157"/>
              <a:gd name="T50" fmla="*/ 597 w 4803"/>
              <a:gd name="T51" fmla="*/ 4997 h 6157"/>
              <a:gd name="T52" fmla="*/ 1672 w 4803"/>
              <a:gd name="T53" fmla="*/ 6122 h 6157"/>
              <a:gd name="T54" fmla="*/ 1804 w 4803"/>
              <a:gd name="T55" fmla="*/ 6148 h 6157"/>
              <a:gd name="T56" fmla="*/ 1878 w 4803"/>
              <a:gd name="T57" fmla="*/ 5447 h 6157"/>
              <a:gd name="T58" fmla="*/ 2454 w 4803"/>
              <a:gd name="T59" fmla="*/ 5313 h 6157"/>
              <a:gd name="T60" fmla="*/ 2835 w 4803"/>
              <a:gd name="T61" fmla="*/ 5165 h 6157"/>
              <a:gd name="T62" fmla="*/ 3240 w 4803"/>
              <a:gd name="T63" fmla="*/ 4948 h 6157"/>
              <a:gd name="T64" fmla="*/ 3348 w 4803"/>
              <a:gd name="T65" fmla="*/ 4873 h 6157"/>
              <a:gd name="T66" fmla="*/ 3923 w 4803"/>
              <a:gd name="T67" fmla="*/ 4375 h 6157"/>
              <a:gd name="T68" fmla="*/ 3996 w 4803"/>
              <a:gd name="T69" fmla="*/ 4297 h 6157"/>
              <a:gd name="T70" fmla="*/ 4282 w 4803"/>
              <a:gd name="T71" fmla="*/ 3908 h 6157"/>
              <a:gd name="T72" fmla="*/ 4510 w 4803"/>
              <a:gd name="T73" fmla="*/ 3497 h 6157"/>
              <a:gd name="T74" fmla="*/ 4567 w 4803"/>
              <a:gd name="T75" fmla="*/ 3356 h 6157"/>
              <a:gd name="T76" fmla="*/ 4721 w 4803"/>
              <a:gd name="T77" fmla="*/ 2878 h 6157"/>
              <a:gd name="T78" fmla="*/ 4792 w 4803"/>
              <a:gd name="T79" fmla="*/ 2391 h 6157"/>
              <a:gd name="T80" fmla="*/ 4796 w 4803"/>
              <a:gd name="T81" fmla="*/ 1913 h 6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3" h="6157">
                <a:moveTo>
                  <a:pt x="0" y="2280"/>
                </a:moveTo>
                <a:cubicBezTo>
                  <a:pt x="0" y="1023"/>
                  <a:pt x="1022" y="0"/>
                  <a:pt x="2279" y="0"/>
                </a:cubicBezTo>
                <a:cubicBezTo>
                  <a:pt x="3320" y="0"/>
                  <a:pt x="4198" y="702"/>
                  <a:pt x="4470" y="1656"/>
                </a:cubicBezTo>
                <a:cubicBezTo>
                  <a:pt x="4420" y="1710"/>
                  <a:pt x="4386" y="1778"/>
                  <a:pt x="4376" y="1856"/>
                </a:cubicBezTo>
                <a:lnTo>
                  <a:pt x="4351" y="2055"/>
                </a:lnTo>
                <a:lnTo>
                  <a:pt x="4309" y="2280"/>
                </a:lnTo>
                <a:lnTo>
                  <a:pt x="4076" y="2280"/>
                </a:lnTo>
                <a:cubicBezTo>
                  <a:pt x="4076" y="1289"/>
                  <a:pt x="3270" y="483"/>
                  <a:pt x="2279" y="483"/>
                </a:cubicBezTo>
                <a:cubicBezTo>
                  <a:pt x="1289" y="483"/>
                  <a:pt x="483" y="1289"/>
                  <a:pt x="483" y="2280"/>
                </a:cubicBezTo>
                <a:cubicBezTo>
                  <a:pt x="483" y="2952"/>
                  <a:pt x="854" y="3537"/>
                  <a:pt x="1402" y="3846"/>
                </a:cubicBezTo>
                <a:lnTo>
                  <a:pt x="1051" y="4197"/>
                </a:lnTo>
                <a:cubicBezTo>
                  <a:pt x="420" y="3791"/>
                  <a:pt x="0" y="3084"/>
                  <a:pt x="0" y="2280"/>
                </a:cubicBezTo>
                <a:close/>
                <a:moveTo>
                  <a:pt x="2279" y="848"/>
                </a:moveTo>
                <a:cubicBezTo>
                  <a:pt x="2146" y="848"/>
                  <a:pt x="2038" y="956"/>
                  <a:pt x="2038" y="1089"/>
                </a:cubicBezTo>
                <a:lnTo>
                  <a:pt x="2038" y="2280"/>
                </a:lnTo>
                <a:cubicBezTo>
                  <a:pt x="2038" y="2413"/>
                  <a:pt x="2146" y="2521"/>
                  <a:pt x="2279" y="2521"/>
                </a:cubicBezTo>
                <a:lnTo>
                  <a:pt x="3646" y="2521"/>
                </a:lnTo>
                <a:cubicBezTo>
                  <a:pt x="3780" y="2521"/>
                  <a:pt x="3888" y="2413"/>
                  <a:pt x="3888" y="2280"/>
                </a:cubicBezTo>
                <a:cubicBezTo>
                  <a:pt x="3888" y="2146"/>
                  <a:pt x="3780" y="2038"/>
                  <a:pt x="3646" y="2038"/>
                </a:cubicBezTo>
                <a:lnTo>
                  <a:pt x="2521" y="2038"/>
                </a:lnTo>
                <a:lnTo>
                  <a:pt x="2521" y="1089"/>
                </a:lnTo>
                <a:cubicBezTo>
                  <a:pt x="2521" y="956"/>
                  <a:pt x="2413" y="848"/>
                  <a:pt x="2279" y="848"/>
                </a:cubicBezTo>
                <a:close/>
                <a:moveTo>
                  <a:pt x="4796" y="1913"/>
                </a:moveTo>
                <a:cubicBezTo>
                  <a:pt x="4794" y="1850"/>
                  <a:pt x="4744" y="1799"/>
                  <a:pt x="4681" y="1795"/>
                </a:cubicBezTo>
                <a:cubicBezTo>
                  <a:pt x="4621" y="1792"/>
                  <a:pt x="4563" y="1838"/>
                  <a:pt x="4555" y="1901"/>
                </a:cubicBezTo>
                <a:lnTo>
                  <a:pt x="4529" y="2107"/>
                </a:lnTo>
                <a:lnTo>
                  <a:pt x="4484" y="2348"/>
                </a:lnTo>
                <a:cubicBezTo>
                  <a:pt x="4465" y="2431"/>
                  <a:pt x="4446" y="2517"/>
                  <a:pt x="4410" y="2611"/>
                </a:cubicBezTo>
                <a:lnTo>
                  <a:pt x="4356" y="2770"/>
                </a:lnTo>
                <a:lnTo>
                  <a:pt x="4279" y="2938"/>
                </a:lnTo>
                <a:cubicBezTo>
                  <a:pt x="4252" y="3008"/>
                  <a:pt x="4210" y="3077"/>
                  <a:pt x="4166" y="3151"/>
                </a:cubicBezTo>
                <a:cubicBezTo>
                  <a:pt x="4144" y="3189"/>
                  <a:pt x="4121" y="3226"/>
                  <a:pt x="4100" y="3265"/>
                </a:cubicBezTo>
                <a:cubicBezTo>
                  <a:pt x="4078" y="3295"/>
                  <a:pt x="4056" y="3325"/>
                  <a:pt x="4034" y="3356"/>
                </a:cubicBezTo>
                <a:cubicBezTo>
                  <a:pt x="3978" y="3436"/>
                  <a:pt x="3924" y="3512"/>
                  <a:pt x="3852" y="3588"/>
                </a:cubicBezTo>
                <a:cubicBezTo>
                  <a:pt x="3790" y="3666"/>
                  <a:pt x="3715" y="3735"/>
                  <a:pt x="3635" y="3809"/>
                </a:cubicBezTo>
                <a:cubicBezTo>
                  <a:pt x="3612" y="3831"/>
                  <a:pt x="3589" y="3852"/>
                  <a:pt x="3566" y="3874"/>
                </a:cubicBezTo>
                <a:cubicBezTo>
                  <a:pt x="3540" y="3894"/>
                  <a:pt x="3515" y="3914"/>
                  <a:pt x="3490" y="3933"/>
                </a:cubicBezTo>
                <a:cubicBezTo>
                  <a:pt x="3406" y="3999"/>
                  <a:pt x="3326" y="4061"/>
                  <a:pt x="3232" y="4115"/>
                </a:cubicBezTo>
                <a:cubicBezTo>
                  <a:pt x="3159" y="4166"/>
                  <a:pt x="3076" y="4207"/>
                  <a:pt x="2996" y="4246"/>
                </a:cubicBezTo>
                <a:cubicBezTo>
                  <a:pt x="2962" y="4263"/>
                  <a:pt x="2929" y="4279"/>
                  <a:pt x="2896" y="4296"/>
                </a:cubicBezTo>
                <a:cubicBezTo>
                  <a:pt x="2855" y="4311"/>
                  <a:pt x="2815" y="4327"/>
                  <a:pt x="2776" y="4342"/>
                </a:cubicBezTo>
                <a:cubicBezTo>
                  <a:pt x="2703" y="4372"/>
                  <a:pt x="2633" y="4399"/>
                  <a:pt x="2559" y="4416"/>
                </a:cubicBezTo>
                <a:lnTo>
                  <a:pt x="2400" y="4460"/>
                </a:lnTo>
                <a:lnTo>
                  <a:pt x="2243" y="4487"/>
                </a:lnTo>
                <a:cubicBezTo>
                  <a:pt x="2163" y="4504"/>
                  <a:pt x="2092" y="4508"/>
                  <a:pt x="2024" y="4512"/>
                </a:cubicBezTo>
                <a:lnTo>
                  <a:pt x="1896" y="4522"/>
                </a:lnTo>
                <a:lnTo>
                  <a:pt x="1878" y="4521"/>
                </a:lnTo>
                <a:lnTo>
                  <a:pt x="1878" y="3957"/>
                </a:lnTo>
                <a:cubicBezTo>
                  <a:pt x="1878" y="3909"/>
                  <a:pt x="1849" y="3865"/>
                  <a:pt x="1804" y="3846"/>
                </a:cubicBezTo>
                <a:cubicBezTo>
                  <a:pt x="1758" y="3827"/>
                  <a:pt x="1707" y="3837"/>
                  <a:pt x="1672" y="3872"/>
                </a:cubicBezTo>
                <a:lnTo>
                  <a:pt x="632" y="4911"/>
                </a:lnTo>
                <a:cubicBezTo>
                  <a:pt x="610" y="4934"/>
                  <a:pt x="597" y="4965"/>
                  <a:pt x="597" y="4997"/>
                </a:cubicBezTo>
                <a:cubicBezTo>
                  <a:pt x="597" y="5029"/>
                  <a:pt x="610" y="5060"/>
                  <a:pt x="632" y="5082"/>
                </a:cubicBezTo>
                <a:lnTo>
                  <a:pt x="1672" y="6122"/>
                </a:lnTo>
                <a:cubicBezTo>
                  <a:pt x="1695" y="6145"/>
                  <a:pt x="1726" y="6157"/>
                  <a:pt x="1757" y="6157"/>
                </a:cubicBezTo>
                <a:cubicBezTo>
                  <a:pt x="1773" y="6157"/>
                  <a:pt x="1789" y="6154"/>
                  <a:pt x="1804" y="6148"/>
                </a:cubicBezTo>
                <a:cubicBezTo>
                  <a:pt x="1849" y="6129"/>
                  <a:pt x="1878" y="6085"/>
                  <a:pt x="1878" y="6036"/>
                </a:cubicBezTo>
                <a:lnTo>
                  <a:pt x="1878" y="5447"/>
                </a:lnTo>
                <a:lnTo>
                  <a:pt x="2101" y="5406"/>
                </a:lnTo>
                <a:cubicBezTo>
                  <a:pt x="2204" y="5385"/>
                  <a:pt x="2332" y="5358"/>
                  <a:pt x="2454" y="5313"/>
                </a:cubicBezTo>
                <a:lnTo>
                  <a:pt x="2597" y="5265"/>
                </a:lnTo>
                <a:lnTo>
                  <a:pt x="2835" y="5165"/>
                </a:lnTo>
                <a:cubicBezTo>
                  <a:pt x="2934" y="5125"/>
                  <a:pt x="3029" y="5070"/>
                  <a:pt x="3121" y="5016"/>
                </a:cubicBezTo>
                <a:cubicBezTo>
                  <a:pt x="3160" y="4994"/>
                  <a:pt x="3199" y="4970"/>
                  <a:pt x="3240" y="4948"/>
                </a:cubicBezTo>
                <a:cubicBezTo>
                  <a:pt x="3244" y="4946"/>
                  <a:pt x="3248" y="4943"/>
                  <a:pt x="3252" y="4940"/>
                </a:cubicBezTo>
                <a:cubicBezTo>
                  <a:pt x="3284" y="4918"/>
                  <a:pt x="3316" y="4895"/>
                  <a:pt x="3348" y="4873"/>
                </a:cubicBezTo>
                <a:cubicBezTo>
                  <a:pt x="3446" y="4805"/>
                  <a:pt x="3547" y="4735"/>
                  <a:pt x="3633" y="4654"/>
                </a:cubicBezTo>
                <a:cubicBezTo>
                  <a:pt x="3739" y="4569"/>
                  <a:pt x="3833" y="4470"/>
                  <a:pt x="3923" y="4375"/>
                </a:cubicBezTo>
                <a:lnTo>
                  <a:pt x="3988" y="4306"/>
                </a:lnTo>
                <a:cubicBezTo>
                  <a:pt x="3991" y="4303"/>
                  <a:pt x="3993" y="4300"/>
                  <a:pt x="3996" y="4297"/>
                </a:cubicBezTo>
                <a:lnTo>
                  <a:pt x="4055" y="4222"/>
                </a:lnTo>
                <a:cubicBezTo>
                  <a:pt x="4136" y="4121"/>
                  <a:pt x="4219" y="4016"/>
                  <a:pt x="4282" y="3908"/>
                </a:cubicBezTo>
                <a:cubicBezTo>
                  <a:pt x="4353" y="3808"/>
                  <a:pt x="4406" y="3702"/>
                  <a:pt x="4457" y="3601"/>
                </a:cubicBezTo>
                <a:cubicBezTo>
                  <a:pt x="4475" y="3565"/>
                  <a:pt x="4492" y="3531"/>
                  <a:pt x="4510" y="3497"/>
                </a:cubicBezTo>
                <a:cubicBezTo>
                  <a:pt x="4513" y="3492"/>
                  <a:pt x="4515" y="3487"/>
                  <a:pt x="4517" y="3482"/>
                </a:cubicBezTo>
                <a:cubicBezTo>
                  <a:pt x="4533" y="3439"/>
                  <a:pt x="4550" y="3397"/>
                  <a:pt x="4567" y="3356"/>
                </a:cubicBezTo>
                <a:cubicBezTo>
                  <a:pt x="4605" y="3264"/>
                  <a:pt x="4643" y="3169"/>
                  <a:pt x="4665" y="3076"/>
                </a:cubicBezTo>
                <a:lnTo>
                  <a:pt x="4721" y="2878"/>
                </a:lnTo>
                <a:lnTo>
                  <a:pt x="4753" y="2704"/>
                </a:lnTo>
                <a:cubicBezTo>
                  <a:pt x="4778" y="2589"/>
                  <a:pt x="4785" y="2483"/>
                  <a:pt x="4792" y="2391"/>
                </a:cubicBezTo>
                <a:lnTo>
                  <a:pt x="4803" y="2233"/>
                </a:lnTo>
                <a:lnTo>
                  <a:pt x="4796" y="1913"/>
                </a:lnTo>
                <a:close/>
              </a:path>
            </a:pathLst>
          </a:custGeom>
          <a:solidFill>
            <a:schemeClr val="bg1"/>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1" cy="6857278"/>
          </a:xfrm>
          <a:prstGeom prst="rect">
            <a:avLst/>
          </a:prstGeom>
        </p:spPr>
      </p:pic>
      <p:sp>
        <p:nvSpPr>
          <p:cNvPr id="20" name="矩形 19"/>
          <p:cNvSpPr/>
          <p:nvPr/>
        </p:nvSpPr>
        <p:spPr>
          <a:xfrm>
            <a:off x="1266092" y="844062"/>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411862"/>
            <a:ext cx="10730753" cy="6284624"/>
          </a:xfrm>
          <a:prstGeom prst="rect">
            <a:avLst/>
          </a:prstGeom>
        </p:spPr>
      </p:pic>
      <p:grpSp>
        <p:nvGrpSpPr>
          <p:cNvPr id="7" name="îSlíḋé"/>
          <p:cNvGrpSpPr/>
          <p:nvPr/>
        </p:nvGrpSpPr>
        <p:grpSpPr>
          <a:xfrm>
            <a:off x="4253940" y="1795311"/>
            <a:ext cx="4579460" cy="551797"/>
            <a:chOff x="4206361" y="1523852"/>
            <a:chExt cx="4612759" cy="555810"/>
          </a:xfrm>
        </p:grpSpPr>
        <p:sp>
          <p:nvSpPr>
            <p:cNvPr id="17" name="ísḻíḍê"/>
            <p:cNvSpPr/>
            <p:nvPr/>
          </p:nvSpPr>
          <p:spPr>
            <a:xfrm>
              <a:off x="4206361" y="1523852"/>
              <a:ext cx="555810" cy="555810"/>
            </a:xfrm>
            <a:prstGeom prst="ellipse">
              <a:avLst/>
            </a:prstGeom>
            <a:solidFill>
              <a:srgbClr val="81D2FF"/>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p:cNvSpPr/>
            <p:nvPr/>
          </p:nvSpPr>
          <p:spPr bwMode="auto">
            <a:xfrm>
              <a:off x="4900708" y="1564193"/>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个 人 信 息 概 述</a:t>
              </a:r>
              <a:endParaRPr lang="en-US" altLang="zh-CN" sz="2400" b="1" dirty="0">
                <a:solidFill>
                  <a:schemeClr val="tx1">
                    <a:lumMod val="75000"/>
                    <a:lumOff val="25000"/>
                  </a:schemeClr>
                </a:solidFill>
                <a:cs typeface="+mn-ea"/>
                <a:sym typeface="+mn-lt"/>
              </a:endParaRPr>
            </a:p>
          </p:txBody>
        </p:sp>
      </p:grpSp>
      <p:grpSp>
        <p:nvGrpSpPr>
          <p:cNvPr id="8" name="íşļiḑé"/>
          <p:cNvGrpSpPr/>
          <p:nvPr/>
        </p:nvGrpSpPr>
        <p:grpSpPr>
          <a:xfrm>
            <a:off x="5182048" y="2845337"/>
            <a:ext cx="4579460" cy="551797"/>
            <a:chOff x="4690455" y="2795372"/>
            <a:chExt cx="4612759" cy="555810"/>
          </a:xfrm>
        </p:grpSpPr>
        <p:sp>
          <p:nvSpPr>
            <p:cNvPr id="15" name="ïṥliḋê"/>
            <p:cNvSpPr/>
            <p:nvPr/>
          </p:nvSpPr>
          <p:spPr>
            <a:xfrm>
              <a:off x="4690455" y="2795372"/>
              <a:ext cx="555810" cy="555810"/>
            </a:xfrm>
            <a:prstGeom prst="ellipse">
              <a:avLst/>
            </a:prstGeom>
            <a:solidFill>
              <a:srgbClr val="EB8FA6"/>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p:cNvSpPr/>
            <p:nvPr/>
          </p:nvSpPr>
          <p:spPr bwMode="auto">
            <a:xfrm>
              <a:off x="5384802" y="2835713"/>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爱 好 特 长 介 绍</a:t>
              </a:r>
              <a:endParaRPr lang="en-US" altLang="zh-CN" sz="2400" b="1" dirty="0">
                <a:solidFill>
                  <a:schemeClr val="tx1">
                    <a:lumMod val="75000"/>
                    <a:lumOff val="25000"/>
                  </a:schemeClr>
                </a:solidFill>
                <a:cs typeface="+mn-ea"/>
                <a:sym typeface="+mn-lt"/>
              </a:endParaRPr>
            </a:p>
          </p:txBody>
        </p:sp>
      </p:grpSp>
      <p:grpSp>
        <p:nvGrpSpPr>
          <p:cNvPr id="9" name="ïṧḷide"/>
          <p:cNvGrpSpPr/>
          <p:nvPr/>
        </p:nvGrpSpPr>
        <p:grpSpPr>
          <a:xfrm>
            <a:off x="4805738" y="3957510"/>
            <a:ext cx="4579460" cy="551797"/>
            <a:chOff x="4690455" y="3913219"/>
            <a:chExt cx="4612759" cy="555810"/>
          </a:xfrm>
        </p:grpSpPr>
        <p:sp>
          <p:nvSpPr>
            <p:cNvPr id="13" name="ïṧḻîde"/>
            <p:cNvSpPr/>
            <p:nvPr/>
          </p:nvSpPr>
          <p:spPr>
            <a:xfrm>
              <a:off x="4690455" y="3913219"/>
              <a:ext cx="555810" cy="555810"/>
            </a:xfrm>
            <a:prstGeom prst="ellipse">
              <a:avLst/>
            </a:prstGeom>
            <a:solidFill>
              <a:srgbClr val="81D2FF"/>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p:cNvSpPr/>
            <p:nvPr/>
          </p:nvSpPr>
          <p:spPr bwMode="auto">
            <a:xfrm>
              <a:off x="5384802" y="3953560"/>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r>
                <a:rPr lang="zh-CN" altLang="en-US" sz="2400" b="1" dirty="0" smtClean="0">
                  <a:solidFill>
                    <a:schemeClr val="tx1">
                      <a:lumMod val="75000"/>
                      <a:lumOff val="25000"/>
                    </a:schemeClr>
                  </a:solidFill>
                  <a:cs typeface="+mn-ea"/>
                  <a:sym typeface="+mn-lt"/>
                </a:rPr>
                <a:t>  学 习 成 果 总 结</a:t>
              </a:r>
              <a:endParaRPr lang="en-US" altLang="zh-CN" sz="2400" b="1" dirty="0">
                <a:solidFill>
                  <a:schemeClr val="tx1">
                    <a:lumMod val="75000"/>
                    <a:lumOff val="25000"/>
                  </a:schemeClr>
                </a:solidFill>
                <a:cs typeface="+mn-ea"/>
                <a:sym typeface="+mn-lt"/>
              </a:endParaRPr>
            </a:p>
          </p:txBody>
        </p:sp>
      </p:grpSp>
      <p:grpSp>
        <p:nvGrpSpPr>
          <p:cNvPr id="10" name="íSliḍé"/>
          <p:cNvGrpSpPr/>
          <p:nvPr/>
        </p:nvGrpSpPr>
        <p:grpSpPr>
          <a:xfrm>
            <a:off x="5854335" y="4951089"/>
            <a:ext cx="4579460" cy="551797"/>
            <a:chOff x="4206361" y="5031065"/>
            <a:chExt cx="4612759" cy="555810"/>
          </a:xfrm>
        </p:grpSpPr>
        <p:sp>
          <p:nvSpPr>
            <p:cNvPr id="11" name="îṣḷíḍê"/>
            <p:cNvSpPr/>
            <p:nvPr/>
          </p:nvSpPr>
          <p:spPr>
            <a:xfrm>
              <a:off x="4206361" y="5031065"/>
              <a:ext cx="555810" cy="555810"/>
            </a:xfrm>
            <a:prstGeom prst="ellipse">
              <a:avLst/>
            </a:prstGeom>
            <a:solidFill>
              <a:srgbClr val="EB8FA6"/>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p:cNvSpPr/>
            <p:nvPr/>
          </p:nvSpPr>
          <p:spPr bwMode="auto">
            <a:xfrm>
              <a:off x="4900708" y="5071403"/>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参 与 项 目 展 示</a:t>
              </a:r>
              <a:endParaRPr lang="en-US" altLang="zh-CN" sz="2400" b="1" dirty="0">
                <a:solidFill>
                  <a:schemeClr val="tx1">
                    <a:lumMod val="75000"/>
                    <a:lumOff val="25000"/>
                  </a:schemeClr>
                </a:solidFill>
                <a:cs typeface="+mn-ea"/>
                <a:sym typeface="+mn-lt"/>
              </a:endParaRPr>
            </a:p>
          </p:txBody>
        </p:sp>
      </p:grpSp>
      <p:sp>
        <p:nvSpPr>
          <p:cNvPr id="21" name="文本框 20"/>
          <p:cNvSpPr txBox="1"/>
          <p:nvPr/>
        </p:nvSpPr>
        <p:spPr>
          <a:xfrm>
            <a:off x="1850232" y="2944614"/>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sp>
        <p:nvSpPr>
          <p:cNvPr id="22" name="矩形 21"/>
          <p:cNvSpPr/>
          <p:nvPr/>
        </p:nvSpPr>
        <p:spPr>
          <a:xfrm>
            <a:off x="2103961" y="3822927"/>
            <a:ext cx="1863908" cy="646331"/>
          </a:xfrm>
          <a:prstGeom prst="rect">
            <a:avLst/>
          </a:prstGeom>
        </p:spPr>
        <p:txBody>
          <a:bodyPr wrap="none">
            <a:spAutoFit/>
          </a:bodyPr>
          <a:lstStyle/>
          <a:p>
            <a:pPr algn="ctr" defTabSz="914400"/>
            <a:r>
              <a:rPr lang="en-US" altLang="zh-CN" sz="3600" dirty="0">
                <a:cs typeface="+mn-ea"/>
                <a:sym typeface="+mn-lt"/>
              </a:rPr>
              <a:t>Contents</a:t>
            </a:r>
            <a:endParaRPr lang="zh-CN" altLang="en-US" sz="36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参与项目展示</a:t>
            </a:r>
            <a:endParaRPr lang="zh-CN" altLang="en-US" sz="2800" dirty="0">
              <a:solidFill>
                <a:schemeClr val="tx1">
                  <a:lumMod val="75000"/>
                  <a:lumOff val="25000"/>
                </a:schemeClr>
              </a:solidFill>
              <a:cs typeface="+mn-ea"/>
              <a:sym typeface="+mn-lt"/>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5692" y="2508303"/>
            <a:ext cx="3482753" cy="2489200"/>
          </a:xfrm>
          <a:prstGeom prst="rect">
            <a:avLst/>
          </a:prstGeom>
        </p:spPr>
      </p:pic>
      <p:sp>
        <p:nvSpPr>
          <p:cNvPr id="8" name="矩形 7"/>
          <p:cNvSpPr/>
          <p:nvPr/>
        </p:nvSpPr>
        <p:spPr>
          <a:xfrm>
            <a:off x="5198207" y="2508302"/>
            <a:ext cx="5353235" cy="2489199"/>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6297289" y="2508300"/>
            <a:ext cx="3760401" cy="2206438"/>
          </a:xfrm>
          <a:prstGeom prst="rect">
            <a:avLst/>
          </a:prstGeom>
        </p:spPr>
        <p:txBody>
          <a:bodyPr wrap="square">
            <a:spAutoFit/>
          </a:bodyPr>
          <a:lstStyle/>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endParaRPr lang="en-US" altLang="zh-CN" sz="1200" dirty="0">
              <a:solidFill>
                <a:schemeClr val="bg1"/>
              </a:solidFill>
              <a:cs typeface="+mn-ea"/>
              <a:sym typeface="+mn-lt"/>
            </a:endParaRPr>
          </a:p>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endParaRPr lang="en-US" altLang="zh-CN" sz="1200" dirty="0">
              <a:solidFill>
                <a:schemeClr val="bg1"/>
              </a:solidFill>
              <a:cs typeface="+mn-ea"/>
              <a:sym typeface="+mn-lt"/>
            </a:endParaRPr>
          </a:p>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endParaRPr lang="en-US" altLang="zh-CN" sz="1200" dirty="0">
              <a:solidFill>
                <a:schemeClr val="bg1"/>
              </a:solidFill>
              <a:cs typeface="+mn-ea"/>
              <a:sym typeface="+mn-lt"/>
            </a:endParaRPr>
          </a:p>
          <a:p>
            <a:pPr marL="171450" indent="-171450" algn="ctr">
              <a:lnSpc>
                <a:spcPct val="300000"/>
              </a:lnSpc>
              <a:buFont typeface="Wingdings" panose="05000000000000000000" pitchFamily="2" charset="2"/>
              <a:buChar char="l"/>
            </a:pPr>
            <a:r>
              <a:rPr lang="zh-CN" altLang="en-US" sz="1200" dirty="0">
                <a:solidFill>
                  <a:schemeClr val="bg1"/>
                </a:solidFill>
                <a:cs typeface="+mn-ea"/>
                <a:sym typeface="+mn-lt"/>
              </a:rPr>
              <a:t>输入你需要的文本内容输入你需要的文本内容</a:t>
            </a:r>
          </a:p>
        </p:txBody>
      </p:sp>
      <p:sp>
        <p:nvSpPr>
          <p:cNvPr id="10" name="clipboard-with-list_73902"/>
          <p:cNvSpPr>
            <a:spLocks noChangeAspect="1"/>
          </p:cNvSpPr>
          <p:nvPr/>
        </p:nvSpPr>
        <p:spPr bwMode="auto">
          <a:xfrm>
            <a:off x="5883336" y="3381663"/>
            <a:ext cx="140302" cy="202579"/>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11" name="blackboard_161332"/>
          <p:cNvSpPr>
            <a:spLocks noChangeAspect="1"/>
          </p:cNvSpPr>
          <p:nvPr/>
        </p:nvSpPr>
        <p:spPr bwMode="auto">
          <a:xfrm>
            <a:off x="5854086" y="3917184"/>
            <a:ext cx="198803" cy="202579"/>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chemeClr val="bg1"/>
          </a:solidFill>
          <a:ln>
            <a:noFill/>
          </a:ln>
        </p:spPr>
        <p:txBody>
          <a:bodyPr/>
          <a:lstStyle/>
          <a:p>
            <a:endParaRPr lang="zh-CN" altLang="en-US">
              <a:cs typeface="+mn-ea"/>
              <a:sym typeface="+mn-lt"/>
            </a:endParaRPr>
          </a:p>
        </p:txBody>
      </p:sp>
      <p:sp>
        <p:nvSpPr>
          <p:cNvPr id="12" name="setting-flow-interface-symbol_38876"/>
          <p:cNvSpPr>
            <a:spLocks noChangeAspect="1"/>
          </p:cNvSpPr>
          <p:nvPr/>
        </p:nvSpPr>
        <p:spPr bwMode="auto">
          <a:xfrm>
            <a:off x="5858020" y="2846142"/>
            <a:ext cx="190935" cy="202579"/>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chemeClr val="bg1"/>
          </a:solidFill>
          <a:ln>
            <a:noFill/>
          </a:ln>
        </p:spPr>
        <p:txBody>
          <a:bodyPr/>
          <a:lstStyle/>
          <a:p>
            <a:endParaRPr lang="zh-CN" altLang="en-US">
              <a:cs typeface="+mn-ea"/>
              <a:sym typeface="+mn-lt"/>
            </a:endParaRPr>
          </a:p>
        </p:txBody>
      </p:sp>
      <p:sp>
        <p:nvSpPr>
          <p:cNvPr id="13" name="registry_31010"/>
          <p:cNvSpPr>
            <a:spLocks noChangeAspect="1"/>
          </p:cNvSpPr>
          <p:nvPr/>
        </p:nvSpPr>
        <p:spPr bwMode="auto">
          <a:xfrm>
            <a:off x="5852198" y="4452704"/>
            <a:ext cx="202579" cy="191055"/>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参与项目展示</a:t>
            </a:r>
            <a:endParaRPr lang="zh-CN" altLang="en-US" sz="2800" dirty="0">
              <a:solidFill>
                <a:schemeClr val="tx1">
                  <a:lumMod val="75000"/>
                  <a:lumOff val="25000"/>
                </a:schemeClr>
              </a:solidFill>
              <a:cs typeface="+mn-ea"/>
              <a:sym typeface="+mn-lt"/>
            </a:endParaRPr>
          </a:p>
        </p:txBody>
      </p:sp>
      <p:sp>
        <p:nvSpPr>
          <p:cNvPr id="7" name="矩形 6"/>
          <p:cNvSpPr/>
          <p:nvPr/>
        </p:nvSpPr>
        <p:spPr>
          <a:xfrm>
            <a:off x="2579077" y="2793114"/>
            <a:ext cx="7010400" cy="2228271"/>
          </a:xfrm>
          <a:prstGeom prst="rect">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5507005" y="2139640"/>
            <a:ext cx="1154545" cy="1154545"/>
          </a:xfrm>
          <a:prstGeom prst="ellipse">
            <a:avLst/>
          </a:prstGeom>
          <a:solidFill>
            <a:srgbClr val="EB8FA6">
              <a:alpha val="69804"/>
            </a:srgbClr>
          </a:solidFill>
          <a:ln w="19050">
            <a:solidFill>
              <a:srgbClr val="EB8F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monitor-with-text_81372"/>
          <p:cNvSpPr>
            <a:spLocks noChangeAspect="1"/>
          </p:cNvSpPr>
          <p:nvPr/>
        </p:nvSpPr>
        <p:spPr bwMode="auto">
          <a:xfrm>
            <a:off x="5823307" y="2477995"/>
            <a:ext cx="508568" cy="477834"/>
          </a:xfrm>
          <a:custGeom>
            <a:avLst/>
            <a:gdLst>
              <a:gd name="connsiteX0" fmla="*/ 484158 w 606016"/>
              <a:gd name="connsiteY0" fmla="*/ 384419 h 569392"/>
              <a:gd name="connsiteX1" fmla="*/ 470317 w 606016"/>
              <a:gd name="connsiteY1" fmla="*/ 398145 h 569392"/>
              <a:gd name="connsiteX2" fmla="*/ 484158 w 606016"/>
              <a:gd name="connsiteY2" fmla="*/ 411964 h 569392"/>
              <a:gd name="connsiteX3" fmla="*/ 497906 w 606016"/>
              <a:gd name="connsiteY3" fmla="*/ 398145 h 569392"/>
              <a:gd name="connsiteX4" fmla="*/ 484158 w 606016"/>
              <a:gd name="connsiteY4" fmla="*/ 384419 h 569392"/>
              <a:gd name="connsiteX5" fmla="*/ 545040 w 606016"/>
              <a:gd name="connsiteY5" fmla="*/ 381151 h 569392"/>
              <a:gd name="connsiteX6" fmla="*/ 527926 w 606016"/>
              <a:gd name="connsiteY6" fmla="*/ 398145 h 569392"/>
              <a:gd name="connsiteX7" fmla="*/ 545040 w 606016"/>
              <a:gd name="connsiteY7" fmla="*/ 415232 h 569392"/>
              <a:gd name="connsiteX8" fmla="*/ 562155 w 606016"/>
              <a:gd name="connsiteY8" fmla="*/ 398145 h 569392"/>
              <a:gd name="connsiteX9" fmla="*/ 545040 w 606016"/>
              <a:gd name="connsiteY9" fmla="*/ 381151 h 569392"/>
              <a:gd name="connsiteX10" fmla="*/ 122039 w 606016"/>
              <a:gd name="connsiteY10" fmla="*/ 293411 h 569392"/>
              <a:gd name="connsiteX11" fmla="*/ 239679 w 606016"/>
              <a:gd name="connsiteY11" fmla="*/ 293411 h 569392"/>
              <a:gd name="connsiteX12" fmla="*/ 249872 w 606016"/>
              <a:gd name="connsiteY12" fmla="*/ 303584 h 569392"/>
              <a:gd name="connsiteX13" fmla="*/ 239679 w 606016"/>
              <a:gd name="connsiteY13" fmla="*/ 313663 h 569392"/>
              <a:gd name="connsiteX14" fmla="*/ 122039 w 606016"/>
              <a:gd name="connsiteY14" fmla="*/ 313663 h 569392"/>
              <a:gd name="connsiteX15" fmla="*/ 111846 w 606016"/>
              <a:gd name="connsiteY15" fmla="*/ 303584 h 569392"/>
              <a:gd name="connsiteX16" fmla="*/ 122039 w 606016"/>
              <a:gd name="connsiteY16" fmla="*/ 293411 h 569392"/>
              <a:gd name="connsiteX17" fmla="*/ 122039 w 606016"/>
              <a:gd name="connsiteY17" fmla="*/ 252836 h 569392"/>
              <a:gd name="connsiteX18" fmla="*/ 239679 w 606016"/>
              <a:gd name="connsiteY18" fmla="*/ 252836 h 569392"/>
              <a:gd name="connsiteX19" fmla="*/ 249872 w 606016"/>
              <a:gd name="connsiteY19" fmla="*/ 262916 h 569392"/>
              <a:gd name="connsiteX20" fmla="*/ 239679 w 606016"/>
              <a:gd name="connsiteY20" fmla="*/ 273088 h 569392"/>
              <a:gd name="connsiteX21" fmla="*/ 122039 w 606016"/>
              <a:gd name="connsiteY21" fmla="*/ 273088 h 569392"/>
              <a:gd name="connsiteX22" fmla="*/ 111846 w 606016"/>
              <a:gd name="connsiteY22" fmla="*/ 262916 h 569392"/>
              <a:gd name="connsiteX23" fmla="*/ 122039 w 606016"/>
              <a:gd name="connsiteY23" fmla="*/ 252836 h 569392"/>
              <a:gd name="connsiteX24" fmla="*/ 300024 w 606016"/>
              <a:gd name="connsiteY24" fmla="*/ 243521 h 569392"/>
              <a:gd name="connsiteX25" fmla="*/ 473372 w 606016"/>
              <a:gd name="connsiteY25" fmla="*/ 243521 h 569392"/>
              <a:gd name="connsiteX26" fmla="*/ 483937 w 606016"/>
              <a:gd name="connsiteY26" fmla="*/ 254072 h 569392"/>
              <a:gd name="connsiteX27" fmla="*/ 483937 w 606016"/>
              <a:gd name="connsiteY27" fmla="*/ 312428 h 569392"/>
              <a:gd name="connsiteX28" fmla="*/ 473372 w 606016"/>
              <a:gd name="connsiteY28" fmla="*/ 322978 h 569392"/>
              <a:gd name="connsiteX29" fmla="*/ 300024 w 606016"/>
              <a:gd name="connsiteY29" fmla="*/ 322978 h 569392"/>
              <a:gd name="connsiteX30" fmla="*/ 289459 w 606016"/>
              <a:gd name="connsiteY30" fmla="*/ 312428 h 569392"/>
              <a:gd name="connsiteX31" fmla="*/ 289459 w 606016"/>
              <a:gd name="connsiteY31" fmla="*/ 254072 h 569392"/>
              <a:gd name="connsiteX32" fmla="*/ 300024 w 606016"/>
              <a:gd name="connsiteY32" fmla="*/ 243521 h 569392"/>
              <a:gd name="connsiteX33" fmla="*/ 122040 w 606016"/>
              <a:gd name="connsiteY33" fmla="*/ 203440 h 569392"/>
              <a:gd name="connsiteX34" fmla="*/ 483976 w 606016"/>
              <a:gd name="connsiteY34" fmla="*/ 203440 h 569392"/>
              <a:gd name="connsiteX35" fmla="*/ 494170 w 606016"/>
              <a:gd name="connsiteY35" fmla="*/ 213520 h 569392"/>
              <a:gd name="connsiteX36" fmla="*/ 483976 w 606016"/>
              <a:gd name="connsiteY36" fmla="*/ 223692 h 569392"/>
              <a:gd name="connsiteX37" fmla="*/ 122040 w 606016"/>
              <a:gd name="connsiteY37" fmla="*/ 223692 h 569392"/>
              <a:gd name="connsiteX38" fmla="*/ 111846 w 606016"/>
              <a:gd name="connsiteY38" fmla="*/ 213520 h 569392"/>
              <a:gd name="connsiteX39" fmla="*/ 122040 w 606016"/>
              <a:gd name="connsiteY39" fmla="*/ 203440 h 569392"/>
              <a:gd name="connsiteX40" fmla="*/ 122040 w 606016"/>
              <a:gd name="connsiteY40" fmla="*/ 162935 h 569392"/>
              <a:gd name="connsiteX41" fmla="*/ 483976 w 606016"/>
              <a:gd name="connsiteY41" fmla="*/ 162935 h 569392"/>
              <a:gd name="connsiteX42" fmla="*/ 494170 w 606016"/>
              <a:gd name="connsiteY42" fmla="*/ 173015 h 569392"/>
              <a:gd name="connsiteX43" fmla="*/ 483976 w 606016"/>
              <a:gd name="connsiteY43" fmla="*/ 183187 h 569392"/>
              <a:gd name="connsiteX44" fmla="*/ 122040 w 606016"/>
              <a:gd name="connsiteY44" fmla="*/ 183187 h 569392"/>
              <a:gd name="connsiteX45" fmla="*/ 111846 w 606016"/>
              <a:gd name="connsiteY45" fmla="*/ 173015 h 569392"/>
              <a:gd name="connsiteX46" fmla="*/ 122040 w 606016"/>
              <a:gd name="connsiteY46" fmla="*/ 162935 h 569392"/>
              <a:gd name="connsiteX47" fmla="*/ 273826 w 606016"/>
              <a:gd name="connsiteY47" fmla="*/ 119891 h 569392"/>
              <a:gd name="connsiteX48" fmla="*/ 483975 w 606016"/>
              <a:gd name="connsiteY48" fmla="*/ 119891 h 569392"/>
              <a:gd name="connsiteX49" fmla="*/ 494169 w 606016"/>
              <a:gd name="connsiteY49" fmla="*/ 129971 h 569392"/>
              <a:gd name="connsiteX50" fmla="*/ 483975 w 606016"/>
              <a:gd name="connsiteY50" fmla="*/ 140143 h 569392"/>
              <a:gd name="connsiteX51" fmla="*/ 273826 w 606016"/>
              <a:gd name="connsiteY51" fmla="*/ 140143 h 569392"/>
              <a:gd name="connsiteX52" fmla="*/ 263632 w 606016"/>
              <a:gd name="connsiteY52" fmla="*/ 129971 h 569392"/>
              <a:gd name="connsiteX53" fmla="*/ 273826 w 606016"/>
              <a:gd name="connsiteY53" fmla="*/ 119891 h 569392"/>
              <a:gd name="connsiteX54" fmla="*/ 273826 w 606016"/>
              <a:gd name="connsiteY54" fmla="*/ 79386 h 569392"/>
              <a:gd name="connsiteX55" fmla="*/ 483975 w 606016"/>
              <a:gd name="connsiteY55" fmla="*/ 79386 h 569392"/>
              <a:gd name="connsiteX56" fmla="*/ 494169 w 606016"/>
              <a:gd name="connsiteY56" fmla="*/ 89466 h 569392"/>
              <a:gd name="connsiteX57" fmla="*/ 483975 w 606016"/>
              <a:gd name="connsiteY57" fmla="*/ 99638 h 569392"/>
              <a:gd name="connsiteX58" fmla="*/ 273826 w 606016"/>
              <a:gd name="connsiteY58" fmla="*/ 99638 h 569392"/>
              <a:gd name="connsiteX59" fmla="*/ 263632 w 606016"/>
              <a:gd name="connsiteY59" fmla="*/ 89466 h 569392"/>
              <a:gd name="connsiteX60" fmla="*/ 273826 w 606016"/>
              <a:gd name="connsiteY60" fmla="*/ 79386 h 569392"/>
              <a:gd name="connsiteX61" fmla="*/ 132642 w 606016"/>
              <a:gd name="connsiteY61" fmla="*/ 70848 h 569392"/>
              <a:gd name="connsiteX62" fmla="*/ 225759 w 606016"/>
              <a:gd name="connsiteY62" fmla="*/ 70848 h 569392"/>
              <a:gd name="connsiteX63" fmla="*/ 236323 w 606016"/>
              <a:gd name="connsiteY63" fmla="*/ 81400 h 569392"/>
              <a:gd name="connsiteX64" fmla="*/ 236323 w 606016"/>
              <a:gd name="connsiteY64" fmla="*/ 137988 h 569392"/>
              <a:gd name="connsiteX65" fmla="*/ 225759 w 606016"/>
              <a:gd name="connsiteY65" fmla="*/ 148540 h 569392"/>
              <a:gd name="connsiteX66" fmla="*/ 132642 w 606016"/>
              <a:gd name="connsiteY66" fmla="*/ 148540 h 569392"/>
              <a:gd name="connsiteX67" fmla="*/ 122078 w 606016"/>
              <a:gd name="connsiteY67" fmla="*/ 137988 h 569392"/>
              <a:gd name="connsiteX68" fmla="*/ 122078 w 606016"/>
              <a:gd name="connsiteY68" fmla="*/ 81400 h 569392"/>
              <a:gd name="connsiteX69" fmla="*/ 132642 w 606016"/>
              <a:gd name="connsiteY69" fmla="*/ 70848 h 569392"/>
              <a:gd name="connsiteX70" fmla="*/ 49473 w 606016"/>
              <a:gd name="connsiteY70" fmla="*/ 40524 h 569392"/>
              <a:gd name="connsiteX71" fmla="*/ 40588 w 606016"/>
              <a:gd name="connsiteY71" fmla="*/ 49395 h 569392"/>
              <a:gd name="connsiteX72" fmla="*/ 40588 w 606016"/>
              <a:gd name="connsiteY72" fmla="*/ 363877 h 569392"/>
              <a:gd name="connsiteX73" fmla="*/ 565428 w 606016"/>
              <a:gd name="connsiteY73" fmla="*/ 363877 h 569392"/>
              <a:gd name="connsiteX74" fmla="*/ 565428 w 606016"/>
              <a:gd name="connsiteY74" fmla="*/ 49395 h 569392"/>
              <a:gd name="connsiteX75" fmla="*/ 556450 w 606016"/>
              <a:gd name="connsiteY75" fmla="*/ 40524 h 569392"/>
              <a:gd name="connsiteX76" fmla="*/ 49473 w 606016"/>
              <a:gd name="connsiteY76" fmla="*/ 0 h 569392"/>
              <a:gd name="connsiteX77" fmla="*/ 556450 w 606016"/>
              <a:gd name="connsiteY77" fmla="*/ 0 h 569392"/>
              <a:gd name="connsiteX78" fmla="*/ 606016 w 606016"/>
              <a:gd name="connsiteY78" fmla="*/ 49395 h 569392"/>
              <a:gd name="connsiteX79" fmla="*/ 606016 w 606016"/>
              <a:gd name="connsiteY79" fmla="*/ 392916 h 569392"/>
              <a:gd name="connsiteX80" fmla="*/ 556450 w 606016"/>
              <a:gd name="connsiteY80" fmla="*/ 442311 h 569392"/>
              <a:gd name="connsiteX81" fmla="*/ 386522 w 606016"/>
              <a:gd name="connsiteY81" fmla="*/ 442311 h 569392"/>
              <a:gd name="connsiteX82" fmla="*/ 386522 w 606016"/>
              <a:gd name="connsiteY82" fmla="*/ 508606 h 569392"/>
              <a:gd name="connsiteX83" fmla="*/ 413363 w 606016"/>
              <a:gd name="connsiteY83" fmla="*/ 508606 h 569392"/>
              <a:gd name="connsiteX84" fmla="*/ 443851 w 606016"/>
              <a:gd name="connsiteY84" fmla="*/ 539046 h 569392"/>
              <a:gd name="connsiteX85" fmla="*/ 413363 w 606016"/>
              <a:gd name="connsiteY85" fmla="*/ 569392 h 569392"/>
              <a:gd name="connsiteX86" fmla="*/ 192653 w 606016"/>
              <a:gd name="connsiteY86" fmla="*/ 569392 h 569392"/>
              <a:gd name="connsiteX87" fmla="*/ 162165 w 606016"/>
              <a:gd name="connsiteY87" fmla="*/ 539046 h 569392"/>
              <a:gd name="connsiteX88" fmla="*/ 192653 w 606016"/>
              <a:gd name="connsiteY88" fmla="*/ 508606 h 569392"/>
              <a:gd name="connsiteX89" fmla="*/ 219494 w 606016"/>
              <a:gd name="connsiteY89" fmla="*/ 508606 h 569392"/>
              <a:gd name="connsiteX90" fmla="*/ 219494 w 606016"/>
              <a:gd name="connsiteY90" fmla="*/ 442311 h 569392"/>
              <a:gd name="connsiteX91" fmla="*/ 49473 w 606016"/>
              <a:gd name="connsiteY91" fmla="*/ 442311 h 569392"/>
              <a:gd name="connsiteX92" fmla="*/ 0 w 606016"/>
              <a:gd name="connsiteY92" fmla="*/ 392916 h 569392"/>
              <a:gd name="connsiteX93" fmla="*/ 0 w 606016"/>
              <a:gd name="connsiteY93" fmla="*/ 49395 h 569392"/>
              <a:gd name="connsiteX94" fmla="*/ 49473 w 606016"/>
              <a:gd name="connsiteY94" fmla="*/ 0 h 56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6016" h="569392">
                <a:moveTo>
                  <a:pt x="484158" y="384419"/>
                </a:moveTo>
                <a:cubicBezTo>
                  <a:pt x="476489" y="384419"/>
                  <a:pt x="470317" y="390582"/>
                  <a:pt x="470317" y="398145"/>
                </a:cubicBezTo>
                <a:cubicBezTo>
                  <a:pt x="470317" y="405802"/>
                  <a:pt x="476489" y="411964"/>
                  <a:pt x="484158" y="411964"/>
                </a:cubicBezTo>
                <a:cubicBezTo>
                  <a:pt x="491733" y="411964"/>
                  <a:pt x="497906" y="405802"/>
                  <a:pt x="497906" y="398145"/>
                </a:cubicBezTo>
                <a:cubicBezTo>
                  <a:pt x="497906" y="390582"/>
                  <a:pt x="491733" y="384419"/>
                  <a:pt x="484158" y="384419"/>
                </a:cubicBezTo>
                <a:close/>
                <a:moveTo>
                  <a:pt x="545040" y="381151"/>
                </a:moveTo>
                <a:cubicBezTo>
                  <a:pt x="535595" y="381151"/>
                  <a:pt x="527926" y="388714"/>
                  <a:pt x="527926" y="398145"/>
                </a:cubicBezTo>
                <a:cubicBezTo>
                  <a:pt x="527926" y="407576"/>
                  <a:pt x="535595" y="415232"/>
                  <a:pt x="545040" y="415232"/>
                </a:cubicBezTo>
                <a:cubicBezTo>
                  <a:pt x="554486" y="415232"/>
                  <a:pt x="562155" y="407576"/>
                  <a:pt x="562155" y="398145"/>
                </a:cubicBezTo>
                <a:cubicBezTo>
                  <a:pt x="562155" y="388714"/>
                  <a:pt x="554486" y="381151"/>
                  <a:pt x="545040" y="381151"/>
                </a:cubicBezTo>
                <a:close/>
                <a:moveTo>
                  <a:pt x="122039" y="293411"/>
                </a:moveTo>
                <a:lnTo>
                  <a:pt x="239679" y="293411"/>
                </a:lnTo>
                <a:cubicBezTo>
                  <a:pt x="245290" y="293411"/>
                  <a:pt x="249872" y="297984"/>
                  <a:pt x="249872" y="303584"/>
                </a:cubicBezTo>
                <a:cubicBezTo>
                  <a:pt x="249872" y="309090"/>
                  <a:pt x="245290" y="313663"/>
                  <a:pt x="239679" y="313663"/>
                </a:cubicBezTo>
                <a:lnTo>
                  <a:pt x="122039" y="313663"/>
                </a:lnTo>
                <a:cubicBezTo>
                  <a:pt x="116428" y="313663"/>
                  <a:pt x="111846" y="309090"/>
                  <a:pt x="111846" y="303584"/>
                </a:cubicBezTo>
                <a:cubicBezTo>
                  <a:pt x="111846" y="297984"/>
                  <a:pt x="116428" y="293411"/>
                  <a:pt x="122039" y="293411"/>
                </a:cubicBezTo>
                <a:close/>
                <a:moveTo>
                  <a:pt x="122039" y="252836"/>
                </a:moveTo>
                <a:lnTo>
                  <a:pt x="239679" y="252836"/>
                </a:lnTo>
                <a:cubicBezTo>
                  <a:pt x="245290" y="252836"/>
                  <a:pt x="249872" y="257316"/>
                  <a:pt x="249872" y="262916"/>
                </a:cubicBezTo>
                <a:cubicBezTo>
                  <a:pt x="249872" y="268515"/>
                  <a:pt x="245290" y="273088"/>
                  <a:pt x="239679" y="273088"/>
                </a:cubicBezTo>
                <a:lnTo>
                  <a:pt x="122039" y="273088"/>
                </a:lnTo>
                <a:cubicBezTo>
                  <a:pt x="116428" y="273088"/>
                  <a:pt x="111846" y="268515"/>
                  <a:pt x="111846" y="262916"/>
                </a:cubicBezTo>
                <a:cubicBezTo>
                  <a:pt x="111846" y="257316"/>
                  <a:pt x="116428" y="252836"/>
                  <a:pt x="122039" y="252836"/>
                </a:cubicBezTo>
                <a:close/>
                <a:moveTo>
                  <a:pt x="300024" y="243521"/>
                </a:moveTo>
                <a:lnTo>
                  <a:pt x="473372" y="243521"/>
                </a:lnTo>
                <a:cubicBezTo>
                  <a:pt x="479169" y="243521"/>
                  <a:pt x="483937" y="248283"/>
                  <a:pt x="483937" y="254072"/>
                </a:cubicBezTo>
                <a:lnTo>
                  <a:pt x="483937" y="312428"/>
                </a:lnTo>
                <a:cubicBezTo>
                  <a:pt x="483937" y="318216"/>
                  <a:pt x="479169" y="322978"/>
                  <a:pt x="473372" y="322978"/>
                </a:cubicBezTo>
                <a:lnTo>
                  <a:pt x="300024" y="322978"/>
                </a:lnTo>
                <a:cubicBezTo>
                  <a:pt x="294227" y="322978"/>
                  <a:pt x="289459" y="318216"/>
                  <a:pt x="289459" y="312428"/>
                </a:cubicBezTo>
                <a:lnTo>
                  <a:pt x="289459" y="254072"/>
                </a:lnTo>
                <a:cubicBezTo>
                  <a:pt x="289459" y="248283"/>
                  <a:pt x="294227" y="243521"/>
                  <a:pt x="300024" y="243521"/>
                </a:cubicBezTo>
                <a:close/>
                <a:moveTo>
                  <a:pt x="122040" y="203440"/>
                </a:moveTo>
                <a:lnTo>
                  <a:pt x="483976" y="203440"/>
                </a:lnTo>
                <a:cubicBezTo>
                  <a:pt x="489587" y="203440"/>
                  <a:pt x="494170" y="207920"/>
                  <a:pt x="494170" y="213520"/>
                </a:cubicBezTo>
                <a:cubicBezTo>
                  <a:pt x="494170" y="219119"/>
                  <a:pt x="489587" y="223692"/>
                  <a:pt x="483976" y="223692"/>
                </a:cubicBezTo>
                <a:lnTo>
                  <a:pt x="122040" y="223692"/>
                </a:lnTo>
                <a:cubicBezTo>
                  <a:pt x="116429" y="223692"/>
                  <a:pt x="111846" y="219119"/>
                  <a:pt x="111846" y="213520"/>
                </a:cubicBezTo>
                <a:cubicBezTo>
                  <a:pt x="111846" y="207920"/>
                  <a:pt x="116429" y="203440"/>
                  <a:pt x="122040" y="203440"/>
                </a:cubicBezTo>
                <a:close/>
                <a:moveTo>
                  <a:pt x="122040" y="162935"/>
                </a:moveTo>
                <a:lnTo>
                  <a:pt x="483976" y="162935"/>
                </a:lnTo>
                <a:cubicBezTo>
                  <a:pt x="489587" y="162935"/>
                  <a:pt x="494170" y="167415"/>
                  <a:pt x="494170" y="173015"/>
                </a:cubicBezTo>
                <a:cubicBezTo>
                  <a:pt x="494170" y="178614"/>
                  <a:pt x="489587" y="183187"/>
                  <a:pt x="483976" y="183187"/>
                </a:cubicBezTo>
                <a:lnTo>
                  <a:pt x="122040" y="183187"/>
                </a:lnTo>
                <a:cubicBezTo>
                  <a:pt x="116429" y="183187"/>
                  <a:pt x="111846" y="178614"/>
                  <a:pt x="111846" y="173015"/>
                </a:cubicBezTo>
                <a:cubicBezTo>
                  <a:pt x="111846" y="167415"/>
                  <a:pt x="116429" y="162935"/>
                  <a:pt x="122040" y="162935"/>
                </a:cubicBezTo>
                <a:close/>
                <a:moveTo>
                  <a:pt x="273826" y="119891"/>
                </a:moveTo>
                <a:lnTo>
                  <a:pt x="483975" y="119891"/>
                </a:lnTo>
                <a:cubicBezTo>
                  <a:pt x="489586" y="119891"/>
                  <a:pt x="494169" y="124371"/>
                  <a:pt x="494169" y="129971"/>
                </a:cubicBezTo>
                <a:cubicBezTo>
                  <a:pt x="494169" y="135570"/>
                  <a:pt x="489586" y="140143"/>
                  <a:pt x="483975" y="140143"/>
                </a:cubicBezTo>
                <a:lnTo>
                  <a:pt x="273826" y="140143"/>
                </a:lnTo>
                <a:cubicBezTo>
                  <a:pt x="268215" y="140143"/>
                  <a:pt x="263632" y="135570"/>
                  <a:pt x="263632" y="129971"/>
                </a:cubicBezTo>
                <a:cubicBezTo>
                  <a:pt x="263632" y="124371"/>
                  <a:pt x="268215" y="119891"/>
                  <a:pt x="273826" y="119891"/>
                </a:cubicBezTo>
                <a:close/>
                <a:moveTo>
                  <a:pt x="273826" y="79386"/>
                </a:moveTo>
                <a:lnTo>
                  <a:pt x="483975" y="79386"/>
                </a:lnTo>
                <a:cubicBezTo>
                  <a:pt x="489586" y="79386"/>
                  <a:pt x="494169" y="83866"/>
                  <a:pt x="494169" y="89466"/>
                </a:cubicBezTo>
                <a:cubicBezTo>
                  <a:pt x="494169" y="95065"/>
                  <a:pt x="489586" y="99638"/>
                  <a:pt x="483975" y="99638"/>
                </a:cubicBezTo>
                <a:lnTo>
                  <a:pt x="273826" y="99638"/>
                </a:lnTo>
                <a:cubicBezTo>
                  <a:pt x="268215" y="99638"/>
                  <a:pt x="263632" y="95065"/>
                  <a:pt x="263632" y="89466"/>
                </a:cubicBezTo>
                <a:cubicBezTo>
                  <a:pt x="263632" y="83866"/>
                  <a:pt x="268215" y="79386"/>
                  <a:pt x="273826" y="79386"/>
                </a:cubicBezTo>
                <a:close/>
                <a:moveTo>
                  <a:pt x="132642" y="70848"/>
                </a:moveTo>
                <a:lnTo>
                  <a:pt x="225759" y="70848"/>
                </a:lnTo>
                <a:cubicBezTo>
                  <a:pt x="231648" y="70848"/>
                  <a:pt x="236323" y="75611"/>
                  <a:pt x="236323" y="81400"/>
                </a:cubicBezTo>
                <a:lnTo>
                  <a:pt x="236323" y="137988"/>
                </a:lnTo>
                <a:cubicBezTo>
                  <a:pt x="236323" y="143871"/>
                  <a:pt x="231648" y="148540"/>
                  <a:pt x="225759" y="148540"/>
                </a:cubicBezTo>
                <a:lnTo>
                  <a:pt x="132642" y="148540"/>
                </a:lnTo>
                <a:cubicBezTo>
                  <a:pt x="126753" y="148540"/>
                  <a:pt x="122078" y="143871"/>
                  <a:pt x="122078" y="137988"/>
                </a:cubicBezTo>
                <a:lnTo>
                  <a:pt x="122078" y="81400"/>
                </a:lnTo>
                <a:cubicBezTo>
                  <a:pt x="122078" y="75611"/>
                  <a:pt x="126753" y="70848"/>
                  <a:pt x="132642" y="70848"/>
                </a:cubicBezTo>
                <a:close/>
                <a:moveTo>
                  <a:pt x="49473" y="40524"/>
                </a:moveTo>
                <a:cubicBezTo>
                  <a:pt x="44610" y="40524"/>
                  <a:pt x="40588" y="44446"/>
                  <a:pt x="40588" y="49395"/>
                </a:cubicBezTo>
                <a:lnTo>
                  <a:pt x="40588" y="363877"/>
                </a:lnTo>
                <a:lnTo>
                  <a:pt x="565428" y="363877"/>
                </a:lnTo>
                <a:lnTo>
                  <a:pt x="565428" y="49395"/>
                </a:lnTo>
                <a:cubicBezTo>
                  <a:pt x="565428" y="44446"/>
                  <a:pt x="561407" y="40524"/>
                  <a:pt x="556450" y="40524"/>
                </a:cubicBezTo>
                <a:close/>
                <a:moveTo>
                  <a:pt x="49473" y="0"/>
                </a:moveTo>
                <a:lnTo>
                  <a:pt x="556450" y="0"/>
                </a:lnTo>
                <a:cubicBezTo>
                  <a:pt x="583758" y="0"/>
                  <a:pt x="606016" y="22130"/>
                  <a:pt x="606016" y="49395"/>
                </a:cubicBezTo>
                <a:lnTo>
                  <a:pt x="606016" y="392916"/>
                </a:lnTo>
                <a:cubicBezTo>
                  <a:pt x="606016" y="420181"/>
                  <a:pt x="583758" y="442311"/>
                  <a:pt x="556450" y="442311"/>
                </a:cubicBezTo>
                <a:lnTo>
                  <a:pt x="386522" y="442311"/>
                </a:lnTo>
                <a:lnTo>
                  <a:pt x="386522" y="508606"/>
                </a:lnTo>
                <a:lnTo>
                  <a:pt x="413363" y="508606"/>
                </a:lnTo>
                <a:cubicBezTo>
                  <a:pt x="430197" y="508606"/>
                  <a:pt x="443851" y="522239"/>
                  <a:pt x="443851" y="539046"/>
                </a:cubicBezTo>
                <a:cubicBezTo>
                  <a:pt x="443851" y="555760"/>
                  <a:pt x="430197" y="569392"/>
                  <a:pt x="413363" y="569392"/>
                </a:cubicBezTo>
                <a:lnTo>
                  <a:pt x="192653" y="569392"/>
                </a:lnTo>
                <a:cubicBezTo>
                  <a:pt x="175819" y="569392"/>
                  <a:pt x="162165" y="555760"/>
                  <a:pt x="162165" y="539046"/>
                </a:cubicBezTo>
                <a:cubicBezTo>
                  <a:pt x="162165" y="522239"/>
                  <a:pt x="175819" y="508606"/>
                  <a:pt x="192653" y="508606"/>
                </a:cubicBezTo>
                <a:lnTo>
                  <a:pt x="219494" y="508606"/>
                </a:lnTo>
                <a:lnTo>
                  <a:pt x="219494" y="442311"/>
                </a:lnTo>
                <a:lnTo>
                  <a:pt x="49473" y="442311"/>
                </a:lnTo>
                <a:cubicBezTo>
                  <a:pt x="22258" y="442311"/>
                  <a:pt x="0" y="420181"/>
                  <a:pt x="0" y="392916"/>
                </a:cubicBezTo>
                <a:lnTo>
                  <a:pt x="0" y="49395"/>
                </a:lnTo>
                <a:cubicBezTo>
                  <a:pt x="0" y="22130"/>
                  <a:pt x="22258" y="0"/>
                  <a:pt x="49473" y="0"/>
                </a:cubicBezTo>
                <a:close/>
              </a:path>
            </a:pathLst>
          </a:custGeom>
          <a:solidFill>
            <a:schemeClr val="bg1"/>
          </a:solidFill>
          <a:ln>
            <a:noFill/>
          </a:ln>
        </p:spPr>
        <p:txBody>
          <a:bodyPr/>
          <a:lstStyle/>
          <a:p>
            <a:endParaRPr lang="zh-CN" altLang="en-US">
              <a:cs typeface="+mn-ea"/>
              <a:sym typeface="+mn-lt"/>
            </a:endParaRPr>
          </a:p>
        </p:txBody>
      </p:sp>
      <p:sp>
        <p:nvSpPr>
          <p:cNvPr id="10" name="矩形 9"/>
          <p:cNvSpPr/>
          <p:nvPr/>
        </p:nvSpPr>
        <p:spPr>
          <a:xfrm>
            <a:off x="3193295" y="3435830"/>
            <a:ext cx="5772727" cy="1077603"/>
          </a:xfrm>
          <a:prstGeom prst="rect">
            <a:avLst/>
          </a:prstGeom>
        </p:spPr>
        <p:txBody>
          <a:bodyPr wrap="square">
            <a:spAutoFit/>
          </a:bodyPr>
          <a:lstStyle/>
          <a:p>
            <a:pPr algn="ctr">
              <a:lnSpc>
                <a:spcPct val="250000"/>
              </a:lnSpc>
            </a:pPr>
            <a:r>
              <a:rPr lang="zh-CN" altLang="en-US" sz="1400"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输入你需要的文本内容输入你需要的文本内容输入你需要的文本内容输入你需要的文本内容输入你需要的文本内容输入你需要的文本内容</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参与项目展示</a:t>
            </a:r>
            <a:endParaRPr lang="zh-CN" altLang="en-US" sz="2800" dirty="0">
              <a:solidFill>
                <a:schemeClr val="tx1">
                  <a:lumMod val="75000"/>
                  <a:lumOff val="25000"/>
                </a:schemeClr>
              </a:solidFill>
              <a:cs typeface="+mn-ea"/>
              <a:sym typeface="+mn-lt"/>
            </a:endParaRPr>
          </a:p>
        </p:txBody>
      </p:sp>
      <p:grpSp>
        <p:nvGrpSpPr>
          <p:cNvPr id="7" name="ïslîḓê"/>
          <p:cNvGrpSpPr/>
          <p:nvPr/>
        </p:nvGrpSpPr>
        <p:grpSpPr>
          <a:xfrm>
            <a:off x="1183049" y="2069173"/>
            <a:ext cx="2752233" cy="1022156"/>
            <a:chOff x="714323" y="2169079"/>
            <a:chExt cx="3109173" cy="866137"/>
          </a:xfrm>
        </p:grpSpPr>
        <p:sp>
          <p:nvSpPr>
            <p:cNvPr id="8" name="iṧ1îďè"/>
            <p:cNvSpPr txBox="1"/>
            <p:nvPr/>
          </p:nvSpPr>
          <p:spPr bwMode="auto">
            <a:xfrm>
              <a:off x="714323" y="2169079"/>
              <a:ext cx="3109173" cy="309958"/>
            </a:xfrm>
            <a:prstGeom prst="rect">
              <a:avLst/>
            </a:prstGeom>
            <a:noFill/>
          </p:spPr>
          <p:txBody>
            <a:bodyPr wrap="square" lIns="91440" tIns="45720" rIns="91440" bIns="45720" anchor="ctr" anchorCtr="0">
              <a:noAutofit/>
            </a:bodyPr>
            <a:lstStyle/>
            <a:p>
              <a:pPr algn="r"/>
              <a:r>
                <a:rPr lang="zh-CN" altLang="en-US" sz="2400" b="1" dirty="0">
                  <a:cs typeface="+mn-ea"/>
                  <a:sym typeface="+mn-lt"/>
                </a:rPr>
                <a:t>添加标题</a:t>
              </a:r>
            </a:p>
          </p:txBody>
        </p:sp>
        <p:sp>
          <p:nvSpPr>
            <p:cNvPr id="9" name="íşḷïḑè"/>
            <p:cNvSpPr txBox="1"/>
            <p:nvPr/>
          </p:nvSpPr>
          <p:spPr bwMode="auto">
            <a:xfrm>
              <a:off x="714323" y="2479037"/>
              <a:ext cx="3109173" cy="556179"/>
            </a:xfrm>
            <a:prstGeom prst="rect">
              <a:avLst/>
            </a:prstGeom>
            <a:noFill/>
          </p:spPr>
          <p:txBody>
            <a:bodyPr wrap="square" lIns="91440" tIns="45720" rIns="91440" bIns="45720" anchor="ctr" anchorCtr="0">
              <a:normAutofit/>
            </a:bodyPr>
            <a:lstStyle/>
            <a:p>
              <a:pPr algn="r">
                <a:lnSpc>
                  <a:spcPct val="120000"/>
                </a:lnSpc>
              </a:pPr>
              <a:r>
                <a:rPr lang="zh-CN" altLang="en-US" sz="1200" dirty="0">
                  <a:solidFill>
                    <a:schemeClr val="tx1">
                      <a:lumMod val="75000"/>
                      <a:lumOff val="25000"/>
                    </a:schemeClr>
                  </a:solidFill>
                  <a:cs typeface="+mn-ea"/>
                  <a:sym typeface="+mn-lt"/>
                </a:rPr>
                <a:t>输入你需要的文本内容输入你需要的文本内容</a:t>
              </a:r>
            </a:p>
          </p:txBody>
        </p:sp>
      </p:grpSp>
      <p:grpSp>
        <p:nvGrpSpPr>
          <p:cNvPr id="10" name="iSlîḋê"/>
          <p:cNvGrpSpPr/>
          <p:nvPr/>
        </p:nvGrpSpPr>
        <p:grpSpPr>
          <a:xfrm>
            <a:off x="1067166" y="4585508"/>
            <a:ext cx="2752233" cy="1022156"/>
            <a:chOff x="714323" y="2169079"/>
            <a:chExt cx="3109173" cy="866137"/>
          </a:xfrm>
        </p:grpSpPr>
        <p:sp>
          <p:nvSpPr>
            <p:cNvPr id="11" name="ï$ļíďe"/>
            <p:cNvSpPr txBox="1"/>
            <p:nvPr/>
          </p:nvSpPr>
          <p:spPr bwMode="auto">
            <a:xfrm>
              <a:off x="714323" y="2169079"/>
              <a:ext cx="3109173" cy="309958"/>
            </a:xfrm>
            <a:prstGeom prst="rect">
              <a:avLst/>
            </a:prstGeom>
            <a:noFill/>
          </p:spPr>
          <p:txBody>
            <a:bodyPr wrap="square" lIns="91440" tIns="45720" rIns="91440" bIns="45720" anchor="ctr" anchorCtr="0">
              <a:noAutofit/>
            </a:bodyPr>
            <a:lstStyle/>
            <a:p>
              <a:pPr algn="r"/>
              <a:r>
                <a:rPr lang="zh-CN" altLang="en-US" sz="2400" b="1" dirty="0">
                  <a:cs typeface="+mn-ea"/>
                  <a:sym typeface="+mn-lt"/>
                </a:rPr>
                <a:t>添加标题</a:t>
              </a:r>
            </a:p>
          </p:txBody>
        </p:sp>
        <p:sp>
          <p:nvSpPr>
            <p:cNvPr id="12" name="íśḷïḑé"/>
            <p:cNvSpPr txBox="1"/>
            <p:nvPr/>
          </p:nvSpPr>
          <p:spPr bwMode="auto">
            <a:xfrm>
              <a:off x="714323" y="2479037"/>
              <a:ext cx="3109173" cy="556179"/>
            </a:xfrm>
            <a:prstGeom prst="rect">
              <a:avLst/>
            </a:prstGeom>
            <a:noFill/>
          </p:spPr>
          <p:txBody>
            <a:bodyPr wrap="square" lIns="91440" tIns="45720" rIns="91440" bIns="45720" anchor="ctr" anchorCtr="0">
              <a:normAutofit/>
            </a:bodyPr>
            <a:lstStyle/>
            <a:p>
              <a:pPr algn="r">
                <a:lnSpc>
                  <a:spcPct val="120000"/>
                </a:lnSpc>
              </a:pPr>
              <a:r>
                <a:rPr lang="zh-CN" altLang="en-US" sz="1200" dirty="0">
                  <a:solidFill>
                    <a:schemeClr val="tx1">
                      <a:lumMod val="75000"/>
                      <a:lumOff val="25000"/>
                    </a:schemeClr>
                  </a:solidFill>
                  <a:cs typeface="+mn-ea"/>
                  <a:sym typeface="+mn-lt"/>
                </a:rPr>
                <a:t>输入你需要的文本内容输入你需要的文本内容</a:t>
              </a:r>
            </a:p>
          </p:txBody>
        </p:sp>
      </p:grpSp>
      <p:grpSp>
        <p:nvGrpSpPr>
          <p:cNvPr id="13" name="ïṧļïḋe"/>
          <p:cNvGrpSpPr/>
          <p:nvPr/>
        </p:nvGrpSpPr>
        <p:grpSpPr>
          <a:xfrm>
            <a:off x="8440433" y="4585508"/>
            <a:ext cx="2534042" cy="1022156"/>
            <a:chOff x="9477009" y="3764961"/>
            <a:chExt cx="2001228" cy="866137"/>
          </a:xfrm>
        </p:grpSpPr>
        <p:sp>
          <p:nvSpPr>
            <p:cNvPr id="14" name="îslíḑe"/>
            <p:cNvSpPr txBox="1"/>
            <p:nvPr/>
          </p:nvSpPr>
          <p:spPr bwMode="auto">
            <a:xfrm>
              <a:off x="9477009" y="3764961"/>
              <a:ext cx="2001228" cy="309958"/>
            </a:xfrm>
            <a:prstGeom prst="rect">
              <a:avLst/>
            </a:prstGeom>
            <a:noFill/>
          </p:spPr>
          <p:txBody>
            <a:bodyPr wrap="square" lIns="91440" tIns="45720" rIns="91440" bIns="45720" anchor="ctr" anchorCtr="0">
              <a:noAutofit/>
            </a:bodyPr>
            <a:lstStyle/>
            <a:p>
              <a:r>
                <a:rPr lang="zh-CN" altLang="en-US" sz="2400" b="1" dirty="0">
                  <a:cs typeface="+mn-ea"/>
                  <a:sym typeface="+mn-lt"/>
                </a:rPr>
                <a:t>添加标题</a:t>
              </a:r>
            </a:p>
          </p:txBody>
        </p:sp>
        <p:sp>
          <p:nvSpPr>
            <p:cNvPr id="15" name="îṣľiḑé"/>
            <p:cNvSpPr txBox="1"/>
            <p:nvPr/>
          </p:nvSpPr>
          <p:spPr bwMode="auto">
            <a:xfrm>
              <a:off x="9477009" y="4074919"/>
              <a:ext cx="2001228" cy="556179"/>
            </a:xfrm>
            <a:prstGeom prst="rect">
              <a:avLst/>
            </a:prstGeom>
            <a:noFill/>
          </p:spPr>
          <p:txBody>
            <a:bodyPr wrap="square" lIns="91440" tIns="45720" rIns="91440" bIns="45720" anchor="ctr" anchorCtr="0">
              <a:normAutofit/>
            </a:bodyPr>
            <a:lstStyle/>
            <a:p>
              <a:pPr>
                <a:lnSpc>
                  <a:spcPct val="12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cs typeface="+mn-ea"/>
                <a:sym typeface="+mn-lt"/>
              </a:endParaRPr>
            </a:p>
          </p:txBody>
        </p:sp>
      </p:grpSp>
      <p:grpSp>
        <p:nvGrpSpPr>
          <p:cNvPr id="16" name="ïṡľíḍe"/>
          <p:cNvGrpSpPr/>
          <p:nvPr/>
        </p:nvGrpSpPr>
        <p:grpSpPr>
          <a:xfrm>
            <a:off x="8380144" y="2036468"/>
            <a:ext cx="2534042" cy="1022156"/>
            <a:chOff x="9477009" y="3764961"/>
            <a:chExt cx="2001228" cy="866137"/>
          </a:xfrm>
        </p:grpSpPr>
        <p:sp>
          <p:nvSpPr>
            <p:cNvPr id="17" name="iṧ1iďè"/>
            <p:cNvSpPr txBox="1"/>
            <p:nvPr/>
          </p:nvSpPr>
          <p:spPr bwMode="auto">
            <a:xfrm>
              <a:off x="9477009" y="3764961"/>
              <a:ext cx="2001228" cy="309958"/>
            </a:xfrm>
            <a:prstGeom prst="rect">
              <a:avLst/>
            </a:prstGeom>
            <a:noFill/>
          </p:spPr>
          <p:txBody>
            <a:bodyPr wrap="square" lIns="91440" tIns="45720" rIns="91440" bIns="45720" anchor="ctr" anchorCtr="0">
              <a:noAutofit/>
            </a:bodyPr>
            <a:lstStyle/>
            <a:p>
              <a:r>
                <a:rPr lang="zh-CN" altLang="en-US" sz="2400" b="1" dirty="0">
                  <a:cs typeface="+mn-ea"/>
                  <a:sym typeface="+mn-lt"/>
                </a:rPr>
                <a:t>添加标题</a:t>
              </a:r>
            </a:p>
          </p:txBody>
        </p:sp>
        <p:sp>
          <p:nvSpPr>
            <p:cNvPr id="18" name="îṩľîḓè"/>
            <p:cNvSpPr txBox="1"/>
            <p:nvPr/>
          </p:nvSpPr>
          <p:spPr bwMode="auto">
            <a:xfrm>
              <a:off x="9477009" y="4074919"/>
              <a:ext cx="2001228" cy="556179"/>
            </a:xfrm>
            <a:prstGeom prst="rect">
              <a:avLst/>
            </a:prstGeom>
            <a:noFill/>
          </p:spPr>
          <p:txBody>
            <a:bodyPr wrap="square" lIns="91440" tIns="45720" rIns="91440" bIns="45720" anchor="ctr" anchorCtr="0">
              <a:normAutofit/>
            </a:bodyPr>
            <a:lstStyle/>
            <a:p>
              <a:pPr>
                <a:lnSpc>
                  <a:spcPct val="120000"/>
                </a:lnSpc>
              </a:pPr>
              <a:r>
                <a:rPr lang="zh-CN" altLang="en-US" sz="1200" dirty="0">
                  <a:solidFill>
                    <a:schemeClr val="tx1">
                      <a:lumMod val="75000"/>
                      <a:lumOff val="25000"/>
                    </a:schemeClr>
                  </a:solidFill>
                  <a:cs typeface="+mn-ea"/>
                  <a:sym typeface="+mn-lt"/>
                </a:rPr>
                <a:t>输入你需要的文本内容输入你需要的文本内容</a:t>
              </a:r>
              <a:endParaRPr lang="en-US" altLang="zh-CN" sz="1200" dirty="0">
                <a:cs typeface="+mn-ea"/>
                <a:sym typeface="+mn-lt"/>
              </a:endParaRPr>
            </a:p>
          </p:txBody>
        </p:sp>
      </p:grpSp>
      <p:grpSp>
        <p:nvGrpSpPr>
          <p:cNvPr id="2" name="组合 1"/>
          <p:cNvGrpSpPr/>
          <p:nvPr/>
        </p:nvGrpSpPr>
        <p:grpSpPr>
          <a:xfrm>
            <a:off x="3620106" y="1918398"/>
            <a:ext cx="4114364" cy="4081774"/>
            <a:chOff x="3485088" y="1791488"/>
            <a:chExt cx="4594022" cy="4557633"/>
          </a:xfrm>
        </p:grpSpPr>
        <p:sp>
          <p:nvSpPr>
            <p:cNvPr id="19" name="Square"/>
            <p:cNvSpPr/>
            <p:nvPr/>
          </p:nvSpPr>
          <p:spPr>
            <a:xfrm rot="2700000">
              <a:off x="4856377" y="2409842"/>
              <a:ext cx="3222733" cy="3222733"/>
            </a:xfrm>
            <a:prstGeom prst="rect">
              <a:avLst/>
            </a:prstGeom>
            <a:solidFill>
              <a:srgbClr val="81D2FF"/>
            </a:solidFill>
            <a:ln w="88900">
              <a:noFill/>
              <a:miter lim="400000"/>
            </a:ln>
          </p:spPr>
          <p:txBody>
            <a:bodyPr lIns="19050" tIns="19050" rIns="19050" bIns="19050" anchor="ctr"/>
            <a:lstStyle/>
            <a:p>
              <a:pPr algn="ctr" defTabSz="412750" hangingPunct="0">
                <a:defRPr sz="3000">
                  <a:solidFill>
                    <a:srgbClr val="000000"/>
                  </a:solidFill>
                  <a:latin typeface="Helvetica Light"/>
                  <a:ea typeface="Helvetica Light"/>
                  <a:cs typeface="Helvetica Light"/>
                  <a:sym typeface="Helvetica Light"/>
                </a:defRPr>
              </a:pPr>
              <a:endParaRPr sz="1500" kern="0" dirty="0">
                <a:cs typeface="+mn-ea"/>
                <a:sym typeface="+mn-lt"/>
              </a:endParaRP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5088" y="1791488"/>
              <a:ext cx="4557633" cy="4557633"/>
            </a:xfrm>
            <a:prstGeom prst="diamond">
              <a:avLst/>
            </a:prstGeom>
          </p:spPr>
        </p:pic>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286327"/>
            <a:ext cx="10730753" cy="6284624"/>
          </a:xfrm>
          <a:prstGeom prst="rect">
            <a:avLst/>
          </a:prstGeom>
        </p:spPr>
      </p:pic>
      <p:sp>
        <p:nvSpPr>
          <p:cNvPr id="2" name="矩形 1"/>
          <p:cNvSpPr/>
          <p:nvPr/>
        </p:nvSpPr>
        <p:spPr>
          <a:xfrm>
            <a:off x="1266092" y="844062"/>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395027" y="3204663"/>
            <a:ext cx="7232073" cy="1198880"/>
          </a:xfrm>
          <a:prstGeom prst="rect">
            <a:avLst/>
          </a:prstGeom>
          <a:solidFill>
            <a:srgbClr val="CBECFF"/>
          </a:solidFill>
        </p:spPr>
        <p:txBody>
          <a:bodyPr wrap="square">
            <a:spAutoFit/>
          </a:bodyPr>
          <a:lstStyle/>
          <a:p>
            <a:pPr algn="dist"/>
            <a:r>
              <a:rPr lang="zh-CN" altLang="en-US" sz="7200" dirty="0" smtClean="0">
                <a:solidFill>
                  <a:schemeClr val="tx1">
                    <a:lumMod val="75000"/>
                    <a:lumOff val="25000"/>
                  </a:schemeClr>
                </a:solidFill>
                <a:cs typeface="+mn-ea"/>
                <a:sym typeface="+mn-lt"/>
              </a:rPr>
              <a:t>感谢指导</a:t>
            </a:r>
            <a:endParaRPr lang="zh-CN" altLang="en-US" sz="7200" dirty="0">
              <a:solidFill>
                <a:schemeClr val="tx1">
                  <a:lumMod val="75000"/>
                  <a:lumOff val="25000"/>
                </a:schemeClr>
              </a:solidFill>
              <a:cs typeface="+mn-ea"/>
              <a:sym typeface="+mn-lt"/>
            </a:endParaRPr>
          </a:p>
        </p:txBody>
      </p:sp>
      <p:sp>
        <p:nvSpPr>
          <p:cNvPr id="7" name="矩形 6"/>
          <p:cNvSpPr/>
          <p:nvPr/>
        </p:nvSpPr>
        <p:spPr>
          <a:xfrm>
            <a:off x="2846390" y="4683860"/>
            <a:ext cx="6241312" cy="276999"/>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p:txBody>
      </p: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5079" y="1609380"/>
            <a:ext cx="1479289" cy="1479289"/>
          </a:xfrm>
          <a:prstGeom prst="ellipse">
            <a:avLst/>
          </a:prstGeom>
          <a:ln w="19050">
            <a:solidFill>
              <a:srgbClr val="41B4AD"/>
            </a:solidFill>
            <a:prstDash val="sysDot"/>
          </a:ln>
        </p:spPr>
      </p:pic>
      <p:sp>
        <p:nvSpPr>
          <p:cNvPr id="9" name="clipboard-with-list_73902"/>
          <p:cNvSpPr>
            <a:spLocks noChangeAspect="1"/>
          </p:cNvSpPr>
          <p:nvPr/>
        </p:nvSpPr>
        <p:spPr bwMode="auto">
          <a:xfrm>
            <a:off x="7317686" y="518685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81D2FF"/>
          </a:solidFill>
          <a:ln>
            <a:noFill/>
          </a:ln>
        </p:spPr>
        <p:txBody>
          <a:bodyPr/>
          <a:lstStyle/>
          <a:p>
            <a:endParaRPr lang="zh-CN" altLang="en-US">
              <a:cs typeface="+mn-ea"/>
              <a:sym typeface="+mn-lt"/>
            </a:endParaRPr>
          </a:p>
        </p:txBody>
      </p:sp>
      <p:sp>
        <p:nvSpPr>
          <p:cNvPr id="10" name="blackboard_161332"/>
          <p:cNvSpPr>
            <a:spLocks noChangeAspect="1"/>
          </p:cNvSpPr>
          <p:nvPr/>
        </p:nvSpPr>
        <p:spPr bwMode="auto">
          <a:xfrm>
            <a:off x="4405282" y="518685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81D2FF"/>
          </a:solidFill>
          <a:ln>
            <a:noFill/>
          </a:ln>
        </p:spPr>
        <p:txBody>
          <a:bodyPr/>
          <a:lstStyle/>
          <a:p>
            <a:endParaRPr lang="zh-CN" altLang="en-US">
              <a:cs typeface="+mn-ea"/>
              <a:sym typeface="+mn-lt"/>
            </a:endParaRPr>
          </a:p>
        </p:txBody>
      </p:sp>
      <p:sp>
        <p:nvSpPr>
          <p:cNvPr id="11" name="setting-flow-interface-symbol_38876"/>
          <p:cNvSpPr>
            <a:spLocks noChangeAspect="1"/>
          </p:cNvSpPr>
          <p:nvPr/>
        </p:nvSpPr>
        <p:spPr bwMode="auto">
          <a:xfrm>
            <a:off x="5867404" y="518685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2" name="seller_349675"/>
          <p:cNvSpPr>
            <a:spLocks noChangeAspect="1"/>
          </p:cNvSpPr>
          <p:nvPr/>
        </p:nvSpPr>
        <p:spPr bwMode="auto">
          <a:xfrm>
            <a:off x="2937478" y="518708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3" name="registry_31010"/>
          <p:cNvSpPr>
            <a:spLocks noChangeAspect="1"/>
          </p:cNvSpPr>
          <p:nvPr/>
        </p:nvSpPr>
        <p:spPr bwMode="auto">
          <a:xfrm>
            <a:off x="8691774" y="519552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6"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80">
                                          <p:stCondLst>
                                            <p:cond delay="0"/>
                                          </p:stCondLst>
                                        </p:cTn>
                                        <p:tgtEl>
                                          <p:spTgt spid="12"/>
                                        </p:tgtEl>
                                      </p:cBhvr>
                                    </p:animEffect>
                                    <p:anim calcmode="lin" valueType="num">
                                      <p:cBhvr>
                                        <p:cTn id="3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4" dur="26">
                                          <p:stCondLst>
                                            <p:cond delay="650"/>
                                          </p:stCondLst>
                                        </p:cTn>
                                        <p:tgtEl>
                                          <p:spTgt spid="12"/>
                                        </p:tgtEl>
                                      </p:cBhvr>
                                      <p:to x="100000" y="60000"/>
                                    </p:animScale>
                                    <p:animScale>
                                      <p:cBhvr>
                                        <p:cTn id="45" dur="166" decel="50000">
                                          <p:stCondLst>
                                            <p:cond delay="676"/>
                                          </p:stCondLst>
                                        </p:cTn>
                                        <p:tgtEl>
                                          <p:spTgt spid="12"/>
                                        </p:tgtEl>
                                      </p:cBhvr>
                                      <p:to x="100000" y="100000"/>
                                    </p:animScale>
                                    <p:animScale>
                                      <p:cBhvr>
                                        <p:cTn id="46" dur="26">
                                          <p:stCondLst>
                                            <p:cond delay="1312"/>
                                          </p:stCondLst>
                                        </p:cTn>
                                        <p:tgtEl>
                                          <p:spTgt spid="12"/>
                                        </p:tgtEl>
                                      </p:cBhvr>
                                      <p:to x="100000" y="80000"/>
                                    </p:animScale>
                                    <p:animScale>
                                      <p:cBhvr>
                                        <p:cTn id="47" dur="166" decel="50000">
                                          <p:stCondLst>
                                            <p:cond delay="1338"/>
                                          </p:stCondLst>
                                        </p:cTn>
                                        <p:tgtEl>
                                          <p:spTgt spid="12"/>
                                        </p:tgtEl>
                                      </p:cBhvr>
                                      <p:to x="100000" y="100000"/>
                                    </p:animScale>
                                    <p:animScale>
                                      <p:cBhvr>
                                        <p:cTn id="48" dur="26">
                                          <p:stCondLst>
                                            <p:cond delay="1642"/>
                                          </p:stCondLst>
                                        </p:cTn>
                                        <p:tgtEl>
                                          <p:spTgt spid="12"/>
                                        </p:tgtEl>
                                      </p:cBhvr>
                                      <p:to x="100000" y="90000"/>
                                    </p:animScale>
                                    <p:animScale>
                                      <p:cBhvr>
                                        <p:cTn id="49" dur="166" decel="50000">
                                          <p:stCondLst>
                                            <p:cond delay="1668"/>
                                          </p:stCondLst>
                                        </p:cTn>
                                        <p:tgtEl>
                                          <p:spTgt spid="12"/>
                                        </p:tgtEl>
                                      </p:cBhvr>
                                      <p:to x="100000" y="100000"/>
                                    </p:animScale>
                                    <p:animScale>
                                      <p:cBhvr>
                                        <p:cTn id="50" dur="26">
                                          <p:stCondLst>
                                            <p:cond delay="1808"/>
                                          </p:stCondLst>
                                        </p:cTn>
                                        <p:tgtEl>
                                          <p:spTgt spid="12"/>
                                        </p:tgtEl>
                                      </p:cBhvr>
                                      <p:to x="100000" y="95000"/>
                                    </p:animScale>
                                    <p:animScale>
                                      <p:cBhvr>
                                        <p:cTn id="51" dur="166" decel="50000">
                                          <p:stCondLst>
                                            <p:cond delay="1834"/>
                                          </p:stCondLst>
                                        </p:cTn>
                                        <p:tgtEl>
                                          <p:spTgt spid="12"/>
                                        </p:tgtEl>
                                      </p:cBhvr>
                                      <p:to x="100000" y="100000"/>
                                    </p:animScale>
                                  </p:childTnLst>
                                </p:cTn>
                              </p:par>
                            </p:childTnLst>
                          </p:cTn>
                        </p:par>
                        <p:par>
                          <p:cTn id="52" fill="hold">
                            <p:stCondLst>
                              <p:cond delay="6000"/>
                            </p:stCondLst>
                            <p:childTnLst>
                              <p:par>
                                <p:cTn id="53" presetID="26" presetClass="entr" presetSubtype="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par>
                          <p:cTn id="69" fill="hold">
                            <p:stCondLst>
                              <p:cond delay="8000"/>
                            </p:stCondLst>
                            <p:childTnLst>
                              <p:par>
                                <p:cTn id="70" presetID="26" presetClass="entr" presetSubtype="0" fill="hold"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childTnLst>
                          </p:cTn>
                        </p:par>
                        <p:par>
                          <p:cTn id="86" fill="hold">
                            <p:stCondLst>
                              <p:cond delay="10000"/>
                            </p:stCondLst>
                            <p:childTnLst>
                              <p:par>
                                <p:cTn id="87" presetID="26" presetClass="entr" presetSubtype="0"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80">
                                          <p:stCondLst>
                                            <p:cond delay="0"/>
                                          </p:stCondLst>
                                        </p:cTn>
                                        <p:tgtEl>
                                          <p:spTgt spid="9"/>
                                        </p:tgtEl>
                                      </p:cBhvr>
                                    </p:animEffect>
                                    <p:anim calcmode="lin" valueType="num">
                                      <p:cBhvr>
                                        <p:cTn id="9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5" dur="26">
                                          <p:stCondLst>
                                            <p:cond delay="650"/>
                                          </p:stCondLst>
                                        </p:cTn>
                                        <p:tgtEl>
                                          <p:spTgt spid="9"/>
                                        </p:tgtEl>
                                      </p:cBhvr>
                                      <p:to x="100000" y="60000"/>
                                    </p:animScale>
                                    <p:animScale>
                                      <p:cBhvr>
                                        <p:cTn id="96" dur="166" decel="50000">
                                          <p:stCondLst>
                                            <p:cond delay="676"/>
                                          </p:stCondLst>
                                        </p:cTn>
                                        <p:tgtEl>
                                          <p:spTgt spid="9"/>
                                        </p:tgtEl>
                                      </p:cBhvr>
                                      <p:to x="100000" y="100000"/>
                                    </p:animScale>
                                    <p:animScale>
                                      <p:cBhvr>
                                        <p:cTn id="97" dur="26">
                                          <p:stCondLst>
                                            <p:cond delay="1312"/>
                                          </p:stCondLst>
                                        </p:cTn>
                                        <p:tgtEl>
                                          <p:spTgt spid="9"/>
                                        </p:tgtEl>
                                      </p:cBhvr>
                                      <p:to x="100000" y="80000"/>
                                    </p:animScale>
                                    <p:animScale>
                                      <p:cBhvr>
                                        <p:cTn id="98" dur="166" decel="50000">
                                          <p:stCondLst>
                                            <p:cond delay="1338"/>
                                          </p:stCondLst>
                                        </p:cTn>
                                        <p:tgtEl>
                                          <p:spTgt spid="9"/>
                                        </p:tgtEl>
                                      </p:cBhvr>
                                      <p:to x="100000" y="100000"/>
                                    </p:animScale>
                                    <p:animScale>
                                      <p:cBhvr>
                                        <p:cTn id="99" dur="26">
                                          <p:stCondLst>
                                            <p:cond delay="1642"/>
                                          </p:stCondLst>
                                        </p:cTn>
                                        <p:tgtEl>
                                          <p:spTgt spid="9"/>
                                        </p:tgtEl>
                                      </p:cBhvr>
                                      <p:to x="100000" y="90000"/>
                                    </p:animScale>
                                    <p:animScale>
                                      <p:cBhvr>
                                        <p:cTn id="100" dur="166" decel="50000">
                                          <p:stCondLst>
                                            <p:cond delay="1668"/>
                                          </p:stCondLst>
                                        </p:cTn>
                                        <p:tgtEl>
                                          <p:spTgt spid="9"/>
                                        </p:tgtEl>
                                      </p:cBhvr>
                                      <p:to x="100000" y="100000"/>
                                    </p:animScale>
                                    <p:animScale>
                                      <p:cBhvr>
                                        <p:cTn id="101" dur="26">
                                          <p:stCondLst>
                                            <p:cond delay="1808"/>
                                          </p:stCondLst>
                                        </p:cTn>
                                        <p:tgtEl>
                                          <p:spTgt spid="9"/>
                                        </p:tgtEl>
                                      </p:cBhvr>
                                      <p:to x="100000" y="95000"/>
                                    </p:animScale>
                                    <p:animScale>
                                      <p:cBhvr>
                                        <p:cTn id="102" dur="166" decel="50000">
                                          <p:stCondLst>
                                            <p:cond delay="1834"/>
                                          </p:stCondLst>
                                        </p:cTn>
                                        <p:tgtEl>
                                          <p:spTgt spid="9"/>
                                        </p:tgtEl>
                                      </p:cBhvr>
                                      <p:to x="100000" y="100000"/>
                                    </p:animScale>
                                  </p:childTnLst>
                                </p:cTn>
                              </p:par>
                            </p:childTnLst>
                          </p:cTn>
                        </p:par>
                        <p:par>
                          <p:cTn id="103" fill="hold">
                            <p:stCondLst>
                              <p:cond delay="12000"/>
                            </p:stCondLst>
                            <p:childTnLst>
                              <p:par>
                                <p:cTn id="104" presetID="26" presetClass="entr" presetSubtype="0" fill="hold" nodeType="after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down)">
                                      <p:cBhvr>
                                        <p:cTn id="106" dur="580">
                                          <p:stCondLst>
                                            <p:cond delay="0"/>
                                          </p:stCondLst>
                                        </p:cTn>
                                        <p:tgtEl>
                                          <p:spTgt spid="13"/>
                                        </p:tgtEl>
                                      </p:cBhvr>
                                    </p:animEffect>
                                    <p:anim calcmode="lin" valueType="num">
                                      <p:cBhvr>
                                        <p:cTn id="10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12" dur="26">
                                          <p:stCondLst>
                                            <p:cond delay="650"/>
                                          </p:stCondLst>
                                        </p:cTn>
                                        <p:tgtEl>
                                          <p:spTgt spid="13"/>
                                        </p:tgtEl>
                                      </p:cBhvr>
                                      <p:to x="100000" y="60000"/>
                                    </p:animScale>
                                    <p:animScale>
                                      <p:cBhvr>
                                        <p:cTn id="113" dur="166" decel="50000">
                                          <p:stCondLst>
                                            <p:cond delay="676"/>
                                          </p:stCondLst>
                                        </p:cTn>
                                        <p:tgtEl>
                                          <p:spTgt spid="13"/>
                                        </p:tgtEl>
                                      </p:cBhvr>
                                      <p:to x="100000" y="100000"/>
                                    </p:animScale>
                                    <p:animScale>
                                      <p:cBhvr>
                                        <p:cTn id="114" dur="26">
                                          <p:stCondLst>
                                            <p:cond delay="1312"/>
                                          </p:stCondLst>
                                        </p:cTn>
                                        <p:tgtEl>
                                          <p:spTgt spid="13"/>
                                        </p:tgtEl>
                                      </p:cBhvr>
                                      <p:to x="100000" y="80000"/>
                                    </p:animScale>
                                    <p:animScale>
                                      <p:cBhvr>
                                        <p:cTn id="115" dur="166" decel="50000">
                                          <p:stCondLst>
                                            <p:cond delay="1338"/>
                                          </p:stCondLst>
                                        </p:cTn>
                                        <p:tgtEl>
                                          <p:spTgt spid="13"/>
                                        </p:tgtEl>
                                      </p:cBhvr>
                                      <p:to x="100000" y="100000"/>
                                    </p:animScale>
                                    <p:animScale>
                                      <p:cBhvr>
                                        <p:cTn id="116" dur="26">
                                          <p:stCondLst>
                                            <p:cond delay="1642"/>
                                          </p:stCondLst>
                                        </p:cTn>
                                        <p:tgtEl>
                                          <p:spTgt spid="13"/>
                                        </p:tgtEl>
                                      </p:cBhvr>
                                      <p:to x="100000" y="90000"/>
                                    </p:animScale>
                                    <p:animScale>
                                      <p:cBhvr>
                                        <p:cTn id="117" dur="166" decel="50000">
                                          <p:stCondLst>
                                            <p:cond delay="1668"/>
                                          </p:stCondLst>
                                        </p:cTn>
                                        <p:tgtEl>
                                          <p:spTgt spid="13"/>
                                        </p:tgtEl>
                                      </p:cBhvr>
                                      <p:to x="100000" y="100000"/>
                                    </p:animScale>
                                    <p:animScale>
                                      <p:cBhvr>
                                        <p:cTn id="118" dur="26">
                                          <p:stCondLst>
                                            <p:cond delay="1808"/>
                                          </p:stCondLst>
                                        </p:cTn>
                                        <p:tgtEl>
                                          <p:spTgt spid="13"/>
                                        </p:tgtEl>
                                      </p:cBhvr>
                                      <p:to x="100000" y="95000"/>
                                    </p:animScale>
                                    <p:animScale>
                                      <p:cBhvr>
                                        <p:cTn id="119"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1" cy="685727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411862"/>
            <a:ext cx="10730753" cy="6284624"/>
          </a:xfrm>
          <a:prstGeom prst="rect">
            <a:avLst/>
          </a:prstGeom>
        </p:spPr>
      </p:pic>
      <p:sp>
        <p:nvSpPr>
          <p:cNvPr id="6" name="矩形 5"/>
          <p:cNvSpPr/>
          <p:nvPr/>
        </p:nvSpPr>
        <p:spPr>
          <a:xfrm>
            <a:off x="1266092" y="918707"/>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iś1îḓè"/>
          <p:cNvSpPr/>
          <p:nvPr/>
        </p:nvSpPr>
        <p:spPr>
          <a:xfrm>
            <a:off x="4997858" y="1508329"/>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4400" b="1" dirty="0">
                <a:solidFill>
                  <a:schemeClr val="bg1"/>
                </a:solidFill>
                <a:cs typeface="+mn-ea"/>
                <a:sym typeface="+mn-lt"/>
              </a:rPr>
              <a:t>PART</a:t>
            </a:r>
          </a:p>
          <a:p>
            <a:pPr algn="ctr" defTabSz="914400"/>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8" name="矩形 7"/>
          <p:cNvSpPr/>
          <p:nvPr/>
        </p:nvSpPr>
        <p:spPr>
          <a:xfrm>
            <a:off x="3509994" y="3840304"/>
            <a:ext cx="5125121" cy="923330"/>
          </a:xfrm>
          <a:prstGeom prst="rect">
            <a:avLst/>
          </a:prstGeom>
        </p:spPr>
        <p:txBody>
          <a:bodyPr wrap="none">
            <a:spAutoFit/>
          </a:bodyPr>
          <a:lstStyle/>
          <a:p>
            <a:pPr algn="ctr"/>
            <a:r>
              <a:rPr lang="zh-CN" altLang="en-US" sz="5400" dirty="0">
                <a:solidFill>
                  <a:schemeClr val="tx1">
                    <a:lumMod val="75000"/>
                    <a:lumOff val="25000"/>
                  </a:schemeClr>
                </a:solidFill>
                <a:cs typeface="+mn-ea"/>
                <a:sym typeface="+mn-lt"/>
              </a:rPr>
              <a:t>个 人 信 息 概 述</a:t>
            </a:r>
            <a:endParaRPr lang="en-US" altLang="zh-CN" sz="5400" dirty="0">
              <a:solidFill>
                <a:schemeClr val="tx1">
                  <a:lumMod val="75000"/>
                  <a:lumOff val="25000"/>
                </a:schemeClr>
              </a:solidFill>
              <a:cs typeface="+mn-ea"/>
              <a:sym typeface="+mn-lt"/>
            </a:endParaRPr>
          </a:p>
        </p:txBody>
      </p:sp>
      <p:sp>
        <p:nvSpPr>
          <p:cNvPr id="9" name="矩形 8"/>
          <p:cNvSpPr/>
          <p:nvPr/>
        </p:nvSpPr>
        <p:spPr>
          <a:xfrm>
            <a:off x="3000549" y="4964881"/>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cs typeface="+mn-ea"/>
                <a:sym typeface="+mn-lt"/>
              </a:rPr>
              <a:t>个 人 信 息 概 述</a:t>
            </a:r>
          </a:p>
        </p:txBody>
      </p:sp>
      <p:sp>
        <p:nvSpPr>
          <p:cNvPr id="7" name="矩形 6"/>
          <p:cNvSpPr/>
          <p:nvPr/>
        </p:nvSpPr>
        <p:spPr>
          <a:xfrm>
            <a:off x="5642709" y="2500526"/>
            <a:ext cx="1691489" cy="461665"/>
          </a:xfrm>
          <a:prstGeom prst="rect">
            <a:avLst/>
          </a:prstGeom>
        </p:spPr>
        <p:txBody>
          <a:bodyPr wrap="none">
            <a:spAutoFit/>
          </a:bodyPr>
          <a:lstStyle/>
          <a:p>
            <a:r>
              <a:rPr lang="zh-CN" altLang="en-US" sz="2400" b="1" dirty="0">
                <a:solidFill>
                  <a:srgbClr val="EB8FA6"/>
                </a:solidFill>
                <a:cs typeface="+mn-ea"/>
                <a:sym typeface="+mn-lt"/>
              </a:rPr>
              <a:t>个 人 信 息 </a:t>
            </a:r>
            <a:endParaRPr lang="zh-CN" altLang="en-US" sz="2400" dirty="0">
              <a:solidFill>
                <a:srgbClr val="EB8FA6"/>
              </a:solidFill>
              <a:cs typeface="+mn-ea"/>
              <a:sym typeface="+mn-lt"/>
            </a:endParaRPr>
          </a:p>
        </p:txBody>
      </p:sp>
      <p:sp>
        <p:nvSpPr>
          <p:cNvPr id="8" name="矩形 7"/>
          <p:cNvSpPr/>
          <p:nvPr/>
        </p:nvSpPr>
        <p:spPr>
          <a:xfrm>
            <a:off x="5631422" y="3156642"/>
            <a:ext cx="4780669"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输入你需要的文本内容输入你需要的文本内容输入你需要的文本内容输入你需要的文本内容输入你需要的文本内容输入你需要的文本内容</a:t>
            </a:r>
          </a:p>
        </p:txBody>
      </p:sp>
      <p:grpSp>
        <p:nvGrpSpPr>
          <p:cNvPr id="9" name="组合 8"/>
          <p:cNvGrpSpPr/>
          <p:nvPr/>
        </p:nvGrpSpPr>
        <p:grpSpPr>
          <a:xfrm>
            <a:off x="5678819" y="4878874"/>
            <a:ext cx="1687439" cy="356768"/>
            <a:chOff x="5398901" y="4694472"/>
            <a:chExt cx="1687439" cy="356768"/>
          </a:xfrm>
        </p:grpSpPr>
        <p:sp>
          <p:nvSpPr>
            <p:cNvPr id="10" name="矩形: 圆角 7"/>
            <p:cNvSpPr/>
            <p:nvPr/>
          </p:nvSpPr>
          <p:spPr>
            <a:xfrm>
              <a:off x="5398901" y="4694472"/>
              <a:ext cx="1687439" cy="356768"/>
            </a:xfrm>
            <a:prstGeom prst="roundRect">
              <a:avLst>
                <a:gd name="adj" fmla="val 0"/>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11" name="link-interface-symbol-rotated-to-right_44493"/>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2" name="checked-box_56785"/>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3" name="doctor_117793"/>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8334" y="2500526"/>
            <a:ext cx="2819968" cy="2819968"/>
          </a:xfrm>
          <a:prstGeom prst="ellipse">
            <a:avLst/>
          </a:prstGeom>
          <a:ln w="19050">
            <a:solidFill>
              <a:srgbClr val="41B4AD"/>
            </a:solidFill>
            <a:prstDash val="sysDot"/>
          </a:ln>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cs typeface="+mn-ea"/>
                <a:sym typeface="+mn-lt"/>
              </a:rPr>
              <a:t>个 人 信 息 概 述</a:t>
            </a:r>
          </a:p>
        </p:txBody>
      </p:sp>
      <p:sp>
        <p:nvSpPr>
          <p:cNvPr id="19" name="Rounded Rectangle 7"/>
          <p:cNvSpPr/>
          <p:nvPr/>
        </p:nvSpPr>
        <p:spPr>
          <a:xfrm>
            <a:off x="1274978" y="2267917"/>
            <a:ext cx="2716911" cy="1504117"/>
          </a:xfrm>
          <a:prstGeom prst="roundRect">
            <a:avLst>
              <a:gd name="adj" fmla="val 5304"/>
            </a:avLst>
          </a:prstGeom>
          <a:solidFill>
            <a:srgbClr val="EB8FA6"/>
          </a:solidFill>
          <a:ln w="12700" cap="flat" cmpd="sng" algn="ctr">
            <a:noFill/>
            <a:prstDash val="solid"/>
            <a:miter lim="800000"/>
          </a:ln>
          <a:effectLst>
            <a:outerShdw blurRad="584200" dist="215900" dir="5400000" sx="95000" sy="95000" algn="t" rotWithShape="0">
              <a:prstClr val="black">
                <a:alpha val="2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cs typeface="+mn-ea"/>
              <a:sym typeface="+mn-lt"/>
            </a:endParaRPr>
          </a:p>
        </p:txBody>
      </p:sp>
      <p:grpSp>
        <p:nvGrpSpPr>
          <p:cNvPr id="20" name="Group 25"/>
          <p:cNvGrpSpPr/>
          <p:nvPr/>
        </p:nvGrpSpPr>
        <p:grpSpPr>
          <a:xfrm>
            <a:off x="1424334" y="2539897"/>
            <a:ext cx="2493914" cy="1013328"/>
            <a:chOff x="1771701" y="2916950"/>
            <a:chExt cx="2622280" cy="1013328"/>
          </a:xfrm>
        </p:grpSpPr>
        <p:sp>
          <p:nvSpPr>
            <p:cNvPr id="21" name="Rectangle 33"/>
            <p:cNvSpPr/>
            <p:nvPr/>
          </p:nvSpPr>
          <p:spPr>
            <a:xfrm>
              <a:off x="1864928" y="3359413"/>
              <a:ext cx="2214269" cy="570865"/>
            </a:xfrm>
            <a:prstGeom prst="rect">
              <a:avLst/>
            </a:prstGeom>
          </p:spPr>
          <p:txBody>
            <a:bodyPr wrap="square">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zh-CN" altLang="en-US" sz="1200" dirty="0">
                  <a:solidFill>
                    <a:schemeClr val="bg1"/>
                  </a:solidFill>
                  <a:cs typeface="+mn-ea"/>
                  <a:sym typeface="+mn-lt"/>
                </a:rPr>
                <a:t>输入你需要的文本内容输入你需要的文本内容</a:t>
              </a:r>
              <a:endParaRPr kumimoji="0" lang="zh-CN" altLang="en-US" sz="1200" b="0" i="0" u="none" strike="noStrike" kern="0" cap="none" spc="0" normalizeH="0" baseline="0" noProof="0" dirty="0">
                <a:ln>
                  <a:noFill/>
                </a:ln>
                <a:solidFill>
                  <a:schemeClr val="bg1"/>
                </a:solidFill>
                <a:effectLst/>
                <a:uLnTx/>
                <a:uFillTx/>
                <a:cs typeface="+mn-ea"/>
                <a:sym typeface="+mn-lt"/>
              </a:endParaRPr>
            </a:p>
          </p:txBody>
        </p:sp>
        <p:sp>
          <p:nvSpPr>
            <p:cNvPr id="22" name="TextBox 34"/>
            <p:cNvSpPr txBox="1"/>
            <p:nvPr/>
          </p:nvSpPr>
          <p:spPr>
            <a:xfrm>
              <a:off x="1771701" y="2916950"/>
              <a:ext cx="262228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b="1" dirty="0">
                  <a:solidFill>
                    <a:schemeClr val="bg1"/>
                  </a:solidFill>
                  <a:cs typeface="+mn-ea"/>
                  <a:sym typeface="+mn-lt"/>
                </a:rPr>
                <a:t>1</a:t>
              </a:r>
              <a:r>
                <a:rPr lang="en-US" altLang="zh-CN" sz="2000" dirty="0">
                  <a:solidFill>
                    <a:schemeClr val="bg1"/>
                  </a:solidFill>
                  <a:cs typeface="+mn-ea"/>
                  <a:sym typeface="+mn-lt"/>
                </a:rPr>
                <a:t>.</a:t>
              </a:r>
              <a:r>
                <a:rPr lang="zh-CN" altLang="en-US" sz="2000" dirty="0">
                  <a:solidFill>
                    <a:schemeClr val="bg1"/>
                  </a:solidFill>
                  <a:cs typeface="+mn-ea"/>
                  <a:sym typeface="+mn-lt"/>
                </a:rPr>
                <a:t>单击添加您的标题</a:t>
              </a:r>
              <a:endParaRPr lang="en-US" sz="2000" dirty="0">
                <a:solidFill>
                  <a:schemeClr val="bg1"/>
                </a:solidFill>
                <a:cs typeface="+mn-ea"/>
                <a:sym typeface="+mn-lt"/>
              </a:endParaRPr>
            </a:p>
          </p:txBody>
        </p:sp>
      </p:grpSp>
      <p:sp>
        <p:nvSpPr>
          <p:cNvPr id="23" name="Rounded Rectangle 7"/>
          <p:cNvSpPr/>
          <p:nvPr/>
        </p:nvSpPr>
        <p:spPr>
          <a:xfrm>
            <a:off x="4502743" y="2267917"/>
            <a:ext cx="2716911" cy="1504117"/>
          </a:xfrm>
          <a:prstGeom prst="roundRect">
            <a:avLst>
              <a:gd name="adj" fmla="val 5304"/>
            </a:avLst>
          </a:prstGeom>
          <a:solidFill>
            <a:srgbClr val="81D2FF"/>
          </a:solidFill>
          <a:ln w="12700" cap="flat" cmpd="sng" algn="ctr">
            <a:noFill/>
            <a:prstDash val="solid"/>
            <a:miter lim="800000"/>
          </a:ln>
          <a:effectLst>
            <a:outerShdw blurRad="584200" dist="215900" dir="5400000" sx="95000" sy="95000" algn="t" rotWithShape="0">
              <a:prstClr val="black">
                <a:alpha val="2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nvGrpSpPr>
          <p:cNvPr id="24" name="Group 25"/>
          <p:cNvGrpSpPr/>
          <p:nvPr/>
        </p:nvGrpSpPr>
        <p:grpSpPr>
          <a:xfrm>
            <a:off x="4652099" y="2539897"/>
            <a:ext cx="2493914" cy="1013328"/>
            <a:chOff x="1771701" y="2916950"/>
            <a:chExt cx="2622280" cy="1013328"/>
          </a:xfrm>
        </p:grpSpPr>
        <p:sp>
          <p:nvSpPr>
            <p:cNvPr id="25" name="Rectangle 33"/>
            <p:cNvSpPr/>
            <p:nvPr/>
          </p:nvSpPr>
          <p:spPr>
            <a:xfrm>
              <a:off x="1864928" y="3359413"/>
              <a:ext cx="2214269" cy="570865"/>
            </a:xfrm>
            <a:prstGeom prst="rect">
              <a:avLst/>
            </a:prstGeom>
          </p:spPr>
          <p:txBody>
            <a:bodyPr wrap="square">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zh-CN" altLang="en-US" sz="1200" dirty="0">
                  <a:solidFill>
                    <a:schemeClr val="bg1"/>
                  </a:solidFill>
                  <a:cs typeface="+mn-ea"/>
                  <a:sym typeface="+mn-lt"/>
                </a:rPr>
                <a:t>输入你需要的文本内容输入你需要的文本内容</a:t>
              </a:r>
              <a:endParaRPr kumimoji="0" lang="zh-CN" altLang="en-US" sz="1200" b="0" i="0" u="none" strike="noStrike" kern="0" cap="none" spc="0" normalizeH="0" baseline="0" noProof="0" dirty="0">
                <a:ln>
                  <a:noFill/>
                </a:ln>
                <a:solidFill>
                  <a:schemeClr val="bg1"/>
                </a:solidFill>
                <a:effectLst/>
                <a:uLnTx/>
                <a:uFillTx/>
                <a:cs typeface="+mn-ea"/>
                <a:sym typeface="+mn-lt"/>
              </a:endParaRPr>
            </a:p>
          </p:txBody>
        </p:sp>
        <p:sp>
          <p:nvSpPr>
            <p:cNvPr id="26" name="TextBox 34"/>
            <p:cNvSpPr txBox="1"/>
            <p:nvPr/>
          </p:nvSpPr>
          <p:spPr>
            <a:xfrm>
              <a:off x="1771701" y="2916950"/>
              <a:ext cx="262228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b="1" dirty="0">
                  <a:solidFill>
                    <a:schemeClr val="bg1"/>
                  </a:solidFill>
                  <a:cs typeface="+mn-ea"/>
                  <a:sym typeface="+mn-lt"/>
                </a:rPr>
                <a:t>2.</a:t>
              </a:r>
              <a:r>
                <a:rPr lang="zh-CN" altLang="en-US" sz="2000" b="1" dirty="0">
                  <a:solidFill>
                    <a:schemeClr val="bg1"/>
                  </a:solidFill>
                  <a:cs typeface="+mn-ea"/>
                  <a:sym typeface="+mn-lt"/>
                </a:rPr>
                <a:t>单击添加您的标题</a:t>
              </a:r>
              <a:endParaRPr lang="en-US" sz="2000" b="1" dirty="0">
                <a:solidFill>
                  <a:schemeClr val="bg1"/>
                </a:solidFill>
                <a:cs typeface="+mn-ea"/>
                <a:sym typeface="+mn-lt"/>
              </a:endParaRPr>
            </a:p>
          </p:txBody>
        </p:sp>
      </p:grpSp>
      <p:sp>
        <p:nvSpPr>
          <p:cNvPr id="27" name="Rounded Rectangle 7"/>
          <p:cNvSpPr/>
          <p:nvPr/>
        </p:nvSpPr>
        <p:spPr>
          <a:xfrm>
            <a:off x="1274978" y="4306192"/>
            <a:ext cx="2716911" cy="1504117"/>
          </a:xfrm>
          <a:prstGeom prst="roundRect">
            <a:avLst>
              <a:gd name="adj" fmla="val 5304"/>
            </a:avLst>
          </a:prstGeom>
          <a:solidFill>
            <a:srgbClr val="81D2FF"/>
          </a:solidFill>
          <a:ln w="12700" cap="flat" cmpd="sng" algn="ctr">
            <a:noFill/>
            <a:prstDash val="solid"/>
            <a:miter lim="800000"/>
          </a:ln>
          <a:effectLst>
            <a:outerShdw blurRad="584200" dist="215900" dir="5400000" sx="95000" sy="95000" algn="t" rotWithShape="0">
              <a:prstClr val="black">
                <a:alpha val="2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nvGrpSpPr>
          <p:cNvPr id="28" name="Group 25"/>
          <p:cNvGrpSpPr/>
          <p:nvPr/>
        </p:nvGrpSpPr>
        <p:grpSpPr>
          <a:xfrm>
            <a:off x="1424334" y="4578172"/>
            <a:ext cx="2493914" cy="1013328"/>
            <a:chOff x="1771701" y="2916950"/>
            <a:chExt cx="2622280" cy="1013328"/>
          </a:xfrm>
        </p:grpSpPr>
        <p:sp>
          <p:nvSpPr>
            <p:cNvPr id="29" name="Rectangle 33"/>
            <p:cNvSpPr/>
            <p:nvPr/>
          </p:nvSpPr>
          <p:spPr>
            <a:xfrm>
              <a:off x="1864928" y="3359413"/>
              <a:ext cx="2214269" cy="570865"/>
            </a:xfrm>
            <a:prstGeom prst="rect">
              <a:avLst/>
            </a:prstGeom>
          </p:spPr>
          <p:txBody>
            <a:bodyPr wrap="square">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zh-CN" altLang="en-US" sz="1200" dirty="0">
                  <a:solidFill>
                    <a:schemeClr val="bg1"/>
                  </a:solidFill>
                  <a:cs typeface="+mn-ea"/>
                  <a:sym typeface="+mn-lt"/>
                </a:rPr>
                <a:t>输入你需要的文本内容输入你需要的文本内容</a:t>
              </a:r>
              <a:endParaRPr kumimoji="0" lang="zh-CN" altLang="en-US" sz="1200" b="0" i="0" u="none" strike="noStrike" kern="0" cap="none" spc="0" normalizeH="0" baseline="0" noProof="0" dirty="0">
                <a:ln>
                  <a:noFill/>
                </a:ln>
                <a:solidFill>
                  <a:schemeClr val="bg1"/>
                </a:solidFill>
                <a:effectLst/>
                <a:uLnTx/>
                <a:uFillTx/>
                <a:cs typeface="+mn-ea"/>
                <a:sym typeface="+mn-lt"/>
              </a:endParaRPr>
            </a:p>
          </p:txBody>
        </p:sp>
        <p:sp>
          <p:nvSpPr>
            <p:cNvPr id="30" name="TextBox 34"/>
            <p:cNvSpPr txBox="1"/>
            <p:nvPr/>
          </p:nvSpPr>
          <p:spPr>
            <a:xfrm>
              <a:off x="1771701" y="2916950"/>
              <a:ext cx="262228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b="1" dirty="0">
                  <a:solidFill>
                    <a:schemeClr val="bg1"/>
                  </a:solidFill>
                  <a:cs typeface="+mn-ea"/>
                  <a:sym typeface="+mn-lt"/>
                </a:rPr>
                <a:t>3.</a:t>
              </a:r>
              <a:r>
                <a:rPr lang="zh-CN" altLang="en-US" sz="2000" b="1" dirty="0">
                  <a:solidFill>
                    <a:schemeClr val="bg1"/>
                  </a:solidFill>
                  <a:cs typeface="+mn-ea"/>
                  <a:sym typeface="+mn-lt"/>
                </a:rPr>
                <a:t>单击添加您的标题</a:t>
              </a:r>
              <a:endParaRPr lang="en-US" sz="2000" b="1" dirty="0">
                <a:solidFill>
                  <a:schemeClr val="bg1"/>
                </a:solidFill>
                <a:cs typeface="+mn-ea"/>
                <a:sym typeface="+mn-lt"/>
              </a:endParaRPr>
            </a:p>
          </p:txBody>
        </p:sp>
      </p:grpSp>
      <p:sp>
        <p:nvSpPr>
          <p:cNvPr id="31" name="Rounded Rectangle 7"/>
          <p:cNvSpPr/>
          <p:nvPr/>
        </p:nvSpPr>
        <p:spPr>
          <a:xfrm>
            <a:off x="4502743" y="4306192"/>
            <a:ext cx="2716911" cy="1504117"/>
          </a:xfrm>
          <a:prstGeom prst="roundRect">
            <a:avLst>
              <a:gd name="adj" fmla="val 5304"/>
            </a:avLst>
          </a:prstGeom>
          <a:solidFill>
            <a:srgbClr val="EB8FA6"/>
          </a:solidFill>
          <a:ln w="12700" cap="flat" cmpd="sng" algn="ctr">
            <a:noFill/>
            <a:prstDash val="solid"/>
            <a:miter lim="800000"/>
          </a:ln>
          <a:effectLst>
            <a:outerShdw blurRad="584200" dist="215900" dir="5400000" sx="95000" sy="95000" algn="t" rotWithShape="0">
              <a:prstClr val="black">
                <a:alpha val="2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cs typeface="+mn-ea"/>
              <a:sym typeface="+mn-lt"/>
            </a:endParaRPr>
          </a:p>
        </p:txBody>
      </p:sp>
      <p:grpSp>
        <p:nvGrpSpPr>
          <p:cNvPr id="32" name="Group 25"/>
          <p:cNvGrpSpPr/>
          <p:nvPr/>
        </p:nvGrpSpPr>
        <p:grpSpPr>
          <a:xfrm>
            <a:off x="4652099" y="4578172"/>
            <a:ext cx="2493914" cy="1013328"/>
            <a:chOff x="1771701" y="2916950"/>
            <a:chExt cx="2622280" cy="1013328"/>
          </a:xfrm>
        </p:grpSpPr>
        <p:sp>
          <p:nvSpPr>
            <p:cNvPr id="33" name="Rectangle 33"/>
            <p:cNvSpPr/>
            <p:nvPr/>
          </p:nvSpPr>
          <p:spPr>
            <a:xfrm>
              <a:off x="1864928" y="3359413"/>
              <a:ext cx="2214269" cy="570865"/>
            </a:xfrm>
            <a:prstGeom prst="rect">
              <a:avLst/>
            </a:prstGeom>
          </p:spPr>
          <p:txBody>
            <a:bodyPr wrap="square">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zh-CN" altLang="en-US" sz="1200" dirty="0">
                  <a:solidFill>
                    <a:schemeClr val="bg1"/>
                  </a:solidFill>
                  <a:cs typeface="+mn-ea"/>
                  <a:sym typeface="+mn-lt"/>
                </a:rPr>
                <a:t>输入你需要的文本内容输入你需要的文本内容</a:t>
              </a:r>
              <a:endParaRPr kumimoji="0" lang="zh-CN" altLang="en-US" sz="1200" b="0" i="0" u="none" strike="noStrike" kern="0" cap="none" spc="0" normalizeH="0" baseline="0" noProof="0" dirty="0">
                <a:ln>
                  <a:noFill/>
                </a:ln>
                <a:solidFill>
                  <a:schemeClr val="bg1"/>
                </a:solidFill>
                <a:effectLst/>
                <a:uLnTx/>
                <a:uFillTx/>
                <a:cs typeface="+mn-ea"/>
                <a:sym typeface="+mn-lt"/>
              </a:endParaRPr>
            </a:p>
          </p:txBody>
        </p:sp>
        <p:sp>
          <p:nvSpPr>
            <p:cNvPr id="34" name="TextBox 34"/>
            <p:cNvSpPr txBox="1"/>
            <p:nvPr/>
          </p:nvSpPr>
          <p:spPr>
            <a:xfrm>
              <a:off x="1771701" y="2916950"/>
              <a:ext cx="262228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dirty="0">
                  <a:solidFill>
                    <a:schemeClr val="bg1"/>
                  </a:solidFill>
                  <a:cs typeface="+mn-ea"/>
                  <a:sym typeface="+mn-lt"/>
                </a:rPr>
                <a:t>4.</a:t>
              </a:r>
              <a:r>
                <a:rPr lang="zh-CN" altLang="en-US" sz="2000" dirty="0">
                  <a:solidFill>
                    <a:schemeClr val="bg1"/>
                  </a:solidFill>
                  <a:cs typeface="+mn-ea"/>
                  <a:sym typeface="+mn-lt"/>
                </a:rPr>
                <a:t>单击添加您的标题</a:t>
              </a:r>
              <a:endParaRPr lang="en-US" sz="2000" dirty="0">
                <a:solidFill>
                  <a:schemeClr val="bg1"/>
                </a:solidFill>
                <a:cs typeface="+mn-ea"/>
                <a:sym typeface="+mn-lt"/>
              </a:endParaRPr>
            </a:p>
          </p:txBody>
        </p:sp>
      </p:grpSp>
      <p:sp>
        <p:nvSpPr>
          <p:cNvPr id="3" name="平行四边形 2"/>
          <p:cNvSpPr/>
          <p:nvPr/>
        </p:nvSpPr>
        <p:spPr>
          <a:xfrm>
            <a:off x="7219654" y="0"/>
            <a:ext cx="5738825" cy="6870787"/>
          </a:xfrm>
          <a:prstGeom prst="parallelogram">
            <a:avLst>
              <a:gd name="adj" fmla="val 38502"/>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ppt_x"/>
                                          </p:val>
                                        </p:tav>
                                        <p:tav tm="100000">
                                          <p:val>
                                            <p:strVal val="#ppt_x"/>
                                          </p:val>
                                        </p:tav>
                                      </p:tavLst>
                                    </p:anim>
                                    <p:anim calcmode="lin" valueType="num">
                                      <p:cBhvr additive="base">
                                        <p:cTn id="45" dur="500" fill="hold"/>
                                        <p:tgtEl>
                                          <p:spTgt spid="3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7"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cs typeface="+mn-ea"/>
                <a:sym typeface="+mn-lt"/>
              </a:rPr>
              <a:t>个 人 信 息 概 述</a:t>
            </a:r>
          </a:p>
        </p:txBody>
      </p:sp>
      <p:grpSp>
        <p:nvGrpSpPr>
          <p:cNvPr id="7" name="2493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699610" y="2040656"/>
            <a:ext cx="8516989" cy="3678048"/>
            <a:chOff x="175144" y="1125538"/>
            <a:chExt cx="11620019" cy="5018087"/>
          </a:xfrm>
        </p:grpSpPr>
        <p:sp>
          <p:nvSpPr>
            <p:cNvPr id="8" name="ïslïḑê"/>
            <p:cNvSpPr/>
            <p:nvPr/>
          </p:nvSpPr>
          <p:spPr>
            <a:xfrm rot="10800000" flipH="1" flipV="1">
              <a:off x="3241872" y="4138637"/>
              <a:ext cx="2487015" cy="1648422"/>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9" name="ïS1îḑé"/>
            <p:cNvSpPr/>
            <p:nvPr/>
          </p:nvSpPr>
          <p:spPr>
            <a:xfrm flipH="1">
              <a:off x="3576047" y="4381160"/>
              <a:ext cx="179773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dirty="0">
                  <a:solidFill>
                    <a:schemeClr val="tx1"/>
                  </a:solidFill>
                  <a:cs typeface="+mn-ea"/>
                  <a:sym typeface="+mn-lt"/>
                </a:rPr>
                <a:t>输入标题</a:t>
              </a:r>
            </a:p>
          </p:txBody>
        </p:sp>
        <p:sp>
          <p:nvSpPr>
            <p:cNvPr id="10" name="iSļîdé"/>
            <p:cNvSpPr/>
            <p:nvPr/>
          </p:nvSpPr>
          <p:spPr>
            <a:xfrm>
              <a:off x="6473015" y="1474877"/>
              <a:ext cx="2370337" cy="1642369"/>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1" name="íṥḻïdê"/>
            <p:cNvSpPr/>
            <p:nvPr/>
          </p:nvSpPr>
          <p:spPr>
            <a:xfrm flipH="1">
              <a:off x="3179676" y="1504172"/>
              <a:ext cx="2352631" cy="1661212"/>
            </a:xfrm>
            <a:prstGeom prst="round2DiagRect">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2" name="íṣľîḍè"/>
            <p:cNvSpPr/>
            <p:nvPr/>
          </p:nvSpPr>
          <p:spPr>
            <a:xfrm rot="10800000" flipV="1">
              <a:off x="6553345" y="4077005"/>
              <a:ext cx="2370337" cy="1648422"/>
            </a:xfrm>
            <a:prstGeom prst="round2DiagRect">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3" name="ïṧ1iḓè"/>
            <p:cNvSpPr/>
            <p:nvPr/>
          </p:nvSpPr>
          <p:spPr>
            <a:xfrm>
              <a:off x="6881817" y="4319528"/>
              <a:ext cx="171339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dirty="0">
                  <a:solidFill>
                    <a:schemeClr val="tx1"/>
                  </a:solidFill>
                  <a:cs typeface="+mn-ea"/>
                  <a:sym typeface="+mn-lt"/>
                </a:rPr>
                <a:t>输入标题</a:t>
              </a:r>
            </a:p>
          </p:txBody>
        </p:sp>
        <p:sp>
          <p:nvSpPr>
            <p:cNvPr id="14" name="îsḻîḋé"/>
            <p:cNvSpPr/>
            <p:nvPr/>
          </p:nvSpPr>
          <p:spPr>
            <a:xfrm flipH="1">
              <a:off x="3505694" y="1725397"/>
              <a:ext cx="1700593" cy="1200803"/>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dirty="0">
                  <a:solidFill>
                    <a:schemeClr val="tx1"/>
                  </a:solidFill>
                  <a:cs typeface="+mn-ea"/>
                  <a:sym typeface="+mn-lt"/>
                </a:rPr>
                <a:t>输入标题</a:t>
              </a:r>
            </a:p>
          </p:txBody>
        </p:sp>
        <p:sp>
          <p:nvSpPr>
            <p:cNvPr id="15" name="ïŝlíḋé"/>
            <p:cNvSpPr/>
            <p:nvPr/>
          </p:nvSpPr>
          <p:spPr>
            <a:xfrm>
              <a:off x="6801488" y="1693593"/>
              <a:ext cx="1713392" cy="1187182"/>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dirty="0">
                  <a:solidFill>
                    <a:schemeClr val="tx1"/>
                  </a:solidFill>
                  <a:cs typeface="+mn-ea"/>
                  <a:sym typeface="+mn-lt"/>
                </a:rPr>
                <a:t>输入标题</a:t>
              </a:r>
            </a:p>
          </p:txBody>
        </p:sp>
        <p:cxnSp>
          <p:nvCxnSpPr>
            <p:cNvPr id="16" name="直接连接符 15"/>
            <p:cNvCxnSpPr/>
            <p:nvPr/>
          </p:nvCxnSpPr>
          <p:spPr>
            <a:xfrm>
              <a:off x="646858" y="3654000"/>
              <a:ext cx="1087363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40973"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íSľíḑe"/>
            <p:cNvSpPr/>
            <p:nvPr/>
          </p:nvSpPr>
          <p:spPr>
            <a:xfrm>
              <a:off x="5055995" y="2665042"/>
              <a:ext cx="1969956" cy="1969956"/>
            </a:xfrm>
            <a:prstGeom prst="ellipse">
              <a:avLst/>
            </a:prstGeom>
            <a:solidFill>
              <a:schemeClr val="bg1"/>
            </a:solidFill>
            <a:ln w="127000">
              <a:solidFill>
                <a:schemeClr val="bg1">
                  <a:lumMod val="95000"/>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9" name="îs1íḍê"/>
            <p:cNvSpPr/>
            <p:nvPr/>
          </p:nvSpPr>
          <p:spPr bwMode="auto">
            <a:xfrm>
              <a:off x="5541187" y="3150988"/>
              <a:ext cx="999572" cy="998063"/>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solidFill>
                  <a:schemeClr val="tx1">
                    <a:lumMod val="75000"/>
                    <a:lumOff val="25000"/>
                  </a:schemeClr>
                </a:solidFill>
                <a:cs typeface="+mn-ea"/>
                <a:sym typeface="+mn-lt"/>
              </a:endParaRPr>
            </a:p>
          </p:txBody>
        </p:sp>
        <p:sp>
          <p:nvSpPr>
            <p:cNvPr id="20" name="ísļïḓê"/>
            <p:cNvSpPr txBox="1"/>
            <p:nvPr/>
          </p:nvSpPr>
          <p:spPr>
            <a:xfrm>
              <a:off x="175144" y="1632220"/>
              <a:ext cx="2900913" cy="1248554"/>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endParaRPr lang="en-US" altLang="zh-CN" sz="1400" dirty="0">
                <a:solidFill>
                  <a:schemeClr val="tx1">
                    <a:lumMod val="75000"/>
                    <a:lumOff val="25000"/>
                  </a:schemeClr>
                </a:solidFill>
                <a:cs typeface="+mn-ea"/>
                <a:sym typeface="+mn-lt"/>
              </a:endParaRPr>
            </a:p>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p:txBody>
        </p:sp>
        <p:sp>
          <p:nvSpPr>
            <p:cNvPr id="21" name="îşlide"/>
            <p:cNvSpPr txBox="1"/>
            <p:nvPr/>
          </p:nvSpPr>
          <p:spPr>
            <a:xfrm>
              <a:off x="286786" y="4348448"/>
              <a:ext cx="2900913" cy="1248554"/>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p:txBody>
        </p:sp>
        <p:sp>
          <p:nvSpPr>
            <p:cNvPr id="22" name="îṧliďè"/>
            <p:cNvSpPr txBox="1"/>
            <p:nvPr/>
          </p:nvSpPr>
          <p:spPr>
            <a:xfrm>
              <a:off x="9005891" y="1671929"/>
              <a:ext cx="2789272" cy="1248554"/>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p:txBody>
        </p:sp>
        <p:sp>
          <p:nvSpPr>
            <p:cNvPr id="23" name="îşľïḍè"/>
            <p:cNvSpPr txBox="1"/>
            <p:nvPr/>
          </p:nvSpPr>
          <p:spPr>
            <a:xfrm>
              <a:off x="9005890" y="4348448"/>
              <a:ext cx="2789272" cy="1248554"/>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输入你需要的文本内容</a:t>
              </a: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Scale>
                                      <p:cBhvr>
                                        <p:cTn id="1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7"/>
                                        </p:tgtEl>
                                        <p:attrNameLst>
                                          <p:attrName>ppt_x</p:attrName>
                                          <p:attrName>ppt_y</p:attrName>
                                        </p:attrNameLst>
                                      </p:cBhvr>
                                    </p:animMotion>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cs typeface="+mn-ea"/>
                <a:sym typeface="+mn-lt"/>
              </a:rPr>
              <a:t>个 人 信 息 概 述</a:t>
            </a:r>
          </a:p>
        </p:txBody>
      </p:sp>
      <p:grpSp>
        <p:nvGrpSpPr>
          <p:cNvPr id="21" name="íṡḷidê"/>
          <p:cNvGrpSpPr/>
          <p:nvPr/>
        </p:nvGrpSpPr>
        <p:grpSpPr>
          <a:xfrm>
            <a:off x="5610491" y="3394407"/>
            <a:ext cx="1123402" cy="939360"/>
            <a:chOff x="797690" y="3582507"/>
            <a:chExt cx="1207463" cy="1009650"/>
          </a:xfrm>
        </p:grpSpPr>
        <p:sp>
          <p:nvSpPr>
            <p:cNvPr id="22" name="íşḻïḑe"/>
            <p:cNvSpPr/>
            <p:nvPr/>
          </p:nvSpPr>
          <p:spPr bwMode="auto">
            <a:xfrm>
              <a:off x="797690" y="3582507"/>
              <a:ext cx="1188704" cy="1009650"/>
            </a:xfrm>
            <a:prstGeom prst="rect">
              <a:avLst/>
            </a:prstGeom>
            <a:no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sz="4800" dirty="0">
                  <a:solidFill>
                    <a:srgbClr val="81D2FF"/>
                  </a:solidFill>
                  <a:cs typeface="+mn-ea"/>
                  <a:sym typeface="+mn-lt"/>
                </a:rPr>
                <a:t>66</a:t>
              </a:r>
            </a:p>
          </p:txBody>
        </p:sp>
        <p:sp>
          <p:nvSpPr>
            <p:cNvPr id="23" name="ïṡľîḑé"/>
            <p:cNvSpPr/>
            <p:nvPr/>
          </p:nvSpPr>
          <p:spPr bwMode="auto">
            <a:xfrm>
              <a:off x="1640028" y="3698915"/>
              <a:ext cx="365125" cy="492125"/>
            </a:xfrm>
            <a:prstGeom prst="rect">
              <a:avLst/>
            </a:prstGeom>
            <a:no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sz="2000" dirty="0">
                  <a:solidFill>
                    <a:srgbClr val="1E5AA2"/>
                  </a:solidFill>
                  <a:cs typeface="+mn-ea"/>
                  <a:sym typeface="+mn-lt"/>
                </a:rPr>
                <a:t>%</a:t>
              </a:r>
            </a:p>
          </p:txBody>
        </p:sp>
      </p:grpSp>
      <p:grpSp>
        <p:nvGrpSpPr>
          <p:cNvPr id="24" name="išḻiḋe"/>
          <p:cNvGrpSpPr/>
          <p:nvPr/>
        </p:nvGrpSpPr>
        <p:grpSpPr>
          <a:xfrm>
            <a:off x="5627944" y="4766032"/>
            <a:ext cx="1105949" cy="939360"/>
            <a:chOff x="816449" y="3551623"/>
            <a:chExt cx="1188704" cy="1009650"/>
          </a:xfrm>
        </p:grpSpPr>
        <p:sp>
          <p:nvSpPr>
            <p:cNvPr id="25" name="işļíďe"/>
            <p:cNvSpPr/>
            <p:nvPr/>
          </p:nvSpPr>
          <p:spPr bwMode="auto">
            <a:xfrm>
              <a:off x="816449" y="3551623"/>
              <a:ext cx="1188704" cy="1009650"/>
            </a:xfrm>
            <a:prstGeom prst="rect">
              <a:avLst/>
            </a:prstGeom>
            <a:no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sz="4800" dirty="0">
                  <a:solidFill>
                    <a:srgbClr val="DD9394"/>
                  </a:solidFill>
                  <a:cs typeface="+mn-ea"/>
                  <a:sym typeface="+mn-lt"/>
                </a:rPr>
                <a:t>34</a:t>
              </a:r>
            </a:p>
          </p:txBody>
        </p:sp>
        <p:sp>
          <p:nvSpPr>
            <p:cNvPr id="26" name="îSlîḍê"/>
            <p:cNvSpPr/>
            <p:nvPr/>
          </p:nvSpPr>
          <p:spPr bwMode="auto">
            <a:xfrm>
              <a:off x="1640028" y="3653101"/>
              <a:ext cx="365125" cy="486854"/>
            </a:xfrm>
            <a:prstGeom prst="rect">
              <a:avLst/>
            </a:prstGeom>
            <a:no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sz="2000" dirty="0">
                  <a:solidFill>
                    <a:srgbClr val="DD9394"/>
                  </a:solidFill>
                  <a:cs typeface="+mn-ea"/>
                  <a:sym typeface="+mn-lt"/>
                </a:rPr>
                <a:t>%</a:t>
              </a:r>
            </a:p>
          </p:txBody>
        </p:sp>
      </p:grpSp>
      <p:cxnSp>
        <p:nvCxnSpPr>
          <p:cNvPr id="27" name="直接连接符 26"/>
          <p:cNvCxnSpPr/>
          <p:nvPr/>
        </p:nvCxnSpPr>
        <p:spPr>
          <a:xfrm>
            <a:off x="5614383" y="3070445"/>
            <a:ext cx="5333099" cy="0"/>
          </a:xfrm>
          <a:prstGeom prst="line">
            <a:avLst/>
          </a:prstGeom>
          <a:ln w="317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8" name="îsḻíḍe"/>
          <p:cNvSpPr txBox="1"/>
          <p:nvPr/>
        </p:nvSpPr>
        <p:spPr>
          <a:xfrm>
            <a:off x="6978192" y="3377758"/>
            <a:ext cx="3765355" cy="547373"/>
          </a:xfrm>
          <a:prstGeom prst="rect">
            <a:avLst/>
          </a:prstGeom>
          <a:noFill/>
        </p:spPr>
        <p:txBody>
          <a:bodyPr wrap="square" lIns="91440" tIns="45720" rIns="91440" bIns="45720" rtlCol="0" anchor="ctr" anchorCtr="0">
            <a:normAutofit/>
          </a:bodyPr>
          <a:lstStyle/>
          <a:p>
            <a:r>
              <a:rPr lang="zh-CN" altLang="en-US" dirty="0">
                <a:cs typeface="+mn-ea"/>
                <a:sym typeface="+mn-lt"/>
              </a:rPr>
              <a:t>添加标题</a:t>
            </a:r>
          </a:p>
        </p:txBody>
      </p:sp>
      <p:sp>
        <p:nvSpPr>
          <p:cNvPr id="29" name="îṩḷiḓe"/>
          <p:cNvSpPr txBox="1"/>
          <p:nvPr/>
        </p:nvSpPr>
        <p:spPr>
          <a:xfrm>
            <a:off x="6978192" y="3925133"/>
            <a:ext cx="3765354" cy="805290"/>
          </a:xfrm>
          <a:prstGeom prst="rect">
            <a:avLst/>
          </a:prstGeom>
          <a:noFill/>
        </p:spPr>
        <p:txBody>
          <a:bodyPr wrap="square" lIns="91440" tIns="45720" rIns="91440" bIns="45720" rtlCol="0">
            <a:normAutofit/>
          </a:bodyPr>
          <a:lstStyle/>
          <a:p>
            <a:pPr>
              <a:lnSpc>
                <a:spcPct val="150000"/>
              </a:lnSpc>
              <a:spcBef>
                <a:spcPct val="0"/>
              </a:spcBef>
            </a:pPr>
            <a:r>
              <a:rPr lang="zh-CN" altLang="en-US" sz="1200" dirty="0">
                <a:solidFill>
                  <a:schemeClr val="tx1">
                    <a:lumMod val="75000"/>
                    <a:lumOff val="25000"/>
                  </a:schemeClr>
                </a:solidFill>
                <a:cs typeface="+mn-ea"/>
                <a:sym typeface="+mn-lt"/>
              </a:rPr>
              <a:t>输入你需要的文本内容输入你需要的文本内容输入你需要的文本内容输入你需要的文本内容</a:t>
            </a:r>
          </a:p>
        </p:txBody>
      </p:sp>
      <p:sp>
        <p:nvSpPr>
          <p:cNvPr id="30" name="íslîḑe"/>
          <p:cNvSpPr txBox="1"/>
          <p:nvPr/>
        </p:nvSpPr>
        <p:spPr>
          <a:xfrm>
            <a:off x="6978192" y="4766032"/>
            <a:ext cx="3765354" cy="547373"/>
          </a:xfrm>
          <a:prstGeom prst="rect">
            <a:avLst/>
          </a:prstGeom>
          <a:noFill/>
        </p:spPr>
        <p:txBody>
          <a:bodyPr wrap="square" lIns="91440" tIns="45720" rIns="91440" bIns="45720" rtlCol="0" anchor="ctr" anchorCtr="0">
            <a:normAutofit/>
          </a:bodyPr>
          <a:lstStyle/>
          <a:p>
            <a:r>
              <a:rPr lang="zh-CN" altLang="en-US" dirty="0">
                <a:cs typeface="+mn-ea"/>
                <a:sym typeface="+mn-lt"/>
              </a:rPr>
              <a:t>添加标题</a:t>
            </a:r>
          </a:p>
        </p:txBody>
      </p:sp>
      <p:sp>
        <p:nvSpPr>
          <p:cNvPr id="31" name="iṥļiḑê"/>
          <p:cNvSpPr txBox="1"/>
          <p:nvPr/>
        </p:nvSpPr>
        <p:spPr>
          <a:xfrm>
            <a:off x="6978192" y="5313407"/>
            <a:ext cx="3765353" cy="805290"/>
          </a:xfrm>
          <a:prstGeom prst="rect">
            <a:avLst/>
          </a:prstGeom>
          <a:noFill/>
        </p:spPr>
        <p:txBody>
          <a:bodyPr wrap="square" lIns="91440" tIns="45720" rIns="91440" bIns="45720" rtlCol="0">
            <a:normAutofit/>
          </a:bodyPr>
          <a:lstStyle/>
          <a:p>
            <a:pPr>
              <a:lnSpc>
                <a:spcPct val="150000"/>
              </a:lnSpc>
              <a:spcBef>
                <a:spcPct val="0"/>
              </a:spcBef>
            </a:pPr>
            <a:r>
              <a:rPr lang="zh-CN" altLang="en-US" sz="1200" dirty="0">
                <a:solidFill>
                  <a:schemeClr val="tx1">
                    <a:lumMod val="75000"/>
                    <a:lumOff val="25000"/>
                  </a:schemeClr>
                </a:solidFill>
                <a:cs typeface="+mn-ea"/>
                <a:sym typeface="+mn-lt"/>
              </a:rPr>
              <a:t>输入你需要的文本内容输入你需要的文本内容输入你需要的文本内容输入你需要的文本内容</a:t>
            </a:r>
          </a:p>
        </p:txBody>
      </p:sp>
      <p:cxnSp>
        <p:nvCxnSpPr>
          <p:cNvPr id="32" name="直接连接符 31"/>
          <p:cNvCxnSpPr/>
          <p:nvPr/>
        </p:nvCxnSpPr>
        <p:spPr>
          <a:xfrm>
            <a:off x="6978192" y="4614590"/>
            <a:ext cx="4118765"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ïṡ1ïḓê"/>
          <p:cNvSpPr txBox="1"/>
          <p:nvPr/>
        </p:nvSpPr>
        <p:spPr>
          <a:xfrm>
            <a:off x="5610491" y="1640664"/>
            <a:ext cx="5336991" cy="698816"/>
          </a:xfrm>
          <a:prstGeom prst="rect">
            <a:avLst/>
          </a:prstGeom>
          <a:noFill/>
          <a:ln>
            <a:noFill/>
          </a:ln>
        </p:spPr>
        <p:txBody>
          <a:bodyPr wrap="square" lIns="91440" tIns="45720" rIns="91440" bIns="45720" anchor="b" anchorCtr="0">
            <a:noAutofit/>
          </a:bodyPr>
          <a:lstStyle/>
          <a:p>
            <a:pPr>
              <a:buSzPct val="25000"/>
            </a:pPr>
            <a:r>
              <a:rPr lang="zh-CN" altLang="en-US" sz="2000" dirty="0">
                <a:cs typeface="+mn-ea"/>
                <a:sym typeface="+mn-lt"/>
              </a:rPr>
              <a:t>单击此处添加标题</a:t>
            </a:r>
            <a:endParaRPr lang="en-US" sz="2000" dirty="0">
              <a:cs typeface="+mn-ea"/>
              <a:sym typeface="+mn-lt"/>
            </a:endParaRPr>
          </a:p>
        </p:txBody>
      </p:sp>
      <p:sp>
        <p:nvSpPr>
          <p:cNvPr id="34" name="işlïḓé"/>
          <p:cNvSpPr txBox="1"/>
          <p:nvPr/>
        </p:nvSpPr>
        <p:spPr>
          <a:xfrm>
            <a:off x="5610491" y="2339481"/>
            <a:ext cx="5336991" cy="730962"/>
          </a:xfrm>
          <a:prstGeom prst="rect">
            <a:avLst/>
          </a:prstGeom>
          <a:noFill/>
          <a:ln>
            <a:noFill/>
          </a:ln>
        </p:spPr>
        <p:txBody>
          <a:bodyPr wrap="square" lIns="91440" tIns="45720" rIns="91440" bIns="45720" anchor="ctr" anchorCtr="0">
            <a:normAutofit/>
          </a:bodyPr>
          <a:lstStyle/>
          <a:p>
            <a:pPr>
              <a:lnSpc>
                <a:spcPct val="150000"/>
              </a:lnSpc>
              <a:buSzPct val="25000"/>
            </a:pPr>
            <a:r>
              <a:rPr lang="zh-CN" altLang="en-US" sz="1200" dirty="0">
                <a:solidFill>
                  <a:schemeClr val="tx1">
                    <a:lumMod val="75000"/>
                    <a:lumOff val="25000"/>
                  </a:schemeClr>
                </a:solidFill>
                <a:cs typeface="+mn-ea"/>
                <a:sym typeface="+mn-lt"/>
              </a:rPr>
              <a:t>输入你需要的文本内容输入你需要的文本内容输入你需要的文本内容输入你需要的文本内容输入你需要的文本内容</a:t>
            </a:r>
          </a:p>
        </p:txBody>
      </p:sp>
      <p:sp>
        <p:nvSpPr>
          <p:cNvPr id="3" name="矩形 2"/>
          <p:cNvSpPr/>
          <p:nvPr/>
        </p:nvSpPr>
        <p:spPr>
          <a:xfrm>
            <a:off x="961087" y="2339480"/>
            <a:ext cx="3424887" cy="3365912"/>
          </a:xfrm>
          <a:prstGeom prst="rect">
            <a:avLst/>
          </a:prstGeom>
          <a:solidFill>
            <a:srgbClr val="81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616" y="2646099"/>
            <a:ext cx="4041920" cy="26946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ppt_x"/>
                                          </p:val>
                                        </p:tav>
                                        <p:tav tm="100000">
                                          <p:val>
                                            <p:strVal val="#ppt_x"/>
                                          </p:val>
                                        </p:tav>
                                      </p:tavLst>
                                    </p:anim>
                                    <p:anim calcmode="lin" valueType="num">
                                      <p:cBhvr additive="base">
                                        <p:cTn id="35" dur="500" fill="hold"/>
                                        <p:tgtEl>
                                          <p:spTgt spid="3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ppt_x"/>
                                          </p:val>
                                        </p:tav>
                                        <p:tav tm="100000">
                                          <p:val>
                                            <p:strVal val="#ppt_x"/>
                                          </p:val>
                                        </p:tav>
                                      </p:tavLst>
                                    </p:anim>
                                    <p:anim calcmode="lin" valueType="num">
                                      <p:cBhvr additive="base">
                                        <p:cTn id="47" dur="500" fill="hold"/>
                                        <p:tgtEl>
                                          <p:spTgt spid="3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fill="hold"/>
                                        <p:tgtEl>
                                          <p:spTgt spid="34"/>
                                        </p:tgtEl>
                                        <p:attrNameLst>
                                          <p:attrName>ppt_x</p:attrName>
                                        </p:attrNameLst>
                                      </p:cBhvr>
                                      <p:tavLst>
                                        <p:tav tm="0">
                                          <p:val>
                                            <p:strVal val="#ppt_x"/>
                                          </p:val>
                                        </p:tav>
                                        <p:tav tm="100000">
                                          <p:val>
                                            <p:strVal val="#ppt_x"/>
                                          </p:val>
                                        </p:tav>
                                      </p:tavLst>
                                    </p:anim>
                                    <p:anim calcmode="lin" valueType="num">
                                      <p:cBhvr additive="base">
                                        <p:cTn id="5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anim calcmode="lin" valueType="num">
                                      <p:cBhvr>
                                        <p:cTn id="57" dur="1000" fill="hold"/>
                                        <p:tgtEl>
                                          <p:spTgt spid="2"/>
                                        </p:tgtEl>
                                        <p:attrNameLst>
                                          <p:attrName>ppt_x</p:attrName>
                                        </p:attrNameLst>
                                      </p:cBhvr>
                                      <p:tavLst>
                                        <p:tav tm="0">
                                          <p:val>
                                            <p:strVal val="#ppt_x"/>
                                          </p:val>
                                        </p:tav>
                                        <p:tav tm="100000">
                                          <p:val>
                                            <p:strVal val="#ppt_x"/>
                                          </p:val>
                                        </p:tav>
                                      </p:tavLst>
                                    </p:anim>
                                    <p:anim calcmode="lin" valueType="num">
                                      <p:cBhvr>
                                        <p:cTn id="5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3" grpId="0"/>
      <p:bldP spid="34"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1" cy="685727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931" t="6539" r="2621" b="4580"/>
          <a:stretch>
            <a:fillRect/>
          </a:stretch>
        </p:blipFill>
        <p:spPr>
          <a:xfrm>
            <a:off x="730623" y="411862"/>
            <a:ext cx="10730753" cy="6284624"/>
          </a:xfrm>
          <a:prstGeom prst="rect">
            <a:avLst/>
          </a:prstGeom>
        </p:spPr>
      </p:pic>
      <p:sp>
        <p:nvSpPr>
          <p:cNvPr id="6" name="矩形 5"/>
          <p:cNvSpPr/>
          <p:nvPr/>
        </p:nvSpPr>
        <p:spPr>
          <a:xfrm>
            <a:off x="1266092" y="918707"/>
            <a:ext cx="9612923" cy="5216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iś1îḓè"/>
          <p:cNvSpPr/>
          <p:nvPr/>
        </p:nvSpPr>
        <p:spPr>
          <a:xfrm>
            <a:off x="4997858" y="1508329"/>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4400" b="1" dirty="0">
                <a:solidFill>
                  <a:schemeClr val="bg1"/>
                </a:solidFill>
                <a:cs typeface="+mn-ea"/>
                <a:sym typeface="+mn-lt"/>
              </a:rPr>
              <a:t>PART</a:t>
            </a:r>
          </a:p>
          <a:p>
            <a:pPr algn="ctr" defTabSz="914400"/>
            <a:r>
              <a:rPr lang="en-US" altLang="zh-CN" sz="4400" b="1" dirty="0" smtClean="0">
                <a:solidFill>
                  <a:schemeClr val="bg1"/>
                </a:solidFill>
                <a:cs typeface="+mn-ea"/>
                <a:sym typeface="+mn-lt"/>
              </a:rPr>
              <a:t>02</a:t>
            </a:r>
            <a:endParaRPr lang="zh-CN" altLang="en-US" sz="4400" b="1" dirty="0">
              <a:solidFill>
                <a:schemeClr val="bg1"/>
              </a:solidFill>
              <a:cs typeface="+mn-ea"/>
              <a:sym typeface="+mn-lt"/>
            </a:endParaRPr>
          </a:p>
        </p:txBody>
      </p:sp>
      <p:sp>
        <p:nvSpPr>
          <p:cNvPr id="8" name="矩形 7"/>
          <p:cNvSpPr/>
          <p:nvPr/>
        </p:nvSpPr>
        <p:spPr>
          <a:xfrm>
            <a:off x="3902729" y="3840304"/>
            <a:ext cx="4339651" cy="923330"/>
          </a:xfrm>
          <a:prstGeom prst="rect">
            <a:avLst/>
          </a:prstGeom>
        </p:spPr>
        <p:txBody>
          <a:bodyPr wrap="none">
            <a:spAutoFit/>
          </a:bodyPr>
          <a:lstStyle/>
          <a:p>
            <a:pPr algn="ctr"/>
            <a:r>
              <a:rPr lang="zh-CN" altLang="en-US" sz="5400" dirty="0" smtClean="0">
                <a:solidFill>
                  <a:schemeClr val="tx1">
                    <a:lumMod val="75000"/>
                    <a:lumOff val="25000"/>
                  </a:schemeClr>
                </a:solidFill>
                <a:cs typeface="+mn-ea"/>
                <a:sym typeface="+mn-lt"/>
              </a:rPr>
              <a:t>爱好特长介绍</a:t>
            </a:r>
            <a:endParaRPr lang="en-US" altLang="zh-CN" sz="5400" dirty="0">
              <a:solidFill>
                <a:schemeClr val="tx1">
                  <a:lumMod val="75000"/>
                  <a:lumOff val="25000"/>
                </a:schemeClr>
              </a:solidFill>
              <a:cs typeface="+mn-ea"/>
              <a:sym typeface="+mn-lt"/>
            </a:endParaRPr>
          </a:p>
        </p:txBody>
      </p:sp>
      <p:sp>
        <p:nvSpPr>
          <p:cNvPr id="9" name="矩形 8"/>
          <p:cNvSpPr/>
          <p:nvPr/>
        </p:nvSpPr>
        <p:spPr>
          <a:xfrm>
            <a:off x="3000549" y="4964881"/>
            <a:ext cx="6241312" cy="461665"/>
          </a:xfrm>
          <a:prstGeom prst="rect">
            <a:avLst/>
          </a:prstGeom>
        </p:spPr>
        <p:txBody>
          <a:bodyPr wrap="square">
            <a:spAutoFit/>
          </a:bodyPr>
          <a:lstStyle/>
          <a:p>
            <a:pPr algn="ctr"/>
            <a:r>
              <a:rPr lang="zh-CN" altLang="en-US" sz="1200" dirty="0">
                <a:solidFill>
                  <a:schemeClr val="tx1">
                    <a:lumMod val="65000"/>
                    <a:lumOff val="35000"/>
                  </a:schemeClr>
                </a:solidFill>
                <a:cs typeface="+mn-ea"/>
                <a:sym typeface="+mn-lt"/>
              </a:rPr>
              <a:t>在这里输入你需要的文本内容在这里输入你需要的文本内容在这里输入你需要的文本内容</a:t>
            </a:r>
            <a:endParaRPr lang="en-US" altLang="zh-CN" sz="1200" dirty="0">
              <a:solidFill>
                <a:schemeClr val="tx1">
                  <a:lumMod val="65000"/>
                  <a:lumOff val="35000"/>
                </a:schemeClr>
              </a:solidFill>
              <a:cs typeface="+mn-ea"/>
              <a:sym typeface="+mn-lt"/>
            </a:endParaRPr>
          </a:p>
          <a:p>
            <a:pPr algn="ctr"/>
            <a:endParaRPr lang="en-US" altLang="zh-CN" sz="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7278"/>
          </a:xfrm>
          <a:prstGeom prst="rect">
            <a:avLst/>
          </a:prstGeom>
        </p:spPr>
      </p:pic>
      <p:sp>
        <p:nvSpPr>
          <p:cNvPr id="5" name="矩形 4"/>
          <p:cNvSpPr/>
          <p:nvPr/>
        </p:nvSpPr>
        <p:spPr>
          <a:xfrm>
            <a:off x="478970" y="508158"/>
            <a:ext cx="11234058" cy="5840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1"/>
          <p:cNvSpPr/>
          <p:nvPr/>
        </p:nvSpPr>
        <p:spPr>
          <a:xfrm>
            <a:off x="4408560" y="982605"/>
            <a:ext cx="3374877" cy="427635"/>
          </a:xfrm>
          <a:prstGeom prst="roundRect">
            <a:avLst>
              <a:gd name="adj" fmla="val 31585"/>
            </a:avLst>
          </a:prstGeom>
          <a:solidFill>
            <a:srgbClr val="CB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cs typeface="+mn-ea"/>
                <a:sym typeface="+mn-lt"/>
              </a:rPr>
              <a:t>爱好特长介绍</a:t>
            </a:r>
            <a:endParaRPr lang="zh-CN" altLang="en-US" sz="2800" dirty="0">
              <a:solidFill>
                <a:schemeClr val="tx1">
                  <a:lumMod val="75000"/>
                  <a:lumOff val="25000"/>
                </a:schemeClr>
              </a:solidFill>
              <a:cs typeface="+mn-ea"/>
              <a:sym typeface="+mn-lt"/>
            </a:endParaRPr>
          </a:p>
        </p:txBody>
      </p:sp>
      <p:cxnSp>
        <p:nvCxnSpPr>
          <p:cNvPr id="7" name="直接箭头连接符 6"/>
          <p:cNvCxnSpPr/>
          <p:nvPr/>
        </p:nvCxnSpPr>
        <p:spPr>
          <a:xfrm>
            <a:off x="3329430" y="4494422"/>
            <a:ext cx="0" cy="528127"/>
          </a:xfrm>
          <a:prstGeom prst="straightConnector1">
            <a:avLst/>
          </a:prstGeom>
          <a:ln w="3175" cap="rnd">
            <a:solidFill>
              <a:schemeClr val="bg1">
                <a:lumMod val="65000"/>
              </a:schemeClr>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8" name="íşlïďè"/>
          <p:cNvGrpSpPr/>
          <p:nvPr/>
        </p:nvGrpSpPr>
        <p:grpSpPr>
          <a:xfrm>
            <a:off x="2016743" y="5022549"/>
            <a:ext cx="2625374" cy="1029134"/>
            <a:chOff x="1848339" y="4261262"/>
            <a:chExt cx="2745727" cy="1135491"/>
          </a:xfrm>
        </p:grpSpPr>
        <p:sp>
          <p:nvSpPr>
            <p:cNvPr id="9" name="ïṥľíďé"/>
            <p:cNvSpPr txBox="1"/>
            <p:nvPr/>
          </p:nvSpPr>
          <p:spPr>
            <a:xfrm>
              <a:off x="1848339" y="4708025"/>
              <a:ext cx="2745727" cy="688728"/>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cs typeface="+mn-ea"/>
                  <a:sym typeface="+mn-lt"/>
                </a:rPr>
                <a:t>此处为文本占位符示意，文字内容本身无实际意义</a:t>
              </a:r>
              <a:r>
                <a:rPr lang="en-US" altLang="zh-CN" sz="1100" dirty="0">
                  <a:cs typeface="+mn-ea"/>
                  <a:sym typeface="+mn-lt"/>
                </a:rPr>
                <a:t>……</a:t>
              </a:r>
            </a:p>
          </p:txBody>
        </p:sp>
        <p:sp>
          <p:nvSpPr>
            <p:cNvPr id="10" name="ïṩlïḍè"/>
            <p:cNvSpPr/>
            <p:nvPr/>
          </p:nvSpPr>
          <p:spPr>
            <a:xfrm>
              <a:off x="1848339" y="4261262"/>
              <a:ext cx="274572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1600" dirty="0">
                  <a:cs typeface="+mn-ea"/>
                  <a:sym typeface="+mn-lt"/>
                </a:rPr>
                <a:t>请输入描述</a:t>
              </a:r>
            </a:p>
          </p:txBody>
        </p:sp>
      </p:grpSp>
      <p:sp>
        <p:nvSpPr>
          <p:cNvPr id="11" name="iṣḷîde"/>
          <p:cNvSpPr/>
          <p:nvPr/>
        </p:nvSpPr>
        <p:spPr>
          <a:xfrm>
            <a:off x="2407241" y="2957491"/>
            <a:ext cx="1844378" cy="1844378"/>
          </a:xfrm>
          <a:prstGeom prst="arc">
            <a:avLst>
              <a:gd name="adj1" fmla="val 10766207"/>
              <a:gd name="adj2" fmla="val 0"/>
            </a:avLst>
          </a:prstGeom>
          <a:ln w="69850" cap="rnd">
            <a:solidFill>
              <a:srgbClr val="81D2FF"/>
            </a:solidFill>
          </a:ln>
          <a:effectLst>
            <a:outerShdw dist="25400" dir="5400000" sx="97000" sy="97000" algn="ctr" rotWithShape="0">
              <a:srgbClr val="000000">
                <a:alpha val="8000"/>
              </a:srgbClr>
            </a:outerShdw>
          </a:effectLst>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1350" dirty="0">
              <a:cs typeface="+mn-ea"/>
              <a:sym typeface="+mn-lt"/>
            </a:endParaRPr>
          </a:p>
        </p:txBody>
      </p:sp>
      <p:sp>
        <p:nvSpPr>
          <p:cNvPr id="12" name="işlïḍè"/>
          <p:cNvSpPr/>
          <p:nvPr/>
        </p:nvSpPr>
        <p:spPr>
          <a:xfrm>
            <a:off x="2866153" y="3417103"/>
            <a:ext cx="926555" cy="925155"/>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rgbClr val="81D2FF"/>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en-US" altLang="zh-CN" sz="1400" dirty="0">
                <a:cs typeface="+mn-ea"/>
                <a:sym typeface="+mn-lt"/>
              </a:rPr>
              <a:t>1</a:t>
            </a:r>
            <a:endParaRPr lang="en-US" sz="1400" dirty="0">
              <a:cs typeface="+mn-ea"/>
              <a:sym typeface="+mn-lt"/>
            </a:endParaRPr>
          </a:p>
        </p:txBody>
      </p:sp>
      <p:cxnSp>
        <p:nvCxnSpPr>
          <p:cNvPr id="13" name="直接箭头连接符 12"/>
          <p:cNvCxnSpPr/>
          <p:nvPr/>
        </p:nvCxnSpPr>
        <p:spPr>
          <a:xfrm>
            <a:off x="7018186" y="4494422"/>
            <a:ext cx="0" cy="528127"/>
          </a:xfrm>
          <a:prstGeom prst="straightConnector1">
            <a:avLst/>
          </a:prstGeom>
          <a:ln w="3175" cap="rnd">
            <a:solidFill>
              <a:schemeClr val="bg1">
                <a:lumMod val="65000"/>
              </a:schemeClr>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íṥḻïďé"/>
          <p:cNvGrpSpPr/>
          <p:nvPr/>
        </p:nvGrpSpPr>
        <p:grpSpPr>
          <a:xfrm>
            <a:off x="5705500" y="5022549"/>
            <a:ext cx="2625374" cy="1029134"/>
            <a:chOff x="1848339" y="4261262"/>
            <a:chExt cx="2745727" cy="1135491"/>
          </a:xfrm>
        </p:grpSpPr>
        <p:sp>
          <p:nvSpPr>
            <p:cNvPr id="15" name="iŝļïḓê"/>
            <p:cNvSpPr txBox="1"/>
            <p:nvPr/>
          </p:nvSpPr>
          <p:spPr>
            <a:xfrm>
              <a:off x="1848339" y="4708025"/>
              <a:ext cx="2745727" cy="688728"/>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cs typeface="+mn-ea"/>
                  <a:sym typeface="+mn-lt"/>
                </a:rPr>
                <a:t>此处为文本占位符示意，文字内容本身无实际意义</a:t>
              </a:r>
              <a:r>
                <a:rPr lang="en-US" altLang="zh-CN" sz="1100" dirty="0">
                  <a:cs typeface="+mn-ea"/>
                  <a:sym typeface="+mn-lt"/>
                </a:rPr>
                <a:t>……</a:t>
              </a:r>
            </a:p>
          </p:txBody>
        </p:sp>
        <p:sp>
          <p:nvSpPr>
            <p:cNvPr id="16" name="îśḻídé"/>
            <p:cNvSpPr/>
            <p:nvPr/>
          </p:nvSpPr>
          <p:spPr>
            <a:xfrm>
              <a:off x="1848339" y="4261262"/>
              <a:ext cx="274572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1600" dirty="0">
                  <a:cs typeface="+mn-ea"/>
                  <a:sym typeface="+mn-lt"/>
                </a:rPr>
                <a:t>请输入描述</a:t>
              </a:r>
            </a:p>
          </p:txBody>
        </p:sp>
      </p:grpSp>
      <p:sp>
        <p:nvSpPr>
          <p:cNvPr id="17" name="îSlíde"/>
          <p:cNvSpPr/>
          <p:nvPr/>
        </p:nvSpPr>
        <p:spPr>
          <a:xfrm>
            <a:off x="6095997" y="2957491"/>
            <a:ext cx="1844378" cy="1844378"/>
          </a:xfrm>
          <a:prstGeom prst="arc">
            <a:avLst>
              <a:gd name="adj1" fmla="val 10766207"/>
              <a:gd name="adj2" fmla="val 0"/>
            </a:avLst>
          </a:prstGeom>
          <a:ln w="69850" cap="rnd">
            <a:solidFill>
              <a:srgbClr val="81D2FF"/>
            </a:solidFill>
          </a:ln>
          <a:effectLst>
            <a:outerShdw dist="25400" dir="5400000" sx="97000" sy="97000" algn="ctr" rotWithShape="0">
              <a:srgbClr val="000000">
                <a:alpha val="8000"/>
              </a:srgbClr>
            </a:outerShdw>
          </a:effectLst>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1350" dirty="0">
              <a:cs typeface="+mn-ea"/>
              <a:sym typeface="+mn-lt"/>
            </a:endParaRPr>
          </a:p>
        </p:txBody>
      </p:sp>
      <p:sp>
        <p:nvSpPr>
          <p:cNvPr id="18" name="íṩ1ídê"/>
          <p:cNvSpPr/>
          <p:nvPr/>
        </p:nvSpPr>
        <p:spPr>
          <a:xfrm>
            <a:off x="6554909" y="3417103"/>
            <a:ext cx="926555" cy="925155"/>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rgbClr val="81D2FF"/>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en-US" altLang="zh-CN" sz="1400" dirty="0">
                <a:cs typeface="+mn-ea"/>
                <a:sym typeface="+mn-lt"/>
              </a:rPr>
              <a:t>3</a:t>
            </a:r>
            <a:endParaRPr lang="en-US" sz="1400" dirty="0">
              <a:cs typeface="+mn-ea"/>
              <a:sym typeface="+mn-lt"/>
            </a:endParaRPr>
          </a:p>
        </p:txBody>
      </p:sp>
      <p:sp>
        <p:nvSpPr>
          <p:cNvPr id="19" name="îš1ïḍê"/>
          <p:cNvSpPr/>
          <p:nvPr/>
        </p:nvSpPr>
        <p:spPr>
          <a:xfrm flipV="1">
            <a:off x="4251619" y="2957491"/>
            <a:ext cx="1844378" cy="1844378"/>
          </a:xfrm>
          <a:prstGeom prst="arc">
            <a:avLst>
              <a:gd name="adj1" fmla="val 10766207"/>
              <a:gd name="adj2" fmla="val 0"/>
            </a:avLst>
          </a:prstGeom>
          <a:ln w="69850" cap="rnd">
            <a:solidFill>
              <a:srgbClr val="DD9394"/>
            </a:solidFill>
          </a:ln>
          <a:effectLst>
            <a:outerShdw dist="25400" dir="5400000" sx="97000" sy="97000" algn="ctr" rotWithShape="0">
              <a:srgbClr val="000000">
                <a:alpha val="8000"/>
              </a:srgbClr>
            </a:outerShdw>
          </a:effectLst>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1350" dirty="0">
              <a:cs typeface="+mn-ea"/>
              <a:sym typeface="+mn-lt"/>
            </a:endParaRPr>
          </a:p>
        </p:txBody>
      </p:sp>
      <p:sp>
        <p:nvSpPr>
          <p:cNvPr id="20" name="íš1ide"/>
          <p:cNvSpPr/>
          <p:nvPr/>
        </p:nvSpPr>
        <p:spPr>
          <a:xfrm>
            <a:off x="4710531" y="3417103"/>
            <a:ext cx="926555" cy="925155"/>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rgbClr val="DD9394"/>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en-US" altLang="zh-CN" sz="1400" dirty="0">
                <a:cs typeface="+mn-ea"/>
                <a:sym typeface="+mn-lt"/>
              </a:rPr>
              <a:t>2</a:t>
            </a:r>
            <a:endParaRPr lang="en-US" sz="1400" dirty="0">
              <a:cs typeface="+mn-ea"/>
              <a:sym typeface="+mn-lt"/>
            </a:endParaRPr>
          </a:p>
        </p:txBody>
      </p:sp>
      <p:cxnSp>
        <p:nvCxnSpPr>
          <p:cNvPr id="21" name="直接箭头连接符 20"/>
          <p:cNvCxnSpPr/>
          <p:nvPr/>
        </p:nvCxnSpPr>
        <p:spPr>
          <a:xfrm>
            <a:off x="5173808" y="2736812"/>
            <a:ext cx="0" cy="528127"/>
          </a:xfrm>
          <a:prstGeom prst="straightConnector1">
            <a:avLst/>
          </a:prstGeom>
          <a:ln w="3175" cap="rnd">
            <a:solidFill>
              <a:schemeClr val="bg1">
                <a:lumMod val="65000"/>
              </a:schemeClr>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22" name="i$liḓe"/>
          <p:cNvGrpSpPr/>
          <p:nvPr/>
        </p:nvGrpSpPr>
        <p:grpSpPr>
          <a:xfrm>
            <a:off x="3861121" y="1707678"/>
            <a:ext cx="2625374" cy="1029134"/>
            <a:chOff x="1848339" y="4261262"/>
            <a:chExt cx="2745727" cy="1135491"/>
          </a:xfrm>
        </p:grpSpPr>
        <p:sp>
          <p:nvSpPr>
            <p:cNvPr id="23" name="išḷíḋe"/>
            <p:cNvSpPr txBox="1"/>
            <p:nvPr/>
          </p:nvSpPr>
          <p:spPr>
            <a:xfrm>
              <a:off x="1848339" y="4708025"/>
              <a:ext cx="2745727" cy="688728"/>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cs typeface="+mn-ea"/>
                  <a:sym typeface="+mn-lt"/>
                </a:rPr>
                <a:t>此处为文本占位符示意，文字内容本身无实际意义</a:t>
              </a:r>
              <a:r>
                <a:rPr lang="en-US" altLang="zh-CN" sz="1100" dirty="0">
                  <a:cs typeface="+mn-ea"/>
                  <a:sym typeface="+mn-lt"/>
                </a:rPr>
                <a:t>……</a:t>
              </a:r>
            </a:p>
          </p:txBody>
        </p:sp>
        <p:sp>
          <p:nvSpPr>
            <p:cNvPr id="24" name="íṧļiďe"/>
            <p:cNvSpPr/>
            <p:nvPr/>
          </p:nvSpPr>
          <p:spPr>
            <a:xfrm>
              <a:off x="1848339" y="4261262"/>
              <a:ext cx="274572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1600" dirty="0">
                  <a:cs typeface="+mn-ea"/>
                  <a:sym typeface="+mn-lt"/>
                </a:rPr>
                <a:t>请输入描述</a:t>
              </a:r>
            </a:p>
          </p:txBody>
        </p:sp>
      </p:grpSp>
      <p:sp>
        <p:nvSpPr>
          <p:cNvPr id="25" name="ïṧḻiḑê"/>
          <p:cNvSpPr/>
          <p:nvPr/>
        </p:nvSpPr>
        <p:spPr>
          <a:xfrm flipV="1">
            <a:off x="7940376" y="2952533"/>
            <a:ext cx="1844378" cy="1844378"/>
          </a:xfrm>
          <a:prstGeom prst="arc">
            <a:avLst>
              <a:gd name="adj1" fmla="val 10766207"/>
              <a:gd name="adj2" fmla="val 0"/>
            </a:avLst>
          </a:prstGeom>
          <a:ln w="69850" cap="rnd">
            <a:solidFill>
              <a:srgbClr val="DD9394"/>
            </a:solidFill>
          </a:ln>
          <a:effectLst>
            <a:outerShdw dist="25400" dir="5400000" sx="97000" sy="97000" algn="ctr" rotWithShape="0">
              <a:srgbClr val="000000">
                <a:alpha val="8000"/>
              </a:srgbClr>
            </a:outerShdw>
          </a:effectLst>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1350" dirty="0">
              <a:cs typeface="+mn-ea"/>
              <a:sym typeface="+mn-lt"/>
            </a:endParaRPr>
          </a:p>
        </p:txBody>
      </p:sp>
      <p:sp>
        <p:nvSpPr>
          <p:cNvPr id="26" name="íşļïḍê"/>
          <p:cNvSpPr/>
          <p:nvPr/>
        </p:nvSpPr>
        <p:spPr>
          <a:xfrm>
            <a:off x="8399288" y="3412145"/>
            <a:ext cx="926555" cy="925155"/>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rgbClr val="DD9394"/>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en-US" altLang="zh-CN" sz="1400" dirty="0">
                <a:cs typeface="+mn-ea"/>
                <a:sym typeface="+mn-lt"/>
              </a:rPr>
              <a:t>4</a:t>
            </a:r>
            <a:endParaRPr lang="en-US" sz="1400" dirty="0">
              <a:cs typeface="+mn-ea"/>
              <a:sym typeface="+mn-lt"/>
            </a:endParaRPr>
          </a:p>
        </p:txBody>
      </p:sp>
      <p:cxnSp>
        <p:nvCxnSpPr>
          <p:cNvPr id="27" name="直接箭头连接符 26"/>
          <p:cNvCxnSpPr/>
          <p:nvPr/>
        </p:nvCxnSpPr>
        <p:spPr>
          <a:xfrm>
            <a:off x="8862565" y="2736812"/>
            <a:ext cx="0" cy="528127"/>
          </a:xfrm>
          <a:prstGeom prst="straightConnector1">
            <a:avLst/>
          </a:prstGeom>
          <a:ln w="3175" cap="rnd">
            <a:solidFill>
              <a:schemeClr val="bg1">
                <a:lumMod val="65000"/>
              </a:schemeClr>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28" name="îṡļïḓè"/>
          <p:cNvGrpSpPr/>
          <p:nvPr/>
        </p:nvGrpSpPr>
        <p:grpSpPr>
          <a:xfrm>
            <a:off x="7549879" y="1707678"/>
            <a:ext cx="2625374" cy="1029134"/>
            <a:chOff x="1848339" y="4261262"/>
            <a:chExt cx="2745727" cy="1135491"/>
          </a:xfrm>
        </p:grpSpPr>
        <p:sp>
          <p:nvSpPr>
            <p:cNvPr id="29" name="îšḷiďe"/>
            <p:cNvSpPr txBox="1"/>
            <p:nvPr/>
          </p:nvSpPr>
          <p:spPr>
            <a:xfrm>
              <a:off x="1848339" y="4708025"/>
              <a:ext cx="2745727" cy="688728"/>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cs typeface="+mn-ea"/>
                  <a:sym typeface="+mn-lt"/>
                </a:rPr>
                <a:t>此处为文本占位符示意，文字内容本身无实际意义</a:t>
              </a:r>
              <a:r>
                <a:rPr lang="en-US" altLang="zh-CN" sz="1100" dirty="0">
                  <a:cs typeface="+mn-ea"/>
                  <a:sym typeface="+mn-lt"/>
                </a:rPr>
                <a:t>……</a:t>
              </a:r>
            </a:p>
          </p:txBody>
        </p:sp>
        <p:sp>
          <p:nvSpPr>
            <p:cNvPr id="30" name="îṣḻiḋe"/>
            <p:cNvSpPr/>
            <p:nvPr/>
          </p:nvSpPr>
          <p:spPr>
            <a:xfrm>
              <a:off x="1848339" y="4261262"/>
              <a:ext cx="274572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1600" dirty="0">
                  <a:cs typeface="+mn-ea"/>
                  <a:sym typeface="+mn-lt"/>
                </a:rPr>
                <a:t>请输入描述</a:t>
              </a: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3912"/>
</p:tagLst>
</file>

<file path=ppt/tags/tag3.xml><?xml version="1.0" encoding="utf-8"?>
<p:tagLst xmlns:a="http://schemas.openxmlformats.org/drawingml/2006/main" xmlns:r="http://schemas.openxmlformats.org/officeDocument/2006/relationships" xmlns:p="http://schemas.openxmlformats.org/presentationml/2006/main">
  <p:tag name="ISLIDE.DIAGRAM" val="26477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rhljwjg">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1253</Words>
  <Application>Microsoft Office PowerPoint</Application>
  <PresentationFormat>宽屏</PresentationFormat>
  <Paragraphs>179</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Helvetica Light</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AutoBVT</cp:lastModifiedBy>
  <cp:revision>90</cp:revision>
  <dcterms:created xsi:type="dcterms:W3CDTF">2020-01-03T06:08:00Z</dcterms:created>
  <dcterms:modified xsi:type="dcterms:W3CDTF">2022-03-14T09:33:32Z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8D94376C0E464F80904AF548055FB0BF</vt:lpwstr>
  </property>
</Properties>
</file>