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343" r:id="rId3"/>
    <p:sldId id="257" r:id="rId4"/>
    <p:sldId id="258" r:id="rId5"/>
    <p:sldId id="262" r:id="rId6"/>
    <p:sldId id="263" r:id="rId7"/>
    <p:sldId id="264" r:id="rId8"/>
    <p:sldId id="284" r:id="rId9"/>
    <p:sldId id="259" r:id="rId10"/>
    <p:sldId id="266" r:id="rId11"/>
    <p:sldId id="285" r:id="rId12"/>
    <p:sldId id="268" r:id="rId13"/>
    <p:sldId id="271" r:id="rId14"/>
    <p:sldId id="260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61" r:id="rId23"/>
    <p:sldId id="278" r:id="rId24"/>
    <p:sldId id="277" r:id="rId25"/>
    <p:sldId id="279" r:id="rId26"/>
    <p:sldId id="280" r:id="rId27"/>
    <p:sldId id="282" r:id="rId28"/>
    <p:sldId id="281" r:id="rId29"/>
    <p:sldId id="316" r:id="rId30"/>
  </p:sldIdLst>
  <p:sldSz cx="12195175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C76"/>
    <a:srgbClr val="C5A484"/>
    <a:srgbClr val="F8353D"/>
    <a:srgbClr val="AA2386"/>
    <a:srgbClr val="832B89"/>
    <a:srgbClr val="288FCB"/>
    <a:srgbClr val="FAFAFA"/>
    <a:srgbClr val="E87071"/>
    <a:srgbClr val="00ACBE"/>
    <a:srgbClr val="663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474" y="84"/>
      </p:cViewPr>
      <p:guideLst>
        <p:guide orient="horz" pos="214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E0831-44F7-4A3E-B224-25C73471869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F5735-8BB7-43BF-8383-165D1E17CD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F5735-8BB7-43BF-8383-165D1E17CD3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397" y="1854199"/>
            <a:ext cx="9146381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7" y="3602038"/>
            <a:ext cx="9146381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2022-03-14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418" y="2187443"/>
            <a:ext cx="10518338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807" y="1825625"/>
            <a:ext cx="5182949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07" y="365125"/>
            <a:ext cx="10518338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007" y="1744961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007" y="2615609"/>
            <a:ext cx="515913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807" y="1744961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807" y="2615609"/>
            <a:ext cx="518453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9343" y="2159000"/>
            <a:ext cx="5716488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9343" y="3733201"/>
            <a:ext cx="5716488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418" y="713673"/>
            <a:ext cx="4682873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986" y="713673"/>
            <a:ext cx="5713369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418" y="2313873"/>
            <a:ext cx="4682873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2022-03-14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7618" y="365125"/>
            <a:ext cx="909138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17" y="365125"/>
            <a:ext cx="944890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418" y="551543"/>
            <a:ext cx="10518338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9C76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11CD-FA68-46BC-B357-872BDFDF771D}" type="datetimeFigureOut">
              <a:rPr lang="zh-CN" altLang="en-US" smtClean="0"/>
              <a:t>2022-03-14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04D5-9FF6-4412-B253-15E6EFDE80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09C76">
            <a:alpha val="3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418" y="365125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418" y="1825625"/>
            <a:ext cx="10518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418" y="6356350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2022-03-14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652" y="6356350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842" y="6356350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0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notesSlide" Target="../notesSlides/notesSlide2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2232" y="344143"/>
            <a:ext cx="16160273" cy="7678819"/>
          </a:xfrm>
          <a:prstGeom prst="rect">
            <a:avLst/>
          </a:prstGeom>
        </p:spPr>
      </p:pic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1444625" y="1044575"/>
            <a:ext cx="1717414" cy="1345863"/>
            <a:chOff x="756" y="1368"/>
            <a:chExt cx="5103" cy="3999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2491" y="1561"/>
              <a:ext cx="3384" cy="29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5400000">
              <a:off x="4071" y="3499"/>
              <a:ext cx="1896" cy="168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56" y="1397"/>
              <a:ext cx="4313" cy="3970"/>
              <a:chOff x="756" y="1429"/>
              <a:chExt cx="4313" cy="3970"/>
            </a:xfrm>
          </p:grpSpPr>
          <p:sp>
            <p:nvSpPr>
              <p:cNvPr id="11" name="Freeform 5"/>
              <p:cNvSpPr/>
              <p:nvPr/>
            </p:nvSpPr>
            <p:spPr bwMode="auto">
              <a:xfrm rot="5400000">
                <a:off x="648" y="1830"/>
                <a:ext cx="1896" cy="168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5400000">
                <a:off x="1325" y="1655"/>
                <a:ext cx="3971" cy="351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1113446" y="1318692"/>
            <a:ext cx="23827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C09C7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07640" y="2527935"/>
            <a:ext cx="7765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600" dirty="0" smtClean="0">
                <a:solidFill>
                  <a:srgbClr val="C09C76"/>
                </a:solidFill>
                <a:cs typeface="+mn-ea"/>
                <a:sym typeface="+mn-lt"/>
              </a:rPr>
              <a:t>研究生复试个人简历</a:t>
            </a:r>
            <a:endParaRPr lang="zh-CN" altLang="en-US" sz="6000" b="1" spc="600" dirty="0">
              <a:solidFill>
                <a:srgbClr val="C09C76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01369" y="3546759"/>
            <a:ext cx="5472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 </a:t>
            </a:r>
            <a:r>
              <a:rPr lang="zh-CN" altLang="en-US" sz="1600" spc="300" dirty="0">
                <a:solidFill>
                  <a:srgbClr val="C09C76"/>
                </a:solidFill>
                <a:cs typeface="+mn-ea"/>
                <a:sym typeface="+mn-lt"/>
              </a:rPr>
              <a:t>简历模板 </a:t>
            </a:r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</a:t>
            </a:r>
            <a:r>
              <a:rPr lang="zh-CN" altLang="en-US" sz="1600" spc="300" dirty="0">
                <a:solidFill>
                  <a:srgbClr val="C09C76"/>
                </a:solidFill>
                <a:cs typeface="+mn-ea"/>
                <a:sym typeface="+mn-lt"/>
              </a:rPr>
              <a:t> 自我介绍 </a:t>
            </a:r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</a:t>
            </a:r>
            <a:r>
              <a:rPr lang="zh-CN" altLang="en-US" sz="1600" spc="300" dirty="0">
                <a:solidFill>
                  <a:srgbClr val="C09C76"/>
                </a:solidFill>
                <a:cs typeface="+mn-ea"/>
                <a:sym typeface="+mn-lt"/>
              </a:rPr>
              <a:t> 岗位竞聘 </a:t>
            </a:r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</a:t>
            </a:r>
            <a:r>
              <a:rPr lang="zh-CN" altLang="en-US" sz="1600" spc="300" dirty="0">
                <a:solidFill>
                  <a:srgbClr val="C09C76"/>
                </a:solidFill>
                <a:cs typeface="+mn-ea"/>
                <a:sym typeface="+mn-lt"/>
              </a:rPr>
              <a:t> 个人履历 </a:t>
            </a:r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 </a:t>
            </a:r>
          </a:p>
        </p:txBody>
      </p:sp>
      <p:sp>
        <p:nvSpPr>
          <p:cNvPr id="49" name="椭圆 48"/>
          <p:cNvSpPr/>
          <p:nvPr/>
        </p:nvSpPr>
        <p:spPr>
          <a:xfrm>
            <a:off x="8175637" y="3982463"/>
            <a:ext cx="576066" cy="576064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007DDA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95501" y="4004310"/>
            <a:ext cx="5496795" cy="482454"/>
            <a:chOff x="5957" y="5854"/>
            <a:chExt cx="8656" cy="760"/>
          </a:xfrm>
        </p:grpSpPr>
        <p:sp>
          <p:nvSpPr>
            <p:cNvPr id="48" name="圆角矩形 47"/>
            <p:cNvSpPr/>
            <p:nvPr/>
          </p:nvSpPr>
          <p:spPr>
            <a:xfrm>
              <a:off x="5957" y="5905"/>
              <a:ext cx="8656" cy="6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13588" y="5936"/>
              <a:ext cx="398" cy="565"/>
              <a:chOff x="4638" y="-33"/>
              <a:chExt cx="667" cy="1069"/>
            </a:xfrm>
            <a:solidFill>
              <a:srgbClr val="C09C76"/>
            </a:solidFill>
          </p:grpSpPr>
          <p:sp>
            <p:nvSpPr>
              <p:cNvPr id="51" name="Freeform 5"/>
              <p:cNvSpPr/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3" name="Rectangle 4"/>
            <p:cNvSpPr txBox="1">
              <a:spLocks noChangeArrowheads="1"/>
            </p:cNvSpPr>
            <p:nvPr/>
          </p:nvSpPr>
          <p:spPr bwMode="auto">
            <a:xfrm>
              <a:off x="6320" y="5854"/>
              <a:ext cx="3402" cy="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600" b="0" spc="300" dirty="0">
                  <a:solidFill>
                    <a:srgbClr val="C09C76"/>
                  </a:solidFill>
                  <a:latin typeface="+mn-lt"/>
                  <a:ea typeface="+mn-ea"/>
                  <a:cs typeface="+mn-ea"/>
                  <a:sym typeface="+mn-lt"/>
                </a:rPr>
                <a:t>应聘人：</a:t>
              </a:r>
              <a:r>
                <a:rPr lang="en-US" altLang="zh-CN" sz="1600" b="0" spc="300" dirty="0">
                  <a:solidFill>
                    <a:srgbClr val="C09C76"/>
                  </a:solidFill>
                  <a:latin typeface="+mn-lt"/>
                  <a:ea typeface="+mn-ea"/>
                  <a:cs typeface="+mn-ea"/>
                  <a:sym typeface="+mn-lt"/>
                </a:rPr>
                <a:t>XXX</a:t>
              </a:r>
            </a:p>
          </p:txBody>
        </p:sp>
      </p:grpSp>
      <p:sp>
        <p:nvSpPr>
          <p:cNvPr id="54" name="Rectangle 4"/>
          <p:cNvSpPr txBox="1">
            <a:spLocks noChangeArrowheads="1"/>
          </p:cNvSpPr>
          <p:nvPr/>
        </p:nvSpPr>
        <p:spPr bwMode="auto">
          <a:xfrm>
            <a:off x="5874385" y="4036060"/>
            <a:ext cx="2553335" cy="46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spc="300" dirty="0">
                <a:solidFill>
                  <a:srgbClr val="C09C76"/>
                </a:solidFill>
                <a:latin typeface="+mn-lt"/>
                <a:ea typeface="+mn-ea"/>
                <a:cs typeface="+mn-ea"/>
                <a:sym typeface="+mn-lt"/>
              </a:rPr>
              <a:t>岗位：</a:t>
            </a:r>
            <a:r>
              <a:rPr lang="en-US" altLang="zh-CN" sz="1600" b="0" spc="300" dirty="0">
                <a:solidFill>
                  <a:srgbClr val="C09C76"/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47" grpId="0"/>
      <p:bldP spid="49" grpId="0" animBg="1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53140" y="987976"/>
            <a:ext cx="2031307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处理问题能力</a:t>
            </a:r>
          </a:p>
        </p:txBody>
      </p:sp>
      <p:sp>
        <p:nvSpPr>
          <p:cNvPr id="62" name="Freeform 5"/>
          <p:cNvSpPr>
            <a:spLocks noChangeAspect="1"/>
          </p:cNvSpPr>
          <p:nvPr/>
        </p:nvSpPr>
        <p:spPr bwMode="auto">
          <a:xfrm rot="5400000">
            <a:off x="1015143" y="2652141"/>
            <a:ext cx="971625" cy="86114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Freeform 5"/>
          <p:cNvSpPr>
            <a:spLocks noChangeAspect="1"/>
          </p:cNvSpPr>
          <p:nvPr/>
        </p:nvSpPr>
        <p:spPr bwMode="auto">
          <a:xfrm rot="5400000">
            <a:off x="1098282" y="1792697"/>
            <a:ext cx="1174621" cy="1041057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67" name="图片占位符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23" y="2348230"/>
            <a:ext cx="1940909" cy="2915920"/>
          </a:xfrm>
          <a:prstGeom prst="rect">
            <a:avLst/>
          </a:prstGeom>
        </p:spPr>
      </p:pic>
      <p:sp>
        <p:nvSpPr>
          <p:cNvPr id="101" name="Freeform 19"/>
          <p:cNvSpPr/>
          <p:nvPr/>
        </p:nvSpPr>
        <p:spPr bwMode="auto">
          <a:xfrm>
            <a:off x="6306820" y="2179320"/>
            <a:ext cx="4975225" cy="86106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rgbClr val="DEDEDE"/>
              </a:gs>
              <a:gs pos="100000">
                <a:srgbClr val="FBFBFB"/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4300220" y="2348230"/>
            <a:ext cx="2589530" cy="652362"/>
            <a:chOff x="2165343" y="1672805"/>
            <a:chExt cx="2589611" cy="834602"/>
          </a:xfrm>
        </p:grpSpPr>
        <p:sp>
          <p:nvSpPr>
            <p:cNvPr id="104" name="圆角矩形 103"/>
            <p:cNvSpPr/>
            <p:nvPr/>
          </p:nvSpPr>
          <p:spPr>
            <a:xfrm>
              <a:off x="2165343" y="1672805"/>
              <a:ext cx="2589611" cy="832699"/>
            </a:xfrm>
            <a:prstGeom prst="roundRect">
              <a:avLst>
                <a:gd name="adj" fmla="val 50000"/>
              </a:avLst>
            </a:prstGeom>
            <a:solidFill>
              <a:srgbClr val="C09C7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5" name="Freeform 5"/>
            <p:cNvSpPr/>
            <p:nvPr/>
          </p:nvSpPr>
          <p:spPr bwMode="auto">
            <a:xfrm>
              <a:off x="2272446" y="1709102"/>
              <a:ext cx="1008373" cy="766040"/>
            </a:xfrm>
            <a:custGeom>
              <a:avLst/>
              <a:gdLst>
                <a:gd name="T0" fmla="*/ 206 w 524"/>
                <a:gd name="T1" fmla="*/ 0 h 398"/>
                <a:gd name="T2" fmla="*/ 199 w 524"/>
                <a:gd name="T3" fmla="*/ 0 h 398"/>
                <a:gd name="T4" fmla="*/ 195 w 524"/>
                <a:gd name="T5" fmla="*/ 0 h 398"/>
                <a:gd name="T6" fmla="*/ 190 w 524"/>
                <a:gd name="T7" fmla="*/ 0 h 398"/>
                <a:gd name="T8" fmla="*/ 0 w 524"/>
                <a:gd name="T9" fmla="*/ 199 h 398"/>
                <a:gd name="T10" fmla="*/ 190 w 524"/>
                <a:gd name="T11" fmla="*/ 398 h 398"/>
                <a:gd name="T12" fmla="*/ 195 w 524"/>
                <a:gd name="T13" fmla="*/ 398 h 398"/>
                <a:gd name="T14" fmla="*/ 199 w 524"/>
                <a:gd name="T15" fmla="*/ 398 h 398"/>
                <a:gd name="T16" fmla="*/ 206 w 524"/>
                <a:gd name="T17" fmla="*/ 398 h 398"/>
                <a:gd name="T18" fmla="*/ 524 w 524"/>
                <a:gd name="T19" fmla="*/ 199 h 398"/>
                <a:gd name="T20" fmla="*/ 206 w 524"/>
                <a:gd name="T2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" h="398">
                  <a:moveTo>
                    <a:pt x="206" y="0"/>
                  </a:moveTo>
                  <a:cubicBezTo>
                    <a:pt x="204" y="0"/>
                    <a:pt x="201" y="0"/>
                    <a:pt x="199" y="0"/>
                  </a:cubicBezTo>
                  <a:cubicBezTo>
                    <a:pt x="198" y="0"/>
                    <a:pt x="196" y="0"/>
                    <a:pt x="195" y="0"/>
                  </a:cubicBezTo>
                  <a:cubicBezTo>
                    <a:pt x="193" y="0"/>
                    <a:pt x="192" y="0"/>
                    <a:pt x="190" y="0"/>
                  </a:cubicBezTo>
                  <a:cubicBezTo>
                    <a:pt x="84" y="5"/>
                    <a:pt x="0" y="92"/>
                    <a:pt x="0" y="199"/>
                  </a:cubicBezTo>
                  <a:cubicBezTo>
                    <a:pt x="0" y="306"/>
                    <a:pt x="84" y="393"/>
                    <a:pt x="190" y="398"/>
                  </a:cubicBezTo>
                  <a:cubicBezTo>
                    <a:pt x="192" y="398"/>
                    <a:pt x="193" y="398"/>
                    <a:pt x="195" y="398"/>
                  </a:cubicBezTo>
                  <a:cubicBezTo>
                    <a:pt x="196" y="398"/>
                    <a:pt x="198" y="398"/>
                    <a:pt x="199" y="398"/>
                  </a:cubicBezTo>
                  <a:cubicBezTo>
                    <a:pt x="201" y="398"/>
                    <a:pt x="204" y="398"/>
                    <a:pt x="206" y="398"/>
                  </a:cubicBezTo>
                  <a:cubicBezTo>
                    <a:pt x="401" y="394"/>
                    <a:pt x="524" y="199"/>
                    <a:pt x="524" y="199"/>
                  </a:cubicBezTo>
                  <a:cubicBezTo>
                    <a:pt x="524" y="199"/>
                    <a:pt x="401" y="4"/>
                    <a:pt x="206" y="0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solidFill>
              <a:srgbClr val="C09C7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7" name="文本框 12"/>
            <p:cNvSpPr txBox="1"/>
            <p:nvPr/>
          </p:nvSpPr>
          <p:spPr>
            <a:xfrm>
              <a:off x="2353309" y="1839623"/>
              <a:ext cx="668676" cy="667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9" name="矩形 3"/>
          <p:cNvSpPr>
            <a:spLocks noChangeArrowheads="1"/>
          </p:cNvSpPr>
          <p:nvPr/>
        </p:nvSpPr>
        <p:spPr bwMode="auto">
          <a:xfrm>
            <a:off x="5565674" y="2348879"/>
            <a:ext cx="1107977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案例一</a:t>
            </a:r>
          </a:p>
        </p:txBody>
      </p:sp>
      <p:sp>
        <p:nvSpPr>
          <p:cNvPr id="110" name="TextBox 503"/>
          <p:cNvSpPr txBox="1"/>
          <p:nvPr/>
        </p:nvSpPr>
        <p:spPr>
          <a:xfrm>
            <a:off x="6906643" y="2348879"/>
            <a:ext cx="423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您的内容打在这里，或者通过复制您的文本后，在此框中选择粘贴，尽可能简介扼要，主题明确。</a:t>
            </a:r>
          </a:p>
        </p:txBody>
      </p:sp>
      <p:sp>
        <p:nvSpPr>
          <p:cNvPr id="111" name="Freeform 19"/>
          <p:cNvSpPr/>
          <p:nvPr/>
        </p:nvSpPr>
        <p:spPr bwMode="auto">
          <a:xfrm>
            <a:off x="6304280" y="3436620"/>
            <a:ext cx="4975225" cy="856615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rgbClr val="DEDEDE"/>
              </a:gs>
              <a:gs pos="100000">
                <a:srgbClr val="FBFBFB"/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297680" y="3608070"/>
            <a:ext cx="2592070" cy="650875"/>
            <a:chOff x="2165343" y="1672805"/>
            <a:chExt cx="2592288" cy="832699"/>
          </a:xfrm>
        </p:grpSpPr>
        <p:sp>
          <p:nvSpPr>
            <p:cNvPr id="113" name="圆角矩形 112"/>
            <p:cNvSpPr/>
            <p:nvPr/>
          </p:nvSpPr>
          <p:spPr>
            <a:xfrm>
              <a:off x="2165343" y="1672805"/>
              <a:ext cx="2592288" cy="832699"/>
            </a:xfrm>
            <a:prstGeom prst="roundRect">
              <a:avLst>
                <a:gd name="adj" fmla="val 50000"/>
              </a:avLst>
            </a:prstGeom>
            <a:solidFill>
              <a:srgbClr val="C09C7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4" name="Freeform 5"/>
            <p:cNvSpPr/>
            <p:nvPr/>
          </p:nvSpPr>
          <p:spPr bwMode="auto">
            <a:xfrm>
              <a:off x="2272446" y="1709102"/>
              <a:ext cx="1008373" cy="766040"/>
            </a:xfrm>
            <a:custGeom>
              <a:avLst/>
              <a:gdLst>
                <a:gd name="T0" fmla="*/ 206 w 524"/>
                <a:gd name="T1" fmla="*/ 0 h 398"/>
                <a:gd name="T2" fmla="*/ 199 w 524"/>
                <a:gd name="T3" fmla="*/ 0 h 398"/>
                <a:gd name="T4" fmla="*/ 195 w 524"/>
                <a:gd name="T5" fmla="*/ 0 h 398"/>
                <a:gd name="T6" fmla="*/ 190 w 524"/>
                <a:gd name="T7" fmla="*/ 0 h 398"/>
                <a:gd name="T8" fmla="*/ 0 w 524"/>
                <a:gd name="T9" fmla="*/ 199 h 398"/>
                <a:gd name="T10" fmla="*/ 190 w 524"/>
                <a:gd name="T11" fmla="*/ 398 h 398"/>
                <a:gd name="T12" fmla="*/ 195 w 524"/>
                <a:gd name="T13" fmla="*/ 398 h 398"/>
                <a:gd name="T14" fmla="*/ 199 w 524"/>
                <a:gd name="T15" fmla="*/ 398 h 398"/>
                <a:gd name="T16" fmla="*/ 206 w 524"/>
                <a:gd name="T17" fmla="*/ 398 h 398"/>
                <a:gd name="T18" fmla="*/ 524 w 524"/>
                <a:gd name="T19" fmla="*/ 199 h 398"/>
                <a:gd name="T20" fmla="*/ 206 w 524"/>
                <a:gd name="T2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" h="398">
                  <a:moveTo>
                    <a:pt x="206" y="0"/>
                  </a:moveTo>
                  <a:cubicBezTo>
                    <a:pt x="204" y="0"/>
                    <a:pt x="201" y="0"/>
                    <a:pt x="199" y="0"/>
                  </a:cubicBezTo>
                  <a:cubicBezTo>
                    <a:pt x="198" y="0"/>
                    <a:pt x="196" y="0"/>
                    <a:pt x="195" y="0"/>
                  </a:cubicBezTo>
                  <a:cubicBezTo>
                    <a:pt x="193" y="0"/>
                    <a:pt x="192" y="0"/>
                    <a:pt x="190" y="0"/>
                  </a:cubicBezTo>
                  <a:cubicBezTo>
                    <a:pt x="84" y="5"/>
                    <a:pt x="0" y="92"/>
                    <a:pt x="0" y="199"/>
                  </a:cubicBezTo>
                  <a:cubicBezTo>
                    <a:pt x="0" y="306"/>
                    <a:pt x="84" y="393"/>
                    <a:pt x="190" y="398"/>
                  </a:cubicBezTo>
                  <a:cubicBezTo>
                    <a:pt x="192" y="398"/>
                    <a:pt x="193" y="398"/>
                    <a:pt x="195" y="398"/>
                  </a:cubicBezTo>
                  <a:cubicBezTo>
                    <a:pt x="196" y="398"/>
                    <a:pt x="198" y="398"/>
                    <a:pt x="199" y="398"/>
                  </a:cubicBezTo>
                  <a:cubicBezTo>
                    <a:pt x="201" y="398"/>
                    <a:pt x="204" y="398"/>
                    <a:pt x="206" y="398"/>
                  </a:cubicBezTo>
                  <a:cubicBezTo>
                    <a:pt x="401" y="394"/>
                    <a:pt x="524" y="199"/>
                    <a:pt x="524" y="199"/>
                  </a:cubicBezTo>
                  <a:cubicBezTo>
                    <a:pt x="524" y="199"/>
                    <a:pt x="401" y="4"/>
                    <a:pt x="206" y="0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solidFill>
              <a:srgbClr val="C09C7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6" name="文本框 12"/>
            <p:cNvSpPr txBox="1"/>
            <p:nvPr/>
          </p:nvSpPr>
          <p:spPr>
            <a:xfrm>
              <a:off x="2353319" y="1780222"/>
              <a:ext cx="671251" cy="667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7" name="矩形 3"/>
          <p:cNvSpPr>
            <a:spLocks noChangeArrowheads="1"/>
          </p:cNvSpPr>
          <p:nvPr/>
        </p:nvSpPr>
        <p:spPr bwMode="auto">
          <a:xfrm>
            <a:off x="5562997" y="3609018"/>
            <a:ext cx="1107977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案例二</a:t>
            </a:r>
          </a:p>
        </p:txBody>
      </p:sp>
      <p:sp>
        <p:nvSpPr>
          <p:cNvPr id="118" name="TextBox 503"/>
          <p:cNvSpPr txBox="1"/>
          <p:nvPr/>
        </p:nvSpPr>
        <p:spPr>
          <a:xfrm>
            <a:off x="6903966" y="3609018"/>
            <a:ext cx="423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您的内容打在这里，或者通过复制您的文本后，在此框中选择粘贴，尽可能简介扼要，主题明确。</a:t>
            </a:r>
          </a:p>
        </p:txBody>
      </p:sp>
      <p:sp>
        <p:nvSpPr>
          <p:cNvPr id="119" name="Freeform 19"/>
          <p:cNvSpPr/>
          <p:nvPr/>
        </p:nvSpPr>
        <p:spPr bwMode="auto">
          <a:xfrm>
            <a:off x="6304280" y="4707890"/>
            <a:ext cx="4975225" cy="84709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rgbClr val="DEDEDE"/>
              </a:gs>
              <a:gs pos="100000">
                <a:srgbClr val="FBFBFB"/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228600" dist="101600" dir="5400000" algn="t" rotWithShape="0">
              <a:schemeClr val="tx1">
                <a:lumMod val="85000"/>
                <a:lumOff val="15000"/>
                <a:alpha val="33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4297680" y="4798060"/>
            <a:ext cx="2592070" cy="685165"/>
            <a:chOff x="2165343" y="1672805"/>
            <a:chExt cx="2592288" cy="832699"/>
          </a:xfrm>
        </p:grpSpPr>
        <p:sp>
          <p:nvSpPr>
            <p:cNvPr id="121" name="圆角矩形 120"/>
            <p:cNvSpPr/>
            <p:nvPr/>
          </p:nvSpPr>
          <p:spPr>
            <a:xfrm>
              <a:off x="2165343" y="1672805"/>
              <a:ext cx="2592288" cy="832699"/>
            </a:xfrm>
            <a:prstGeom prst="roundRect">
              <a:avLst>
                <a:gd name="adj" fmla="val 50000"/>
              </a:avLst>
            </a:prstGeom>
            <a:solidFill>
              <a:srgbClr val="C09C7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2" name="Freeform 5"/>
            <p:cNvSpPr/>
            <p:nvPr/>
          </p:nvSpPr>
          <p:spPr bwMode="auto">
            <a:xfrm>
              <a:off x="2272446" y="1709102"/>
              <a:ext cx="1008373" cy="766040"/>
            </a:xfrm>
            <a:custGeom>
              <a:avLst/>
              <a:gdLst>
                <a:gd name="T0" fmla="*/ 206 w 524"/>
                <a:gd name="T1" fmla="*/ 0 h 398"/>
                <a:gd name="T2" fmla="*/ 199 w 524"/>
                <a:gd name="T3" fmla="*/ 0 h 398"/>
                <a:gd name="T4" fmla="*/ 195 w 524"/>
                <a:gd name="T5" fmla="*/ 0 h 398"/>
                <a:gd name="T6" fmla="*/ 190 w 524"/>
                <a:gd name="T7" fmla="*/ 0 h 398"/>
                <a:gd name="T8" fmla="*/ 0 w 524"/>
                <a:gd name="T9" fmla="*/ 199 h 398"/>
                <a:gd name="T10" fmla="*/ 190 w 524"/>
                <a:gd name="T11" fmla="*/ 398 h 398"/>
                <a:gd name="T12" fmla="*/ 195 w 524"/>
                <a:gd name="T13" fmla="*/ 398 h 398"/>
                <a:gd name="T14" fmla="*/ 199 w 524"/>
                <a:gd name="T15" fmla="*/ 398 h 398"/>
                <a:gd name="T16" fmla="*/ 206 w 524"/>
                <a:gd name="T17" fmla="*/ 398 h 398"/>
                <a:gd name="T18" fmla="*/ 524 w 524"/>
                <a:gd name="T19" fmla="*/ 199 h 398"/>
                <a:gd name="T20" fmla="*/ 206 w 524"/>
                <a:gd name="T2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4" h="398">
                  <a:moveTo>
                    <a:pt x="206" y="0"/>
                  </a:moveTo>
                  <a:cubicBezTo>
                    <a:pt x="204" y="0"/>
                    <a:pt x="201" y="0"/>
                    <a:pt x="199" y="0"/>
                  </a:cubicBezTo>
                  <a:cubicBezTo>
                    <a:pt x="198" y="0"/>
                    <a:pt x="196" y="0"/>
                    <a:pt x="195" y="0"/>
                  </a:cubicBezTo>
                  <a:cubicBezTo>
                    <a:pt x="193" y="0"/>
                    <a:pt x="192" y="0"/>
                    <a:pt x="190" y="0"/>
                  </a:cubicBezTo>
                  <a:cubicBezTo>
                    <a:pt x="84" y="5"/>
                    <a:pt x="0" y="92"/>
                    <a:pt x="0" y="199"/>
                  </a:cubicBezTo>
                  <a:cubicBezTo>
                    <a:pt x="0" y="306"/>
                    <a:pt x="84" y="393"/>
                    <a:pt x="190" y="398"/>
                  </a:cubicBezTo>
                  <a:cubicBezTo>
                    <a:pt x="192" y="398"/>
                    <a:pt x="193" y="398"/>
                    <a:pt x="195" y="398"/>
                  </a:cubicBezTo>
                  <a:cubicBezTo>
                    <a:pt x="196" y="398"/>
                    <a:pt x="198" y="398"/>
                    <a:pt x="199" y="398"/>
                  </a:cubicBezTo>
                  <a:cubicBezTo>
                    <a:pt x="201" y="398"/>
                    <a:pt x="204" y="398"/>
                    <a:pt x="206" y="398"/>
                  </a:cubicBezTo>
                  <a:cubicBezTo>
                    <a:pt x="401" y="394"/>
                    <a:pt x="524" y="199"/>
                    <a:pt x="524" y="199"/>
                  </a:cubicBezTo>
                  <a:cubicBezTo>
                    <a:pt x="524" y="199"/>
                    <a:pt x="401" y="4"/>
                    <a:pt x="206" y="0"/>
                  </a:cubicBez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 w="28575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solidFill>
              <a:srgbClr val="C09C7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4" name="文本框 12"/>
            <p:cNvSpPr txBox="1"/>
            <p:nvPr/>
          </p:nvSpPr>
          <p:spPr>
            <a:xfrm>
              <a:off x="2353319" y="1784706"/>
              <a:ext cx="765874" cy="634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5" name="矩形 3"/>
          <p:cNvSpPr>
            <a:spLocks noChangeArrowheads="1"/>
          </p:cNvSpPr>
          <p:nvPr/>
        </p:nvSpPr>
        <p:spPr bwMode="auto">
          <a:xfrm>
            <a:off x="5562997" y="4833154"/>
            <a:ext cx="1107977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案例三</a:t>
            </a:r>
          </a:p>
        </p:txBody>
      </p:sp>
      <p:sp>
        <p:nvSpPr>
          <p:cNvPr id="126" name="TextBox 503"/>
          <p:cNvSpPr txBox="1"/>
          <p:nvPr/>
        </p:nvSpPr>
        <p:spPr>
          <a:xfrm>
            <a:off x="6903966" y="4833154"/>
            <a:ext cx="423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您的内容打在这里，或者通过复制您的文本后，在此框中选择粘贴，尽可能简介扼要，主题明确。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5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5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2" grpId="0" bldLvl="0" animBg="1"/>
      <p:bldP spid="63" grpId="0" bldLvl="0" animBg="1"/>
      <p:bldP spid="101" grpId="0" bldLvl="0" animBg="1"/>
      <p:bldP spid="109" grpId="0"/>
      <p:bldP spid="110" grpId="0"/>
      <p:bldP spid="111" grpId="0" bldLvl="0" animBg="1"/>
      <p:bldP spid="117" grpId="0"/>
      <p:bldP spid="118" grpId="0"/>
      <p:bldP spid="119" grpId="0" bldLvl="0" animBg="1"/>
      <p:bldP spid="125" grpId="0"/>
      <p:bldP spid="1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93145" y="86605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岗位职责</a:t>
            </a:r>
          </a:p>
        </p:txBody>
      </p:sp>
      <p:grpSp>
        <p:nvGrpSpPr>
          <p:cNvPr id="59" name="组合 58"/>
          <p:cNvGrpSpPr>
            <a:grpSpLocks noChangeAspect="1"/>
          </p:cNvGrpSpPr>
          <p:nvPr/>
        </p:nvGrpSpPr>
        <p:grpSpPr>
          <a:xfrm>
            <a:off x="2325370" y="2143760"/>
            <a:ext cx="3076446" cy="3052846"/>
            <a:chOff x="2542" y="2513"/>
            <a:chExt cx="6477" cy="6427"/>
          </a:xfrm>
        </p:grpSpPr>
        <p:sp>
          <p:nvSpPr>
            <p:cNvPr id="7" name="Freeform 5"/>
            <p:cNvSpPr/>
            <p:nvPr/>
          </p:nvSpPr>
          <p:spPr bwMode="auto">
            <a:xfrm rot="5400000">
              <a:off x="3976" y="2717"/>
              <a:ext cx="3594" cy="318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5400000">
              <a:off x="2353" y="5550"/>
              <a:ext cx="3594" cy="318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 rot="5400000">
              <a:off x="5628" y="5518"/>
              <a:ext cx="3594" cy="318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444500" dist="1524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153" y="3326"/>
              <a:ext cx="1240" cy="945"/>
              <a:chOff x="4135136" y="3071625"/>
              <a:chExt cx="787637" cy="600105"/>
            </a:xfrm>
            <a:solidFill>
              <a:schemeClr val="bg1"/>
            </a:solidFill>
          </p:grpSpPr>
          <p:sp>
            <p:nvSpPr>
              <p:cNvPr id="11" name="Freeform 478"/>
              <p:cNvSpPr/>
              <p:nvPr/>
            </p:nvSpPr>
            <p:spPr bwMode="auto">
              <a:xfrm>
                <a:off x="4726585" y="3134377"/>
                <a:ext cx="196188" cy="192582"/>
              </a:xfrm>
              <a:custGeom>
                <a:avLst/>
                <a:gdLst>
                  <a:gd name="T0" fmla="*/ 106 w 115"/>
                  <a:gd name="T1" fmla="*/ 73 h 113"/>
                  <a:gd name="T2" fmla="*/ 40 w 115"/>
                  <a:gd name="T3" fmla="*/ 6 h 113"/>
                  <a:gd name="T4" fmla="*/ 24 w 115"/>
                  <a:gd name="T5" fmla="*/ 0 h 113"/>
                  <a:gd name="T6" fmla="*/ 9 w 115"/>
                  <a:gd name="T7" fmla="*/ 6 h 113"/>
                  <a:gd name="T8" fmla="*/ 9 w 115"/>
                  <a:gd name="T9" fmla="*/ 37 h 113"/>
                  <a:gd name="T10" fmla="*/ 75 w 115"/>
                  <a:gd name="T11" fmla="*/ 104 h 113"/>
                  <a:gd name="T12" fmla="*/ 106 w 115"/>
                  <a:gd name="T13" fmla="*/ 104 h 113"/>
                  <a:gd name="T14" fmla="*/ 106 w 115"/>
                  <a:gd name="T15" fmla="*/ 7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113">
                    <a:moveTo>
                      <a:pt x="106" y="73"/>
                    </a:moveTo>
                    <a:cubicBezTo>
                      <a:pt x="40" y="6"/>
                      <a:pt x="40" y="6"/>
                      <a:pt x="40" y="6"/>
                    </a:cubicBezTo>
                    <a:cubicBezTo>
                      <a:pt x="36" y="2"/>
                      <a:pt x="30" y="0"/>
                      <a:pt x="24" y="0"/>
                    </a:cubicBezTo>
                    <a:cubicBezTo>
                      <a:pt x="19" y="0"/>
                      <a:pt x="13" y="2"/>
                      <a:pt x="9" y="6"/>
                    </a:cubicBezTo>
                    <a:cubicBezTo>
                      <a:pt x="0" y="15"/>
                      <a:pt x="0" y="29"/>
                      <a:pt x="9" y="37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83" y="113"/>
                      <a:pt x="97" y="113"/>
                      <a:pt x="106" y="104"/>
                    </a:cubicBezTo>
                    <a:cubicBezTo>
                      <a:pt x="115" y="96"/>
                      <a:pt x="115" y="81"/>
                      <a:pt x="106" y="7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479"/>
              <p:cNvSpPr/>
              <p:nvPr/>
            </p:nvSpPr>
            <p:spPr bwMode="auto">
              <a:xfrm>
                <a:off x="4431582" y="3158179"/>
                <a:ext cx="421227" cy="274808"/>
              </a:xfrm>
              <a:custGeom>
                <a:avLst/>
                <a:gdLst>
                  <a:gd name="T0" fmla="*/ 232 w 247"/>
                  <a:gd name="T1" fmla="*/ 96 h 161"/>
                  <a:gd name="T2" fmla="*/ 165 w 247"/>
                  <a:gd name="T3" fmla="*/ 24 h 161"/>
                  <a:gd name="T4" fmla="*/ 91 w 247"/>
                  <a:gd name="T5" fmla="*/ 6 h 161"/>
                  <a:gd name="T6" fmla="*/ 42 w 247"/>
                  <a:gd name="T7" fmla="*/ 18 h 161"/>
                  <a:gd name="T8" fmla="*/ 38 w 247"/>
                  <a:gd name="T9" fmla="*/ 24 h 161"/>
                  <a:gd name="T10" fmla="*/ 36 w 247"/>
                  <a:gd name="T11" fmla="*/ 29 h 161"/>
                  <a:gd name="T12" fmla="*/ 36 w 247"/>
                  <a:gd name="T13" fmla="*/ 29 h 161"/>
                  <a:gd name="T14" fmla="*/ 5 w 247"/>
                  <a:gd name="T15" fmla="*/ 96 h 161"/>
                  <a:gd name="T16" fmla="*/ 43 w 247"/>
                  <a:gd name="T17" fmla="*/ 128 h 161"/>
                  <a:gd name="T18" fmla="*/ 69 w 247"/>
                  <a:gd name="T19" fmla="*/ 82 h 161"/>
                  <a:gd name="T20" fmla="*/ 101 w 247"/>
                  <a:gd name="T21" fmla="*/ 82 h 161"/>
                  <a:gd name="T22" fmla="*/ 179 w 247"/>
                  <a:gd name="T23" fmla="*/ 153 h 161"/>
                  <a:gd name="T24" fmla="*/ 188 w 247"/>
                  <a:gd name="T25" fmla="*/ 161 h 161"/>
                  <a:gd name="T26" fmla="*/ 232 w 247"/>
                  <a:gd name="T27" fmla="*/ 118 h 161"/>
                  <a:gd name="T28" fmla="*/ 232 w 247"/>
                  <a:gd name="T29" fmla="*/ 9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7" h="161">
                    <a:moveTo>
                      <a:pt x="232" y="96"/>
                    </a:moveTo>
                    <a:cubicBezTo>
                      <a:pt x="165" y="24"/>
                      <a:pt x="165" y="24"/>
                      <a:pt x="165" y="24"/>
                    </a:cubicBezTo>
                    <a:cubicBezTo>
                      <a:pt x="165" y="24"/>
                      <a:pt x="132" y="14"/>
                      <a:pt x="91" y="6"/>
                    </a:cubicBezTo>
                    <a:cubicBezTo>
                      <a:pt x="62" y="0"/>
                      <a:pt x="48" y="11"/>
                      <a:pt x="42" y="18"/>
                    </a:cubicBezTo>
                    <a:cubicBezTo>
                      <a:pt x="39" y="21"/>
                      <a:pt x="38" y="24"/>
                      <a:pt x="38" y="24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5" y="96"/>
                      <a:pt x="5" y="96"/>
                      <a:pt x="5" y="96"/>
                    </a:cubicBezTo>
                    <a:cubicBezTo>
                      <a:pt x="0" y="144"/>
                      <a:pt x="43" y="128"/>
                      <a:pt x="43" y="128"/>
                    </a:cubicBezTo>
                    <a:cubicBezTo>
                      <a:pt x="43" y="128"/>
                      <a:pt x="56" y="106"/>
                      <a:pt x="69" y="82"/>
                    </a:cubicBezTo>
                    <a:cubicBezTo>
                      <a:pt x="83" y="59"/>
                      <a:pt x="101" y="82"/>
                      <a:pt x="101" y="82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88" y="161"/>
                      <a:pt x="188" y="161"/>
                      <a:pt x="188" y="161"/>
                    </a:cubicBezTo>
                    <a:cubicBezTo>
                      <a:pt x="188" y="161"/>
                      <a:pt x="217" y="133"/>
                      <a:pt x="232" y="118"/>
                    </a:cubicBezTo>
                    <a:cubicBezTo>
                      <a:pt x="247" y="104"/>
                      <a:pt x="232" y="96"/>
                      <a:pt x="232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480"/>
              <p:cNvSpPr/>
              <p:nvPr/>
            </p:nvSpPr>
            <p:spPr bwMode="auto">
              <a:xfrm>
                <a:off x="4687636" y="3427937"/>
                <a:ext cx="90160" cy="90160"/>
              </a:xfrm>
              <a:custGeom>
                <a:avLst/>
                <a:gdLst>
                  <a:gd name="T0" fmla="*/ 24 w 53"/>
                  <a:gd name="T1" fmla="*/ 0 h 53"/>
                  <a:gd name="T2" fmla="*/ 19 w 53"/>
                  <a:gd name="T3" fmla="*/ 6 h 53"/>
                  <a:gd name="T4" fmla="*/ 22 w 53"/>
                  <a:gd name="T5" fmla="*/ 8 h 53"/>
                  <a:gd name="T6" fmla="*/ 36 w 53"/>
                  <a:gd name="T7" fmla="*/ 22 h 53"/>
                  <a:gd name="T8" fmla="*/ 39 w 53"/>
                  <a:gd name="T9" fmla="*/ 39 h 53"/>
                  <a:gd name="T10" fmla="*/ 22 w 53"/>
                  <a:gd name="T11" fmla="*/ 36 h 53"/>
                  <a:gd name="T12" fmla="*/ 7 w 53"/>
                  <a:gd name="T13" fmla="*/ 22 h 53"/>
                  <a:gd name="T14" fmla="*/ 5 w 53"/>
                  <a:gd name="T15" fmla="*/ 20 h 53"/>
                  <a:gd name="T16" fmla="*/ 0 w 53"/>
                  <a:gd name="T17" fmla="*/ 25 h 53"/>
                  <a:gd name="T18" fmla="*/ 1 w 53"/>
                  <a:gd name="T19" fmla="*/ 26 h 53"/>
                  <a:gd name="T20" fmla="*/ 20 w 53"/>
                  <a:gd name="T21" fmla="*/ 44 h 53"/>
                  <a:gd name="T22" fmla="*/ 46 w 53"/>
                  <a:gd name="T23" fmla="*/ 46 h 53"/>
                  <a:gd name="T24" fmla="*/ 44 w 53"/>
                  <a:gd name="T25" fmla="*/ 20 h 53"/>
                  <a:gd name="T26" fmla="*/ 24 w 53"/>
                  <a:gd name="T2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53">
                    <a:moveTo>
                      <a:pt x="24" y="0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20" y="6"/>
                      <a:pt x="21" y="7"/>
                      <a:pt x="22" y="8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42" y="28"/>
                      <a:pt x="43" y="35"/>
                      <a:pt x="39" y="39"/>
                    </a:cubicBezTo>
                    <a:cubicBezTo>
                      <a:pt x="35" y="43"/>
                      <a:pt x="27" y="42"/>
                      <a:pt x="22" y="36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6" y="21"/>
                      <a:pt x="5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7" y="52"/>
                      <a:pt x="39" y="53"/>
                      <a:pt x="46" y="46"/>
                    </a:cubicBezTo>
                    <a:cubicBezTo>
                      <a:pt x="53" y="39"/>
                      <a:pt x="52" y="28"/>
                      <a:pt x="44" y="2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Freeform 481"/>
              <p:cNvSpPr/>
              <p:nvPr/>
            </p:nvSpPr>
            <p:spPr bwMode="auto">
              <a:xfrm>
                <a:off x="4637868" y="3480591"/>
                <a:ext cx="90881" cy="90160"/>
              </a:xfrm>
              <a:custGeom>
                <a:avLst/>
                <a:gdLst>
                  <a:gd name="T0" fmla="*/ 24 w 53"/>
                  <a:gd name="T1" fmla="*/ 1 h 53"/>
                  <a:gd name="T2" fmla="*/ 24 w 53"/>
                  <a:gd name="T3" fmla="*/ 0 h 53"/>
                  <a:gd name="T4" fmla="*/ 18 w 53"/>
                  <a:gd name="T5" fmla="*/ 6 h 53"/>
                  <a:gd name="T6" fmla="*/ 22 w 53"/>
                  <a:gd name="T7" fmla="*/ 10 h 53"/>
                  <a:gd name="T8" fmla="*/ 37 w 53"/>
                  <a:gd name="T9" fmla="*/ 24 h 53"/>
                  <a:gd name="T10" fmla="*/ 40 w 53"/>
                  <a:gd name="T11" fmla="*/ 41 h 53"/>
                  <a:gd name="T12" fmla="*/ 23 w 53"/>
                  <a:gd name="T13" fmla="*/ 38 h 53"/>
                  <a:gd name="T14" fmla="*/ 8 w 53"/>
                  <a:gd name="T15" fmla="*/ 24 h 53"/>
                  <a:gd name="T16" fmla="*/ 5 w 53"/>
                  <a:gd name="T17" fmla="*/ 20 h 53"/>
                  <a:gd name="T18" fmla="*/ 5 w 53"/>
                  <a:gd name="T19" fmla="*/ 20 h 53"/>
                  <a:gd name="T20" fmla="*/ 0 w 53"/>
                  <a:gd name="T21" fmla="*/ 25 h 53"/>
                  <a:gd name="T22" fmla="*/ 0 w 53"/>
                  <a:gd name="T23" fmla="*/ 25 h 53"/>
                  <a:gd name="T24" fmla="*/ 20 w 53"/>
                  <a:gd name="T25" fmla="*/ 45 h 53"/>
                  <a:gd name="T26" fmla="*/ 46 w 53"/>
                  <a:gd name="T27" fmla="*/ 46 h 53"/>
                  <a:gd name="T28" fmla="*/ 44 w 53"/>
                  <a:gd name="T29" fmla="*/ 20 h 53"/>
                  <a:gd name="T30" fmla="*/ 24 w 53"/>
                  <a:gd name="T31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53">
                    <a:moveTo>
                      <a:pt x="24" y="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7"/>
                      <a:pt x="21" y="8"/>
                      <a:pt x="22" y="10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42" y="30"/>
                      <a:pt x="44" y="37"/>
                      <a:pt x="40" y="41"/>
                    </a:cubicBezTo>
                    <a:cubicBezTo>
                      <a:pt x="36" y="45"/>
                      <a:pt x="28" y="44"/>
                      <a:pt x="23" y="3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7" y="23"/>
                      <a:pt x="6" y="21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28" y="52"/>
                      <a:pt x="39" y="53"/>
                      <a:pt x="46" y="46"/>
                    </a:cubicBezTo>
                    <a:cubicBezTo>
                      <a:pt x="53" y="40"/>
                      <a:pt x="52" y="28"/>
                      <a:pt x="44" y="20"/>
                    </a:cubicBezTo>
                    <a:lnTo>
                      <a:pt x="2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Freeform 482"/>
              <p:cNvSpPr/>
              <p:nvPr/>
            </p:nvSpPr>
            <p:spPr bwMode="auto">
              <a:xfrm>
                <a:off x="4588821" y="3531802"/>
                <a:ext cx="90160" cy="90160"/>
              </a:xfrm>
              <a:custGeom>
                <a:avLst/>
                <a:gdLst>
                  <a:gd name="T0" fmla="*/ 44 w 53"/>
                  <a:gd name="T1" fmla="*/ 20 h 53"/>
                  <a:gd name="T2" fmla="*/ 25 w 53"/>
                  <a:gd name="T3" fmla="*/ 0 h 53"/>
                  <a:gd name="T4" fmla="*/ 24 w 53"/>
                  <a:gd name="T5" fmla="*/ 0 h 53"/>
                  <a:gd name="T6" fmla="*/ 19 w 53"/>
                  <a:gd name="T7" fmla="*/ 5 h 53"/>
                  <a:gd name="T8" fmla="*/ 23 w 53"/>
                  <a:gd name="T9" fmla="*/ 8 h 53"/>
                  <a:gd name="T10" fmla="*/ 37 w 53"/>
                  <a:gd name="T11" fmla="*/ 22 h 53"/>
                  <a:gd name="T12" fmla="*/ 40 w 53"/>
                  <a:gd name="T13" fmla="*/ 40 h 53"/>
                  <a:gd name="T14" fmla="*/ 23 w 53"/>
                  <a:gd name="T15" fmla="*/ 37 h 53"/>
                  <a:gd name="T16" fmla="*/ 8 w 53"/>
                  <a:gd name="T17" fmla="*/ 22 h 53"/>
                  <a:gd name="T18" fmla="*/ 6 w 53"/>
                  <a:gd name="T19" fmla="*/ 19 h 53"/>
                  <a:gd name="T20" fmla="*/ 0 w 53"/>
                  <a:gd name="T21" fmla="*/ 25 h 53"/>
                  <a:gd name="T22" fmla="*/ 1 w 53"/>
                  <a:gd name="T23" fmla="*/ 25 h 53"/>
                  <a:gd name="T24" fmla="*/ 20 w 53"/>
                  <a:gd name="T25" fmla="*/ 44 h 53"/>
                  <a:gd name="T26" fmla="*/ 46 w 53"/>
                  <a:gd name="T27" fmla="*/ 46 h 53"/>
                  <a:gd name="T28" fmla="*/ 44 w 53"/>
                  <a:gd name="T29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" h="53">
                    <a:moveTo>
                      <a:pt x="44" y="2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6"/>
                      <a:pt x="22" y="7"/>
                      <a:pt x="23" y="8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43" y="28"/>
                      <a:pt x="44" y="36"/>
                      <a:pt x="40" y="40"/>
                    </a:cubicBezTo>
                    <a:cubicBezTo>
                      <a:pt x="36" y="43"/>
                      <a:pt x="28" y="42"/>
                      <a:pt x="23" y="37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1"/>
                      <a:pt x="6" y="20"/>
                      <a:pt x="6" y="19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8" y="52"/>
                      <a:pt x="40" y="53"/>
                      <a:pt x="46" y="46"/>
                    </a:cubicBezTo>
                    <a:cubicBezTo>
                      <a:pt x="53" y="39"/>
                      <a:pt x="52" y="28"/>
                      <a:pt x="4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483"/>
              <p:cNvSpPr/>
              <p:nvPr/>
            </p:nvSpPr>
            <p:spPr bwMode="auto">
              <a:xfrm>
                <a:off x="4492891" y="3564259"/>
                <a:ext cx="104586" cy="107471"/>
              </a:xfrm>
              <a:custGeom>
                <a:avLst/>
                <a:gdLst>
                  <a:gd name="T0" fmla="*/ 53 w 61"/>
                  <a:gd name="T1" fmla="*/ 8 h 63"/>
                  <a:gd name="T2" fmla="*/ 25 w 61"/>
                  <a:gd name="T3" fmla="*/ 8 h 63"/>
                  <a:gd name="T4" fmla="*/ 25 w 61"/>
                  <a:gd name="T5" fmla="*/ 8 h 63"/>
                  <a:gd name="T6" fmla="*/ 10 w 61"/>
                  <a:gd name="T7" fmla="*/ 23 h 63"/>
                  <a:gd name="T8" fmla="*/ 5 w 61"/>
                  <a:gd name="T9" fmla="*/ 28 h 63"/>
                  <a:gd name="T10" fmla="*/ 0 w 61"/>
                  <a:gd name="T11" fmla="*/ 42 h 63"/>
                  <a:gd name="T12" fmla="*/ 6 w 61"/>
                  <a:gd name="T13" fmla="*/ 56 h 63"/>
                  <a:gd name="T14" fmla="*/ 33 w 61"/>
                  <a:gd name="T15" fmla="*/ 56 h 63"/>
                  <a:gd name="T16" fmla="*/ 53 w 61"/>
                  <a:gd name="T17" fmla="*/ 36 h 63"/>
                  <a:gd name="T18" fmla="*/ 54 w 61"/>
                  <a:gd name="T19" fmla="*/ 9 h 63"/>
                  <a:gd name="T20" fmla="*/ 53 w 61"/>
                  <a:gd name="T21" fmla="*/ 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63">
                    <a:moveTo>
                      <a:pt x="53" y="8"/>
                    </a:moveTo>
                    <a:cubicBezTo>
                      <a:pt x="45" y="0"/>
                      <a:pt x="33" y="0"/>
                      <a:pt x="25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2" y="32"/>
                      <a:pt x="0" y="37"/>
                      <a:pt x="0" y="42"/>
                    </a:cubicBezTo>
                    <a:cubicBezTo>
                      <a:pt x="0" y="47"/>
                      <a:pt x="2" y="52"/>
                      <a:pt x="6" y="56"/>
                    </a:cubicBezTo>
                    <a:cubicBezTo>
                      <a:pt x="13" y="63"/>
                      <a:pt x="26" y="63"/>
                      <a:pt x="33" y="5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60" y="28"/>
                      <a:pt x="61" y="17"/>
                      <a:pt x="54" y="9"/>
                    </a:cubicBezTo>
                    <a:cubicBezTo>
                      <a:pt x="54" y="9"/>
                      <a:pt x="53" y="8"/>
                      <a:pt x="5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484"/>
              <p:cNvSpPr/>
              <p:nvPr/>
            </p:nvSpPr>
            <p:spPr bwMode="auto">
              <a:xfrm>
                <a:off x="4435189" y="3508000"/>
                <a:ext cx="103864" cy="108913"/>
              </a:xfrm>
              <a:custGeom>
                <a:avLst/>
                <a:gdLst>
                  <a:gd name="T0" fmla="*/ 53 w 61"/>
                  <a:gd name="T1" fmla="*/ 36 h 64"/>
                  <a:gd name="T2" fmla="*/ 53 w 61"/>
                  <a:gd name="T3" fmla="*/ 8 h 64"/>
                  <a:gd name="T4" fmla="*/ 25 w 61"/>
                  <a:gd name="T5" fmla="*/ 8 h 64"/>
                  <a:gd name="T6" fmla="*/ 24 w 61"/>
                  <a:gd name="T7" fmla="*/ 9 h 64"/>
                  <a:gd name="T8" fmla="*/ 8 w 61"/>
                  <a:gd name="T9" fmla="*/ 25 h 64"/>
                  <a:gd name="T10" fmla="*/ 5 w 61"/>
                  <a:gd name="T11" fmla="*/ 28 h 64"/>
                  <a:gd name="T12" fmla="*/ 0 w 61"/>
                  <a:gd name="T13" fmla="*/ 42 h 64"/>
                  <a:gd name="T14" fmla="*/ 5 w 61"/>
                  <a:gd name="T15" fmla="*/ 56 h 64"/>
                  <a:gd name="T16" fmla="*/ 33 w 61"/>
                  <a:gd name="T17" fmla="*/ 56 h 64"/>
                  <a:gd name="T18" fmla="*/ 38 w 61"/>
                  <a:gd name="T19" fmla="*/ 51 h 64"/>
                  <a:gd name="T20" fmla="*/ 53 w 61"/>
                  <a:gd name="T21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64">
                    <a:moveTo>
                      <a:pt x="53" y="36"/>
                    </a:moveTo>
                    <a:cubicBezTo>
                      <a:pt x="61" y="28"/>
                      <a:pt x="61" y="15"/>
                      <a:pt x="53" y="8"/>
                    </a:cubicBezTo>
                    <a:cubicBezTo>
                      <a:pt x="45" y="0"/>
                      <a:pt x="33" y="0"/>
                      <a:pt x="25" y="8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" y="32"/>
                      <a:pt x="0" y="37"/>
                      <a:pt x="0" y="42"/>
                    </a:cubicBezTo>
                    <a:cubicBezTo>
                      <a:pt x="0" y="47"/>
                      <a:pt x="2" y="52"/>
                      <a:pt x="5" y="56"/>
                    </a:cubicBezTo>
                    <a:cubicBezTo>
                      <a:pt x="13" y="64"/>
                      <a:pt x="26" y="63"/>
                      <a:pt x="33" y="56"/>
                    </a:cubicBezTo>
                    <a:cubicBezTo>
                      <a:pt x="38" y="51"/>
                      <a:pt x="38" y="51"/>
                      <a:pt x="38" y="51"/>
                    </a:cubicBezTo>
                    <a:lnTo>
                      <a:pt x="5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485"/>
              <p:cNvSpPr/>
              <p:nvPr/>
            </p:nvSpPr>
            <p:spPr bwMode="auto">
              <a:xfrm>
                <a:off x="4372437" y="3451740"/>
                <a:ext cx="105307" cy="107471"/>
              </a:xfrm>
              <a:custGeom>
                <a:avLst/>
                <a:gdLst>
                  <a:gd name="T0" fmla="*/ 54 w 62"/>
                  <a:gd name="T1" fmla="*/ 36 h 63"/>
                  <a:gd name="T2" fmla="*/ 54 w 62"/>
                  <a:gd name="T3" fmla="*/ 8 h 63"/>
                  <a:gd name="T4" fmla="*/ 26 w 62"/>
                  <a:gd name="T5" fmla="*/ 8 h 63"/>
                  <a:gd name="T6" fmla="*/ 7 w 62"/>
                  <a:gd name="T7" fmla="*/ 27 h 63"/>
                  <a:gd name="T8" fmla="*/ 6 w 62"/>
                  <a:gd name="T9" fmla="*/ 28 h 63"/>
                  <a:gd name="T10" fmla="*/ 0 w 62"/>
                  <a:gd name="T11" fmla="*/ 42 h 63"/>
                  <a:gd name="T12" fmla="*/ 6 w 62"/>
                  <a:gd name="T13" fmla="*/ 56 h 63"/>
                  <a:gd name="T14" fmla="*/ 34 w 62"/>
                  <a:gd name="T15" fmla="*/ 56 h 63"/>
                  <a:gd name="T16" fmla="*/ 37 w 62"/>
                  <a:gd name="T17" fmla="*/ 52 h 63"/>
                  <a:gd name="T18" fmla="*/ 54 w 62"/>
                  <a:gd name="T19" fmla="*/ 3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3">
                    <a:moveTo>
                      <a:pt x="54" y="36"/>
                    </a:moveTo>
                    <a:cubicBezTo>
                      <a:pt x="62" y="28"/>
                      <a:pt x="61" y="15"/>
                      <a:pt x="54" y="8"/>
                    </a:cubicBezTo>
                    <a:cubicBezTo>
                      <a:pt x="46" y="0"/>
                      <a:pt x="33" y="0"/>
                      <a:pt x="26" y="8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2" y="32"/>
                      <a:pt x="0" y="37"/>
                      <a:pt x="0" y="42"/>
                    </a:cubicBezTo>
                    <a:cubicBezTo>
                      <a:pt x="0" y="47"/>
                      <a:pt x="2" y="52"/>
                      <a:pt x="6" y="56"/>
                    </a:cubicBezTo>
                    <a:cubicBezTo>
                      <a:pt x="14" y="63"/>
                      <a:pt x="27" y="63"/>
                      <a:pt x="34" y="56"/>
                    </a:cubicBezTo>
                    <a:cubicBezTo>
                      <a:pt x="37" y="52"/>
                      <a:pt x="37" y="52"/>
                      <a:pt x="37" y="52"/>
                    </a:cubicBezTo>
                    <a:lnTo>
                      <a:pt x="5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486"/>
              <p:cNvSpPr/>
              <p:nvPr/>
            </p:nvSpPr>
            <p:spPr bwMode="auto">
              <a:xfrm>
                <a:off x="4317620" y="3399086"/>
                <a:ext cx="103864" cy="105307"/>
              </a:xfrm>
              <a:custGeom>
                <a:avLst/>
                <a:gdLst>
                  <a:gd name="T0" fmla="*/ 53 w 61"/>
                  <a:gd name="T1" fmla="*/ 34 h 62"/>
                  <a:gd name="T2" fmla="*/ 53 w 61"/>
                  <a:gd name="T3" fmla="*/ 34 h 62"/>
                  <a:gd name="T4" fmla="*/ 53 w 61"/>
                  <a:gd name="T5" fmla="*/ 6 h 62"/>
                  <a:gd name="T6" fmla="*/ 37 w 61"/>
                  <a:gd name="T7" fmla="*/ 0 h 62"/>
                  <a:gd name="T8" fmla="*/ 26 w 61"/>
                  <a:gd name="T9" fmla="*/ 5 h 62"/>
                  <a:gd name="T10" fmla="*/ 25 w 61"/>
                  <a:gd name="T11" fmla="*/ 6 h 62"/>
                  <a:gd name="T12" fmla="*/ 5 w 61"/>
                  <a:gd name="T13" fmla="*/ 26 h 62"/>
                  <a:gd name="T14" fmla="*/ 0 w 61"/>
                  <a:gd name="T15" fmla="*/ 40 h 62"/>
                  <a:gd name="T16" fmla="*/ 6 w 61"/>
                  <a:gd name="T17" fmla="*/ 54 h 62"/>
                  <a:gd name="T18" fmla="*/ 33 w 61"/>
                  <a:gd name="T19" fmla="*/ 54 h 62"/>
                  <a:gd name="T20" fmla="*/ 53 w 61"/>
                  <a:gd name="T21" fmla="*/ 3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62">
                    <a:moveTo>
                      <a:pt x="53" y="34"/>
                    </a:moveTo>
                    <a:cubicBezTo>
                      <a:pt x="53" y="34"/>
                      <a:pt x="53" y="34"/>
                      <a:pt x="53" y="34"/>
                    </a:cubicBezTo>
                    <a:cubicBezTo>
                      <a:pt x="61" y="26"/>
                      <a:pt x="61" y="13"/>
                      <a:pt x="53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2"/>
                      <a:pt x="26" y="5"/>
                    </a:cubicBezTo>
                    <a:cubicBezTo>
                      <a:pt x="26" y="5"/>
                      <a:pt x="25" y="6"/>
                      <a:pt x="25" y="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30"/>
                      <a:pt x="0" y="35"/>
                      <a:pt x="0" y="40"/>
                    </a:cubicBezTo>
                    <a:cubicBezTo>
                      <a:pt x="0" y="45"/>
                      <a:pt x="2" y="50"/>
                      <a:pt x="6" y="54"/>
                    </a:cubicBezTo>
                    <a:cubicBezTo>
                      <a:pt x="13" y="62"/>
                      <a:pt x="26" y="61"/>
                      <a:pt x="33" y="54"/>
                    </a:cubicBezTo>
                    <a:lnTo>
                      <a:pt x="53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487"/>
              <p:cNvSpPr/>
              <p:nvPr/>
            </p:nvSpPr>
            <p:spPr bwMode="auto">
              <a:xfrm>
                <a:off x="4205101" y="3134377"/>
                <a:ext cx="269037" cy="264710"/>
              </a:xfrm>
              <a:custGeom>
                <a:avLst/>
                <a:gdLst>
                  <a:gd name="T0" fmla="*/ 206 w 373"/>
                  <a:gd name="T1" fmla="*/ 362 h 367"/>
                  <a:gd name="T2" fmla="*/ 222 w 373"/>
                  <a:gd name="T3" fmla="*/ 348 h 367"/>
                  <a:gd name="T4" fmla="*/ 45 w 373"/>
                  <a:gd name="T5" fmla="*/ 203 h 367"/>
                  <a:gd name="T6" fmla="*/ 182 w 373"/>
                  <a:gd name="T7" fmla="*/ 43 h 367"/>
                  <a:gd name="T8" fmla="*/ 286 w 373"/>
                  <a:gd name="T9" fmla="*/ 137 h 367"/>
                  <a:gd name="T10" fmla="*/ 359 w 373"/>
                  <a:gd name="T11" fmla="*/ 116 h 367"/>
                  <a:gd name="T12" fmla="*/ 371 w 373"/>
                  <a:gd name="T13" fmla="*/ 90 h 367"/>
                  <a:gd name="T14" fmla="*/ 373 w 373"/>
                  <a:gd name="T15" fmla="*/ 88 h 367"/>
                  <a:gd name="T16" fmla="*/ 295 w 373"/>
                  <a:gd name="T17" fmla="*/ 111 h 367"/>
                  <a:gd name="T18" fmla="*/ 180 w 373"/>
                  <a:gd name="T19" fmla="*/ 0 h 367"/>
                  <a:gd name="T20" fmla="*/ 0 w 373"/>
                  <a:gd name="T21" fmla="*/ 206 h 367"/>
                  <a:gd name="T22" fmla="*/ 199 w 373"/>
                  <a:gd name="T23" fmla="*/ 367 h 367"/>
                  <a:gd name="T24" fmla="*/ 206 w 373"/>
                  <a:gd name="T25" fmla="*/ 362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3" h="367">
                    <a:moveTo>
                      <a:pt x="206" y="362"/>
                    </a:moveTo>
                    <a:lnTo>
                      <a:pt x="222" y="348"/>
                    </a:lnTo>
                    <a:lnTo>
                      <a:pt x="45" y="203"/>
                    </a:lnTo>
                    <a:lnTo>
                      <a:pt x="182" y="43"/>
                    </a:lnTo>
                    <a:lnTo>
                      <a:pt x="286" y="137"/>
                    </a:lnTo>
                    <a:lnTo>
                      <a:pt x="359" y="116"/>
                    </a:lnTo>
                    <a:lnTo>
                      <a:pt x="371" y="90"/>
                    </a:lnTo>
                    <a:lnTo>
                      <a:pt x="373" y="88"/>
                    </a:lnTo>
                    <a:lnTo>
                      <a:pt x="295" y="111"/>
                    </a:lnTo>
                    <a:lnTo>
                      <a:pt x="180" y="0"/>
                    </a:lnTo>
                    <a:lnTo>
                      <a:pt x="0" y="206"/>
                    </a:lnTo>
                    <a:lnTo>
                      <a:pt x="199" y="367"/>
                    </a:lnTo>
                    <a:lnTo>
                      <a:pt x="206" y="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Freeform 488"/>
              <p:cNvSpPr/>
              <p:nvPr/>
            </p:nvSpPr>
            <p:spPr bwMode="auto">
              <a:xfrm>
                <a:off x="4135136" y="3071625"/>
                <a:ext cx="186090" cy="204122"/>
              </a:xfrm>
              <a:custGeom>
                <a:avLst/>
                <a:gdLst>
                  <a:gd name="T0" fmla="*/ 99 w 109"/>
                  <a:gd name="T1" fmla="*/ 9 h 120"/>
                  <a:gd name="T2" fmla="*/ 68 w 109"/>
                  <a:gd name="T3" fmla="*/ 10 h 120"/>
                  <a:gd name="T4" fmla="*/ 5 w 109"/>
                  <a:gd name="T5" fmla="*/ 80 h 120"/>
                  <a:gd name="T6" fmla="*/ 0 w 109"/>
                  <a:gd name="T7" fmla="*/ 95 h 120"/>
                  <a:gd name="T8" fmla="*/ 7 w 109"/>
                  <a:gd name="T9" fmla="*/ 112 h 120"/>
                  <a:gd name="T10" fmla="*/ 38 w 109"/>
                  <a:gd name="T11" fmla="*/ 110 h 120"/>
                  <a:gd name="T12" fmla="*/ 101 w 109"/>
                  <a:gd name="T13" fmla="*/ 40 h 120"/>
                  <a:gd name="T14" fmla="*/ 99 w 109"/>
                  <a:gd name="T15" fmla="*/ 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20">
                    <a:moveTo>
                      <a:pt x="99" y="9"/>
                    </a:moveTo>
                    <a:cubicBezTo>
                      <a:pt x="90" y="0"/>
                      <a:pt x="76" y="1"/>
                      <a:pt x="68" y="10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2" y="84"/>
                      <a:pt x="0" y="90"/>
                      <a:pt x="0" y="95"/>
                    </a:cubicBezTo>
                    <a:cubicBezTo>
                      <a:pt x="0" y="101"/>
                      <a:pt x="2" y="107"/>
                      <a:pt x="7" y="112"/>
                    </a:cubicBezTo>
                    <a:cubicBezTo>
                      <a:pt x="16" y="120"/>
                      <a:pt x="30" y="119"/>
                      <a:pt x="38" y="110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9" y="31"/>
                      <a:pt x="108" y="17"/>
                      <a:pt x="9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809" y="6333"/>
              <a:ext cx="1173" cy="888"/>
              <a:chOff x="6274451" y="3104083"/>
              <a:chExt cx="745081" cy="564041"/>
            </a:xfrm>
            <a:solidFill>
              <a:schemeClr val="bg1"/>
            </a:solidFill>
          </p:grpSpPr>
          <p:sp>
            <p:nvSpPr>
              <p:cNvPr id="23" name="Freeform 512"/>
              <p:cNvSpPr/>
              <p:nvPr/>
            </p:nvSpPr>
            <p:spPr bwMode="auto">
              <a:xfrm>
                <a:off x="6569454" y="3119230"/>
                <a:ext cx="450078" cy="22360"/>
              </a:xfrm>
              <a:custGeom>
                <a:avLst/>
                <a:gdLst>
                  <a:gd name="T0" fmla="*/ 257 w 264"/>
                  <a:gd name="T1" fmla="*/ 0 h 13"/>
                  <a:gd name="T2" fmla="*/ 6 w 264"/>
                  <a:gd name="T3" fmla="*/ 0 h 13"/>
                  <a:gd name="T4" fmla="*/ 2 w 264"/>
                  <a:gd name="T5" fmla="*/ 2 h 13"/>
                  <a:gd name="T6" fmla="*/ 0 w 264"/>
                  <a:gd name="T7" fmla="*/ 7 h 13"/>
                  <a:gd name="T8" fmla="*/ 6 w 264"/>
                  <a:gd name="T9" fmla="*/ 13 h 13"/>
                  <a:gd name="T10" fmla="*/ 257 w 264"/>
                  <a:gd name="T11" fmla="*/ 13 h 13"/>
                  <a:gd name="T12" fmla="*/ 264 w 264"/>
                  <a:gd name="T13" fmla="*/ 7 h 13"/>
                  <a:gd name="T14" fmla="*/ 257 w 264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" h="13">
                    <a:moveTo>
                      <a:pt x="257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257" y="13"/>
                      <a:pt x="257" y="13"/>
                      <a:pt x="257" y="13"/>
                    </a:cubicBezTo>
                    <a:cubicBezTo>
                      <a:pt x="261" y="13"/>
                      <a:pt x="264" y="10"/>
                      <a:pt x="264" y="7"/>
                    </a:cubicBezTo>
                    <a:cubicBezTo>
                      <a:pt x="264" y="3"/>
                      <a:pt x="261" y="0"/>
                      <a:pt x="2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Rectangle 513"/>
              <p:cNvSpPr>
                <a:spLocks noChangeArrowheads="1"/>
              </p:cNvSpPr>
              <p:nvPr/>
            </p:nvSpPr>
            <p:spPr bwMode="auto">
              <a:xfrm>
                <a:off x="6869507" y="3293058"/>
                <a:ext cx="28851" cy="1226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Rectangle 514"/>
              <p:cNvSpPr>
                <a:spLocks noChangeArrowheads="1"/>
              </p:cNvSpPr>
              <p:nvPr/>
            </p:nvSpPr>
            <p:spPr bwMode="auto">
              <a:xfrm>
                <a:off x="6821902" y="3325516"/>
                <a:ext cx="30294" cy="865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Rectangle 515"/>
              <p:cNvSpPr>
                <a:spLocks noChangeArrowheads="1"/>
              </p:cNvSpPr>
              <p:nvPr/>
            </p:nvSpPr>
            <p:spPr bwMode="auto">
              <a:xfrm>
                <a:off x="6772134" y="3280796"/>
                <a:ext cx="28851" cy="13127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516"/>
              <p:cNvSpPr/>
              <p:nvPr/>
            </p:nvSpPr>
            <p:spPr bwMode="auto">
              <a:xfrm>
                <a:off x="6750496" y="3521704"/>
                <a:ext cx="86554" cy="146420"/>
              </a:xfrm>
              <a:custGeom>
                <a:avLst/>
                <a:gdLst>
                  <a:gd name="T0" fmla="*/ 43 w 51"/>
                  <a:gd name="T1" fmla="*/ 71 h 86"/>
                  <a:gd name="T2" fmla="*/ 36 w 51"/>
                  <a:gd name="T3" fmla="*/ 71 h 86"/>
                  <a:gd name="T4" fmla="*/ 36 w 51"/>
                  <a:gd name="T5" fmla="*/ 0 h 86"/>
                  <a:gd name="T6" fmla="*/ 19 w 51"/>
                  <a:gd name="T7" fmla="*/ 0 h 86"/>
                  <a:gd name="T8" fmla="*/ 19 w 51"/>
                  <a:gd name="T9" fmla="*/ 71 h 86"/>
                  <a:gd name="T10" fmla="*/ 7 w 51"/>
                  <a:gd name="T11" fmla="*/ 71 h 86"/>
                  <a:gd name="T12" fmla="*/ 2 w 51"/>
                  <a:gd name="T13" fmla="*/ 73 h 86"/>
                  <a:gd name="T14" fmla="*/ 0 w 51"/>
                  <a:gd name="T15" fmla="*/ 79 h 86"/>
                  <a:gd name="T16" fmla="*/ 7 w 51"/>
                  <a:gd name="T17" fmla="*/ 86 h 86"/>
                  <a:gd name="T18" fmla="*/ 43 w 51"/>
                  <a:gd name="T19" fmla="*/ 86 h 86"/>
                  <a:gd name="T20" fmla="*/ 51 w 51"/>
                  <a:gd name="T21" fmla="*/ 79 h 86"/>
                  <a:gd name="T22" fmla="*/ 43 w 51"/>
                  <a:gd name="T23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6">
                    <a:moveTo>
                      <a:pt x="43" y="71"/>
                    </a:move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7" y="71"/>
                      <a:pt x="7" y="71"/>
                      <a:pt x="7" y="71"/>
                    </a:cubicBezTo>
                    <a:cubicBezTo>
                      <a:pt x="5" y="71"/>
                      <a:pt x="3" y="72"/>
                      <a:pt x="2" y="73"/>
                    </a:cubicBezTo>
                    <a:cubicBezTo>
                      <a:pt x="0" y="75"/>
                      <a:pt x="0" y="77"/>
                      <a:pt x="0" y="79"/>
                    </a:cubicBezTo>
                    <a:cubicBezTo>
                      <a:pt x="0" y="83"/>
                      <a:pt x="3" y="86"/>
                      <a:pt x="7" y="86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7" y="86"/>
                      <a:pt x="51" y="83"/>
                      <a:pt x="51" y="79"/>
                    </a:cubicBezTo>
                    <a:cubicBezTo>
                      <a:pt x="51" y="75"/>
                      <a:pt x="47" y="71"/>
                      <a:pt x="43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Rectangle 517"/>
              <p:cNvSpPr>
                <a:spLocks noChangeArrowheads="1"/>
              </p:cNvSpPr>
              <p:nvPr/>
            </p:nvSpPr>
            <p:spPr bwMode="auto">
              <a:xfrm>
                <a:off x="6720923" y="3325516"/>
                <a:ext cx="29573" cy="865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Rectangle 518"/>
              <p:cNvSpPr>
                <a:spLocks noChangeArrowheads="1"/>
              </p:cNvSpPr>
              <p:nvPr/>
            </p:nvSpPr>
            <p:spPr bwMode="auto">
              <a:xfrm>
                <a:off x="6668270" y="3357974"/>
                <a:ext cx="28851" cy="5409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519"/>
              <p:cNvSpPr>
                <a:spLocks noEditPoints="1"/>
              </p:cNvSpPr>
              <p:nvPr/>
            </p:nvSpPr>
            <p:spPr bwMode="auto">
              <a:xfrm>
                <a:off x="6601912" y="3161786"/>
                <a:ext cx="383721" cy="346214"/>
              </a:xfrm>
              <a:custGeom>
                <a:avLst/>
                <a:gdLst>
                  <a:gd name="T0" fmla="*/ 0 w 532"/>
                  <a:gd name="T1" fmla="*/ 480 h 480"/>
                  <a:gd name="T2" fmla="*/ 532 w 532"/>
                  <a:gd name="T3" fmla="*/ 480 h 480"/>
                  <a:gd name="T4" fmla="*/ 532 w 532"/>
                  <a:gd name="T5" fmla="*/ 0 h 480"/>
                  <a:gd name="T6" fmla="*/ 0 w 532"/>
                  <a:gd name="T7" fmla="*/ 0 h 480"/>
                  <a:gd name="T8" fmla="*/ 0 w 532"/>
                  <a:gd name="T9" fmla="*/ 480 h 480"/>
                  <a:gd name="T10" fmla="*/ 28 w 532"/>
                  <a:gd name="T11" fmla="*/ 28 h 480"/>
                  <a:gd name="T12" fmla="*/ 506 w 532"/>
                  <a:gd name="T13" fmla="*/ 28 h 480"/>
                  <a:gd name="T14" fmla="*/ 506 w 532"/>
                  <a:gd name="T15" fmla="*/ 442 h 480"/>
                  <a:gd name="T16" fmla="*/ 28 w 532"/>
                  <a:gd name="T17" fmla="*/ 442 h 480"/>
                  <a:gd name="T18" fmla="*/ 28 w 532"/>
                  <a:gd name="T19" fmla="*/ 28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80">
                    <a:moveTo>
                      <a:pt x="0" y="480"/>
                    </a:moveTo>
                    <a:lnTo>
                      <a:pt x="532" y="480"/>
                    </a:lnTo>
                    <a:lnTo>
                      <a:pt x="532" y="0"/>
                    </a:lnTo>
                    <a:lnTo>
                      <a:pt x="0" y="0"/>
                    </a:lnTo>
                    <a:lnTo>
                      <a:pt x="0" y="480"/>
                    </a:lnTo>
                    <a:close/>
                    <a:moveTo>
                      <a:pt x="28" y="28"/>
                    </a:moveTo>
                    <a:lnTo>
                      <a:pt x="506" y="28"/>
                    </a:lnTo>
                    <a:lnTo>
                      <a:pt x="506" y="442"/>
                    </a:lnTo>
                    <a:lnTo>
                      <a:pt x="28" y="442"/>
                    </a:lnTo>
                    <a:lnTo>
                      <a:pt x="28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520"/>
              <p:cNvSpPr/>
              <p:nvPr/>
            </p:nvSpPr>
            <p:spPr bwMode="auto">
              <a:xfrm>
                <a:off x="6274451" y="3299550"/>
                <a:ext cx="313757" cy="281299"/>
              </a:xfrm>
              <a:custGeom>
                <a:avLst/>
                <a:gdLst>
                  <a:gd name="T0" fmla="*/ 161 w 184"/>
                  <a:gd name="T1" fmla="*/ 20 h 165"/>
                  <a:gd name="T2" fmla="*/ 119 w 184"/>
                  <a:gd name="T3" fmla="*/ 0 h 165"/>
                  <a:gd name="T4" fmla="*/ 92 w 184"/>
                  <a:gd name="T5" fmla="*/ 11 h 165"/>
                  <a:gd name="T6" fmla="*/ 114 w 184"/>
                  <a:gd name="T7" fmla="*/ 90 h 165"/>
                  <a:gd name="T8" fmla="*/ 92 w 184"/>
                  <a:gd name="T9" fmla="*/ 122 h 165"/>
                  <a:gd name="T10" fmla="*/ 70 w 184"/>
                  <a:gd name="T11" fmla="*/ 90 h 165"/>
                  <a:gd name="T12" fmla="*/ 92 w 184"/>
                  <a:gd name="T13" fmla="*/ 11 h 165"/>
                  <a:gd name="T14" fmla="*/ 65 w 184"/>
                  <a:gd name="T15" fmla="*/ 0 h 165"/>
                  <a:gd name="T16" fmla="*/ 0 w 184"/>
                  <a:gd name="T17" fmla="*/ 65 h 165"/>
                  <a:gd name="T18" fmla="*/ 0 w 184"/>
                  <a:gd name="T19" fmla="*/ 135 h 165"/>
                  <a:gd name="T20" fmla="*/ 84 w 184"/>
                  <a:gd name="T21" fmla="*/ 165 h 165"/>
                  <a:gd name="T22" fmla="*/ 100 w 184"/>
                  <a:gd name="T23" fmla="*/ 165 h 165"/>
                  <a:gd name="T24" fmla="*/ 184 w 184"/>
                  <a:gd name="T25" fmla="*/ 135 h 165"/>
                  <a:gd name="T26" fmla="*/ 184 w 184"/>
                  <a:gd name="T27" fmla="*/ 65 h 165"/>
                  <a:gd name="T28" fmla="*/ 161 w 184"/>
                  <a:gd name="T29" fmla="*/ 2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4" h="165">
                    <a:moveTo>
                      <a:pt x="161" y="20"/>
                    </a:moveTo>
                    <a:cubicBezTo>
                      <a:pt x="148" y="10"/>
                      <a:pt x="132" y="4"/>
                      <a:pt x="119" y="0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114" y="90"/>
                      <a:pt x="114" y="90"/>
                      <a:pt x="114" y="90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70" y="90"/>
                      <a:pt x="70" y="90"/>
                      <a:pt x="70" y="90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0" y="7"/>
                      <a:pt x="0" y="24"/>
                      <a:pt x="0" y="65"/>
                    </a:cubicBezTo>
                    <a:cubicBezTo>
                      <a:pt x="0" y="124"/>
                      <a:pt x="0" y="135"/>
                      <a:pt x="0" y="135"/>
                    </a:cubicBezTo>
                    <a:cubicBezTo>
                      <a:pt x="0" y="135"/>
                      <a:pt x="3" y="165"/>
                      <a:pt x="84" y="165"/>
                    </a:cubicBezTo>
                    <a:cubicBezTo>
                      <a:pt x="100" y="165"/>
                      <a:pt x="100" y="165"/>
                      <a:pt x="100" y="165"/>
                    </a:cubicBezTo>
                    <a:cubicBezTo>
                      <a:pt x="182" y="165"/>
                      <a:pt x="184" y="135"/>
                      <a:pt x="184" y="135"/>
                    </a:cubicBezTo>
                    <a:cubicBezTo>
                      <a:pt x="184" y="135"/>
                      <a:pt x="184" y="124"/>
                      <a:pt x="184" y="65"/>
                    </a:cubicBezTo>
                    <a:cubicBezTo>
                      <a:pt x="184" y="44"/>
                      <a:pt x="174" y="30"/>
                      <a:pt x="161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Oval 521"/>
              <p:cNvSpPr>
                <a:spLocks noChangeArrowheads="1"/>
              </p:cNvSpPr>
              <p:nvPr/>
            </p:nvSpPr>
            <p:spPr bwMode="auto">
              <a:xfrm>
                <a:off x="6353071" y="3104083"/>
                <a:ext cx="156518" cy="18248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794" y="5946"/>
              <a:ext cx="713" cy="1165"/>
              <a:chOff x="2190567" y="3013202"/>
              <a:chExt cx="452964" cy="740033"/>
            </a:xfrm>
            <a:solidFill>
              <a:schemeClr val="bg1"/>
            </a:solidFill>
          </p:grpSpPr>
          <p:sp>
            <p:nvSpPr>
              <p:cNvPr id="34" name="Freeform 460"/>
              <p:cNvSpPr/>
              <p:nvPr/>
            </p:nvSpPr>
            <p:spPr bwMode="auto">
              <a:xfrm>
                <a:off x="2599533" y="3101919"/>
                <a:ext cx="43998" cy="42556"/>
              </a:xfrm>
              <a:custGeom>
                <a:avLst/>
                <a:gdLst>
                  <a:gd name="T0" fmla="*/ 25 w 26"/>
                  <a:gd name="T1" fmla="*/ 4 h 25"/>
                  <a:gd name="T2" fmla="*/ 15 w 26"/>
                  <a:gd name="T3" fmla="*/ 2 h 25"/>
                  <a:gd name="T4" fmla="*/ 3 w 26"/>
                  <a:gd name="T5" fmla="*/ 11 h 25"/>
                  <a:gd name="T6" fmla="*/ 0 w 26"/>
                  <a:gd name="T7" fmla="*/ 17 h 25"/>
                  <a:gd name="T8" fmla="*/ 1 w 26"/>
                  <a:gd name="T9" fmla="*/ 21 h 25"/>
                  <a:gd name="T10" fmla="*/ 11 w 26"/>
                  <a:gd name="T11" fmla="*/ 23 h 25"/>
                  <a:gd name="T12" fmla="*/ 23 w 26"/>
                  <a:gd name="T13" fmla="*/ 14 h 25"/>
                  <a:gd name="T14" fmla="*/ 26 w 26"/>
                  <a:gd name="T15" fmla="*/ 8 h 25"/>
                  <a:gd name="T16" fmla="*/ 25 w 26"/>
                  <a:gd name="T17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5">
                    <a:moveTo>
                      <a:pt x="25" y="4"/>
                    </a:moveTo>
                    <a:cubicBezTo>
                      <a:pt x="22" y="1"/>
                      <a:pt x="18" y="0"/>
                      <a:pt x="15" y="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1" y="12"/>
                      <a:pt x="0" y="15"/>
                      <a:pt x="0" y="17"/>
                    </a:cubicBezTo>
                    <a:cubicBezTo>
                      <a:pt x="0" y="18"/>
                      <a:pt x="0" y="20"/>
                      <a:pt x="1" y="21"/>
                    </a:cubicBezTo>
                    <a:cubicBezTo>
                      <a:pt x="4" y="24"/>
                      <a:pt x="8" y="25"/>
                      <a:pt x="11" y="23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5" y="13"/>
                      <a:pt x="26" y="10"/>
                      <a:pt x="26" y="8"/>
                    </a:cubicBezTo>
                    <a:cubicBezTo>
                      <a:pt x="26" y="7"/>
                      <a:pt x="26" y="5"/>
                      <a:pt x="2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461"/>
              <p:cNvSpPr/>
              <p:nvPr/>
            </p:nvSpPr>
            <p:spPr bwMode="auto">
              <a:xfrm>
                <a:off x="2493504" y="3013202"/>
                <a:ext cx="23802" cy="49769"/>
              </a:xfrm>
              <a:custGeom>
                <a:avLst/>
                <a:gdLst>
                  <a:gd name="T0" fmla="*/ 7 w 14"/>
                  <a:gd name="T1" fmla="*/ 29 h 29"/>
                  <a:gd name="T2" fmla="*/ 14 w 14"/>
                  <a:gd name="T3" fmla="*/ 22 h 29"/>
                  <a:gd name="T4" fmla="*/ 14 w 14"/>
                  <a:gd name="T5" fmla="*/ 7 h 29"/>
                  <a:gd name="T6" fmla="*/ 12 w 14"/>
                  <a:gd name="T7" fmla="*/ 2 h 29"/>
                  <a:gd name="T8" fmla="*/ 7 w 14"/>
                  <a:gd name="T9" fmla="*/ 0 h 29"/>
                  <a:gd name="T10" fmla="*/ 0 w 14"/>
                  <a:gd name="T11" fmla="*/ 7 h 29"/>
                  <a:gd name="T12" fmla="*/ 0 w 14"/>
                  <a:gd name="T13" fmla="*/ 22 h 29"/>
                  <a:gd name="T14" fmla="*/ 2 w 14"/>
                  <a:gd name="T15" fmla="*/ 27 h 29"/>
                  <a:gd name="T16" fmla="*/ 7 w 14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9">
                    <a:moveTo>
                      <a:pt x="7" y="29"/>
                    </a:moveTo>
                    <a:cubicBezTo>
                      <a:pt x="11" y="29"/>
                      <a:pt x="14" y="26"/>
                      <a:pt x="14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5"/>
                      <a:pt x="14" y="4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1" y="26"/>
                      <a:pt x="2" y="27"/>
                    </a:cubicBezTo>
                    <a:cubicBezTo>
                      <a:pt x="3" y="28"/>
                      <a:pt x="5" y="29"/>
                      <a:pt x="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462"/>
              <p:cNvSpPr/>
              <p:nvPr/>
            </p:nvSpPr>
            <p:spPr bwMode="auto">
              <a:xfrm>
                <a:off x="2463211" y="3316860"/>
                <a:ext cx="62752" cy="23802"/>
              </a:xfrm>
              <a:custGeom>
                <a:avLst/>
                <a:gdLst>
                  <a:gd name="T0" fmla="*/ 30 w 37"/>
                  <a:gd name="T1" fmla="*/ 0 h 14"/>
                  <a:gd name="T2" fmla="*/ 7 w 37"/>
                  <a:gd name="T3" fmla="*/ 0 h 14"/>
                  <a:gd name="T4" fmla="*/ 2 w 37"/>
                  <a:gd name="T5" fmla="*/ 2 h 14"/>
                  <a:gd name="T6" fmla="*/ 0 w 37"/>
                  <a:gd name="T7" fmla="*/ 7 h 14"/>
                  <a:gd name="T8" fmla="*/ 7 w 37"/>
                  <a:gd name="T9" fmla="*/ 14 h 14"/>
                  <a:gd name="T10" fmla="*/ 30 w 37"/>
                  <a:gd name="T11" fmla="*/ 14 h 14"/>
                  <a:gd name="T12" fmla="*/ 37 w 37"/>
                  <a:gd name="T13" fmla="*/ 7 h 14"/>
                  <a:gd name="T14" fmla="*/ 30 w 37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4">
                    <a:moveTo>
                      <a:pt x="3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4"/>
                      <a:pt x="0" y="5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4" y="14"/>
                      <a:pt x="37" y="11"/>
                      <a:pt x="37" y="7"/>
                    </a:cubicBezTo>
                    <a:cubicBezTo>
                      <a:pt x="37" y="4"/>
                      <a:pt x="34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463"/>
              <p:cNvSpPr/>
              <p:nvPr/>
            </p:nvSpPr>
            <p:spPr bwMode="auto">
              <a:xfrm>
                <a:off x="2427147" y="3250503"/>
                <a:ext cx="141371" cy="59866"/>
              </a:xfrm>
              <a:custGeom>
                <a:avLst/>
                <a:gdLst>
                  <a:gd name="T0" fmla="*/ 66 w 83"/>
                  <a:gd name="T1" fmla="*/ 5 h 35"/>
                  <a:gd name="T2" fmla="*/ 66 w 83"/>
                  <a:gd name="T3" fmla="*/ 22 h 35"/>
                  <a:gd name="T4" fmla="*/ 41 w 83"/>
                  <a:gd name="T5" fmla="*/ 27 h 35"/>
                  <a:gd name="T6" fmla="*/ 18 w 83"/>
                  <a:gd name="T7" fmla="*/ 22 h 35"/>
                  <a:gd name="T8" fmla="*/ 15 w 83"/>
                  <a:gd name="T9" fmla="*/ 5 h 35"/>
                  <a:gd name="T10" fmla="*/ 6 w 83"/>
                  <a:gd name="T11" fmla="*/ 0 h 35"/>
                  <a:gd name="T12" fmla="*/ 11 w 83"/>
                  <a:gd name="T13" fmla="*/ 14 h 35"/>
                  <a:gd name="T14" fmla="*/ 41 w 83"/>
                  <a:gd name="T15" fmla="*/ 35 h 35"/>
                  <a:gd name="T16" fmla="*/ 42 w 83"/>
                  <a:gd name="T17" fmla="*/ 35 h 35"/>
                  <a:gd name="T18" fmla="*/ 73 w 83"/>
                  <a:gd name="T19" fmla="*/ 14 h 35"/>
                  <a:gd name="T20" fmla="*/ 77 w 83"/>
                  <a:gd name="T21" fmla="*/ 0 h 35"/>
                  <a:gd name="T22" fmla="*/ 66 w 83"/>
                  <a:gd name="T23" fmla="*/ 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35">
                    <a:moveTo>
                      <a:pt x="66" y="5"/>
                    </a:moveTo>
                    <a:cubicBezTo>
                      <a:pt x="65" y="10"/>
                      <a:pt x="63" y="17"/>
                      <a:pt x="66" y="22"/>
                    </a:cubicBezTo>
                    <a:cubicBezTo>
                      <a:pt x="66" y="22"/>
                      <a:pt x="53" y="27"/>
                      <a:pt x="41" y="27"/>
                    </a:cubicBezTo>
                    <a:cubicBezTo>
                      <a:pt x="30" y="27"/>
                      <a:pt x="18" y="22"/>
                      <a:pt x="18" y="22"/>
                    </a:cubicBezTo>
                    <a:cubicBezTo>
                      <a:pt x="19" y="16"/>
                      <a:pt x="17" y="10"/>
                      <a:pt x="15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8" y="5"/>
                      <a:pt x="10" y="11"/>
                      <a:pt x="11" y="14"/>
                    </a:cubicBezTo>
                    <a:cubicBezTo>
                      <a:pt x="11" y="22"/>
                      <a:pt x="0" y="35"/>
                      <a:pt x="41" y="35"/>
                    </a:cubicBezTo>
                    <a:cubicBezTo>
                      <a:pt x="41" y="35"/>
                      <a:pt x="42" y="35"/>
                      <a:pt x="42" y="35"/>
                    </a:cubicBezTo>
                    <a:cubicBezTo>
                      <a:pt x="83" y="35"/>
                      <a:pt x="73" y="22"/>
                      <a:pt x="73" y="14"/>
                    </a:cubicBezTo>
                    <a:cubicBezTo>
                      <a:pt x="73" y="11"/>
                      <a:pt x="75" y="5"/>
                      <a:pt x="77" y="0"/>
                    </a:cubicBezTo>
                    <a:lnTo>
                      <a:pt x="6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464"/>
              <p:cNvSpPr/>
              <p:nvPr/>
            </p:nvSpPr>
            <p:spPr bwMode="auto">
              <a:xfrm>
                <a:off x="2394689" y="3289452"/>
                <a:ext cx="38949" cy="39671"/>
              </a:xfrm>
              <a:custGeom>
                <a:avLst/>
                <a:gdLst>
                  <a:gd name="T0" fmla="*/ 16 w 23"/>
                  <a:gd name="T1" fmla="*/ 3 h 23"/>
                  <a:gd name="T2" fmla="*/ 3 w 23"/>
                  <a:gd name="T3" fmla="*/ 7 h 23"/>
                  <a:gd name="T4" fmla="*/ 6 w 23"/>
                  <a:gd name="T5" fmla="*/ 20 h 23"/>
                  <a:gd name="T6" fmla="*/ 20 w 23"/>
                  <a:gd name="T7" fmla="*/ 17 h 23"/>
                  <a:gd name="T8" fmla="*/ 16 w 23"/>
                  <a:gd name="T9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16" y="3"/>
                    </a:moveTo>
                    <a:cubicBezTo>
                      <a:pt x="12" y="0"/>
                      <a:pt x="5" y="2"/>
                      <a:pt x="3" y="7"/>
                    </a:cubicBezTo>
                    <a:cubicBezTo>
                      <a:pt x="0" y="11"/>
                      <a:pt x="1" y="17"/>
                      <a:pt x="6" y="20"/>
                    </a:cubicBezTo>
                    <a:cubicBezTo>
                      <a:pt x="11" y="23"/>
                      <a:pt x="17" y="22"/>
                      <a:pt x="20" y="17"/>
                    </a:cubicBezTo>
                    <a:cubicBezTo>
                      <a:pt x="23" y="12"/>
                      <a:pt x="21" y="6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465"/>
              <p:cNvSpPr>
                <a:spLocks noEditPoints="1"/>
              </p:cNvSpPr>
              <p:nvPr/>
            </p:nvSpPr>
            <p:spPr bwMode="auto">
              <a:xfrm>
                <a:off x="2404787" y="3073068"/>
                <a:ext cx="186090" cy="186090"/>
              </a:xfrm>
              <a:custGeom>
                <a:avLst/>
                <a:gdLst>
                  <a:gd name="T0" fmla="*/ 54 w 109"/>
                  <a:gd name="T1" fmla="*/ 0 h 109"/>
                  <a:gd name="T2" fmla="*/ 0 w 109"/>
                  <a:gd name="T3" fmla="*/ 54 h 109"/>
                  <a:gd name="T4" fmla="*/ 12 w 109"/>
                  <a:gd name="T5" fmla="*/ 89 h 109"/>
                  <a:gd name="T6" fmla="*/ 12 w 109"/>
                  <a:gd name="T7" fmla="*/ 89 h 109"/>
                  <a:gd name="T8" fmla="*/ 25 w 109"/>
                  <a:gd name="T9" fmla="*/ 100 h 109"/>
                  <a:gd name="T10" fmla="*/ 54 w 109"/>
                  <a:gd name="T11" fmla="*/ 109 h 109"/>
                  <a:gd name="T12" fmla="*/ 82 w 109"/>
                  <a:gd name="T13" fmla="*/ 101 h 109"/>
                  <a:gd name="T14" fmla="*/ 97 w 109"/>
                  <a:gd name="T15" fmla="*/ 89 h 109"/>
                  <a:gd name="T16" fmla="*/ 97 w 109"/>
                  <a:gd name="T17" fmla="*/ 88 h 109"/>
                  <a:gd name="T18" fmla="*/ 109 w 109"/>
                  <a:gd name="T19" fmla="*/ 54 h 109"/>
                  <a:gd name="T20" fmla="*/ 54 w 109"/>
                  <a:gd name="T21" fmla="*/ 0 h 109"/>
                  <a:gd name="T22" fmla="*/ 54 w 109"/>
                  <a:gd name="T23" fmla="*/ 101 h 109"/>
                  <a:gd name="T24" fmla="*/ 7 w 109"/>
                  <a:gd name="T25" fmla="*/ 54 h 109"/>
                  <a:gd name="T26" fmla="*/ 54 w 109"/>
                  <a:gd name="T27" fmla="*/ 7 h 109"/>
                  <a:gd name="T28" fmla="*/ 101 w 109"/>
                  <a:gd name="T29" fmla="*/ 54 h 109"/>
                  <a:gd name="T30" fmla="*/ 54 w 109"/>
                  <a:gd name="T31" fmla="*/ 101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09">
                    <a:moveTo>
                      <a:pt x="54" y="0"/>
                    </a:moveTo>
                    <a:cubicBezTo>
                      <a:pt x="24" y="0"/>
                      <a:pt x="0" y="24"/>
                      <a:pt x="0" y="54"/>
                    </a:cubicBezTo>
                    <a:cubicBezTo>
                      <a:pt x="0" y="67"/>
                      <a:pt x="5" y="80"/>
                      <a:pt x="12" y="89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16" y="93"/>
                      <a:pt x="20" y="97"/>
                      <a:pt x="25" y="100"/>
                    </a:cubicBezTo>
                    <a:cubicBezTo>
                      <a:pt x="34" y="106"/>
                      <a:pt x="44" y="109"/>
                      <a:pt x="54" y="109"/>
                    </a:cubicBezTo>
                    <a:cubicBezTo>
                      <a:pt x="65" y="109"/>
                      <a:pt x="74" y="106"/>
                      <a:pt x="82" y="101"/>
                    </a:cubicBezTo>
                    <a:cubicBezTo>
                      <a:pt x="88" y="98"/>
                      <a:pt x="93" y="94"/>
                      <a:pt x="97" y="89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104" y="79"/>
                      <a:pt x="109" y="67"/>
                      <a:pt x="109" y="54"/>
                    </a:cubicBezTo>
                    <a:cubicBezTo>
                      <a:pt x="109" y="24"/>
                      <a:pt x="85" y="0"/>
                      <a:pt x="54" y="0"/>
                    </a:cubicBezTo>
                    <a:close/>
                    <a:moveTo>
                      <a:pt x="54" y="101"/>
                    </a:moveTo>
                    <a:cubicBezTo>
                      <a:pt x="29" y="101"/>
                      <a:pt x="7" y="80"/>
                      <a:pt x="7" y="54"/>
                    </a:cubicBezTo>
                    <a:cubicBezTo>
                      <a:pt x="7" y="28"/>
                      <a:pt x="29" y="7"/>
                      <a:pt x="54" y="7"/>
                    </a:cubicBezTo>
                    <a:cubicBezTo>
                      <a:pt x="80" y="7"/>
                      <a:pt x="101" y="28"/>
                      <a:pt x="101" y="54"/>
                    </a:cubicBezTo>
                    <a:cubicBezTo>
                      <a:pt x="101" y="80"/>
                      <a:pt x="80" y="101"/>
                      <a:pt x="54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466"/>
              <p:cNvSpPr/>
              <p:nvPr/>
            </p:nvSpPr>
            <p:spPr bwMode="auto">
              <a:xfrm>
                <a:off x="2369444" y="3325516"/>
                <a:ext cx="28851" cy="28851"/>
              </a:xfrm>
              <a:custGeom>
                <a:avLst/>
                <a:gdLst>
                  <a:gd name="T0" fmla="*/ 13 w 17"/>
                  <a:gd name="T1" fmla="*/ 2 h 17"/>
                  <a:gd name="T2" fmla="*/ 2 w 17"/>
                  <a:gd name="T3" fmla="*/ 4 h 17"/>
                  <a:gd name="T4" fmla="*/ 5 w 17"/>
                  <a:gd name="T5" fmla="*/ 15 h 17"/>
                  <a:gd name="T6" fmla="*/ 15 w 17"/>
                  <a:gd name="T7" fmla="*/ 12 h 17"/>
                  <a:gd name="T8" fmla="*/ 13 w 17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2"/>
                    </a:moveTo>
                    <a:cubicBezTo>
                      <a:pt x="9" y="0"/>
                      <a:pt x="5" y="1"/>
                      <a:pt x="2" y="4"/>
                    </a:cubicBezTo>
                    <a:cubicBezTo>
                      <a:pt x="0" y="8"/>
                      <a:pt x="1" y="13"/>
                      <a:pt x="5" y="15"/>
                    </a:cubicBezTo>
                    <a:cubicBezTo>
                      <a:pt x="9" y="17"/>
                      <a:pt x="13" y="16"/>
                      <a:pt x="15" y="12"/>
                    </a:cubicBezTo>
                    <a:cubicBezTo>
                      <a:pt x="17" y="8"/>
                      <a:pt x="16" y="4"/>
                      <a:pt x="1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467"/>
              <p:cNvSpPr/>
              <p:nvPr/>
            </p:nvSpPr>
            <p:spPr bwMode="auto">
              <a:xfrm>
                <a:off x="2353576" y="3101919"/>
                <a:ext cx="44719" cy="42556"/>
              </a:xfrm>
              <a:custGeom>
                <a:avLst/>
                <a:gdLst>
                  <a:gd name="T0" fmla="*/ 3 w 26"/>
                  <a:gd name="T1" fmla="*/ 14 h 25"/>
                  <a:gd name="T2" fmla="*/ 14 w 26"/>
                  <a:gd name="T3" fmla="*/ 23 h 25"/>
                  <a:gd name="T4" fmla="*/ 24 w 26"/>
                  <a:gd name="T5" fmla="*/ 21 h 25"/>
                  <a:gd name="T6" fmla="*/ 26 w 26"/>
                  <a:gd name="T7" fmla="*/ 17 h 25"/>
                  <a:gd name="T8" fmla="*/ 23 w 26"/>
                  <a:gd name="T9" fmla="*/ 11 h 25"/>
                  <a:gd name="T10" fmla="*/ 11 w 26"/>
                  <a:gd name="T11" fmla="*/ 2 h 25"/>
                  <a:gd name="T12" fmla="*/ 1 w 26"/>
                  <a:gd name="T13" fmla="*/ 4 h 25"/>
                  <a:gd name="T14" fmla="*/ 0 w 26"/>
                  <a:gd name="T15" fmla="*/ 8 h 25"/>
                  <a:gd name="T16" fmla="*/ 3 w 26"/>
                  <a:gd name="T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25">
                    <a:moveTo>
                      <a:pt x="3" y="14"/>
                    </a:moveTo>
                    <a:cubicBezTo>
                      <a:pt x="14" y="23"/>
                      <a:pt x="14" y="23"/>
                      <a:pt x="14" y="23"/>
                    </a:cubicBezTo>
                    <a:cubicBezTo>
                      <a:pt x="18" y="25"/>
                      <a:pt x="22" y="24"/>
                      <a:pt x="24" y="21"/>
                    </a:cubicBezTo>
                    <a:cubicBezTo>
                      <a:pt x="25" y="20"/>
                      <a:pt x="26" y="18"/>
                      <a:pt x="26" y="17"/>
                    </a:cubicBezTo>
                    <a:cubicBezTo>
                      <a:pt x="26" y="15"/>
                      <a:pt x="25" y="12"/>
                      <a:pt x="23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3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0" y="10"/>
                      <a:pt x="1" y="13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468"/>
              <p:cNvSpPr/>
              <p:nvPr/>
            </p:nvSpPr>
            <p:spPr bwMode="auto">
              <a:xfrm>
                <a:off x="2190567" y="3482034"/>
                <a:ext cx="200516" cy="271201"/>
              </a:xfrm>
              <a:custGeom>
                <a:avLst/>
                <a:gdLst>
                  <a:gd name="T0" fmla="*/ 59 w 118"/>
                  <a:gd name="T1" fmla="*/ 3 h 159"/>
                  <a:gd name="T2" fmla="*/ 106 w 118"/>
                  <a:gd name="T3" fmla="*/ 71 h 159"/>
                  <a:gd name="T4" fmla="*/ 106 w 118"/>
                  <a:gd name="T5" fmla="*/ 103 h 159"/>
                  <a:gd name="T6" fmla="*/ 71 w 118"/>
                  <a:gd name="T7" fmla="*/ 81 h 159"/>
                  <a:gd name="T8" fmla="*/ 59 w 118"/>
                  <a:gd name="T9" fmla="*/ 3 h 159"/>
                  <a:gd name="T10" fmla="*/ 0 w 118"/>
                  <a:gd name="T11" fmla="*/ 41 h 159"/>
                  <a:gd name="T12" fmla="*/ 0 w 118"/>
                  <a:gd name="T13" fmla="*/ 136 h 159"/>
                  <a:gd name="T14" fmla="*/ 59 w 118"/>
                  <a:gd name="T15" fmla="*/ 159 h 159"/>
                  <a:gd name="T16" fmla="*/ 118 w 118"/>
                  <a:gd name="T17" fmla="*/ 125 h 159"/>
                  <a:gd name="T18" fmla="*/ 118 w 118"/>
                  <a:gd name="T19" fmla="*/ 81 h 159"/>
                  <a:gd name="T20" fmla="*/ 59 w 118"/>
                  <a:gd name="T21" fmla="*/ 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" h="159">
                    <a:moveTo>
                      <a:pt x="59" y="3"/>
                    </a:moveTo>
                    <a:cubicBezTo>
                      <a:pt x="106" y="71"/>
                      <a:pt x="106" y="71"/>
                      <a:pt x="106" y="71"/>
                    </a:cubicBezTo>
                    <a:cubicBezTo>
                      <a:pt x="106" y="103"/>
                      <a:pt x="106" y="103"/>
                      <a:pt x="106" y="103"/>
                    </a:cubicBezTo>
                    <a:cubicBezTo>
                      <a:pt x="71" y="81"/>
                      <a:pt x="71" y="81"/>
                      <a:pt x="71" y="81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0" y="0"/>
                      <a:pt x="0" y="41"/>
                    </a:cubicBezTo>
                    <a:cubicBezTo>
                      <a:pt x="0" y="82"/>
                      <a:pt x="0" y="136"/>
                      <a:pt x="0" y="136"/>
                    </a:cubicBezTo>
                    <a:cubicBezTo>
                      <a:pt x="0" y="136"/>
                      <a:pt x="7" y="159"/>
                      <a:pt x="59" y="159"/>
                    </a:cubicBezTo>
                    <a:cubicBezTo>
                      <a:pt x="111" y="159"/>
                      <a:pt x="118" y="144"/>
                      <a:pt x="118" y="125"/>
                    </a:cubicBezTo>
                    <a:cubicBezTo>
                      <a:pt x="118" y="106"/>
                      <a:pt x="118" y="81"/>
                      <a:pt x="118" y="81"/>
                    </a:cubicBezTo>
                    <a:cubicBezTo>
                      <a:pt x="118" y="81"/>
                      <a:pt x="105" y="3"/>
                      <a:pt x="5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Oval 469"/>
              <p:cNvSpPr>
                <a:spLocks noChangeArrowheads="1"/>
              </p:cNvSpPr>
              <p:nvPr/>
            </p:nvSpPr>
            <p:spPr bwMode="auto">
              <a:xfrm>
                <a:off x="2200665" y="3293058"/>
                <a:ext cx="157960" cy="18392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85"/>
            <p:cNvSpPr txBox="1"/>
            <p:nvPr/>
          </p:nvSpPr>
          <p:spPr>
            <a:xfrm>
              <a:off x="4238" y="4351"/>
              <a:ext cx="3112" cy="1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制定发展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规划</a:t>
              </a:r>
            </a:p>
          </p:txBody>
        </p:sp>
        <p:sp>
          <p:nvSpPr>
            <p:cNvPr id="45" name="文本框 86"/>
            <p:cNvSpPr txBox="1"/>
            <p:nvPr/>
          </p:nvSpPr>
          <p:spPr>
            <a:xfrm>
              <a:off x="2542" y="7203"/>
              <a:ext cx="3112" cy="1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管理销售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市场</a:t>
              </a:r>
            </a:p>
          </p:txBody>
        </p:sp>
        <p:sp>
          <p:nvSpPr>
            <p:cNvPr id="46" name="文本框 87"/>
            <p:cNvSpPr txBox="1"/>
            <p:nvPr/>
          </p:nvSpPr>
          <p:spPr>
            <a:xfrm>
              <a:off x="5907" y="7203"/>
              <a:ext cx="3112" cy="1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贯彻企业</a:t>
              </a: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文化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881563" y="2113692"/>
            <a:ext cx="4680520" cy="992833"/>
            <a:chOff x="6504950" y="2185700"/>
            <a:chExt cx="3102279" cy="992833"/>
          </a:xfrm>
        </p:grpSpPr>
        <p:sp>
          <p:nvSpPr>
            <p:cNvPr id="48" name="文本框 89"/>
            <p:cNvSpPr txBox="1"/>
            <p:nvPr/>
          </p:nvSpPr>
          <p:spPr>
            <a:xfrm>
              <a:off x="6994614" y="2215924"/>
              <a:ext cx="2070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9C76"/>
                  </a:solidFill>
                  <a:cs typeface="+mn-ea"/>
                  <a:sym typeface="+mn-lt"/>
                </a:rPr>
                <a:t>个人统筹能力</a:t>
              </a:r>
            </a:p>
          </p:txBody>
        </p:sp>
        <p:sp>
          <p:nvSpPr>
            <p:cNvPr id="49" name="文本框 90"/>
            <p:cNvSpPr txBox="1"/>
            <p:nvPr/>
          </p:nvSpPr>
          <p:spPr>
            <a:xfrm>
              <a:off x="6688844" y="2655313"/>
              <a:ext cx="2918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您的内容打在这里，或者通过复制您的文本后，在此框中选择粘贴，尽可能简介扼要，主题明确</a:t>
              </a:r>
            </a:p>
          </p:txBody>
        </p:sp>
        <p:sp>
          <p:nvSpPr>
            <p:cNvPr id="50" name="文本框 91"/>
            <p:cNvSpPr txBox="1"/>
            <p:nvPr/>
          </p:nvSpPr>
          <p:spPr>
            <a:xfrm>
              <a:off x="6504950" y="2185700"/>
              <a:ext cx="700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9C76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81563" y="3193812"/>
            <a:ext cx="4680520" cy="1011263"/>
            <a:chOff x="6504950" y="3265820"/>
            <a:chExt cx="3102279" cy="1011263"/>
          </a:xfrm>
        </p:grpSpPr>
        <p:sp>
          <p:nvSpPr>
            <p:cNvPr id="52" name="文本框 94"/>
            <p:cNvSpPr txBox="1"/>
            <p:nvPr/>
          </p:nvSpPr>
          <p:spPr>
            <a:xfrm>
              <a:off x="6994614" y="3296044"/>
              <a:ext cx="2070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9C76"/>
                  </a:solidFill>
                  <a:cs typeface="+mn-ea"/>
                  <a:sym typeface="+mn-lt"/>
                </a:rPr>
                <a:t>团队领导能力</a:t>
              </a:r>
            </a:p>
          </p:txBody>
        </p:sp>
        <p:sp>
          <p:nvSpPr>
            <p:cNvPr id="53" name="文本框 95"/>
            <p:cNvSpPr txBox="1"/>
            <p:nvPr/>
          </p:nvSpPr>
          <p:spPr>
            <a:xfrm>
              <a:off x="6688844" y="3753863"/>
              <a:ext cx="2918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您的内容打在这里，或者通过复制您的文本后，在此框中选择粘贴，尽可能简介扼要，主题明确</a:t>
              </a:r>
            </a:p>
          </p:txBody>
        </p:sp>
        <p:sp>
          <p:nvSpPr>
            <p:cNvPr id="54" name="文本框 96"/>
            <p:cNvSpPr txBox="1"/>
            <p:nvPr/>
          </p:nvSpPr>
          <p:spPr>
            <a:xfrm>
              <a:off x="6504950" y="3265820"/>
              <a:ext cx="700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9C76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953571" y="4345940"/>
            <a:ext cx="4608513" cy="957685"/>
            <a:chOff x="6552677" y="4417948"/>
            <a:chExt cx="3054552" cy="957685"/>
          </a:xfrm>
        </p:grpSpPr>
        <p:sp>
          <p:nvSpPr>
            <p:cNvPr id="56" name="文本框 98"/>
            <p:cNvSpPr txBox="1"/>
            <p:nvPr/>
          </p:nvSpPr>
          <p:spPr>
            <a:xfrm>
              <a:off x="7042342" y="4448172"/>
              <a:ext cx="2070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9C76"/>
                  </a:solidFill>
                  <a:cs typeface="+mn-ea"/>
                  <a:sym typeface="+mn-lt"/>
                </a:rPr>
                <a:t>个人学习能力</a:t>
              </a:r>
            </a:p>
          </p:txBody>
        </p:sp>
        <p:sp>
          <p:nvSpPr>
            <p:cNvPr id="57" name="文本框 99"/>
            <p:cNvSpPr txBox="1"/>
            <p:nvPr/>
          </p:nvSpPr>
          <p:spPr>
            <a:xfrm>
              <a:off x="6688844" y="4852413"/>
              <a:ext cx="29183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您的内容打在这里，或者通过复制您的文本后，在此框中选择粘贴，尽可能简介扼要，主题明确</a:t>
              </a:r>
            </a:p>
          </p:txBody>
        </p:sp>
        <p:sp>
          <p:nvSpPr>
            <p:cNvPr id="58" name="文本框 100"/>
            <p:cNvSpPr txBox="1"/>
            <p:nvPr/>
          </p:nvSpPr>
          <p:spPr>
            <a:xfrm>
              <a:off x="6552677" y="4417948"/>
              <a:ext cx="700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9C76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07115" y="86605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责任义务</a:t>
            </a:r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7810500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3776663" y="2807970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810500" y="484337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3776663" y="4843377"/>
            <a:ext cx="625475" cy="2872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1936750" y="1819339"/>
            <a:ext cx="1800225" cy="1455611"/>
            <a:chOff x="2485" y="2300"/>
            <a:chExt cx="3150" cy="2547"/>
          </a:xfrm>
        </p:grpSpPr>
        <p:sp>
          <p:nvSpPr>
            <p:cNvPr id="63" name="圆角矩形 62"/>
            <p:cNvSpPr/>
            <p:nvPr/>
          </p:nvSpPr>
          <p:spPr>
            <a:xfrm>
              <a:off x="2485" y="2347"/>
              <a:ext cx="3150" cy="2500"/>
            </a:xfrm>
            <a:prstGeom prst="roundRect">
              <a:avLst>
                <a:gd name="adj" fmla="val 13612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2485" y="2300"/>
              <a:ext cx="3150" cy="646"/>
              <a:chOff x="1577975" y="1461254"/>
              <a:chExt cx="2000250" cy="410357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1577975" y="1475335"/>
                <a:ext cx="2000250" cy="368178"/>
              </a:xfrm>
              <a:custGeom>
                <a:avLst/>
                <a:gdLst>
                  <a:gd name="connsiteX0" fmla="*/ 216058 w 2000250"/>
                  <a:gd name="connsiteY0" fmla="*/ 0 h 368178"/>
                  <a:gd name="connsiteX1" fmla="*/ 1784192 w 2000250"/>
                  <a:gd name="connsiteY1" fmla="*/ 0 h 368178"/>
                  <a:gd name="connsiteX2" fmla="*/ 2000250 w 2000250"/>
                  <a:gd name="connsiteY2" fmla="*/ 216058 h 368178"/>
                  <a:gd name="connsiteX3" fmla="*/ 2000250 w 2000250"/>
                  <a:gd name="connsiteY3" fmla="*/ 368178 h 368178"/>
                  <a:gd name="connsiteX4" fmla="*/ 0 w 2000250"/>
                  <a:gd name="connsiteY4" fmla="*/ 368178 h 368178"/>
                  <a:gd name="connsiteX5" fmla="*/ 0 w 2000250"/>
                  <a:gd name="connsiteY5" fmla="*/ 216058 h 368178"/>
                  <a:gd name="connsiteX6" fmla="*/ 216058 w 2000250"/>
                  <a:gd name="connsiteY6" fmla="*/ 0 h 36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0" h="368178">
                    <a:moveTo>
                      <a:pt x="216058" y="0"/>
                    </a:moveTo>
                    <a:lnTo>
                      <a:pt x="1784192" y="0"/>
                    </a:lnTo>
                    <a:cubicBezTo>
                      <a:pt x="1903518" y="0"/>
                      <a:pt x="2000250" y="96732"/>
                      <a:pt x="2000250" y="216058"/>
                    </a:cubicBezTo>
                    <a:lnTo>
                      <a:pt x="2000250" y="368178"/>
                    </a:lnTo>
                    <a:lnTo>
                      <a:pt x="0" y="368178"/>
                    </a:lnTo>
                    <a:lnTo>
                      <a:pt x="0" y="216058"/>
                    </a:lnTo>
                    <a:cubicBezTo>
                      <a:pt x="0" y="96732"/>
                      <a:pt x="96732" y="0"/>
                      <a:pt x="216058" y="0"/>
                    </a:cubicBezTo>
                    <a:close/>
                  </a:path>
                </a:pathLst>
              </a:custGeom>
              <a:solidFill>
                <a:srgbClr val="C09C76"/>
              </a:soli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71" name="文本框 46"/>
              <p:cNvSpPr txBox="1"/>
              <p:nvPr/>
            </p:nvSpPr>
            <p:spPr>
              <a:xfrm>
                <a:off x="1657698" y="1461254"/>
                <a:ext cx="1840804" cy="410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在此添加标题</a:t>
                </a:r>
              </a:p>
            </p:txBody>
          </p:sp>
        </p:grpSp>
        <p:sp>
          <p:nvSpPr>
            <p:cNvPr id="81" name="文本框 51"/>
            <p:cNvSpPr txBox="1"/>
            <p:nvPr/>
          </p:nvSpPr>
          <p:spPr>
            <a:xfrm>
              <a:off x="2685" y="3132"/>
              <a:ext cx="2821" cy="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8542020" y="1962836"/>
            <a:ext cx="1840230" cy="1487957"/>
            <a:chOff x="13565" y="2300"/>
            <a:chExt cx="3150" cy="2547"/>
          </a:xfrm>
        </p:grpSpPr>
        <p:sp>
          <p:nvSpPr>
            <p:cNvPr id="61" name="圆角矩形 60"/>
            <p:cNvSpPr/>
            <p:nvPr/>
          </p:nvSpPr>
          <p:spPr>
            <a:xfrm>
              <a:off x="13565" y="2347"/>
              <a:ext cx="3150" cy="2500"/>
            </a:xfrm>
            <a:prstGeom prst="roundRect">
              <a:avLst>
                <a:gd name="adj" fmla="val 13612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13565" y="2300"/>
              <a:ext cx="3150" cy="632"/>
              <a:chOff x="8613775" y="1461254"/>
              <a:chExt cx="2000250" cy="401437"/>
            </a:xfrm>
          </p:grpSpPr>
          <p:sp>
            <p:nvSpPr>
              <p:cNvPr id="73" name="任意多边形 72"/>
              <p:cNvSpPr/>
              <p:nvPr/>
            </p:nvSpPr>
            <p:spPr>
              <a:xfrm>
                <a:off x="8613775" y="1475335"/>
                <a:ext cx="2000250" cy="368178"/>
              </a:xfrm>
              <a:custGeom>
                <a:avLst/>
                <a:gdLst>
                  <a:gd name="connsiteX0" fmla="*/ 216058 w 2000250"/>
                  <a:gd name="connsiteY0" fmla="*/ 0 h 368178"/>
                  <a:gd name="connsiteX1" fmla="*/ 1784192 w 2000250"/>
                  <a:gd name="connsiteY1" fmla="*/ 0 h 368178"/>
                  <a:gd name="connsiteX2" fmla="*/ 2000250 w 2000250"/>
                  <a:gd name="connsiteY2" fmla="*/ 216058 h 368178"/>
                  <a:gd name="connsiteX3" fmla="*/ 2000250 w 2000250"/>
                  <a:gd name="connsiteY3" fmla="*/ 368178 h 368178"/>
                  <a:gd name="connsiteX4" fmla="*/ 0 w 2000250"/>
                  <a:gd name="connsiteY4" fmla="*/ 368178 h 368178"/>
                  <a:gd name="connsiteX5" fmla="*/ 0 w 2000250"/>
                  <a:gd name="connsiteY5" fmla="*/ 216058 h 368178"/>
                  <a:gd name="connsiteX6" fmla="*/ 216058 w 2000250"/>
                  <a:gd name="connsiteY6" fmla="*/ 0 h 36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0" h="368178">
                    <a:moveTo>
                      <a:pt x="216058" y="0"/>
                    </a:moveTo>
                    <a:lnTo>
                      <a:pt x="1784192" y="0"/>
                    </a:lnTo>
                    <a:cubicBezTo>
                      <a:pt x="1903518" y="0"/>
                      <a:pt x="2000250" y="96732"/>
                      <a:pt x="2000250" y="216058"/>
                    </a:cubicBezTo>
                    <a:lnTo>
                      <a:pt x="2000250" y="368178"/>
                    </a:lnTo>
                    <a:lnTo>
                      <a:pt x="0" y="368178"/>
                    </a:lnTo>
                    <a:lnTo>
                      <a:pt x="0" y="216058"/>
                    </a:lnTo>
                    <a:cubicBezTo>
                      <a:pt x="0" y="96732"/>
                      <a:pt x="96732" y="0"/>
                      <a:pt x="216058" y="0"/>
                    </a:cubicBezTo>
                    <a:close/>
                  </a:path>
                </a:pathLst>
              </a:custGeom>
              <a:solidFill>
                <a:srgbClr val="C09C76"/>
              </a:soli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74" name="文本框 47"/>
              <p:cNvSpPr txBox="1"/>
              <p:nvPr/>
            </p:nvSpPr>
            <p:spPr>
              <a:xfrm>
                <a:off x="8706198" y="1461254"/>
                <a:ext cx="1840804" cy="401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在此添加标题</a:t>
                </a:r>
              </a:p>
            </p:txBody>
          </p:sp>
        </p:grpSp>
        <p:sp>
          <p:nvSpPr>
            <p:cNvPr id="82" name="文本框 52"/>
            <p:cNvSpPr txBox="1"/>
            <p:nvPr/>
          </p:nvSpPr>
          <p:spPr>
            <a:xfrm>
              <a:off x="13785" y="3132"/>
              <a:ext cx="2930" cy="1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008505" y="4013835"/>
            <a:ext cx="1780788" cy="1420222"/>
            <a:chOff x="2485" y="6547"/>
            <a:chExt cx="3151" cy="2513"/>
          </a:xfrm>
        </p:grpSpPr>
        <p:sp>
          <p:nvSpPr>
            <p:cNvPr id="62" name="圆角矩形 61"/>
            <p:cNvSpPr/>
            <p:nvPr/>
          </p:nvSpPr>
          <p:spPr>
            <a:xfrm>
              <a:off x="2485" y="6547"/>
              <a:ext cx="3150" cy="2500"/>
            </a:xfrm>
            <a:prstGeom prst="roundRect">
              <a:avLst>
                <a:gd name="adj" fmla="val 13612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2485" y="6552"/>
              <a:ext cx="3150" cy="668"/>
              <a:chOff x="1577975" y="4157466"/>
              <a:chExt cx="2000250" cy="423605"/>
            </a:xfrm>
          </p:grpSpPr>
          <p:sp>
            <p:nvSpPr>
              <p:cNvPr id="76" name="任意多边形 75"/>
              <p:cNvSpPr/>
              <p:nvPr/>
            </p:nvSpPr>
            <p:spPr>
              <a:xfrm>
                <a:off x="1577975" y="4157466"/>
                <a:ext cx="2000250" cy="368178"/>
              </a:xfrm>
              <a:custGeom>
                <a:avLst/>
                <a:gdLst>
                  <a:gd name="connsiteX0" fmla="*/ 216058 w 2000250"/>
                  <a:gd name="connsiteY0" fmla="*/ 0 h 368178"/>
                  <a:gd name="connsiteX1" fmla="*/ 1784192 w 2000250"/>
                  <a:gd name="connsiteY1" fmla="*/ 0 h 368178"/>
                  <a:gd name="connsiteX2" fmla="*/ 2000250 w 2000250"/>
                  <a:gd name="connsiteY2" fmla="*/ 216058 h 368178"/>
                  <a:gd name="connsiteX3" fmla="*/ 2000250 w 2000250"/>
                  <a:gd name="connsiteY3" fmla="*/ 368178 h 368178"/>
                  <a:gd name="connsiteX4" fmla="*/ 0 w 2000250"/>
                  <a:gd name="connsiteY4" fmla="*/ 368178 h 368178"/>
                  <a:gd name="connsiteX5" fmla="*/ 0 w 2000250"/>
                  <a:gd name="connsiteY5" fmla="*/ 216058 h 368178"/>
                  <a:gd name="connsiteX6" fmla="*/ 216058 w 2000250"/>
                  <a:gd name="connsiteY6" fmla="*/ 0 h 36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0" h="368178">
                    <a:moveTo>
                      <a:pt x="216058" y="0"/>
                    </a:moveTo>
                    <a:lnTo>
                      <a:pt x="1784192" y="0"/>
                    </a:lnTo>
                    <a:cubicBezTo>
                      <a:pt x="1903518" y="0"/>
                      <a:pt x="2000250" y="96732"/>
                      <a:pt x="2000250" y="216058"/>
                    </a:cubicBezTo>
                    <a:lnTo>
                      <a:pt x="2000250" y="368178"/>
                    </a:lnTo>
                    <a:lnTo>
                      <a:pt x="0" y="368178"/>
                    </a:lnTo>
                    <a:lnTo>
                      <a:pt x="0" y="216058"/>
                    </a:lnTo>
                    <a:cubicBezTo>
                      <a:pt x="0" y="96732"/>
                      <a:pt x="96732" y="0"/>
                      <a:pt x="216058" y="0"/>
                    </a:cubicBezTo>
                    <a:close/>
                  </a:path>
                </a:pathLst>
              </a:custGeom>
              <a:solidFill>
                <a:srgbClr val="C09C76"/>
              </a:soli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77" name="文本框 48"/>
              <p:cNvSpPr txBox="1"/>
              <p:nvPr/>
            </p:nvSpPr>
            <p:spPr>
              <a:xfrm>
                <a:off x="1657697" y="4166354"/>
                <a:ext cx="1840804" cy="414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在此添加标题</a:t>
                </a:r>
              </a:p>
            </p:txBody>
          </p:sp>
        </p:grpSp>
        <p:sp>
          <p:nvSpPr>
            <p:cNvPr id="83" name="文本框 53"/>
            <p:cNvSpPr txBox="1"/>
            <p:nvPr/>
          </p:nvSpPr>
          <p:spPr>
            <a:xfrm>
              <a:off x="2685" y="7372"/>
              <a:ext cx="2951" cy="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</a:p>
          </p:txBody>
        </p: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8542020" y="4083877"/>
            <a:ext cx="1800225" cy="1430465"/>
            <a:chOff x="13565" y="6544"/>
            <a:chExt cx="3150" cy="2503"/>
          </a:xfrm>
        </p:grpSpPr>
        <p:sp>
          <p:nvSpPr>
            <p:cNvPr id="64" name="圆角矩形 63"/>
            <p:cNvSpPr/>
            <p:nvPr/>
          </p:nvSpPr>
          <p:spPr>
            <a:xfrm>
              <a:off x="13565" y="6547"/>
              <a:ext cx="3150" cy="2500"/>
            </a:xfrm>
            <a:prstGeom prst="roundRect">
              <a:avLst>
                <a:gd name="adj" fmla="val 13612"/>
              </a:avLst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524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13565" y="6544"/>
              <a:ext cx="3150" cy="660"/>
              <a:chOff x="8613775" y="4157466"/>
              <a:chExt cx="2000250" cy="418997"/>
            </a:xfrm>
          </p:grpSpPr>
          <p:sp>
            <p:nvSpPr>
              <p:cNvPr id="79" name="任意多边形 78"/>
              <p:cNvSpPr/>
              <p:nvPr/>
            </p:nvSpPr>
            <p:spPr>
              <a:xfrm>
                <a:off x="8613775" y="4157466"/>
                <a:ext cx="2000250" cy="368178"/>
              </a:xfrm>
              <a:custGeom>
                <a:avLst/>
                <a:gdLst>
                  <a:gd name="connsiteX0" fmla="*/ 216058 w 2000250"/>
                  <a:gd name="connsiteY0" fmla="*/ 0 h 368178"/>
                  <a:gd name="connsiteX1" fmla="*/ 1784192 w 2000250"/>
                  <a:gd name="connsiteY1" fmla="*/ 0 h 368178"/>
                  <a:gd name="connsiteX2" fmla="*/ 2000250 w 2000250"/>
                  <a:gd name="connsiteY2" fmla="*/ 216058 h 368178"/>
                  <a:gd name="connsiteX3" fmla="*/ 2000250 w 2000250"/>
                  <a:gd name="connsiteY3" fmla="*/ 368178 h 368178"/>
                  <a:gd name="connsiteX4" fmla="*/ 0 w 2000250"/>
                  <a:gd name="connsiteY4" fmla="*/ 368178 h 368178"/>
                  <a:gd name="connsiteX5" fmla="*/ 0 w 2000250"/>
                  <a:gd name="connsiteY5" fmla="*/ 216058 h 368178"/>
                  <a:gd name="connsiteX6" fmla="*/ 216058 w 2000250"/>
                  <a:gd name="connsiteY6" fmla="*/ 0 h 36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00250" h="368178">
                    <a:moveTo>
                      <a:pt x="216058" y="0"/>
                    </a:moveTo>
                    <a:lnTo>
                      <a:pt x="1784192" y="0"/>
                    </a:lnTo>
                    <a:cubicBezTo>
                      <a:pt x="1903518" y="0"/>
                      <a:pt x="2000250" y="96732"/>
                      <a:pt x="2000250" y="216058"/>
                    </a:cubicBezTo>
                    <a:lnTo>
                      <a:pt x="2000250" y="368178"/>
                    </a:lnTo>
                    <a:lnTo>
                      <a:pt x="0" y="368178"/>
                    </a:lnTo>
                    <a:lnTo>
                      <a:pt x="0" y="216058"/>
                    </a:lnTo>
                    <a:cubicBezTo>
                      <a:pt x="0" y="96732"/>
                      <a:pt x="96732" y="0"/>
                      <a:pt x="216058" y="0"/>
                    </a:cubicBezTo>
                    <a:close/>
                  </a:path>
                </a:pathLst>
              </a:custGeom>
              <a:solidFill>
                <a:srgbClr val="C09C76"/>
              </a:solidFill>
              <a:ln w="127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  <p:sp>
            <p:nvSpPr>
              <p:cNvPr id="80" name="文本框 49"/>
              <p:cNvSpPr txBox="1"/>
              <p:nvPr/>
            </p:nvSpPr>
            <p:spPr>
              <a:xfrm>
                <a:off x="8706198" y="4166354"/>
                <a:ext cx="1840804" cy="41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在此添加标题</a:t>
                </a:r>
              </a:p>
            </p:txBody>
          </p:sp>
        </p:grpSp>
        <p:sp>
          <p:nvSpPr>
            <p:cNvPr id="84" name="文本框 54"/>
            <p:cNvSpPr txBox="1"/>
            <p:nvPr/>
          </p:nvSpPr>
          <p:spPr>
            <a:xfrm>
              <a:off x="13785" y="7372"/>
              <a:ext cx="2821" cy="1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</a:p>
          </p:txBody>
        </p:sp>
      </p:grpSp>
      <p:sp>
        <p:nvSpPr>
          <p:cNvPr id="85" name="矩形 84"/>
          <p:cNvSpPr/>
          <p:nvPr/>
        </p:nvSpPr>
        <p:spPr>
          <a:xfrm>
            <a:off x="4657428" y="2636912"/>
            <a:ext cx="2880320" cy="1800200"/>
          </a:xfrm>
          <a:prstGeom prst="rect">
            <a:avLst/>
          </a:prstGeom>
          <a:blipFill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469006" y="2007616"/>
            <a:ext cx="2754422" cy="3446339"/>
            <a:chOff x="3295850" y="1895995"/>
            <a:chExt cx="3725149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29727" y="264094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C09C76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23445" y="305941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4106" y="305941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2849" y="3104300"/>
            <a:ext cx="384317" cy="61430"/>
            <a:chOff x="4312849" y="310430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3802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3803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18" name="椭圆 1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9C76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47154" y="2784161"/>
            <a:ext cx="798534" cy="662688"/>
            <a:chOff x="9404083" y="1238855"/>
            <a:chExt cx="801342" cy="665020"/>
          </a:xfrm>
          <a:solidFill>
            <a:schemeClr val="bg1"/>
          </a:solidFill>
        </p:grpSpPr>
        <p:sp>
          <p:nvSpPr>
            <p:cNvPr id="21" name="Freeform 583"/>
            <p:cNvSpPr/>
            <p:nvPr/>
          </p:nvSpPr>
          <p:spPr bwMode="auto">
            <a:xfrm>
              <a:off x="9404083" y="1238855"/>
              <a:ext cx="801342" cy="308708"/>
            </a:xfrm>
            <a:custGeom>
              <a:avLst/>
              <a:gdLst>
                <a:gd name="T0" fmla="*/ 924 w 1111"/>
                <a:gd name="T1" fmla="*/ 0 h 428"/>
                <a:gd name="T2" fmla="*/ 958 w 1111"/>
                <a:gd name="T3" fmla="*/ 55 h 428"/>
                <a:gd name="T4" fmla="*/ 542 w 1111"/>
                <a:gd name="T5" fmla="*/ 281 h 428"/>
                <a:gd name="T6" fmla="*/ 0 w 1111"/>
                <a:gd name="T7" fmla="*/ 355 h 428"/>
                <a:gd name="T8" fmla="*/ 3 w 1111"/>
                <a:gd name="T9" fmla="*/ 428 h 428"/>
                <a:gd name="T10" fmla="*/ 570 w 1111"/>
                <a:gd name="T11" fmla="*/ 355 h 428"/>
                <a:gd name="T12" fmla="*/ 986 w 1111"/>
                <a:gd name="T13" fmla="*/ 121 h 428"/>
                <a:gd name="T14" fmla="*/ 1021 w 1111"/>
                <a:gd name="T15" fmla="*/ 184 h 428"/>
                <a:gd name="T16" fmla="*/ 1111 w 1111"/>
                <a:gd name="T17" fmla="*/ 0 h 428"/>
                <a:gd name="T18" fmla="*/ 924 w 1111"/>
                <a:gd name="T19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1" h="428">
                  <a:moveTo>
                    <a:pt x="924" y="0"/>
                  </a:moveTo>
                  <a:lnTo>
                    <a:pt x="958" y="55"/>
                  </a:lnTo>
                  <a:lnTo>
                    <a:pt x="542" y="281"/>
                  </a:lnTo>
                  <a:lnTo>
                    <a:pt x="0" y="355"/>
                  </a:lnTo>
                  <a:lnTo>
                    <a:pt x="3" y="428"/>
                  </a:lnTo>
                  <a:lnTo>
                    <a:pt x="570" y="355"/>
                  </a:lnTo>
                  <a:lnTo>
                    <a:pt x="986" y="121"/>
                  </a:lnTo>
                  <a:lnTo>
                    <a:pt x="1021" y="184"/>
                  </a:lnTo>
                  <a:lnTo>
                    <a:pt x="1111" y="0"/>
                  </a:lnTo>
                  <a:lnTo>
                    <a:pt x="9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584"/>
            <p:cNvSpPr/>
            <p:nvPr/>
          </p:nvSpPr>
          <p:spPr bwMode="auto">
            <a:xfrm>
              <a:off x="9915470" y="1392487"/>
              <a:ext cx="208450" cy="511387"/>
            </a:xfrm>
            <a:custGeom>
              <a:avLst/>
              <a:gdLst>
                <a:gd name="T0" fmla="*/ 0 w 289"/>
                <a:gd name="T1" fmla="*/ 709 h 709"/>
                <a:gd name="T2" fmla="*/ 289 w 289"/>
                <a:gd name="T3" fmla="*/ 709 h 709"/>
                <a:gd name="T4" fmla="*/ 289 w 289"/>
                <a:gd name="T5" fmla="*/ 0 h 709"/>
                <a:gd name="T6" fmla="*/ 0 w 289"/>
                <a:gd name="T7" fmla="*/ 161 h 709"/>
                <a:gd name="T8" fmla="*/ 0 w 289"/>
                <a:gd name="T9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709">
                  <a:moveTo>
                    <a:pt x="0" y="709"/>
                  </a:moveTo>
                  <a:lnTo>
                    <a:pt x="289" y="709"/>
                  </a:lnTo>
                  <a:lnTo>
                    <a:pt x="289" y="0"/>
                  </a:lnTo>
                  <a:lnTo>
                    <a:pt x="0" y="161"/>
                  </a:lnTo>
                  <a:lnTo>
                    <a:pt x="0" y="7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585"/>
            <p:cNvSpPr/>
            <p:nvPr/>
          </p:nvSpPr>
          <p:spPr bwMode="auto">
            <a:xfrm>
              <a:off x="9663743" y="1528809"/>
              <a:ext cx="180320" cy="375065"/>
            </a:xfrm>
            <a:custGeom>
              <a:avLst/>
              <a:gdLst>
                <a:gd name="T0" fmla="*/ 0 w 250"/>
                <a:gd name="T1" fmla="*/ 520 h 520"/>
                <a:gd name="T2" fmla="*/ 250 w 250"/>
                <a:gd name="T3" fmla="*/ 520 h 520"/>
                <a:gd name="T4" fmla="*/ 250 w 250"/>
                <a:gd name="T5" fmla="*/ 0 h 520"/>
                <a:gd name="T6" fmla="*/ 0 w 250"/>
                <a:gd name="T7" fmla="*/ 42 h 520"/>
                <a:gd name="T8" fmla="*/ 0 w 250"/>
                <a:gd name="T9" fmla="*/ 52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520">
                  <a:moveTo>
                    <a:pt x="0" y="520"/>
                  </a:moveTo>
                  <a:lnTo>
                    <a:pt x="250" y="520"/>
                  </a:lnTo>
                  <a:lnTo>
                    <a:pt x="250" y="0"/>
                  </a:lnTo>
                  <a:lnTo>
                    <a:pt x="0" y="42"/>
                  </a:lnTo>
                  <a:lnTo>
                    <a:pt x="0" y="5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586"/>
            <p:cNvSpPr/>
            <p:nvPr/>
          </p:nvSpPr>
          <p:spPr bwMode="auto">
            <a:xfrm>
              <a:off x="9404083" y="1569922"/>
              <a:ext cx="189697" cy="333953"/>
            </a:xfrm>
            <a:custGeom>
              <a:avLst/>
              <a:gdLst>
                <a:gd name="T0" fmla="*/ 0 w 263"/>
                <a:gd name="T1" fmla="*/ 463 h 463"/>
                <a:gd name="T2" fmla="*/ 263 w 263"/>
                <a:gd name="T3" fmla="*/ 463 h 463"/>
                <a:gd name="T4" fmla="*/ 263 w 263"/>
                <a:gd name="T5" fmla="*/ 0 h 463"/>
                <a:gd name="T6" fmla="*/ 0 w 263"/>
                <a:gd name="T7" fmla="*/ 30 h 463"/>
                <a:gd name="T8" fmla="*/ 0 w 263"/>
                <a:gd name="T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463">
                  <a:moveTo>
                    <a:pt x="0" y="463"/>
                  </a:moveTo>
                  <a:lnTo>
                    <a:pt x="263" y="463"/>
                  </a:lnTo>
                  <a:lnTo>
                    <a:pt x="263" y="0"/>
                  </a:lnTo>
                  <a:lnTo>
                    <a:pt x="0" y="30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3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cs typeface="+mn-ea"/>
                <a:sym typeface="+mn-lt"/>
              </a:rPr>
              <a:t>专业能力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88395" y="881296"/>
            <a:ext cx="1723531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核心竞争力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09155" y="1734202"/>
            <a:ext cx="1230443" cy="1382997"/>
            <a:chOff x="6474776" y="1019119"/>
            <a:chExt cx="1230443" cy="1382997"/>
          </a:xfrm>
        </p:grpSpPr>
        <p:sp>
          <p:nvSpPr>
            <p:cNvPr id="8" name="任意多边形 7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52"/>
          <p:cNvSpPr txBox="1"/>
          <p:nvPr/>
        </p:nvSpPr>
        <p:spPr>
          <a:xfrm>
            <a:off x="2226113" y="1830683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9C76"/>
                </a:solidFill>
                <a:cs typeface="+mn-ea"/>
                <a:sym typeface="+mn-lt"/>
              </a:rPr>
              <a:t>01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547579" y="1734202"/>
            <a:ext cx="1230443" cy="1382997"/>
            <a:chOff x="6474776" y="1019119"/>
            <a:chExt cx="1230443" cy="1382997"/>
          </a:xfrm>
        </p:grpSpPr>
        <p:sp>
          <p:nvSpPr>
            <p:cNvPr id="14" name="任意多边形 13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59"/>
          <p:cNvSpPr txBox="1"/>
          <p:nvPr/>
        </p:nvSpPr>
        <p:spPr>
          <a:xfrm>
            <a:off x="6552495" y="1836147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9C76"/>
                </a:solidFill>
                <a:cs typeface="+mn-ea"/>
                <a:sym typeface="+mn-lt"/>
              </a:rPr>
              <a:t>04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09155" y="2908952"/>
            <a:ext cx="1230443" cy="1382997"/>
            <a:chOff x="6474776" y="1019119"/>
            <a:chExt cx="1230443" cy="1382997"/>
          </a:xfrm>
        </p:grpSpPr>
        <p:sp>
          <p:nvSpPr>
            <p:cNvPr id="20" name="任意多边形 19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66"/>
          <p:cNvSpPr txBox="1"/>
          <p:nvPr/>
        </p:nvSpPr>
        <p:spPr>
          <a:xfrm>
            <a:off x="2214071" y="3012477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9C76"/>
                </a:solidFill>
                <a:cs typeface="+mn-ea"/>
                <a:sym typeface="+mn-lt"/>
              </a:rPr>
              <a:t>02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6547579" y="2908952"/>
            <a:ext cx="1230443" cy="1382997"/>
            <a:chOff x="6474776" y="1019119"/>
            <a:chExt cx="1230443" cy="1382997"/>
          </a:xfrm>
        </p:grpSpPr>
        <p:sp>
          <p:nvSpPr>
            <p:cNvPr id="26" name="任意多边形 25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文本框 73"/>
          <p:cNvSpPr txBox="1"/>
          <p:nvPr/>
        </p:nvSpPr>
        <p:spPr>
          <a:xfrm>
            <a:off x="6552495" y="30122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9C76"/>
                </a:solidFill>
                <a:cs typeface="+mn-ea"/>
                <a:sym typeface="+mn-lt"/>
              </a:rPr>
              <a:t>05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202848" y="4083702"/>
            <a:ext cx="1230443" cy="1382997"/>
            <a:chOff x="6474776" y="1019119"/>
            <a:chExt cx="1230443" cy="1382997"/>
          </a:xfrm>
        </p:grpSpPr>
        <p:sp>
          <p:nvSpPr>
            <p:cNvPr id="32" name="任意多边形 31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80"/>
          <p:cNvSpPr txBox="1"/>
          <p:nvPr/>
        </p:nvSpPr>
        <p:spPr>
          <a:xfrm>
            <a:off x="2239748" y="4188789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9C76"/>
                </a:solidFill>
                <a:cs typeface="+mn-ea"/>
                <a:sym typeface="+mn-lt"/>
              </a:rPr>
              <a:t>03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6547579" y="4083702"/>
            <a:ext cx="1230443" cy="1382997"/>
            <a:chOff x="6474776" y="1019119"/>
            <a:chExt cx="1230443" cy="1382997"/>
          </a:xfrm>
        </p:grpSpPr>
        <p:sp>
          <p:nvSpPr>
            <p:cNvPr id="38" name="任意多边形 37"/>
            <p:cNvSpPr/>
            <p:nvPr/>
          </p:nvSpPr>
          <p:spPr>
            <a:xfrm rot="2760000">
              <a:off x="6525414" y="1212396"/>
              <a:ext cx="1298064" cy="106154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6474776" y="1019119"/>
              <a:ext cx="668974" cy="668974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2760000">
              <a:off x="6517262" y="1296982"/>
              <a:ext cx="1298064" cy="912203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541255" y="1085598"/>
              <a:ext cx="536016" cy="536016"/>
            </a:xfrm>
            <a:prstGeom prst="roundRect">
              <a:avLst>
                <a:gd name="adj" fmla="val 8667"/>
              </a:avLst>
            </a:prstGeom>
            <a:gradFill flip="none" rotWithShape="1">
              <a:gsLst>
                <a:gs pos="1000">
                  <a:schemeClr val="bg1">
                    <a:lumMod val="80000"/>
                  </a:schemeClr>
                </a:gs>
                <a:gs pos="100000">
                  <a:schemeClr val="bg1">
                    <a:lumMod val="99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文本框 87"/>
          <p:cNvSpPr txBox="1"/>
          <p:nvPr/>
        </p:nvSpPr>
        <p:spPr>
          <a:xfrm>
            <a:off x="6578172" y="4200992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9C76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032763" y="1628800"/>
            <a:ext cx="3132800" cy="943116"/>
            <a:chOff x="3451161" y="3777171"/>
            <a:chExt cx="3132800" cy="943116"/>
          </a:xfrm>
        </p:grpSpPr>
        <p:sp>
          <p:nvSpPr>
            <p:cNvPr id="53" name="文本框 103"/>
            <p:cNvSpPr txBox="1"/>
            <p:nvPr/>
          </p:nvSpPr>
          <p:spPr>
            <a:xfrm>
              <a:off x="3451161" y="3777171"/>
              <a:ext cx="1725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9C76"/>
                  </a:solidFill>
                  <a:cs typeface="+mn-ea"/>
                  <a:sym typeface="+mn-lt"/>
                </a:rPr>
                <a:t>领导力</a:t>
              </a:r>
            </a:p>
          </p:txBody>
        </p:sp>
        <p:sp>
          <p:nvSpPr>
            <p:cNvPr id="54" name="文本框 104"/>
            <p:cNvSpPr txBox="1"/>
            <p:nvPr/>
          </p:nvSpPr>
          <p:spPr>
            <a:xfrm>
              <a:off x="3457190" y="4135512"/>
              <a:ext cx="3126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03796" y="2845924"/>
            <a:ext cx="3132800" cy="943116"/>
            <a:chOff x="3451161" y="3777171"/>
            <a:chExt cx="3132800" cy="943116"/>
          </a:xfrm>
        </p:grpSpPr>
        <p:sp>
          <p:nvSpPr>
            <p:cNvPr id="64" name="文本框 103"/>
            <p:cNvSpPr txBox="1"/>
            <p:nvPr/>
          </p:nvSpPr>
          <p:spPr>
            <a:xfrm>
              <a:off x="3451161" y="3777171"/>
              <a:ext cx="1725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9C76"/>
                  </a:solidFill>
                  <a:cs typeface="+mn-ea"/>
                  <a:sym typeface="+mn-lt"/>
                </a:rPr>
                <a:t>专业技能</a:t>
              </a:r>
            </a:p>
          </p:txBody>
        </p:sp>
        <p:sp>
          <p:nvSpPr>
            <p:cNvPr id="65" name="文本框 104"/>
            <p:cNvSpPr txBox="1"/>
            <p:nvPr/>
          </p:nvSpPr>
          <p:spPr>
            <a:xfrm>
              <a:off x="3457190" y="4135512"/>
              <a:ext cx="3126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968244" y="4077072"/>
            <a:ext cx="3132800" cy="943116"/>
            <a:chOff x="3451161" y="3777171"/>
            <a:chExt cx="3132800" cy="943116"/>
          </a:xfrm>
        </p:grpSpPr>
        <p:sp>
          <p:nvSpPr>
            <p:cNvPr id="67" name="文本框 103"/>
            <p:cNvSpPr txBox="1"/>
            <p:nvPr/>
          </p:nvSpPr>
          <p:spPr>
            <a:xfrm>
              <a:off x="3451161" y="3777171"/>
              <a:ext cx="1725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9C76"/>
                  </a:solidFill>
                  <a:cs typeface="+mn-ea"/>
                  <a:sym typeface="+mn-lt"/>
                </a:rPr>
                <a:t>协调力</a:t>
              </a:r>
            </a:p>
          </p:txBody>
        </p:sp>
        <p:sp>
          <p:nvSpPr>
            <p:cNvPr id="68" name="文本框 104"/>
            <p:cNvSpPr txBox="1"/>
            <p:nvPr/>
          </p:nvSpPr>
          <p:spPr>
            <a:xfrm>
              <a:off x="3457190" y="4135512"/>
              <a:ext cx="3126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357275" y="1628800"/>
            <a:ext cx="3132800" cy="943116"/>
            <a:chOff x="3451161" y="3777171"/>
            <a:chExt cx="3132800" cy="943116"/>
          </a:xfrm>
        </p:grpSpPr>
        <p:sp>
          <p:nvSpPr>
            <p:cNvPr id="70" name="文本框 103"/>
            <p:cNvSpPr txBox="1"/>
            <p:nvPr/>
          </p:nvSpPr>
          <p:spPr>
            <a:xfrm>
              <a:off x="3451161" y="3777171"/>
              <a:ext cx="1725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9C76"/>
                  </a:solidFill>
                  <a:cs typeface="+mn-ea"/>
                  <a:sym typeface="+mn-lt"/>
                </a:rPr>
                <a:t>创新力</a:t>
              </a:r>
            </a:p>
          </p:txBody>
        </p:sp>
        <p:sp>
          <p:nvSpPr>
            <p:cNvPr id="71" name="文本框 104"/>
            <p:cNvSpPr txBox="1"/>
            <p:nvPr/>
          </p:nvSpPr>
          <p:spPr>
            <a:xfrm>
              <a:off x="3457190" y="4135512"/>
              <a:ext cx="3126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328308" y="2845924"/>
            <a:ext cx="3132800" cy="943116"/>
            <a:chOff x="3451161" y="3777171"/>
            <a:chExt cx="3132800" cy="943116"/>
          </a:xfrm>
        </p:grpSpPr>
        <p:sp>
          <p:nvSpPr>
            <p:cNvPr id="73" name="文本框 103"/>
            <p:cNvSpPr txBox="1"/>
            <p:nvPr/>
          </p:nvSpPr>
          <p:spPr>
            <a:xfrm>
              <a:off x="3451161" y="3777171"/>
              <a:ext cx="1725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9C76"/>
                  </a:solidFill>
                  <a:cs typeface="+mn-ea"/>
                  <a:sym typeface="+mn-lt"/>
                </a:rPr>
                <a:t>团队合作</a:t>
              </a:r>
            </a:p>
          </p:txBody>
        </p:sp>
        <p:sp>
          <p:nvSpPr>
            <p:cNvPr id="74" name="文本框 104"/>
            <p:cNvSpPr txBox="1"/>
            <p:nvPr/>
          </p:nvSpPr>
          <p:spPr>
            <a:xfrm>
              <a:off x="3457190" y="4135512"/>
              <a:ext cx="3126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292756" y="4077072"/>
            <a:ext cx="3132800" cy="943116"/>
            <a:chOff x="3451161" y="3777171"/>
            <a:chExt cx="3132800" cy="943116"/>
          </a:xfrm>
        </p:grpSpPr>
        <p:sp>
          <p:nvSpPr>
            <p:cNvPr id="76" name="文本框 103"/>
            <p:cNvSpPr txBox="1"/>
            <p:nvPr/>
          </p:nvSpPr>
          <p:spPr>
            <a:xfrm>
              <a:off x="3451161" y="3777171"/>
              <a:ext cx="1725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9C76"/>
                  </a:solidFill>
                  <a:cs typeface="+mn-ea"/>
                  <a:sym typeface="+mn-lt"/>
                </a:rPr>
                <a:t>执行力</a:t>
              </a:r>
            </a:p>
          </p:txBody>
        </p:sp>
        <p:sp>
          <p:nvSpPr>
            <p:cNvPr id="77" name="文本框 104"/>
            <p:cNvSpPr txBox="1"/>
            <p:nvPr/>
          </p:nvSpPr>
          <p:spPr>
            <a:xfrm>
              <a:off x="3457190" y="4135512"/>
              <a:ext cx="31267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8" grpId="0"/>
      <p:bldP spid="24" grpId="0"/>
      <p:bldP spid="30" grpId="0"/>
      <p:bldP spid="36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91875" y="850816"/>
            <a:ext cx="1107977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领导力</a:t>
            </a:r>
          </a:p>
        </p:txBody>
      </p:sp>
      <p:sp>
        <p:nvSpPr>
          <p:cNvPr id="151" name="Freeform 5"/>
          <p:cNvSpPr/>
          <p:nvPr/>
        </p:nvSpPr>
        <p:spPr bwMode="auto">
          <a:xfrm rot="5400000">
            <a:off x="1010009" y="2473367"/>
            <a:ext cx="2018840" cy="178928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52" name="Freeform 5"/>
          <p:cNvSpPr/>
          <p:nvPr/>
        </p:nvSpPr>
        <p:spPr bwMode="auto">
          <a:xfrm rot="5400000">
            <a:off x="4204667" y="1824632"/>
            <a:ext cx="1275146" cy="11301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53" name="Freeform 5"/>
          <p:cNvSpPr/>
          <p:nvPr/>
        </p:nvSpPr>
        <p:spPr bwMode="auto">
          <a:xfrm rot="5400000">
            <a:off x="4389827" y="3128553"/>
            <a:ext cx="1781268" cy="15787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54" name="Freeform 5"/>
          <p:cNvSpPr/>
          <p:nvPr/>
        </p:nvSpPr>
        <p:spPr bwMode="auto">
          <a:xfrm rot="5400000">
            <a:off x="2995237" y="2765683"/>
            <a:ext cx="1359203" cy="120465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55" name="Freeform 5"/>
          <p:cNvSpPr/>
          <p:nvPr/>
        </p:nvSpPr>
        <p:spPr bwMode="auto">
          <a:xfrm rot="5400000">
            <a:off x="5876578" y="2666399"/>
            <a:ext cx="814361" cy="7217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56" name="Freeform 5"/>
          <p:cNvSpPr/>
          <p:nvPr/>
        </p:nvSpPr>
        <p:spPr bwMode="auto">
          <a:xfrm rot="5400000">
            <a:off x="2412686" y="4097578"/>
            <a:ext cx="1318383" cy="116847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57" name="Freeform 5"/>
          <p:cNvSpPr/>
          <p:nvPr/>
        </p:nvSpPr>
        <p:spPr bwMode="auto">
          <a:xfrm rot="5400000">
            <a:off x="2658873" y="1908163"/>
            <a:ext cx="827279" cy="7332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58" name="Freeform 5"/>
          <p:cNvSpPr/>
          <p:nvPr/>
        </p:nvSpPr>
        <p:spPr bwMode="auto">
          <a:xfrm rot="5400000">
            <a:off x="3725466" y="4107690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59" name="Freeform 5"/>
          <p:cNvSpPr/>
          <p:nvPr/>
        </p:nvSpPr>
        <p:spPr bwMode="auto">
          <a:xfrm rot="5400000">
            <a:off x="1670244" y="4536084"/>
            <a:ext cx="698371" cy="61896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>
              <a:cs typeface="+mn-ea"/>
              <a:sym typeface="+mn-lt"/>
            </a:endParaRPr>
          </a:p>
        </p:txBody>
      </p:sp>
      <p:pic>
        <p:nvPicPr>
          <p:cNvPr id="160" name="Picture 3" descr="clo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0913" y="2824436"/>
            <a:ext cx="405689" cy="405689"/>
          </a:xfrm>
          <a:prstGeom prst="rect">
            <a:avLst/>
          </a:prstGeom>
        </p:spPr>
      </p:pic>
      <p:pic>
        <p:nvPicPr>
          <p:cNvPr id="161" name="Picture 14" descr="clou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7299" y="4224022"/>
            <a:ext cx="386296" cy="386296"/>
          </a:xfrm>
          <a:prstGeom prst="rect">
            <a:avLst/>
          </a:prstGeom>
        </p:spPr>
      </p:pic>
      <p:pic>
        <p:nvPicPr>
          <p:cNvPr id="162" name="Picture 15" descr="comment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0379" y="2123275"/>
            <a:ext cx="304267" cy="304267"/>
          </a:xfrm>
          <a:prstGeom prst="rect">
            <a:avLst/>
          </a:prstGeom>
        </p:spPr>
      </p:pic>
      <p:pic>
        <p:nvPicPr>
          <p:cNvPr id="163" name="Picture 19" descr="bulb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17416" y="4651194"/>
            <a:ext cx="405689" cy="405689"/>
          </a:xfrm>
          <a:prstGeom prst="rect">
            <a:avLst/>
          </a:prstGeom>
        </p:spPr>
      </p:pic>
      <p:sp>
        <p:nvSpPr>
          <p:cNvPr id="165" name="文本框 19"/>
          <p:cNvSpPr txBox="1"/>
          <p:nvPr/>
        </p:nvSpPr>
        <p:spPr>
          <a:xfrm>
            <a:off x="1201043" y="2780928"/>
            <a:ext cx="172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学习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能力</a:t>
            </a:r>
          </a:p>
        </p:txBody>
      </p:sp>
      <p:sp>
        <p:nvSpPr>
          <p:cNvPr id="168" name="文本框 25"/>
          <p:cNvSpPr txBox="1"/>
          <p:nvPr/>
        </p:nvSpPr>
        <p:spPr>
          <a:xfrm>
            <a:off x="4441403" y="3430741"/>
            <a:ext cx="1725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决策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能力</a:t>
            </a:r>
          </a:p>
        </p:txBody>
      </p:sp>
      <p:sp>
        <p:nvSpPr>
          <p:cNvPr id="170" name="文本框 28"/>
          <p:cNvSpPr txBox="1"/>
          <p:nvPr/>
        </p:nvSpPr>
        <p:spPr>
          <a:xfrm>
            <a:off x="2567511" y="4328028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组织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能力</a:t>
            </a:r>
          </a:p>
        </p:txBody>
      </p:sp>
      <p:sp>
        <p:nvSpPr>
          <p:cNvPr id="171" name="文本框 29"/>
          <p:cNvSpPr txBox="1"/>
          <p:nvPr/>
        </p:nvSpPr>
        <p:spPr>
          <a:xfrm>
            <a:off x="3169837" y="3040648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感召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能力</a:t>
            </a:r>
          </a:p>
        </p:txBody>
      </p:sp>
      <p:sp>
        <p:nvSpPr>
          <p:cNvPr id="172" name="文本框 30"/>
          <p:cNvSpPr txBox="1"/>
          <p:nvPr/>
        </p:nvSpPr>
        <p:spPr>
          <a:xfrm>
            <a:off x="4335190" y="2064822"/>
            <a:ext cx="101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教导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能力</a:t>
            </a:r>
          </a:p>
        </p:txBody>
      </p:sp>
      <p:sp>
        <p:nvSpPr>
          <p:cNvPr id="173" name="文本框 32"/>
          <p:cNvSpPr txBox="1"/>
          <p:nvPr/>
        </p:nvSpPr>
        <p:spPr>
          <a:xfrm>
            <a:off x="7007053" y="2420888"/>
            <a:ext cx="2647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个人领导能力</a:t>
            </a:r>
          </a:p>
        </p:txBody>
      </p:sp>
      <p:cxnSp>
        <p:nvCxnSpPr>
          <p:cNvPr id="174" name="直接连接符 173"/>
          <p:cNvCxnSpPr/>
          <p:nvPr/>
        </p:nvCxnSpPr>
        <p:spPr>
          <a:xfrm>
            <a:off x="7095153" y="2968190"/>
            <a:ext cx="242952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34"/>
          <p:cNvSpPr txBox="1"/>
          <p:nvPr/>
        </p:nvSpPr>
        <p:spPr>
          <a:xfrm>
            <a:off x="6997546" y="3011468"/>
            <a:ext cx="3852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您的内容打在这里，或者通过复制您的文本后，在此框中选择粘贴，尽可能简介扼要，主题明确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</a:p>
          <a:p>
            <a:pPr algn="just"/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清晰、美观、创意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有效、超值、保密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5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75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1" grpId="0" bldLvl="0" animBg="1"/>
      <p:bldP spid="152" grpId="0" bldLvl="0" animBg="1"/>
      <p:bldP spid="153" grpId="0" bldLvl="0" animBg="1"/>
      <p:bldP spid="154" grpId="0" bldLvl="0" animBg="1"/>
      <p:bldP spid="155" grpId="0" bldLvl="0" animBg="1"/>
      <p:bldP spid="156" grpId="0" bldLvl="0" animBg="1"/>
      <p:bldP spid="157" grpId="0" bldLvl="0" animBg="1"/>
      <p:bldP spid="158" grpId="0" bldLvl="0" animBg="1"/>
      <p:bldP spid="159" grpId="0" bldLvl="0" animBg="1"/>
      <p:bldP spid="165" grpId="0"/>
      <p:bldP spid="168" grpId="0"/>
      <p:bldP spid="170" grpId="0"/>
      <p:bldP spid="171" grpId="0"/>
      <p:bldP spid="172" grpId="0"/>
      <p:bldP spid="173" grpId="0"/>
      <p:bldP spid="1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84890" y="854626"/>
            <a:ext cx="1107977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执行力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6444281" y="1352301"/>
            <a:ext cx="1640238" cy="2045198"/>
            <a:chOff x="3295850" y="1908877"/>
            <a:chExt cx="3738030" cy="4660916"/>
          </a:xfrm>
        </p:grpSpPr>
        <p:sp>
          <p:nvSpPr>
            <p:cNvPr id="52" name="圆角矩形 51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47108" y="4247902"/>
            <a:ext cx="1634584" cy="2045196"/>
            <a:chOff x="3295850" y="1895995"/>
            <a:chExt cx="3725149" cy="4660916"/>
          </a:xfrm>
        </p:grpSpPr>
        <p:sp>
          <p:nvSpPr>
            <p:cNvPr id="57" name="圆角矩形 56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447108" y="2800102"/>
            <a:ext cx="1634584" cy="2045196"/>
            <a:chOff x="3295850" y="1895995"/>
            <a:chExt cx="3725149" cy="4660916"/>
          </a:xfrm>
        </p:grpSpPr>
        <p:sp>
          <p:nvSpPr>
            <p:cNvPr id="62" name="圆角矩形 61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690301" y="4473292"/>
            <a:ext cx="3231821" cy="971932"/>
            <a:chOff x="3457192" y="3925490"/>
            <a:chExt cx="2680450" cy="971932"/>
          </a:xfrm>
        </p:grpSpPr>
        <p:sp>
          <p:nvSpPr>
            <p:cNvPr id="81" name="文本框 44"/>
            <p:cNvSpPr txBox="1"/>
            <p:nvPr/>
          </p:nvSpPr>
          <p:spPr>
            <a:xfrm>
              <a:off x="3457511" y="3925490"/>
              <a:ext cx="2363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9C76"/>
                  </a:solidFill>
                  <a:cs typeface="+mn-ea"/>
                  <a:sym typeface="+mn-lt"/>
                </a:rPr>
                <a:t>制度执行力</a:t>
              </a:r>
            </a:p>
          </p:txBody>
        </p:sp>
        <p:sp>
          <p:nvSpPr>
            <p:cNvPr id="82" name="文本框 45"/>
            <p:cNvSpPr txBox="1"/>
            <p:nvPr/>
          </p:nvSpPr>
          <p:spPr>
            <a:xfrm>
              <a:off x="3457192" y="4374202"/>
              <a:ext cx="268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</a:t>
              </a:r>
            </a:p>
          </p:txBody>
        </p:sp>
      </p:grpSp>
      <p:sp>
        <p:nvSpPr>
          <p:cNvPr id="83" name="文本框 48"/>
          <p:cNvSpPr txBox="1"/>
          <p:nvPr/>
        </p:nvSpPr>
        <p:spPr>
          <a:xfrm>
            <a:off x="6734778" y="46776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7690301" y="3025492"/>
            <a:ext cx="3231821" cy="979572"/>
            <a:chOff x="3457192" y="3925490"/>
            <a:chExt cx="2680450" cy="979572"/>
          </a:xfrm>
        </p:grpSpPr>
        <p:sp>
          <p:nvSpPr>
            <p:cNvPr id="85" name="文本框 88"/>
            <p:cNvSpPr txBox="1"/>
            <p:nvPr/>
          </p:nvSpPr>
          <p:spPr>
            <a:xfrm>
              <a:off x="3457511" y="3925490"/>
              <a:ext cx="2363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9C76"/>
                  </a:solidFill>
                  <a:cs typeface="+mn-ea"/>
                  <a:sym typeface="+mn-lt"/>
                </a:rPr>
                <a:t>战略执行力</a:t>
              </a:r>
            </a:p>
          </p:txBody>
        </p:sp>
        <p:sp>
          <p:nvSpPr>
            <p:cNvPr id="86" name="文本框 89"/>
            <p:cNvSpPr txBox="1"/>
            <p:nvPr/>
          </p:nvSpPr>
          <p:spPr>
            <a:xfrm>
              <a:off x="3457192" y="4381842"/>
              <a:ext cx="268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</a:t>
              </a:r>
            </a:p>
          </p:txBody>
        </p:sp>
      </p:grpSp>
      <p:sp>
        <p:nvSpPr>
          <p:cNvPr id="87" name="文本框 85"/>
          <p:cNvSpPr txBox="1"/>
          <p:nvPr/>
        </p:nvSpPr>
        <p:spPr>
          <a:xfrm>
            <a:off x="6734778" y="32298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690301" y="1577692"/>
            <a:ext cx="3231821" cy="987212"/>
            <a:chOff x="3457192" y="3925490"/>
            <a:chExt cx="2680450" cy="987212"/>
          </a:xfrm>
        </p:grpSpPr>
        <p:sp>
          <p:nvSpPr>
            <p:cNvPr id="89" name="文本框 97"/>
            <p:cNvSpPr txBox="1"/>
            <p:nvPr/>
          </p:nvSpPr>
          <p:spPr>
            <a:xfrm>
              <a:off x="3457511" y="3925490"/>
              <a:ext cx="2363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9C76"/>
                  </a:solidFill>
                  <a:cs typeface="+mn-ea"/>
                  <a:sym typeface="+mn-lt"/>
                </a:rPr>
                <a:t>应急执行力</a:t>
              </a:r>
            </a:p>
          </p:txBody>
        </p:sp>
        <p:sp>
          <p:nvSpPr>
            <p:cNvPr id="90" name="文本框 98"/>
            <p:cNvSpPr txBox="1"/>
            <p:nvPr/>
          </p:nvSpPr>
          <p:spPr>
            <a:xfrm>
              <a:off x="3457192" y="4389482"/>
              <a:ext cx="268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</a:t>
              </a:r>
            </a:p>
          </p:txBody>
        </p:sp>
      </p:grpSp>
      <p:sp>
        <p:nvSpPr>
          <p:cNvPr id="91" name="文本框 94"/>
          <p:cNvSpPr txBox="1"/>
          <p:nvPr/>
        </p:nvSpPr>
        <p:spPr>
          <a:xfrm>
            <a:off x="6734778" y="176043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850930" y="1418507"/>
            <a:ext cx="3384744" cy="3677631"/>
            <a:chOff x="2002" y="1388"/>
            <a:chExt cx="6922" cy="7521"/>
          </a:xfrm>
        </p:grpSpPr>
        <p:grpSp>
          <p:nvGrpSpPr>
            <p:cNvPr id="68" name="组合 67"/>
            <p:cNvGrpSpPr/>
            <p:nvPr/>
          </p:nvGrpSpPr>
          <p:grpSpPr>
            <a:xfrm>
              <a:off x="6043" y="1397"/>
              <a:ext cx="2099" cy="7272"/>
              <a:chOff x="3837620" y="886919"/>
              <a:chExt cx="1332989" cy="4617591"/>
            </a:xfrm>
          </p:grpSpPr>
          <p:sp>
            <p:nvSpPr>
              <p:cNvPr id="69" name="Freeform 11"/>
              <p:cNvSpPr/>
              <p:nvPr/>
            </p:nvSpPr>
            <p:spPr bwMode="auto">
              <a:xfrm rot="3600000">
                <a:off x="2346651" y="2680552"/>
                <a:ext cx="4617591" cy="1030325"/>
              </a:xfrm>
              <a:custGeom>
                <a:avLst/>
                <a:gdLst>
                  <a:gd name="T0" fmla="*/ 1275 w 2572"/>
                  <a:gd name="T1" fmla="*/ 0 h 649"/>
                  <a:gd name="T2" fmla="*/ 648 w 2572"/>
                  <a:gd name="T3" fmla="*/ 0 h 649"/>
                  <a:gd name="T4" fmla="*/ 0 w 2572"/>
                  <a:gd name="T5" fmla="*/ 649 h 649"/>
                  <a:gd name="T6" fmla="*/ 648 w 2572"/>
                  <a:gd name="T7" fmla="*/ 649 h 649"/>
                  <a:gd name="T8" fmla="*/ 1275 w 2572"/>
                  <a:gd name="T9" fmla="*/ 649 h 649"/>
                  <a:gd name="T10" fmla="*/ 2572 w 2572"/>
                  <a:gd name="T11" fmla="*/ 649 h 649"/>
                  <a:gd name="T12" fmla="*/ 2572 w 2572"/>
                  <a:gd name="T13" fmla="*/ 0 h 649"/>
                  <a:gd name="T14" fmla="*/ 1275 w 2572"/>
                  <a:gd name="T15" fmla="*/ 0 h 649"/>
                  <a:gd name="connsiteX0" fmla="*/ 4957 w 10000"/>
                  <a:gd name="connsiteY0" fmla="*/ 0 h 10000"/>
                  <a:gd name="connsiteX1" fmla="*/ 1408 w 10000"/>
                  <a:gd name="connsiteY1" fmla="*/ 233 h 10000"/>
                  <a:gd name="connsiteX2" fmla="*/ 0 w 10000"/>
                  <a:gd name="connsiteY2" fmla="*/ 10000 h 10000"/>
                  <a:gd name="connsiteX3" fmla="*/ 2519 w 10000"/>
                  <a:gd name="connsiteY3" fmla="*/ 10000 h 10000"/>
                  <a:gd name="connsiteX4" fmla="*/ 4957 w 10000"/>
                  <a:gd name="connsiteY4" fmla="*/ 10000 h 10000"/>
                  <a:gd name="connsiteX5" fmla="*/ 10000 w 10000"/>
                  <a:gd name="connsiteY5" fmla="*/ 10000 h 10000"/>
                  <a:gd name="connsiteX6" fmla="*/ 10000 w 10000"/>
                  <a:gd name="connsiteY6" fmla="*/ 0 h 10000"/>
                  <a:gd name="connsiteX7" fmla="*/ 4957 w 10000"/>
                  <a:gd name="connsiteY7" fmla="*/ 0 h 10000"/>
                  <a:gd name="connsiteX0-1" fmla="*/ 4957 w 11406"/>
                  <a:gd name="connsiteY0-2" fmla="*/ 0 h 10086"/>
                  <a:gd name="connsiteX1-3" fmla="*/ 1408 w 11406"/>
                  <a:gd name="connsiteY1-4" fmla="*/ 233 h 10086"/>
                  <a:gd name="connsiteX2-5" fmla="*/ 0 w 11406"/>
                  <a:gd name="connsiteY2-6" fmla="*/ 10000 h 10086"/>
                  <a:gd name="connsiteX3-7" fmla="*/ 2519 w 11406"/>
                  <a:gd name="connsiteY3-8" fmla="*/ 10000 h 10086"/>
                  <a:gd name="connsiteX4-9" fmla="*/ 4957 w 11406"/>
                  <a:gd name="connsiteY4-10" fmla="*/ 10000 h 10086"/>
                  <a:gd name="connsiteX5-11" fmla="*/ 11406 w 11406"/>
                  <a:gd name="connsiteY5-12" fmla="*/ 10086 h 10086"/>
                  <a:gd name="connsiteX6-13" fmla="*/ 10000 w 11406"/>
                  <a:gd name="connsiteY6-14" fmla="*/ 0 h 10086"/>
                  <a:gd name="connsiteX7-15" fmla="*/ 4957 w 11406"/>
                  <a:gd name="connsiteY7-16" fmla="*/ 0 h 100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1406" h="10086">
                    <a:moveTo>
                      <a:pt x="4957" y="0"/>
                    </a:moveTo>
                    <a:lnTo>
                      <a:pt x="1408" y="233"/>
                    </a:lnTo>
                    <a:lnTo>
                      <a:pt x="0" y="10000"/>
                    </a:lnTo>
                    <a:lnTo>
                      <a:pt x="2519" y="10000"/>
                    </a:lnTo>
                    <a:lnTo>
                      <a:pt x="4957" y="10000"/>
                    </a:lnTo>
                    <a:lnTo>
                      <a:pt x="11406" y="10086"/>
                    </a:lnTo>
                    <a:lnTo>
                      <a:pt x="10000" y="0"/>
                    </a:lnTo>
                    <a:lnTo>
                      <a:pt x="4957" y="0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等腰三角形 32"/>
              <p:cNvSpPr/>
              <p:nvPr/>
            </p:nvSpPr>
            <p:spPr>
              <a:xfrm rot="7200000">
                <a:off x="3354481" y="1946957"/>
                <a:ext cx="1410172" cy="443894"/>
              </a:xfrm>
              <a:custGeom>
                <a:avLst/>
                <a:gdLst>
                  <a:gd name="connsiteX0" fmla="*/ 0 w 1193370"/>
                  <a:gd name="connsiteY0" fmla="*/ 665183 h 665183"/>
                  <a:gd name="connsiteX1" fmla="*/ 596685 w 1193370"/>
                  <a:gd name="connsiteY1" fmla="*/ 0 h 665183"/>
                  <a:gd name="connsiteX2" fmla="*/ 1193370 w 1193370"/>
                  <a:gd name="connsiteY2" fmla="*/ 665183 h 665183"/>
                  <a:gd name="connsiteX3" fmla="*/ 0 w 1193370"/>
                  <a:gd name="connsiteY3" fmla="*/ 665183 h 665183"/>
                  <a:gd name="connsiteX0-1" fmla="*/ 0 w 1468222"/>
                  <a:gd name="connsiteY0-2" fmla="*/ 479445 h 479445"/>
                  <a:gd name="connsiteX1-3" fmla="*/ 1468222 w 1468222"/>
                  <a:gd name="connsiteY1-4" fmla="*/ 0 h 479445"/>
                  <a:gd name="connsiteX2-5" fmla="*/ 1193370 w 1468222"/>
                  <a:gd name="connsiteY2-6" fmla="*/ 479445 h 479445"/>
                  <a:gd name="connsiteX3-7" fmla="*/ 0 w 1468222"/>
                  <a:gd name="connsiteY3-8" fmla="*/ 479445 h 479445"/>
                  <a:gd name="connsiteX0-9" fmla="*/ 0 w 1442822"/>
                  <a:gd name="connsiteY0-10" fmla="*/ 447695 h 447695"/>
                  <a:gd name="connsiteX1-11" fmla="*/ 1442822 w 1442822"/>
                  <a:gd name="connsiteY1-12" fmla="*/ 0 h 447695"/>
                  <a:gd name="connsiteX2-13" fmla="*/ 1193370 w 1442822"/>
                  <a:gd name="connsiteY2-14" fmla="*/ 447695 h 447695"/>
                  <a:gd name="connsiteX3-15" fmla="*/ 0 w 1442822"/>
                  <a:gd name="connsiteY3-16" fmla="*/ 447695 h 44769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42822" h="447695">
                    <a:moveTo>
                      <a:pt x="0" y="447695"/>
                    </a:moveTo>
                    <a:lnTo>
                      <a:pt x="1442822" y="0"/>
                    </a:lnTo>
                    <a:lnTo>
                      <a:pt x="1193370" y="447695"/>
                    </a:lnTo>
                    <a:lnTo>
                      <a:pt x="0" y="447695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089" y="1388"/>
              <a:ext cx="2848" cy="7279"/>
              <a:chOff x="1326751" y="881272"/>
              <a:chExt cx="1808360" cy="4622003"/>
            </a:xfrm>
          </p:grpSpPr>
          <p:sp>
            <p:nvSpPr>
              <p:cNvPr id="72" name="任意多边形 71"/>
              <p:cNvSpPr/>
              <p:nvPr/>
            </p:nvSpPr>
            <p:spPr bwMode="auto">
              <a:xfrm rot="1800000">
                <a:off x="2115576" y="881272"/>
                <a:ext cx="1019535" cy="4622003"/>
              </a:xfrm>
              <a:custGeom>
                <a:avLst/>
                <a:gdLst>
                  <a:gd name="connsiteX0" fmla="*/ 1023145 w 1028264"/>
                  <a:gd name="connsiteY0" fmla="*/ 0 h 4661577"/>
                  <a:gd name="connsiteX1" fmla="*/ 1028264 w 1028264"/>
                  <a:gd name="connsiteY1" fmla="*/ 4661577 h 4661577"/>
                  <a:gd name="connsiteX2" fmla="*/ 10022 w 1028264"/>
                  <a:gd name="connsiteY2" fmla="*/ 4073695 h 4661577"/>
                  <a:gd name="connsiteX3" fmla="*/ 0 w 1028264"/>
                  <a:gd name="connsiteY3" fmla="*/ 4064000 h 4661577"/>
                  <a:gd name="connsiteX4" fmla="*/ 16973 w 1028264"/>
                  <a:gd name="connsiteY4" fmla="*/ 581660 h 466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264" h="4661577">
                    <a:moveTo>
                      <a:pt x="1023145" y="0"/>
                    </a:moveTo>
                    <a:lnTo>
                      <a:pt x="1028264" y="4661577"/>
                    </a:lnTo>
                    <a:lnTo>
                      <a:pt x="10022" y="4073695"/>
                    </a:lnTo>
                    <a:lnTo>
                      <a:pt x="0" y="4064000"/>
                    </a:lnTo>
                    <a:lnTo>
                      <a:pt x="16973" y="581660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等腰三角形 32"/>
              <p:cNvSpPr/>
              <p:nvPr/>
            </p:nvSpPr>
            <p:spPr>
              <a:xfrm>
                <a:off x="1326751" y="3988557"/>
                <a:ext cx="1430573" cy="443894"/>
              </a:xfrm>
              <a:custGeom>
                <a:avLst/>
                <a:gdLst>
                  <a:gd name="connsiteX0" fmla="*/ 0 w 1193370"/>
                  <a:gd name="connsiteY0" fmla="*/ 665183 h 665183"/>
                  <a:gd name="connsiteX1" fmla="*/ 596685 w 1193370"/>
                  <a:gd name="connsiteY1" fmla="*/ 0 h 665183"/>
                  <a:gd name="connsiteX2" fmla="*/ 1193370 w 1193370"/>
                  <a:gd name="connsiteY2" fmla="*/ 665183 h 665183"/>
                  <a:gd name="connsiteX3" fmla="*/ 0 w 1193370"/>
                  <a:gd name="connsiteY3" fmla="*/ 665183 h 665183"/>
                  <a:gd name="connsiteX0-1" fmla="*/ 0 w 1468222"/>
                  <a:gd name="connsiteY0-2" fmla="*/ 479445 h 479445"/>
                  <a:gd name="connsiteX1-3" fmla="*/ 1468222 w 1468222"/>
                  <a:gd name="connsiteY1-4" fmla="*/ 0 h 479445"/>
                  <a:gd name="connsiteX2-5" fmla="*/ 1193370 w 1468222"/>
                  <a:gd name="connsiteY2-6" fmla="*/ 479445 h 479445"/>
                  <a:gd name="connsiteX3-7" fmla="*/ 0 w 1468222"/>
                  <a:gd name="connsiteY3-8" fmla="*/ 479445 h 479445"/>
                  <a:gd name="connsiteX0-9" fmla="*/ 0 w 1442822"/>
                  <a:gd name="connsiteY0-10" fmla="*/ 447695 h 447695"/>
                  <a:gd name="connsiteX1-11" fmla="*/ 1442822 w 1442822"/>
                  <a:gd name="connsiteY1-12" fmla="*/ 0 h 447695"/>
                  <a:gd name="connsiteX2-13" fmla="*/ 1193370 w 1442822"/>
                  <a:gd name="connsiteY2-14" fmla="*/ 447695 h 447695"/>
                  <a:gd name="connsiteX3-15" fmla="*/ 0 w 1442822"/>
                  <a:gd name="connsiteY3-16" fmla="*/ 447695 h 44769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42822" h="447695">
                    <a:moveTo>
                      <a:pt x="0" y="447695"/>
                    </a:moveTo>
                    <a:lnTo>
                      <a:pt x="1442822" y="0"/>
                    </a:lnTo>
                    <a:lnTo>
                      <a:pt x="1193370" y="447695"/>
                    </a:lnTo>
                    <a:lnTo>
                      <a:pt x="0" y="447695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2002" y="6656"/>
              <a:ext cx="6356" cy="2253"/>
              <a:chOff x="1318171" y="4226843"/>
              <a:chExt cx="4035952" cy="1430573"/>
            </a:xfrm>
          </p:grpSpPr>
          <p:sp>
            <p:nvSpPr>
              <p:cNvPr id="75" name="任意多边形 74"/>
              <p:cNvSpPr/>
              <p:nvPr/>
            </p:nvSpPr>
            <p:spPr bwMode="auto">
              <a:xfrm rot="5400000">
                <a:off x="2824448" y="2925973"/>
                <a:ext cx="1023398" cy="4035952"/>
              </a:xfrm>
              <a:custGeom>
                <a:avLst/>
                <a:gdLst>
                  <a:gd name="connsiteX0" fmla="*/ 0 w 1032160"/>
                  <a:gd name="connsiteY0" fmla="*/ 4070508 h 4070508"/>
                  <a:gd name="connsiteX1" fmla="*/ 0 w 1032160"/>
                  <a:gd name="connsiteY1" fmla="*/ 2895686 h 4070508"/>
                  <a:gd name="connsiteX2" fmla="*/ 524 w 1032160"/>
                  <a:gd name="connsiteY2" fmla="*/ 2895686 h 4070508"/>
                  <a:gd name="connsiteX3" fmla="*/ 10945 w 1032160"/>
                  <a:gd name="connsiteY3" fmla="*/ 585205 h 4070508"/>
                  <a:gd name="connsiteX4" fmla="*/ 1024549 w 1032160"/>
                  <a:gd name="connsiteY4" fmla="*/ 0 h 4070508"/>
                  <a:gd name="connsiteX5" fmla="*/ 1027491 w 1032160"/>
                  <a:gd name="connsiteY5" fmla="*/ 2895686 h 4070508"/>
                  <a:gd name="connsiteX6" fmla="*/ 1032160 w 1032160"/>
                  <a:gd name="connsiteY6" fmla="*/ 2895686 h 4070508"/>
                  <a:gd name="connsiteX7" fmla="*/ 1032160 w 1032160"/>
                  <a:gd name="connsiteY7" fmla="*/ 3474590 h 4070508"/>
                  <a:gd name="connsiteX0-1" fmla="*/ 0 w 1032160"/>
                  <a:gd name="connsiteY0-2" fmla="*/ 4070508 h 4070508"/>
                  <a:gd name="connsiteX1-3" fmla="*/ 0 w 1032160"/>
                  <a:gd name="connsiteY1-4" fmla="*/ 2895686 h 4070508"/>
                  <a:gd name="connsiteX2-5" fmla="*/ 524 w 1032160"/>
                  <a:gd name="connsiteY2-6" fmla="*/ 2895686 h 4070508"/>
                  <a:gd name="connsiteX3-7" fmla="*/ 6183 w 1032160"/>
                  <a:gd name="connsiteY3-8" fmla="*/ 594730 h 4070508"/>
                  <a:gd name="connsiteX4-9" fmla="*/ 1024549 w 1032160"/>
                  <a:gd name="connsiteY4-10" fmla="*/ 0 h 4070508"/>
                  <a:gd name="connsiteX5-11" fmla="*/ 1027491 w 1032160"/>
                  <a:gd name="connsiteY5-12" fmla="*/ 2895686 h 4070508"/>
                  <a:gd name="connsiteX6-13" fmla="*/ 1032160 w 1032160"/>
                  <a:gd name="connsiteY6-14" fmla="*/ 2895686 h 4070508"/>
                  <a:gd name="connsiteX7-15" fmla="*/ 1032160 w 1032160"/>
                  <a:gd name="connsiteY7-16" fmla="*/ 3474590 h 4070508"/>
                  <a:gd name="connsiteX8" fmla="*/ 0 w 1032160"/>
                  <a:gd name="connsiteY8" fmla="*/ 4070508 h 4070508"/>
                  <a:gd name="connsiteX0-17" fmla="*/ 0 w 1032160"/>
                  <a:gd name="connsiteY0-18" fmla="*/ 4070508 h 4070508"/>
                  <a:gd name="connsiteX1-19" fmla="*/ 0 w 1032160"/>
                  <a:gd name="connsiteY1-20" fmla="*/ 2895686 h 4070508"/>
                  <a:gd name="connsiteX2-21" fmla="*/ 524 w 1032160"/>
                  <a:gd name="connsiteY2-22" fmla="*/ 2895686 h 4070508"/>
                  <a:gd name="connsiteX3-23" fmla="*/ 6183 w 1032160"/>
                  <a:gd name="connsiteY3-24" fmla="*/ 594730 h 4070508"/>
                  <a:gd name="connsiteX4-25" fmla="*/ 1024549 w 1032160"/>
                  <a:gd name="connsiteY4-26" fmla="*/ 0 h 4070508"/>
                  <a:gd name="connsiteX5-27" fmla="*/ 1027491 w 1032160"/>
                  <a:gd name="connsiteY5-28" fmla="*/ 2895686 h 4070508"/>
                  <a:gd name="connsiteX6-29" fmla="*/ 1032160 w 1032160"/>
                  <a:gd name="connsiteY6-30" fmla="*/ 2895686 h 4070508"/>
                  <a:gd name="connsiteX7-31" fmla="*/ 1032160 w 1032160"/>
                  <a:gd name="connsiteY7-32" fmla="*/ 3474590 h 4070508"/>
                  <a:gd name="connsiteX8-33" fmla="*/ 0 w 1032160"/>
                  <a:gd name="connsiteY8-34" fmla="*/ 4070508 h 40705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33" y="connsiteY8-34"/>
                  </a:cxn>
                </a:cxnLst>
                <a:rect l="l" t="t" r="r" b="b"/>
                <a:pathLst>
                  <a:path w="1032160" h="4070508">
                    <a:moveTo>
                      <a:pt x="0" y="4070508"/>
                    </a:moveTo>
                    <a:lnTo>
                      <a:pt x="0" y="2895686"/>
                    </a:lnTo>
                    <a:lnTo>
                      <a:pt x="524" y="2895686"/>
                    </a:lnTo>
                    <a:cubicBezTo>
                      <a:pt x="2410" y="2128701"/>
                      <a:pt x="4297" y="1361715"/>
                      <a:pt x="6183" y="594730"/>
                    </a:cubicBezTo>
                    <a:lnTo>
                      <a:pt x="1024549" y="0"/>
                    </a:lnTo>
                    <a:cubicBezTo>
                      <a:pt x="1025530" y="965229"/>
                      <a:pt x="1026510" y="1930457"/>
                      <a:pt x="1027491" y="2895686"/>
                    </a:cubicBezTo>
                    <a:lnTo>
                      <a:pt x="1032160" y="2895686"/>
                    </a:lnTo>
                    <a:lnTo>
                      <a:pt x="1032160" y="3474590"/>
                    </a:lnTo>
                    <a:lnTo>
                      <a:pt x="0" y="4070508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等腰三角形 32"/>
              <p:cNvSpPr/>
              <p:nvPr/>
            </p:nvSpPr>
            <p:spPr>
              <a:xfrm rot="14400000">
                <a:off x="4107765" y="4720182"/>
                <a:ext cx="1430573" cy="443894"/>
              </a:xfrm>
              <a:custGeom>
                <a:avLst/>
                <a:gdLst>
                  <a:gd name="connsiteX0" fmla="*/ 0 w 1193370"/>
                  <a:gd name="connsiteY0" fmla="*/ 665183 h 665183"/>
                  <a:gd name="connsiteX1" fmla="*/ 596685 w 1193370"/>
                  <a:gd name="connsiteY1" fmla="*/ 0 h 665183"/>
                  <a:gd name="connsiteX2" fmla="*/ 1193370 w 1193370"/>
                  <a:gd name="connsiteY2" fmla="*/ 665183 h 665183"/>
                  <a:gd name="connsiteX3" fmla="*/ 0 w 1193370"/>
                  <a:gd name="connsiteY3" fmla="*/ 665183 h 665183"/>
                  <a:gd name="connsiteX0-1" fmla="*/ 0 w 1468222"/>
                  <a:gd name="connsiteY0-2" fmla="*/ 479445 h 479445"/>
                  <a:gd name="connsiteX1-3" fmla="*/ 1468222 w 1468222"/>
                  <a:gd name="connsiteY1-4" fmla="*/ 0 h 479445"/>
                  <a:gd name="connsiteX2-5" fmla="*/ 1193370 w 1468222"/>
                  <a:gd name="connsiteY2-6" fmla="*/ 479445 h 479445"/>
                  <a:gd name="connsiteX3-7" fmla="*/ 0 w 1468222"/>
                  <a:gd name="connsiteY3-8" fmla="*/ 479445 h 479445"/>
                  <a:gd name="connsiteX0-9" fmla="*/ 0 w 1442822"/>
                  <a:gd name="connsiteY0-10" fmla="*/ 447695 h 447695"/>
                  <a:gd name="connsiteX1-11" fmla="*/ 1442822 w 1442822"/>
                  <a:gd name="connsiteY1-12" fmla="*/ 0 h 447695"/>
                  <a:gd name="connsiteX2-13" fmla="*/ 1193370 w 1442822"/>
                  <a:gd name="connsiteY2-14" fmla="*/ 447695 h 447695"/>
                  <a:gd name="connsiteX3-15" fmla="*/ 0 w 1442822"/>
                  <a:gd name="connsiteY3-16" fmla="*/ 447695 h 44769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442822" h="447695">
                    <a:moveTo>
                      <a:pt x="0" y="447695"/>
                    </a:moveTo>
                    <a:lnTo>
                      <a:pt x="1442822" y="0"/>
                    </a:lnTo>
                    <a:lnTo>
                      <a:pt x="1193370" y="447695"/>
                    </a:lnTo>
                    <a:lnTo>
                      <a:pt x="0" y="447695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7" name="文本框 34"/>
            <p:cNvSpPr txBox="1"/>
            <p:nvPr/>
          </p:nvSpPr>
          <p:spPr>
            <a:xfrm>
              <a:off x="3462" y="7316"/>
              <a:ext cx="4536" cy="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制度执行力</a:t>
              </a:r>
            </a:p>
          </p:txBody>
        </p:sp>
        <p:sp>
          <p:nvSpPr>
            <p:cNvPr id="78" name="文本框 35"/>
            <p:cNvSpPr txBox="1"/>
            <p:nvPr/>
          </p:nvSpPr>
          <p:spPr>
            <a:xfrm rot="3600000">
              <a:off x="4988" y="4493"/>
              <a:ext cx="4536" cy="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战略执行力</a:t>
              </a:r>
            </a:p>
          </p:txBody>
        </p:sp>
        <p:sp>
          <p:nvSpPr>
            <p:cNvPr id="79" name="文本框 36"/>
            <p:cNvSpPr txBox="1"/>
            <p:nvPr/>
          </p:nvSpPr>
          <p:spPr>
            <a:xfrm rot="18000000" flipH="1">
              <a:off x="1812" y="4493"/>
              <a:ext cx="4536" cy="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prstClr val="white"/>
                  </a:solidFill>
                  <a:cs typeface="+mn-ea"/>
                  <a:sym typeface="+mn-lt"/>
                </a:rPr>
                <a:t>应急执行力</a:t>
              </a: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183" y="7315"/>
              <a:ext cx="836" cy="833"/>
              <a:chOff x="3618897" y="2279040"/>
              <a:chExt cx="706229" cy="703668"/>
            </a:xfrm>
          </p:grpSpPr>
          <p:sp>
            <p:nvSpPr>
              <p:cNvPr id="93" name="Freeform 9"/>
              <p:cNvSpPr>
                <a:spLocks noEditPoints="1"/>
              </p:cNvSpPr>
              <p:nvPr/>
            </p:nvSpPr>
            <p:spPr bwMode="auto">
              <a:xfrm>
                <a:off x="3713987" y="2279040"/>
                <a:ext cx="516048" cy="703668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Freeform 10"/>
              <p:cNvSpPr>
                <a:spLocks noEditPoints="1"/>
              </p:cNvSpPr>
              <p:nvPr/>
            </p:nvSpPr>
            <p:spPr bwMode="auto">
              <a:xfrm>
                <a:off x="3618897" y="2347432"/>
                <a:ext cx="706229" cy="373412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5" name="Freeform 11"/>
              <p:cNvSpPr/>
              <p:nvPr/>
            </p:nvSpPr>
            <p:spPr bwMode="auto">
              <a:xfrm>
                <a:off x="3845651" y="2427528"/>
                <a:ext cx="253087" cy="25345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4714" y="2709"/>
              <a:ext cx="931" cy="914"/>
              <a:chOff x="5037571" y="856343"/>
              <a:chExt cx="715006" cy="702571"/>
            </a:xfrm>
          </p:grpSpPr>
          <p:sp>
            <p:nvSpPr>
              <p:cNvPr id="97" name="Freeform 39"/>
              <p:cNvSpPr/>
              <p:nvPr/>
            </p:nvSpPr>
            <p:spPr bwMode="auto">
              <a:xfrm>
                <a:off x="5468769" y="856343"/>
                <a:ext cx="244675" cy="244675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Freeform 40"/>
              <p:cNvSpPr>
                <a:spLocks noEditPoints="1"/>
              </p:cNvSpPr>
              <p:nvPr/>
            </p:nvSpPr>
            <p:spPr bwMode="auto">
              <a:xfrm>
                <a:off x="5037571" y="889259"/>
                <a:ext cx="423518" cy="669655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Freeform 41"/>
              <p:cNvSpPr/>
              <p:nvPr/>
            </p:nvSpPr>
            <p:spPr bwMode="auto">
              <a:xfrm>
                <a:off x="5532772" y="870972"/>
                <a:ext cx="219805" cy="176283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8001" y="6471"/>
              <a:ext cx="923" cy="872"/>
              <a:chOff x="6460269" y="872801"/>
              <a:chExt cx="709154" cy="669655"/>
            </a:xfrm>
          </p:grpSpPr>
          <p:sp>
            <p:nvSpPr>
              <p:cNvPr id="101" name="Freeform 42"/>
              <p:cNvSpPr>
                <a:spLocks noEditPoints="1"/>
              </p:cNvSpPr>
              <p:nvPr/>
            </p:nvSpPr>
            <p:spPr bwMode="auto">
              <a:xfrm>
                <a:off x="6460269" y="872801"/>
                <a:ext cx="442902" cy="669655"/>
              </a:xfrm>
              <a:custGeom>
                <a:avLst/>
                <a:gdLst>
                  <a:gd name="T0" fmla="*/ 250 w 512"/>
                  <a:gd name="T1" fmla="*/ 737 h 775"/>
                  <a:gd name="T2" fmla="*/ 209 w 512"/>
                  <a:gd name="T3" fmla="*/ 775 h 775"/>
                  <a:gd name="T4" fmla="*/ 173 w 512"/>
                  <a:gd name="T5" fmla="*/ 762 h 775"/>
                  <a:gd name="T6" fmla="*/ 159 w 512"/>
                  <a:gd name="T7" fmla="*/ 762 h 775"/>
                  <a:gd name="T8" fmla="*/ 124 w 512"/>
                  <a:gd name="T9" fmla="*/ 775 h 775"/>
                  <a:gd name="T10" fmla="*/ 83 w 512"/>
                  <a:gd name="T11" fmla="*/ 737 h 775"/>
                  <a:gd name="T12" fmla="*/ 75 w 512"/>
                  <a:gd name="T13" fmla="*/ 475 h 775"/>
                  <a:gd name="T14" fmla="*/ 65 w 512"/>
                  <a:gd name="T15" fmla="*/ 474 h 775"/>
                  <a:gd name="T16" fmla="*/ 21 w 512"/>
                  <a:gd name="T17" fmla="*/ 441 h 775"/>
                  <a:gd name="T18" fmla="*/ 19 w 512"/>
                  <a:gd name="T19" fmla="*/ 214 h 775"/>
                  <a:gd name="T20" fmla="*/ 48 w 512"/>
                  <a:gd name="T21" fmla="*/ 189 h 775"/>
                  <a:gd name="T22" fmla="*/ 119 w 512"/>
                  <a:gd name="T23" fmla="*/ 181 h 775"/>
                  <a:gd name="T24" fmla="*/ 131 w 512"/>
                  <a:gd name="T25" fmla="*/ 186 h 775"/>
                  <a:gd name="T26" fmla="*/ 166 w 512"/>
                  <a:gd name="T27" fmla="*/ 239 h 775"/>
                  <a:gd name="T28" fmla="*/ 202 w 512"/>
                  <a:gd name="T29" fmla="*/ 186 h 775"/>
                  <a:gd name="T30" fmla="*/ 213 w 512"/>
                  <a:gd name="T31" fmla="*/ 181 h 775"/>
                  <a:gd name="T32" fmla="*/ 269 w 512"/>
                  <a:gd name="T33" fmla="*/ 184 h 775"/>
                  <a:gd name="T34" fmla="*/ 286 w 512"/>
                  <a:gd name="T35" fmla="*/ 190 h 775"/>
                  <a:gd name="T36" fmla="*/ 361 w 512"/>
                  <a:gd name="T37" fmla="*/ 220 h 775"/>
                  <a:gd name="T38" fmla="*/ 454 w 512"/>
                  <a:gd name="T39" fmla="*/ 179 h 775"/>
                  <a:gd name="T40" fmla="*/ 503 w 512"/>
                  <a:gd name="T41" fmla="*/ 193 h 775"/>
                  <a:gd name="T42" fmla="*/ 488 w 512"/>
                  <a:gd name="T43" fmla="*/ 243 h 775"/>
                  <a:gd name="T44" fmla="*/ 382 w 512"/>
                  <a:gd name="T45" fmla="*/ 290 h 775"/>
                  <a:gd name="T46" fmla="*/ 359 w 512"/>
                  <a:gd name="T47" fmla="*/ 294 h 775"/>
                  <a:gd name="T48" fmla="*/ 266 w 512"/>
                  <a:gd name="T49" fmla="*/ 263 h 775"/>
                  <a:gd name="T50" fmla="*/ 261 w 512"/>
                  <a:gd name="T51" fmla="*/ 265 h 775"/>
                  <a:gd name="T52" fmla="*/ 250 w 512"/>
                  <a:gd name="T53" fmla="*/ 737 h 775"/>
                  <a:gd name="T54" fmla="*/ 168 w 512"/>
                  <a:gd name="T55" fmla="*/ 1 h 775"/>
                  <a:gd name="T56" fmla="*/ 233 w 512"/>
                  <a:gd name="T57" fmla="*/ 72 h 775"/>
                  <a:gd name="T58" fmla="*/ 165 w 512"/>
                  <a:gd name="T59" fmla="*/ 157 h 775"/>
                  <a:gd name="T60" fmla="*/ 99 w 512"/>
                  <a:gd name="T61" fmla="*/ 70 h 775"/>
                  <a:gd name="T62" fmla="*/ 168 w 512"/>
                  <a:gd name="T63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2" h="775">
                    <a:moveTo>
                      <a:pt x="250" y="737"/>
                    </a:moveTo>
                    <a:cubicBezTo>
                      <a:pt x="249" y="758"/>
                      <a:pt x="228" y="775"/>
                      <a:pt x="209" y="775"/>
                    </a:cubicBezTo>
                    <a:cubicBezTo>
                      <a:pt x="196" y="775"/>
                      <a:pt x="180" y="770"/>
                      <a:pt x="173" y="762"/>
                    </a:cubicBezTo>
                    <a:cubicBezTo>
                      <a:pt x="170" y="757"/>
                      <a:pt x="163" y="757"/>
                      <a:pt x="159" y="762"/>
                    </a:cubicBezTo>
                    <a:cubicBezTo>
                      <a:pt x="153" y="770"/>
                      <a:pt x="137" y="775"/>
                      <a:pt x="124" y="775"/>
                    </a:cubicBezTo>
                    <a:cubicBezTo>
                      <a:pt x="105" y="775"/>
                      <a:pt x="84" y="758"/>
                      <a:pt x="83" y="737"/>
                    </a:cubicBezTo>
                    <a:cubicBezTo>
                      <a:pt x="75" y="475"/>
                      <a:pt x="75" y="475"/>
                      <a:pt x="75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6" y="472"/>
                      <a:pt x="24" y="460"/>
                      <a:pt x="21" y="441"/>
                    </a:cubicBezTo>
                    <a:cubicBezTo>
                      <a:pt x="0" y="333"/>
                      <a:pt x="4" y="328"/>
                      <a:pt x="19" y="214"/>
                    </a:cubicBezTo>
                    <a:cubicBezTo>
                      <a:pt x="21" y="206"/>
                      <a:pt x="30" y="191"/>
                      <a:pt x="48" y="189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24" y="180"/>
                      <a:pt x="128" y="182"/>
                      <a:pt x="131" y="186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202" y="186"/>
                      <a:pt x="202" y="186"/>
                      <a:pt x="202" y="186"/>
                    </a:cubicBezTo>
                    <a:cubicBezTo>
                      <a:pt x="204" y="182"/>
                      <a:pt x="209" y="180"/>
                      <a:pt x="213" y="181"/>
                    </a:cubicBezTo>
                    <a:cubicBezTo>
                      <a:pt x="219" y="181"/>
                      <a:pt x="248" y="183"/>
                      <a:pt x="269" y="184"/>
                    </a:cubicBezTo>
                    <a:cubicBezTo>
                      <a:pt x="275" y="185"/>
                      <a:pt x="281" y="186"/>
                      <a:pt x="286" y="190"/>
                    </a:cubicBezTo>
                    <a:cubicBezTo>
                      <a:pt x="309" y="204"/>
                      <a:pt x="334" y="215"/>
                      <a:pt x="361" y="220"/>
                    </a:cubicBezTo>
                    <a:cubicBezTo>
                      <a:pt x="393" y="209"/>
                      <a:pt x="424" y="195"/>
                      <a:pt x="454" y="179"/>
                    </a:cubicBezTo>
                    <a:cubicBezTo>
                      <a:pt x="471" y="169"/>
                      <a:pt x="493" y="176"/>
                      <a:pt x="503" y="193"/>
                    </a:cubicBezTo>
                    <a:cubicBezTo>
                      <a:pt x="512" y="211"/>
                      <a:pt x="506" y="233"/>
                      <a:pt x="488" y="243"/>
                    </a:cubicBezTo>
                    <a:cubicBezTo>
                      <a:pt x="452" y="262"/>
                      <a:pt x="420" y="274"/>
                      <a:pt x="382" y="290"/>
                    </a:cubicBezTo>
                    <a:cubicBezTo>
                      <a:pt x="375" y="293"/>
                      <a:pt x="367" y="295"/>
                      <a:pt x="359" y="294"/>
                    </a:cubicBezTo>
                    <a:cubicBezTo>
                      <a:pt x="326" y="288"/>
                      <a:pt x="296" y="279"/>
                      <a:pt x="266" y="263"/>
                    </a:cubicBezTo>
                    <a:cubicBezTo>
                      <a:pt x="261" y="265"/>
                      <a:pt x="261" y="265"/>
                      <a:pt x="261" y="265"/>
                    </a:cubicBezTo>
                    <a:cubicBezTo>
                      <a:pt x="250" y="737"/>
                      <a:pt x="250" y="737"/>
                      <a:pt x="250" y="737"/>
                    </a:cubicBezTo>
                    <a:close/>
                    <a:moveTo>
                      <a:pt x="168" y="1"/>
                    </a:moveTo>
                    <a:cubicBezTo>
                      <a:pt x="205" y="1"/>
                      <a:pt x="234" y="33"/>
                      <a:pt x="233" y="72"/>
                    </a:cubicBezTo>
                    <a:cubicBezTo>
                      <a:pt x="233" y="111"/>
                      <a:pt x="202" y="158"/>
                      <a:pt x="165" y="157"/>
                    </a:cubicBezTo>
                    <a:cubicBezTo>
                      <a:pt x="128" y="156"/>
                      <a:pt x="99" y="109"/>
                      <a:pt x="99" y="70"/>
                    </a:cubicBezTo>
                    <a:cubicBezTo>
                      <a:pt x="100" y="31"/>
                      <a:pt x="131" y="0"/>
                      <a:pt x="168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2" name="Freeform 43"/>
              <p:cNvSpPr>
                <a:spLocks noEditPoints="1"/>
              </p:cNvSpPr>
              <p:nvPr/>
            </p:nvSpPr>
            <p:spPr bwMode="auto">
              <a:xfrm>
                <a:off x="6735299" y="1108698"/>
                <a:ext cx="434124" cy="433758"/>
              </a:xfrm>
              <a:custGeom>
                <a:avLst/>
                <a:gdLst>
                  <a:gd name="T0" fmla="*/ 388 w 502"/>
                  <a:gd name="T1" fmla="*/ 388 h 502"/>
                  <a:gd name="T2" fmla="*/ 383 w 502"/>
                  <a:gd name="T3" fmla="*/ 335 h 502"/>
                  <a:gd name="T4" fmla="*/ 334 w 502"/>
                  <a:gd name="T5" fmla="*/ 426 h 502"/>
                  <a:gd name="T6" fmla="*/ 445 w 502"/>
                  <a:gd name="T7" fmla="*/ 251 h 502"/>
                  <a:gd name="T8" fmla="*/ 393 w 502"/>
                  <a:gd name="T9" fmla="*/ 214 h 502"/>
                  <a:gd name="T10" fmla="*/ 392 w 502"/>
                  <a:gd name="T11" fmla="*/ 297 h 502"/>
                  <a:gd name="T12" fmla="*/ 430 w 502"/>
                  <a:gd name="T13" fmla="*/ 176 h 502"/>
                  <a:gd name="T14" fmla="*/ 332 w 502"/>
                  <a:gd name="T15" fmla="*/ 75 h 502"/>
                  <a:gd name="T16" fmla="*/ 385 w 502"/>
                  <a:gd name="T17" fmla="*/ 176 h 502"/>
                  <a:gd name="T18" fmla="*/ 72 w 502"/>
                  <a:gd name="T19" fmla="*/ 176 h 502"/>
                  <a:gd name="T20" fmla="*/ 150 w 502"/>
                  <a:gd name="T21" fmla="*/ 117 h 502"/>
                  <a:gd name="T22" fmla="*/ 114 w 502"/>
                  <a:gd name="T23" fmla="*/ 114 h 502"/>
                  <a:gd name="T24" fmla="*/ 165 w 502"/>
                  <a:gd name="T25" fmla="*/ 176 h 502"/>
                  <a:gd name="T26" fmla="*/ 236 w 502"/>
                  <a:gd name="T27" fmla="*/ 71 h 502"/>
                  <a:gd name="T28" fmla="*/ 165 w 502"/>
                  <a:gd name="T29" fmla="*/ 176 h 502"/>
                  <a:gd name="T30" fmla="*/ 345 w 502"/>
                  <a:gd name="T31" fmla="*/ 176 h 502"/>
                  <a:gd name="T32" fmla="*/ 274 w 502"/>
                  <a:gd name="T33" fmla="*/ 71 h 502"/>
                  <a:gd name="T34" fmla="*/ 354 w 502"/>
                  <a:gd name="T35" fmla="*/ 214 h 502"/>
                  <a:gd name="T36" fmla="*/ 274 w 502"/>
                  <a:gd name="T37" fmla="*/ 297 h 502"/>
                  <a:gd name="T38" fmla="*/ 357 w 502"/>
                  <a:gd name="T39" fmla="*/ 252 h 502"/>
                  <a:gd name="T40" fmla="*/ 236 w 502"/>
                  <a:gd name="T41" fmla="*/ 214 h 502"/>
                  <a:gd name="T42" fmla="*/ 153 w 502"/>
                  <a:gd name="T43" fmla="*/ 252 h 502"/>
                  <a:gd name="T44" fmla="*/ 236 w 502"/>
                  <a:gd name="T45" fmla="*/ 297 h 502"/>
                  <a:gd name="T46" fmla="*/ 118 w 502"/>
                  <a:gd name="T47" fmla="*/ 214 h 502"/>
                  <a:gd name="T48" fmla="*/ 57 w 502"/>
                  <a:gd name="T49" fmla="*/ 251 h 502"/>
                  <a:gd name="T50" fmla="*/ 119 w 502"/>
                  <a:gd name="T51" fmla="*/ 297 h 502"/>
                  <a:gd name="T52" fmla="*/ 118 w 502"/>
                  <a:gd name="T53" fmla="*/ 214 h 502"/>
                  <a:gd name="T54" fmla="*/ 274 w 502"/>
                  <a:gd name="T55" fmla="*/ 335 h 502"/>
                  <a:gd name="T56" fmla="*/ 328 w 502"/>
                  <a:gd name="T57" fmla="*/ 367 h 502"/>
                  <a:gd name="T58" fmla="*/ 236 w 502"/>
                  <a:gd name="T59" fmla="*/ 335 h 502"/>
                  <a:gd name="T60" fmla="*/ 182 w 502"/>
                  <a:gd name="T61" fmla="*/ 367 h 502"/>
                  <a:gd name="T62" fmla="*/ 236 w 502"/>
                  <a:gd name="T63" fmla="*/ 335 h 502"/>
                  <a:gd name="T64" fmla="*/ 77 w 502"/>
                  <a:gd name="T65" fmla="*/ 335 h 502"/>
                  <a:gd name="T66" fmla="*/ 181 w 502"/>
                  <a:gd name="T67" fmla="*/ 431 h 502"/>
                  <a:gd name="T68" fmla="*/ 128 w 502"/>
                  <a:gd name="T69" fmla="*/ 335 h 502"/>
                  <a:gd name="T70" fmla="*/ 251 w 502"/>
                  <a:gd name="T71" fmla="*/ 502 h 502"/>
                  <a:gd name="T72" fmla="*/ 0 w 502"/>
                  <a:gd name="T73" fmla="*/ 251 h 502"/>
                  <a:gd name="T74" fmla="*/ 251 w 502"/>
                  <a:gd name="T75" fmla="*/ 0 h 502"/>
                  <a:gd name="T76" fmla="*/ 502 w 502"/>
                  <a:gd name="T77" fmla="*/ 25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2" h="502">
                    <a:moveTo>
                      <a:pt x="334" y="426"/>
                    </a:moveTo>
                    <a:cubicBezTo>
                      <a:pt x="355" y="416"/>
                      <a:pt x="373" y="403"/>
                      <a:pt x="388" y="388"/>
                    </a:cubicBezTo>
                    <a:cubicBezTo>
                      <a:pt x="403" y="373"/>
                      <a:pt x="416" y="354"/>
                      <a:pt x="425" y="335"/>
                    </a:cubicBezTo>
                    <a:cubicBezTo>
                      <a:pt x="383" y="335"/>
                      <a:pt x="383" y="335"/>
                      <a:pt x="383" y="335"/>
                    </a:cubicBezTo>
                    <a:cubicBezTo>
                      <a:pt x="377" y="352"/>
                      <a:pt x="370" y="370"/>
                      <a:pt x="362" y="385"/>
                    </a:cubicBezTo>
                    <a:cubicBezTo>
                      <a:pt x="354" y="400"/>
                      <a:pt x="345" y="413"/>
                      <a:pt x="334" y="426"/>
                    </a:cubicBezTo>
                    <a:close/>
                    <a:moveTo>
                      <a:pt x="439" y="297"/>
                    </a:moveTo>
                    <a:cubicBezTo>
                      <a:pt x="443" y="282"/>
                      <a:pt x="445" y="267"/>
                      <a:pt x="445" y="251"/>
                    </a:cubicBezTo>
                    <a:cubicBezTo>
                      <a:pt x="445" y="238"/>
                      <a:pt x="444" y="226"/>
                      <a:pt x="442" y="214"/>
                    </a:cubicBezTo>
                    <a:cubicBezTo>
                      <a:pt x="393" y="214"/>
                      <a:pt x="393" y="214"/>
                      <a:pt x="393" y="214"/>
                    </a:cubicBezTo>
                    <a:cubicBezTo>
                      <a:pt x="395" y="227"/>
                      <a:pt x="395" y="239"/>
                      <a:pt x="395" y="252"/>
                    </a:cubicBezTo>
                    <a:cubicBezTo>
                      <a:pt x="395" y="267"/>
                      <a:pt x="394" y="282"/>
                      <a:pt x="392" y="297"/>
                    </a:cubicBezTo>
                    <a:cubicBezTo>
                      <a:pt x="439" y="297"/>
                      <a:pt x="439" y="297"/>
                      <a:pt x="439" y="297"/>
                    </a:cubicBezTo>
                    <a:close/>
                    <a:moveTo>
                      <a:pt x="430" y="176"/>
                    </a:moveTo>
                    <a:cubicBezTo>
                      <a:pt x="420" y="153"/>
                      <a:pt x="406" y="132"/>
                      <a:pt x="388" y="114"/>
                    </a:cubicBezTo>
                    <a:cubicBezTo>
                      <a:pt x="372" y="98"/>
                      <a:pt x="353" y="84"/>
                      <a:pt x="332" y="75"/>
                    </a:cubicBezTo>
                    <a:cubicBezTo>
                      <a:pt x="343" y="88"/>
                      <a:pt x="353" y="102"/>
                      <a:pt x="361" y="117"/>
                    </a:cubicBezTo>
                    <a:cubicBezTo>
                      <a:pt x="371" y="135"/>
                      <a:pt x="379" y="155"/>
                      <a:pt x="385" y="176"/>
                    </a:cubicBezTo>
                    <a:cubicBezTo>
                      <a:pt x="430" y="176"/>
                      <a:pt x="430" y="176"/>
                      <a:pt x="430" y="176"/>
                    </a:cubicBezTo>
                    <a:close/>
                    <a:moveTo>
                      <a:pt x="72" y="176"/>
                    </a:moveTo>
                    <a:cubicBezTo>
                      <a:pt x="125" y="176"/>
                      <a:pt x="125" y="176"/>
                      <a:pt x="125" y="176"/>
                    </a:cubicBezTo>
                    <a:cubicBezTo>
                      <a:pt x="131" y="155"/>
                      <a:pt x="139" y="135"/>
                      <a:pt x="150" y="117"/>
                    </a:cubicBezTo>
                    <a:cubicBezTo>
                      <a:pt x="159" y="100"/>
                      <a:pt x="170" y="84"/>
                      <a:pt x="183" y="69"/>
                    </a:cubicBezTo>
                    <a:cubicBezTo>
                      <a:pt x="157" y="79"/>
                      <a:pt x="133" y="94"/>
                      <a:pt x="114" y="114"/>
                    </a:cubicBezTo>
                    <a:cubicBezTo>
                      <a:pt x="96" y="132"/>
                      <a:pt x="82" y="153"/>
                      <a:pt x="72" y="176"/>
                    </a:cubicBezTo>
                    <a:close/>
                    <a:moveTo>
                      <a:pt x="165" y="176"/>
                    </a:moveTo>
                    <a:cubicBezTo>
                      <a:pt x="236" y="176"/>
                      <a:pt x="236" y="176"/>
                      <a:pt x="236" y="176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15" y="88"/>
                      <a:pt x="197" y="110"/>
                      <a:pt x="183" y="135"/>
                    </a:cubicBezTo>
                    <a:cubicBezTo>
                      <a:pt x="176" y="148"/>
                      <a:pt x="170" y="162"/>
                      <a:pt x="165" y="176"/>
                    </a:cubicBezTo>
                    <a:close/>
                    <a:moveTo>
                      <a:pt x="274" y="176"/>
                    </a:moveTo>
                    <a:cubicBezTo>
                      <a:pt x="345" y="176"/>
                      <a:pt x="345" y="176"/>
                      <a:pt x="345" y="176"/>
                    </a:cubicBezTo>
                    <a:cubicBezTo>
                      <a:pt x="341" y="162"/>
                      <a:pt x="335" y="148"/>
                      <a:pt x="327" y="135"/>
                    </a:cubicBezTo>
                    <a:cubicBezTo>
                      <a:pt x="314" y="110"/>
                      <a:pt x="296" y="88"/>
                      <a:pt x="274" y="71"/>
                    </a:cubicBezTo>
                    <a:cubicBezTo>
                      <a:pt x="274" y="176"/>
                      <a:pt x="274" y="176"/>
                      <a:pt x="274" y="176"/>
                    </a:cubicBezTo>
                    <a:close/>
                    <a:moveTo>
                      <a:pt x="354" y="214"/>
                    </a:moveTo>
                    <a:cubicBezTo>
                      <a:pt x="274" y="214"/>
                      <a:pt x="274" y="214"/>
                      <a:pt x="274" y="214"/>
                    </a:cubicBezTo>
                    <a:cubicBezTo>
                      <a:pt x="274" y="297"/>
                      <a:pt x="274" y="297"/>
                      <a:pt x="274" y="297"/>
                    </a:cubicBezTo>
                    <a:cubicBezTo>
                      <a:pt x="353" y="297"/>
                      <a:pt x="353" y="297"/>
                      <a:pt x="353" y="297"/>
                    </a:cubicBezTo>
                    <a:cubicBezTo>
                      <a:pt x="356" y="282"/>
                      <a:pt x="357" y="267"/>
                      <a:pt x="357" y="252"/>
                    </a:cubicBezTo>
                    <a:cubicBezTo>
                      <a:pt x="357" y="239"/>
                      <a:pt x="356" y="227"/>
                      <a:pt x="354" y="214"/>
                    </a:cubicBezTo>
                    <a:close/>
                    <a:moveTo>
                      <a:pt x="236" y="214"/>
                    </a:moveTo>
                    <a:cubicBezTo>
                      <a:pt x="156" y="214"/>
                      <a:pt x="156" y="214"/>
                      <a:pt x="156" y="214"/>
                    </a:cubicBezTo>
                    <a:cubicBezTo>
                      <a:pt x="154" y="227"/>
                      <a:pt x="153" y="239"/>
                      <a:pt x="153" y="252"/>
                    </a:cubicBezTo>
                    <a:cubicBezTo>
                      <a:pt x="153" y="267"/>
                      <a:pt x="155" y="282"/>
                      <a:pt x="158" y="297"/>
                    </a:cubicBezTo>
                    <a:cubicBezTo>
                      <a:pt x="236" y="297"/>
                      <a:pt x="236" y="297"/>
                      <a:pt x="236" y="297"/>
                    </a:cubicBezTo>
                    <a:cubicBezTo>
                      <a:pt x="236" y="214"/>
                      <a:pt x="236" y="214"/>
                      <a:pt x="236" y="214"/>
                    </a:cubicBezTo>
                    <a:close/>
                    <a:moveTo>
                      <a:pt x="118" y="214"/>
                    </a:moveTo>
                    <a:cubicBezTo>
                      <a:pt x="61" y="214"/>
                      <a:pt x="61" y="214"/>
                      <a:pt x="61" y="214"/>
                    </a:cubicBezTo>
                    <a:cubicBezTo>
                      <a:pt x="59" y="226"/>
                      <a:pt x="57" y="238"/>
                      <a:pt x="57" y="251"/>
                    </a:cubicBezTo>
                    <a:cubicBezTo>
                      <a:pt x="57" y="267"/>
                      <a:pt x="59" y="282"/>
                      <a:pt x="63" y="297"/>
                    </a:cubicBezTo>
                    <a:cubicBezTo>
                      <a:pt x="119" y="297"/>
                      <a:pt x="119" y="297"/>
                      <a:pt x="119" y="297"/>
                    </a:cubicBezTo>
                    <a:cubicBezTo>
                      <a:pt x="116" y="282"/>
                      <a:pt x="115" y="267"/>
                      <a:pt x="115" y="252"/>
                    </a:cubicBezTo>
                    <a:cubicBezTo>
                      <a:pt x="115" y="239"/>
                      <a:pt x="116" y="227"/>
                      <a:pt x="118" y="214"/>
                    </a:cubicBezTo>
                    <a:close/>
                    <a:moveTo>
                      <a:pt x="342" y="335"/>
                    </a:moveTo>
                    <a:cubicBezTo>
                      <a:pt x="274" y="335"/>
                      <a:pt x="274" y="335"/>
                      <a:pt x="274" y="335"/>
                    </a:cubicBezTo>
                    <a:cubicBezTo>
                      <a:pt x="274" y="433"/>
                      <a:pt x="274" y="433"/>
                      <a:pt x="274" y="433"/>
                    </a:cubicBezTo>
                    <a:cubicBezTo>
                      <a:pt x="296" y="415"/>
                      <a:pt x="315" y="392"/>
                      <a:pt x="328" y="367"/>
                    </a:cubicBezTo>
                    <a:cubicBezTo>
                      <a:pt x="334" y="357"/>
                      <a:pt x="338" y="346"/>
                      <a:pt x="342" y="335"/>
                    </a:cubicBezTo>
                    <a:close/>
                    <a:moveTo>
                      <a:pt x="236" y="335"/>
                    </a:moveTo>
                    <a:cubicBezTo>
                      <a:pt x="168" y="335"/>
                      <a:pt x="168" y="335"/>
                      <a:pt x="168" y="335"/>
                    </a:cubicBezTo>
                    <a:cubicBezTo>
                      <a:pt x="172" y="346"/>
                      <a:pt x="177" y="357"/>
                      <a:pt x="182" y="367"/>
                    </a:cubicBezTo>
                    <a:cubicBezTo>
                      <a:pt x="196" y="392"/>
                      <a:pt x="214" y="415"/>
                      <a:pt x="236" y="433"/>
                    </a:cubicBezTo>
                    <a:cubicBezTo>
                      <a:pt x="236" y="335"/>
                      <a:pt x="236" y="335"/>
                      <a:pt x="236" y="335"/>
                    </a:cubicBezTo>
                    <a:close/>
                    <a:moveTo>
                      <a:pt x="128" y="335"/>
                    </a:moveTo>
                    <a:cubicBezTo>
                      <a:pt x="77" y="335"/>
                      <a:pt x="77" y="335"/>
                      <a:pt x="77" y="335"/>
                    </a:cubicBezTo>
                    <a:cubicBezTo>
                      <a:pt x="86" y="354"/>
                      <a:pt x="99" y="373"/>
                      <a:pt x="114" y="388"/>
                    </a:cubicBezTo>
                    <a:cubicBezTo>
                      <a:pt x="133" y="407"/>
                      <a:pt x="155" y="422"/>
                      <a:pt x="181" y="431"/>
                    </a:cubicBezTo>
                    <a:cubicBezTo>
                      <a:pt x="168" y="417"/>
                      <a:pt x="158" y="402"/>
                      <a:pt x="149" y="385"/>
                    </a:cubicBezTo>
                    <a:cubicBezTo>
                      <a:pt x="140" y="370"/>
                      <a:pt x="133" y="352"/>
                      <a:pt x="128" y="335"/>
                    </a:cubicBezTo>
                    <a:close/>
                    <a:moveTo>
                      <a:pt x="429" y="428"/>
                    </a:moveTo>
                    <a:cubicBezTo>
                      <a:pt x="383" y="474"/>
                      <a:pt x="321" y="502"/>
                      <a:pt x="251" y="502"/>
                    </a:cubicBezTo>
                    <a:cubicBezTo>
                      <a:pt x="182" y="502"/>
                      <a:pt x="119" y="474"/>
                      <a:pt x="74" y="428"/>
                    </a:cubicBezTo>
                    <a:cubicBezTo>
                      <a:pt x="28" y="383"/>
                      <a:pt x="0" y="320"/>
                      <a:pt x="0" y="251"/>
                    </a:cubicBezTo>
                    <a:cubicBezTo>
                      <a:pt x="0" y="182"/>
                      <a:pt x="28" y="119"/>
                      <a:pt x="74" y="73"/>
                    </a:cubicBezTo>
                    <a:cubicBezTo>
                      <a:pt x="119" y="28"/>
                      <a:pt x="182" y="0"/>
                      <a:pt x="251" y="0"/>
                    </a:cubicBezTo>
                    <a:cubicBezTo>
                      <a:pt x="321" y="0"/>
                      <a:pt x="383" y="28"/>
                      <a:pt x="429" y="73"/>
                    </a:cubicBezTo>
                    <a:cubicBezTo>
                      <a:pt x="474" y="119"/>
                      <a:pt x="502" y="182"/>
                      <a:pt x="502" y="251"/>
                    </a:cubicBezTo>
                    <a:cubicBezTo>
                      <a:pt x="502" y="320"/>
                      <a:pt x="474" y="383"/>
                      <a:pt x="429" y="4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3" grpId="0"/>
      <p:bldP spid="87" grpId="0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56645" y="85081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专业技能</a:t>
            </a:r>
          </a:p>
        </p:txBody>
      </p:sp>
      <p:sp>
        <p:nvSpPr>
          <p:cNvPr id="7" name="任意多边形 6"/>
          <p:cNvSpPr/>
          <p:nvPr/>
        </p:nvSpPr>
        <p:spPr>
          <a:xfrm flipH="1">
            <a:off x="7730207" y="2880133"/>
            <a:ext cx="4461791" cy="1383796"/>
          </a:xfrm>
          <a:custGeom>
            <a:avLst/>
            <a:gdLst>
              <a:gd name="connsiteX0" fmla="*/ 1607999 w 4461791"/>
              <a:gd name="connsiteY0" fmla="*/ 0 h 1383796"/>
              <a:gd name="connsiteX1" fmla="*/ 0 w 4461791"/>
              <a:gd name="connsiteY1" fmla="*/ 0 h 1383796"/>
              <a:gd name="connsiteX2" fmla="*/ 0 w 4461791"/>
              <a:gd name="connsiteY2" fmla="*/ 566646 h 1383796"/>
              <a:gd name="connsiteX3" fmla="*/ 1 w 4461791"/>
              <a:gd name="connsiteY3" fmla="*/ 566646 h 1383796"/>
              <a:gd name="connsiteX4" fmla="*/ 1 w 4461791"/>
              <a:gd name="connsiteY4" fmla="*/ 387946 h 1383796"/>
              <a:gd name="connsiteX5" fmla="*/ 1603034 w 4461791"/>
              <a:gd name="connsiteY5" fmla="*/ 387946 h 1383796"/>
              <a:gd name="connsiteX6" fmla="*/ 1603034 w 4461791"/>
              <a:gd name="connsiteY6" fmla="*/ 384898 h 1383796"/>
              <a:gd name="connsiteX7" fmla="*/ 3653197 w 4461791"/>
              <a:gd name="connsiteY7" fmla="*/ 384898 h 1383796"/>
              <a:gd name="connsiteX8" fmla="*/ 4068091 w 4461791"/>
              <a:gd name="connsiteY8" fmla="*/ 799792 h 1383796"/>
              <a:gd name="connsiteX9" fmla="*/ 4068091 w 4461791"/>
              <a:gd name="connsiteY9" fmla="*/ 1383796 h 1383796"/>
              <a:gd name="connsiteX10" fmla="*/ 4461791 w 4461791"/>
              <a:gd name="connsiteY10" fmla="*/ 1383796 h 1383796"/>
              <a:gd name="connsiteX11" fmla="*/ 4461791 w 4461791"/>
              <a:gd name="connsiteY11" fmla="*/ 701914 h 1383796"/>
              <a:gd name="connsiteX12" fmla="*/ 3763050 w 4461791"/>
              <a:gd name="connsiteY12" fmla="*/ 3173 h 1383796"/>
              <a:gd name="connsiteX13" fmla="*/ 1607733 w 4461791"/>
              <a:gd name="connsiteY13" fmla="*/ 3173 h 138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61791" h="1383796">
                <a:moveTo>
                  <a:pt x="1607999" y="0"/>
                </a:moveTo>
                <a:lnTo>
                  <a:pt x="0" y="0"/>
                </a:lnTo>
                <a:lnTo>
                  <a:pt x="0" y="566646"/>
                </a:lnTo>
                <a:lnTo>
                  <a:pt x="1" y="566646"/>
                </a:lnTo>
                <a:lnTo>
                  <a:pt x="1" y="387946"/>
                </a:lnTo>
                <a:lnTo>
                  <a:pt x="1603034" y="387946"/>
                </a:lnTo>
                <a:lnTo>
                  <a:pt x="1603034" y="384898"/>
                </a:lnTo>
                <a:lnTo>
                  <a:pt x="3653197" y="384898"/>
                </a:lnTo>
                <a:cubicBezTo>
                  <a:pt x="3882337" y="384898"/>
                  <a:pt x="4068091" y="570652"/>
                  <a:pt x="4068091" y="799792"/>
                </a:cubicBezTo>
                <a:lnTo>
                  <a:pt x="4068091" y="1383796"/>
                </a:lnTo>
                <a:lnTo>
                  <a:pt x="4461791" y="1383796"/>
                </a:lnTo>
                <a:lnTo>
                  <a:pt x="4461791" y="701914"/>
                </a:lnTo>
                <a:cubicBezTo>
                  <a:pt x="4461791" y="316010"/>
                  <a:pt x="4148954" y="3173"/>
                  <a:pt x="3763050" y="3173"/>
                </a:cubicBezTo>
                <a:lnTo>
                  <a:pt x="1607733" y="3173"/>
                </a:lnTo>
                <a:close/>
              </a:path>
            </a:pathLst>
          </a:custGeom>
          <a:solidFill>
            <a:srgbClr val="C09C76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64538" y="4015805"/>
            <a:ext cx="601374" cy="678528"/>
            <a:chOff x="7764538" y="4015805"/>
            <a:chExt cx="601374" cy="678528"/>
          </a:xfrm>
        </p:grpSpPr>
        <p:sp>
          <p:nvSpPr>
            <p:cNvPr id="9" name="Freeform 5"/>
            <p:cNvSpPr/>
            <p:nvPr/>
          </p:nvSpPr>
          <p:spPr bwMode="auto">
            <a:xfrm rot="5400000">
              <a:off x="7725961" y="4054382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11"/>
            <p:cNvSpPr txBox="1"/>
            <p:nvPr/>
          </p:nvSpPr>
          <p:spPr>
            <a:xfrm>
              <a:off x="7791645" y="4149436"/>
              <a:ext cx="547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C09C76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11" name="任意多边形 10"/>
          <p:cNvSpPr/>
          <p:nvPr/>
        </p:nvSpPr>
        <p:spPr>
          <a:xfrm flipH="1">
            <a:off x="7331741" y="2501580"/>
            <a:ext cx="4860256" cy="1762349"/>
          </a:xfrm>
          <a:custGeom>
            <a:avLst/>
            <a:gdLst>
              <a:gd name="connsiteX0" fmla="*/ 3815940 w 4860256"/>
              <a:gd name="connsiteY0" fmla="*/ 0 h 1762349"/>
              <a:gd name="connsiteX1" fmla="*/ 990598 w 4860256"/>
              <a:gd name="connsiteY1" fmla="*/ 0 h 1762349"/>
              <a:gd name="connsiteX2" fmla="*/ 850231 w 4860256"/>
              <a:gd name="connsiteY2" fmla="*/ 0 h 1762349"/>
              <a:gd name="connsiteX3" fmla="*/ 0 w 4860256"/>
              <a:gd name="connsiteY3" fmla="*/ 0 h 1762349"/>
              <a:gd name="connsiteX4" fmla="*/ 0 w 4860256"/>
              <a:gd name="connsiteY4" fmla="*/ 395925 h 1762349"/>
              <a:gd name="connsiteX5" fmla="*/ 990598 w 4860256"/>
              <a:gd name="connsiteY5" fmla="*/ 395925 h 1762349"/>
              <a:gd name="connsiteX6" fmla="*/ 990598 w 4860256"/>
              <a:gd name="connsiteY6" fmla="*/ 392340 h 1762349"/>
              <a:gd name="connsiteX7" fmla="*/ 3763050 w 4860256"/>
              <a:gd name="connsiteY7" fmla="*/ 392340 h 1762349"/>
              <a:gd name="connsiteX8" fmla="*/ 4461791 w 4860256"/>
              <a:gd name="connsiteY8" fmla="*/ 1091081 h 1762349"/>
              <a:gd name="connsiteX9" fmla="*/ 4461791 w 4860256"/>
              <a:gd name="connsiteY9" fmla="*/ 1762349 h 1762349"/>
              <a:gd name="connsiteX10" fmla="*/ 4860256 w 4860256"/>
              <a:gd name="connsiteY10" fmla="*/ 1762349 h 1762349"/>
              <a:gd name="connsiteX11" fmla="*/ 4860256 w 4860256"/>
              <a:gd name="connsiteY11" fmla="*/ 1044316 h 1762349"/>
              <a:gd name="connsiteX12" fmla="*/ 3815940 w 4860256"/>
              <a:gd name="connsiteY12" fmla="*/ 0 h 176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256" h="1762349">
                <a:moveTo>
                  <a:pt x="3815940" y="0"/>
                </a:moveTo>
                <a:lnTo>
                  <a:pt x="990598" y="0"/>
                </a:lnTo>
                <a:lnTo>
                  <a:pt x="850231" y="0"/>
                </a:lnTo>
                <a:lnTo>
                  <a:pt x="0" y="0"/>
                </a:lnTo>
                <a:lnTo>
                  <a:pt x="0" y="395925"/>
                </a:lnTo>
                <a:lnTo>
                  <a:pt x="990598" y="395925"/>
                </a:lnTo>
                <a:lnTo>
                  <a:pt x="990598" y="392340"/>
                </a:lnTo>
                <a:lnTo>
                  <a:pt x="3763050" y="392340"/>
                </a:lnTo>
                <a:cubicBezTo>
                  <a:pt x="4148954" y="392340"/>
                  <a:pt x="4461791" y="705177"/>
                  <a:pt x="4461791" y="1091081"/>
                </a:cubicBezTo>
                <a:lnTo>
                  <a:pt x="4461791" y="1762349"/>
                </a:lnTo>
                <a:lnTo>
                  <a:pt x="4860256" y="1762349"/>
                </a:lnTo>
                <a:lnTo>
                  <a:pt x="4860256" y="1044316"/>
                </a:lnTo>
                <a:cubicBezTo>
                  <a:pt x="4860256" y="467556"/>
                  <a:pt x="4392700" y="0"/>
                  <a:pt x="3815940" y="0"/>
                </a:cubicBezTo>
                <a:close/>
              </a:path>
            </a:pathLst>
          </a:custGeom>
          <a:solidFill>
            <a:srgbClr val="C09C76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 flipH="1">
            <a:off x="6975507" y="2138811"/>
            <a:ext cx="5216493" cy="2362788"/>
          </a:xfrm>
          <a:custGeom>
            <a:avLst/>
            <a:gdLst>
              <a:gd name="connsiteX0" fmla="*/ 4058363 w 5216493"/>
              <a:gd name="connsiteY0" fmla="*/ 0 h 2362788"/>
              <a:gd name="connsiteX1" fmla="*/ 850234 w 5216493"/>
              <a:gd name="connsiteY1" fmla="*/ 0 h 2362788"/>
              <a:gd name="connsiteX2" fmla="*/ 850234 w 5216493"/>
              <a:gd name="connsiteY2" fmla="*/ 2032 h 2362788"/>
              <a:gd name="connsiteX3" fmla="*/ 0 w 5216493"/>
              <a:gd name="connsiteY3" fmla="*/ 2032 h 2362788"/>
              <a:gd name="connsiteX4" fmla="*/ 0 w 5216493"/>
              <a:gd name="connsiteY4" fmla="*/ 531904 h 2362788"/>
              <a:gd name="connsiteX5" fmla="*/ 1 w 5216493"/>
              <a:gd name="connsiteY5" fmla="*/ 531904 h 2362788"/>
              <a:gd name="connsiteX6" fmla="*/ 1 w 5216493"/>
              <a:gd name="connsiteY6" fmla="*/ 364801 h 2362788"/>
              <a:gd name="connsiteX7" fmla="*/ 850234 w 5216493"/>
              <a:gd name="connsiteY7" fmla="*/ 364801 h 2362788"/>
              <a:gd name="connsiteX8" fmla="*/ 850234 w 5216493"/>
              <a:gd name="connsiteY8" fmla="*/ 2362788 h 2362788"/>
              <a:gd name="connsiteX9" fmla="*/ 850235 w 5216493"/>
              <a:gd name="connsiteY9" fmla="*/ 2362788 h 2362788"/>
              <a:gd name="connsiteX10" fmla="*/ 850235 w 5216493"/>
              <a:gd name="connsiteY10" fmla="*/ 364801 h 2362788"/>
              <a:gd name="connsiteX11" fmla="*/ 1653870 w 5216493"/>
              <a:gd name="connsiteY11" fmla="*/ 364801 h 2362788"/>
              <a:gd name="connsiteX12" fmla="*/ 1653870 w 5216493"/>
              <a:gd name="connsiteY12" fmla="*/ 362769 h 2362788"/>
              <a:gd name="connsiteX13" fmla="*/ 3815944 w 5216493"/>
              <a:gd name="connsiteY13" fmla="*/ 362769 h 2362788"/>
              <a:gd name="connsiteX14" fmla="*/ 4860260 w 5216493"/>
              <a:gd name="connsiteY14" fmla="*/ 1407085 h 2362788"/>
              <a:gd name="connsiteX15" fmla="*/ 4860260 w 5216493"/>
              <a:gd name="connsiteY15" fmla="*/ 2125118 h 2362788"/>
              <a:gd name="connsiteX16" fmla="*/ 5216493 w 5216493"/>
              <a:gd name="connsiteY16" fmla="*/ 2125118 h 2362788"/>
              <a:gd name="connsiteX17" fmla="*/ 5216493 w 5216493"/>
              <a:gd name="connsiteY17" fmla="*/ 1158130 h 2362788"/>
              <a:gd name="connsiteX18" fmla="*/ 4058363 w 5216493"/>
              <a:gd name="connsiteY18" fmla="*/ 0 h 236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6493" h="2362788">
                <a:moveTo>
                  <a:pt x="4058363" y="0"/>
                </a:moveTo>
                <a:lnTo>
                  <a:pt x="850234" y="0"/>
                </a:lnTo>
                <a:lnTo>
                  <a:pt x="850234" y="2032"/>
                </a:lnTo>
                <a:lnTo>
                  <a:pt x="0" y="2032"/>
                </a:lnTo>
                <a:lnTo>
                  <a:pt x="0" y="531904"/>
                </a:lnTo>
                <a:lnTo>
                  <a:pt x="1" y="531904"/>
                </a:lnTo>
                <a:lnTo>
                  <a:pt x="1" y="364801"/>
                </a:lnTo>
                <a:lnTo>
                  <a:pt x="850234" y="364801"/>
                </a:lnTo>
                <a:lnTo>
                  <a:pt x="850234" y="2362788"/>
                </a:lnTo>
                <a:lnTo>
                  <a:pt x="850235" y="2362788"/>
                </a:lnTo>
                <a:lnTo>
                  <a:pt x="850235" y="364801"/>
                </a:lnTo>
                <a:lnTo>
                  <a:pt x="1653870" y="364801"/>
                </a:lnTo>
                <a:lnTo>
                  <a:pt x="1653870" y="362769"/>
                </a:lnTo>
                <a:lnTo>
                  <a:pt x="3815944" y="362769"/>
                </a:lnTo>
                <a:cubicBezTo>
                  <a:pt x="4392704" y="362769"/>
                  <a:pt x="4860260" y="830325"/>
                  <a:pt x="4860260" y="1407085"/>
                </a:cubicBezTo>
                <a:lnTo>
                  <a:pt x="4860260" y="2125118"/>
                </a:lnTo>
                <a:lnTo>
                  <a:pt x="5216493" y="2125118"/>
                </a:lnTo>
                <a:lnTo>
                  <a:pt x="5216493" y="1158130"/>
                </a:lnTo>
                <a:cubicBezTo>
                  <a:pt x="5216493" y="518512"/>
                  <a:pt x="4697981" y="0"/>
                  <a:pt x="4058363" y="0"/>
                </a:cubicBezTo>
                <a:close/>
              </a:path>
            </a:pathLst>
          </a:custGeom>
          <a:solidFill>
            <a:srgbClr val="C09C76"/>
          </a:solidFill>
          <a:ln>
            <a:noFill/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66058" y="4015805"/>
            <a:ext cx="601374" cy="678528"/>
            <a:chOff x="7266058" y="4015805"/>
            <a:chExt cx="601374" cy="678528"/>
          </a:xfrm>
        </p:grpSpPr>
        <p:sp>
          <p:nvSpPr>
            <p:cNvPr id="14" name="Freeform 5"/>
            <p:cNvSpPr/>
            <p:nvPr/>
          </p:nvSpPr>
          <p:spPr bwMode="auto">
            <a:xfrm rot="5400000">
              <a:off x="7227481" y="4054382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0"/>
            <p:cNvSpPr txBox="1"/>
            <p:nvPr/>
          </p:nvSpPr>
          <p:spPr>
            <a:xfrm>
              <a:off x="7290733" y="4149436"/>
              <a:ext cx="547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C09C76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37553" y="4015805"/>
            <a:ext cx="601374" cy="678528"/>
            <a:chOff x="6737553" y="4015805"/>
            <a:chExt cx="601374" cy="678528"/>
          </a:xfrm>
        </p:grpSpPr>
        <p:sp>
          <p:nvSpPr>
            <p:cNvPr id="17" name="Freeform 5"/>
            <p:cNvSpPr/>
            <p:nvPr/>
          </p:nvSpPr>
          <p:spPr bwMode="auto">
            <a:xfrm rot="5400000">
              <a:off x="6698976" y="4054382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9"/>
            <p:cNvSpPr txBox="1"/>
            <p:nvPr/>
          </p:nvSpPr>
          <p:spPr>
            <a:xfrm>
              <a:off x="6765745" y="4149436"/>
              <a:ext cx="547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C09C76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67259" y="2009806"/>
            <a:ext cx="3013710" cy="547052"/>
            <a:chOff x="4467259" y="2036128"/>
            <a:chExt cx="3013710" cy="547052"/>
          </a:xfrm>
        </p:grpSpPr>
        <p:sp>
          <p:nvSpPr>
            <p:cNvPr id="20" name="任意多边形 19"/>
            <p:cNvSpPr/>
            <p:nvPr/>
          </p:nvSpPr>
          <p:spPr>
            <a:xfrm>
              <a:off x="4509169" y="2075180"/>
              <a:ext cx="2971800" cy="508000"/>
            </a:xfrm>
            <a:custGeom>
              <a:avLst/>
              <a:gdLst>
                <a:gd name="connsiteX0" fmla="*/ 2971800 w 2971800"/>
                <a:gd name="connsiteY0" fmla="*/ 508000 h 508000"/>
                <a:gd name="connsiteX1" fmla="*/ 622300 w 2971800"/>
                <a:gd name="connsiteY1" fmla="*/ 508000 h 508000"/>
                <a:gd name="connsiteX2" fmla="*/ 622300 w 2971800"/>
                <a:gd name="connsiteY2" fmla="*/ 0 h 508000"/>
                <a:gd name="connsiteX3" fmla="*/ 0 w 2971800"/>
                <a:gd name="connsiteY3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800" h="508000">
                  <a:moveTo>
                    <a:pt x="2971800" y="508000"/>
                  </a:moveTo>
                  <a:lnTo>
                    <a:pt x="622300" y="508000"/>
                  </a:lnTo>
                  <a:lnTo>
                    <a:pt x="62230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467259" y="2036128"/>
              <a:ext cx="83820" cy="838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67259" y="2930753"/>
            <a:ext cx="3267710" cy="83820"/>
            <a:chOff x="4467259" y="2930753"/>
            <a:chExt cx="3267710" cy="83820"/>
          </a:xfrm>
        </p:grpSpPr>
        <p:sp>
          <p:nvSpPr>
            <p:cNvPr id="23" name="任意多边形 22"/>
            <p:cNvSpPr/>
            <p:nvPr/>
          </p:nvSpPr>
          <p:spPr>
            <a:xfrm>
              <a:off x="4509169" y="2974340"/>
              <a:ext cx="3225800" cy="0"/>
            </a:xfrm>
            <a:custGeom>
              <a:avLst/>
              <a:gdLst>
                <a:gd name="connsiteX0" fmla="*/ 3225800 w 3225800"/>
                <a:gd name="connsiteY0" fmla="*/ 0 h 0"/>
                <a:gd name="connsiteX1" fmla="*/ 0 w 32258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25800">
                  <a:moveTo>
                    <a:pt x="3225800" y="0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467259" y="2930753"/>
              <a:ext cx="83820" cy="838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67259" y="3397161"/>
            <a:ext cx="3559810" cy="626702"/>
            <a:chOff x="4467259" y="3314700"/>
            <a:chExt cx="3559810" cy="626702"/>
          </a:xfrm>
        </p:grpSpPr>
        <p:sp>
          <p:nvSpPr>
            <p:cNvPr id="26" name="任意多边形 25"/>
            <p:cNvSpPr/>
            <p:nvPr/>
          </p:nvSpPr>
          <p:spPr>
            <a:xfrm>
              <a:off x="4509169" y="3314700"/>
              <a:ext cx="3517900" cy="584200"/>
            </a:xfrm>
            <a:custGeom>
              <a:avLst/>
              <a:gdLst>
                <a:gd name="connsiteX0" fmla="*/ 3517900 w 3517900"/>
                <a:gd name="connsiteY0" fmla="*/ 0 h 584200"/>
                <a:gd name="connsiteX1" fmla="*/ 609600 w 3517900"/>
                <a:gd name="connsiteY1" fmla="*/ 0 h 584200"/>
                <a:gd name="connsiteX2" fmla="*/ 609600 w 3517900"/>
                <a:gd name="connsiteY2" fmla="*/ 584200 h 584200"/>
                <a:gd name="connsiteX3" fmla="*/ 0 w 3517900"/>
                <a:gd name="connsiteY3" fmla="*/ 58420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7900" h="584200">
                  <a:moveTo>
                    <a:pt x="3517900" y="0"/>
                  </a:moveTo>
                  <a:lnTo>
                    <a:pt x="609600" y="0"/>
                  </a:lnTo>
                  <a:lnTo>
                    <a:pt x="609600" y="584200"/>
                  </a:lnTo>
                  <a:lnTo>
                    <a:pt x="0" y="584200"/>
                  </a:lnTo>
                </a:path>
              </a:pathLst>
            </a:custGeom>
            <a:noFill/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467259" y="3857582"/>
              <a:ext cx="83820" cy="838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561083" y="1855277"/>
            <a:ext cx="3528392" cy="858679"/>
            <a:chOff x="1787682" y="1727130"/>
            <a:chExt cx="3528392" cy="858679"/>
          </a:xfrm>
        </p:grpSpPr>
        <p:sp>
          <p:nvSpPr>
            <p:cNvPr id="29" name="Freeform 5"/>
            <p:cNvSpPr/>
            <p:nvPr/>
          </p:nvSpPr>
          <p:spPr bwMode="auto">
            <a:xfrm rot="5400000">
              <a:off x="1749105" y="1765707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440816" y="1752782"/>
              <a:ext cx="2875258" cy="833027"/>
              <a:chOff x="3451161" y="3890565"/>
              <a:chExt cx="2875258" cy="833027"/>
            </a:xfrm>
          </p:grpSpPr>
          <p:sp>
            <p:nvSpPr>
              <p:cNvPr id="32" name="文本框 16"/>
              <p:cNvSpPr txBox="1"/>
              <p:nvPr/>
            </p:nvSpPr>
            <p:spPr>
              <a:xfrm>
                <a:off x="3451161" y="3890565"/>
                <a:ext cx="1725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9C76"/>
                    </a:solidFill>
                    <a:cs typeface="+mn-ea"/>
                    <a:sym typeface="+mn-lt"/>
                  </a:rPr>
                  <a:t>安卓手机开发</a:t>
                </a:r>
              </a:p>
            </p:txBody>
          </p:sp>
          <p:sp>
            <p:nvSpPr>
              <p:cNvPr id="33" name="文本框 17"/>
              <p:cNvSpPr txBox="1"/>
              <p:nvPr/>
            </p:nvSpPr>
            <p:spPr>
              <a:xfrm>
                <a:off x="3457191" y="4200372"/>
                <a:ext cx="28692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您的内容打在这里，或者通过复制您的文本后，在此框中粘贴。</a:t>
                </a:r>
              </a:p>
            </p:txBody>
          </p:sp>
        </p:grpSp>
        <p:sp>
          <p:nvSpPr>
            <p:cNvPr id="31" name="椭圆 70"/>
            <p:cNvSpPr/>
            <p:nvPr/>
          </p:nvSpPr>
          <p:spPr>
            <a:xfrm>
              <a:off x="1936301" y="1891882"/>
              <a:ext cx="304138" cy="366595"/>
            </a:xfrm>
            <a:custGeom>
              <a:avLst/>
              <a:gdLst/>
              <a:ahLst/>
              <a:cxnLst/>
              <a:rect l="l" t="t" r="r" b="b"/>
              <a:pathLst>
                <a:path w="1674290" h="2018114">
                  <a:moveTo>
                    <a:pt x="307141" y="691642"/>
                  </a:moveTo>
                  <a:lnTo>
                    <a:pt x="1378912" y="691642"/>
                  </a:lnTo>
                  <a:lnTo>
                    <a:pt x="1369387" y="1458335"/>
                  </a:lnTo>
                  <a:cubicBezTo>
                    <a:pt x="1369387" y="1541769"/>
                    <a:pt x="1301750" y="1609406"/>
                    <a:pt x="1218316" y="1609406"/>
                  </a:cubicBezTo>
                  <a:lnTo>
                    <a:pt x="1158892" y="1609406"/>
                  </a:lnTo>
                  <a:lnTo>
                    <a:pt x="1158892" y="1898352"/>
                  </a:lnTo>
                  <a:cubicBezTo>
                    <a:pt x="1158892" y="1964495"/>
                    <a:pt x="1105273" y="2018114"/>
                    <a:pt x="1039130" y="2018114"/>
                  </a:cubicBezTo>
                  <a:cubicBezTo>
                    <a:pt x="972987" y="2018114"/>
                    <a:pt x="919368" y="1964495"/>
                    <a:pt x="919368" y="1898352"/>
                  </a:cubicBezTo>
                  <a:lnTo>
                    <a:pt x="919368" y="1609406"/>
                  </a:lnTo>
                  <a:lnTo>
                    <a:pt x="765901" y="1609406"/>
                  </a:lnTo>
                  <a:lnTo>
                    <a:pt x="765901" y="1898351"/>
                  </a:lnTo>
                  <a:cubicBezTo>
                    <a:pt x="765901" y="1964494"/>
                    <a:pt x="712282" y="2018113"/>
                    <a:pt x="646139" y="2018113"/>
                  </a:cubicBezTo>
                  <a:cubicBezTo>
                    <a:pt x="579996" y="2018113"/>
                    <a:pt x="526377" y="1964494"/>
                    <a:pt x="526377" y="1898351"/>
                  </a:cubicBezTo>
                  <a:lnTo>
                    <a:pt x="526377" y="1609406"/>
                  </a:lnTo>
                  <a:lnTo>
                    <a:pt x="458213" y="1609406"/>
                  </a:lnTo>
                  <a:cubicBezTo>
                    <a:pt x="374779" y="1609406"/>
                    <a:pt x="307141" y="1541769"/>
                    <a:pt x="307141" y="1458335"/>
                  </a:cubicBezTo>
                  <a:lnTo>
                    <a:pt x="307141" y="1156202"/>
                  </a:lnTo>
                  <a:lnTo>
                    <a:pt x="307141" y="854070"/>
                  </a:lnTo>
                  <a:close/>
                  <a:moveTo>
                    <a:pt x="1554528" y="683951"/>
                  </a:moveTo>
                  <a:cubicBezTo>
                    <a:pt x="1620671" y="683951"/>
                    <a:pt x="1674290" y="737570"/>
                    <a:pt x="1674290" y="803713"/>
                  </a:cubicBezTo>
                  <a:lnTo>
                    <a:pt x="1674290" y="1299148"/>
                  </a:lnTo>
                  <a:cubicBezTo>
                    <a:pt x="1674290" y="1365291"/>
                    <a:pt x="1620671" y="1418910"/>
                    <a:pt x="1554528" y="1418910"/>
                  </a:cubicBezTo>
                  <a:cubicBezTo>
                    <a:pt x="1488385" y="1418910"/>
                    <a:pt x="1434766" y="1365291"/>
                    <a:pt x="1434766" y="1299148"/>
                  </a:cubicBezTo>
                  <a:lnTo>
                    <a:pt x="1434766" y="803713"/>
                  </a:lnTo>
                  <a:cubicBezTo>
                    <a:pt x="1434766" y="737570"/>
                    <a:pt x="1488385" y="683951"/>
                    <a:pt x="1554528" y="683951"/>
                  </a:cubicBezTo>
                  <a:close/>
                  <a:moveTo>
                    <a:pt x="119762" y="683950"/>
                  </a:moveTo>
                  <a:cubicBezTo>
                    <a:pt x="185905" y="683950"/>
                    <a:pt x="239524" y="737569"/>
                    <a:pt x="239524" y="803712"/>
                  </a:cubicBezTo>
                  <a:lnTo>
                    <a:pt x="239524" y="1299147"/>
                  </a:lnTo>
                  <a:cubicBezTo>
                    <a:pt x="239524" y="1365290"/>
                    <a:pt x="185905" y="1418909"/>
                    <a:pt x="119762" y="1418909"/>
                  </a:cubicBezTo>
                  <a:cubicBezTo>
                    <a:pt x="53619" y="1418909"/>
                    <a:pt x="0" y="1365290"/>
                    <a:pt x="0" y="1299147"/>
                  </a:cubicBezTo>
                  <a:lnTo>
                    <a:pt x="0" y="803712"/>
                  </a:lnTo>
                  <a:cubicBezTo>
                    <a:pt x="0" y="737569"/>
                    <a:pt x="53619" y="683950"/>
                    <a:pt x="119762" y="683950"/>
                  </a:cubicBezTo>
                  <a:close/>
                  <a:moveTo>
                    <a:pt x="1058285" y="381191"/>
                  </a:moveTo>
                  <a:cubicBezTo>
                    <a:pt x="1028091" y="381191"/>
                    <a:pt x="1003614" y="405668"/>
                    <a:pt x="1003614" y="435862"/>
                  </a:cubicBezTo>
                  <a:cubicBezTo>
                    <a:pt x="1003614" y="466056"/>
                    <a:pt x="1028091" y="490533"/>
                    <a:pt x="1058285" y="490533"/>
                  </a:cubicBezTo>
                  <a:cubicBezTo>
                    <a:pt x="1088479" y="490533"/>
                    <a:pt x="1112956" y="466056"/>
                    <a:pt x="1112956" y="435862"/>
                  </a:cubicBezTo>
                  <a:cubicBezTo>
                    <a:pt x="1112956" y="405668"/>
                    <a:pt x="1088479" y="381191"/>
                    <a:pt x="1058285" y="381191"/>
                  </a:cubicBezTo>
                  <a:close/>
                  <a:moveTo>
                    <a:pt x="620445" y="381191"/>
                  </a:moveTo>
                  <a:cubicBezTo>
                    <a:pt x="590251" y="381191"/>
                    <a:pt x="565774" y="405668"/>
                    <a:pt x="565774" y="435862"/>
                  </a:cubicBezTo>
                  <a:cubicBezTo>
                    <a:pt x="565774" y="466056"/>
                    <a:pt x="590251" y="490533"/>
                    <a:pt x="620445" y="490533"/>
                  </a:cubicBezTo>
                  <a:cubicBezTo>
                    <a:pt x="650639" y="490533"/>
                    <a:pt x="675116" y="466056"/>
                    <a:pt x="675116" y="435862"/>
                  </a:cubicBezTo>
                  <a:cubicBezTo>
                    <a:pt x="675116" y="405668"/>
                    <a:pt x="650639" y="381191"/>
                    <a:pt x="620445" y="381191"/>
                  </a:cubicBezTo>
                  <a:close/>
                  <a:moveTo>
                    <a:pt x="508384" y="1373"/>
                  </a:moveTo>
                  <a:cubicBezTo>
                    <a:pt x="515956" y="3701"/>
                    <a:pt x="522639" y="8917"/>
                    <a:pt x="526639" y="16470"/>
                  </a:cubicBezTo>
                  <a:lnTo>
                    <a:pt x="615978" y="185144"/>
                  </a:lnTo>
                  <a:cubicBezTo>
                    <a:pt x="687009" y="148129"/>
                    <a:pt x="767930" y="128483"/>
                    <a:pt x="853439" y="128483"/>
                  </a:cubicBezTo>
                  <a:cubicBezTo>
                    <a:pt x="932860" y="128483"/>
                    <a:pt x="1008322" y="145431"/>
                    <a:pt x="1075718" y="177325"/>
                  </a:cubicBezTo>
                  <a:lnTo>
                    <a:pt x="1150798" y="40824"/>
                  </a:lnTo>
                  <a:cubicBezTo>
                    <a:pt x="1154917" y="33335"/>
                    <a:pt x="1161682" y="28224"/>
                    <a:pt x="1169289" y="26016"/>
                  </a:cubicBezTo>
                  <a:cubicBezTo>
                    <a:pt x="1176896" y="23808"/>
                    <a:pt x="1185346" y="24501"/>
                    <a:pt x="1192835" y="28621"/>
                  </a:cubicBezTo>
                  <a:cubicBezTo>
                    <a:pt x="1207813" y="36859"/>
                    <a:pt x="1213277" y="55680"/>
                    <a:pt x="1205038" y="70658"/>
                  </a:cubicBezTo>
                  <a:lnTo>
                    <a:pt x="1130773" y="205677"/>
                  </a:lnTo>
                  <a:cubicBezTo>
                    <a:pt x="1280708" y="293097"/>
                    <a:pt x="1383706" y="450928"/>
                    <a:pt x="1395615" y="633899"/>
                  </a:cubicBezTo>
                  <a:lnTo>
                    <a:pt x="311263" y="633899"/>
                  </a:lnTo>
                  <a:cubicBezTo>
                    <a:pt x="322782" y="456918"/>
                    <a:pt x="419524" y="303459"/>
                    <a:pt x="560939" y="213488"/>
                  </a:cubicBezTo>
                  <a:lnTo>
                    <a:pt x="471935" y="45445"/>
                  </a:lnTo>
                  <a:cubicBezTo>
                    <a:pt x="463934" y="30339"/>
                    <a:pt x="469694" y="11606"/>
                    <a:pt x="484800" y="3605"/>
                  </a:cubicBezTo>
                  <a:cubicBezTo>
                    <a:pt x="492353" y="-395"/>
                    <a:pt x="500812" y="-955"/>
                    <a:pt x="508384" y="1373"/>
                  </a:cubicBezTo>
                  <a:close/>
                </a:path>
              </a:pathLst>
            </a:custGeom>
            <a:solidFill>
              <a:srgbClr val="C09C76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561083" y="2782253"/>
            <a:ext cx="3528392" cy="852318"/>
            <a:chOff x="1787682" y="2627784"/>
            <a:chExt cx="3528392" cy="852318"/>
          </a:xfrm>
        </p:grpSpPr>
        <p:sp>
          <p:nvSpPr>
            <p:cNvPr id="35" name="Freeform 5"/>
            <p:cNvSpPr/>
            <p:nvPr/>
          </p:nvSpPr>
          <p:spPr bwMode="auto">
            <a:xfrm rot="5400000">
              <a:off x="1749105" y="2674475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440816" y="2627784"/>
              <a:ext cx="2875258" cy="852318"/>
              <a:chOff x="3451161" y="3890565"/>
              <a:chExt cx="2875258" cy="852318"/>
            </a:xfrm>
          </p:grpSpPr>
          <p:sp>
            <p:nvSpPr>
              <p:cNvPr id="42" name="文本框 19"/>
              <p:cNvSpPr txBox="1"/>
              <p:nvPr/>
            </p:nvSpPr>
            <p:spPr>
              <a:xfrm>
                <a:off x="3451161" y="3890565"/>
                <a:ext cx="1725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9C76"/>
                    </a:solidFill>
                    <a:cs typeface="+mn-ea"/>
                    <a:sym typeface="+mn-lt"/>
                  </a:rPr>
                  <a:t>微软系统开发</a:t>
                </a:r>
              </a:p>
            </p:txBody>
          </p:sp>
          <p:sp>
            <p:nvSpPr>
              <p:cNvPr id="43" name="文本框 20"/>
              <p:cNvSpPr txBox="1"/>
              <p:nvPr/>
            </p:nvSpPr>
            <p:spPr>
              <a:xfrm>
                <a:off x="3457191" y="4219663"/>
                <a:ext cx="28692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您的内容打在这里，或者通过复制您的文本后，在此框中粘贴。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936301" y="2838219"/>
              <a:ext cx="287749" cy="289711"/>
              <a:chOff x="3771900" y="3200400"/>
              <a:chExt cx="2011680" cy="2025396"/>
            </a:xfrm>
            <a:solidFill>
              <a:srgbClr val="01ACBE"/>
            </a:solidFill>
          </p:grpSpPr>
          <p:sp>
            <p:nvSpPr>
              <p:cNvPr id="38" name="任意多边形 37"/>
              <p:cNvSpPr/>
              <p:nvPr/>
            </p:nvSpPr>
            <p:spPr>
              <a:xfrm>
                <a:off x="3776339" y="3204839"/>
                <a:ext cx="772446" cy="958898"/>
              </a:xfrm>
              <a:custGeom>
                <a:avLst/>
                <a:gdLst>
                  <a:gd name="connsiteX0" fmla="*/ 0 w 770708"/>
                  <a:gd name="connsiteY0" fmla="*/ 104503 h 796834"/>
                  <a:gd name="connsiteX1" fmla="*/ 0 w 770708"/>
                  <a:gd name="connsiteY1" fmla="*/ 796834 h 796834"/>
                  <a:gd name="connsiteX2" fmla="*/ 770708 w 770708"/>
                  <a:gd name="connsiteY2" fmla="*/ 770709 h 796834"/>
                  <a:gd name="connsiteX3" fmla="*/ 770708 w 770708"/>
                  <a:gd name="connsiteY3" fmla="*/ 0 h 796834"/>
                  <a:gd name="connsiteX4" fmla="*/ 0 w 770708"/>
                  <a:gd name="connsiteY4" fmla="*/ 104503 h 79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708" h="796834">
                    <a:moveTo>
                      <a:pt x="0" y="104503"/>
                    </a:moveTo>
                    <a:lnTo>
                      <a:pt x="0" y="796834"/>
                    </a:lnTo>
                    <a:lnTo>
                      <a:pt x="770708" y="770709"/>
                    </a:lnTo>
                    <a:lnTo>
                      <a:pt x="770708" y="0"/>
                    </a:lnTo>
                    <a:lnTo>
                      <a:pt x="0" y="104503"/>
                    </a:lnTo>
                    <a:close/>
                  </a:path>
                </a:pathLst>
              </a:custGeom>
              <a:solidFill>
                <a:srgbClr val="C09C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4704588" y="3200400"/>
                <a:ext cx="1078992" cy="937260"/>
              </a:xfrm>
              <a:custGeom>
                <a:avLst/>
                <a:gdLst>
                  <a:gd name="connsiteX0" fmla="*/ 0 w 1078992"/>
                  <a:gd name="connsiteY0" fmla="*/ 155448 h 937260"/>
                  <a:gd name="connsiteX1" fmla="*/ 1078992 w 1078992"/>
                  <a:gd name="connsiteY1" fmla="*/ 0 h 937260"/>
                  <a:gd name="connsiteX2" fmla="*/ 1078992 w 1078992"/>
                  <a:gd name="connsiteY2" fmla="*/ 928116 h 937260"/>
                  <a:gd name="connsiteX3" fmla="*/ 9144 w 1078992"/>
                  <a:gd name="connsiteY3" fmla="*/ 937260 h 937260"/>
                  <a:gd name="connsiteX4" fmla="*/ 0 w 1078992"/>
                  <a:gd name="connsiteY4" fmla="*/ 155448 h 937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8992" h="937260">
                    <a:moveTo>
                      <a:pt x="0" y="155448"/>
                    </a:moveTo>
                    <a:lnTo>
                      <a:pt x="1078992" y="0"/>
                    </a:lnTo>
                    <a:lnTo>
                      <a:pt x="1078992" y="928116"/>
                    </a:lnTo>
                    <a:lnTo>
                      <a:pt x="9144" y="937260"/>
                    </a:lnTo>
                    <a:lnTo>
                      <a:pt x="0" y="155448"/>
                    </a:lnTo>
                    <a:close/>
                  </a:path>
                </a:pathLst>
              </a:custGeom>
              <a:solidFill>
                <a:srgbClr val="C09C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3771900" y="4279392"/>
                <a:ext cx="772668" cy="786384"/>
              </a:xfrm>
              <a:custGeom>
                <a:avLst/>
                <a:gdLst>
                  <a:gd name="connsiteX0" fmla="*/ 0 w 772668"/>
                  <a:gd name="connsiteY0" fmla="*/ 0 h 786384"/>
                  <a:gd name="connsiteX1" fmla="*/ 772668 w 772668"/>
                  <a:gd name="connsiteY1" fmla="*/ 13716 h 786384"/>
                  <a:gd name="connsiteX2" fmla="*/ 772668 w 772668"/>
                  <a:gd name="connsiteY2" fmla="*/ 786384 h 786384"/>
                  <a:gd name="connsiteX3" fmla="*/ 4572 w 772668"/>
                  <a:gd name="connsiteY3" fmla="*/ 667512 h 786384"/>
                  <a:gd name="connsiteX4" fmla="*/ 0 w 772668"/>
                  <a:gd name="connsiteY4" fmla="*/ 0 h 7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2668" h="786384">
                    <a:moveTo>
                      <a:pt x="0" y="0"/>
                    </a:moveTo>
                    <a:lnTo>
                      <a:pt x="772668" y="13716"/>
                    </a:lnTo>
                    <a:lnTo>
                      <a:pt x="772668" y="786384"/>
                    </a:lnTo>
                    <a:lnTo>
                      <a:pt x="4572" y="6675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9C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任意多边形 40"/>
              <p:cNvSpPr/>
              <p:nvPr/>
            </p:nvSpPr>
            <p:spPr>
              <a:xfrm>
                <a:off x="4704587" y="4293109"/>
                <a:ext cx="1076201" cy="932687"/>
              </a:xfrm>
              <a:custGeom>
                <a:avLst/>
                <a:gdLst>
                  <a:gd name="connsiteX0" fmla="*/ 0 w 1092708"/>
                  <a:gd name="connsiteY0" fmla="*/ 0 h 932688"/>
                  <a:gd name="connsiteX1" fmla="*/ 0 w 1092708"/>
                  <a:gd name="connsiteY1" fmla="*/ 795528 h 932688"/>
                  <a:gd name="connsiteX2" fmla="*/ 1092708 w 1092708"/>
                  <a:gd name="connsiteY2" fmla="*/ 932688 h 932688"/>
                  <a:gd name="connsiteX3" fmla="*/ 1092708 w 1092708"/>
                  <a:gd name="connsiteY3" fmla="*/ 9144 h 932688"/>
                  <a:gd name="connsiteX4" fmla="*/ 0 w 1092708"/>
                  <a:gd name="connsiteY4" fmla="*/ 0 h 93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708" h="932688">
                    <a:moveTo>
                      <a:pt x="0" y="0"/>
                    </a:moveTo>
                    <a:lnTo>
                      <a:pt x="0" y="795528"/>
                    </a:lnTo>
                    <a:lnTo>
                      <a:pt x="1092708" y="932688"/>
                    </a:lnTo>
                    <a:lnTo>
                      <a:pt x="1092708" y="9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9C7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1561083" y="3813397"/>
            <a:ext cx="3528392" cy="839739"/>
            <a:chOff x="1787682" y="3576467"/>
            <a:chExt cx="3528392" cy="839739"/>
          </a:xfrm>
        </p:grpSpPr>
        <p:sp>
          <p:nvSpPr>
            <p:cNvPr id="45" name="Freeform 5"/>
            <p:cNvSpPr/>
            <p:nvPr/>
          </p:nvSpPr>
          <p:spPr bwMode="auto">
            <a:xfrm rot="5400000">
              <a:off x="1749105" y="3618293"/>
              <a:ext cx="678528" cy="60137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100000"/>
                  </a:schemeClr>
                </a:gs>
                <a:gs pos="2000">
                  <a:schemeClr val="bg1">
                    <a:lumMod val="79000"/>
                  </a:schemeClr>
                </a:gs>
              </a:gsLst>
              <a:lin ang="18900000" scaled="0"/>
              <a:tileRect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18900000" scaled="0"/>
                <a:tileRect/>
              </a:gradFill>
            </a:ln>
            <a:effectLst>
              <a:outerShdw blurRad="1651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440816" y="3576467"/>
              <a:ext cx="2875258" cy="839739"/>
              <a:chOff x="3451161" y="3890565"/>
              <a:chExt cx="2875258" cy="839739"/>
            </a:xfrm>
          </p:grpSpPr>
          <p:sp>
            <p:nvSpPr>
              <p:cNvPr id="50" name="文本框 22"/>
              <p:cNvSpPr txBox="1"/>
              <p:nvPr/>
            </p:nvSpPr>
            <p:spPr>
              <a:xfrm>
                <a:off x="3451161" y="3890565"/>
                <a:ext cx="1725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C09C76"/>
                    </a:solidFill>
                    <a:cs typeface="+mn-ea"/>
                    <a:sym typeface="+mn-lt"/>
                  </a:rPr>
                  <a:t>苹果系统开发</a:t>
                </a:r>
              </a:p>
            </p:txBody>
          </p:sp>
          <p:sp>
            <p:nvSpPr>
              <p:cNvPr id="51" name="文本框 23"/>
              <p:cNvSpPr txBox="1"/>
              <p:nvPr/>
            </p:nvSpPr>
            <p:spPr>
              <a:xfrm>
                <a:off x="3457191" y="4207084"/>
                <a:ext cx="28692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您的内容打在这里，或者通过复制您的文本后，在此框中粘贴。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948280" y="3730972"/>
              <a:ext cx="280179" cy="337748"/>
              <a:chOff x="4141788" y="809625"/>
              <a:chExt cx="3600450" cy="4340225"/>
            </a:xfrm>
            <a:solidFill>
              <a:srgbClr val="FFB954"/>
            </a:solidFill>
          </p:grpSpPr>
          <p:sp>
            <p:nvSpPr>
              <p:cNvPr id="48" name="Freeform 7"/>
              <p:cNvSpPr/>
              <p:nvPr/>
            </p:nvSpPr>
            <p:spPr bwMode="auto">
              <a:xfrm>
                <a:off x="4141788" y="1774825"/>
                <a:ext cx="3600450" cy="3375025"/>
              </a:xfrm>
              <a:custGeom>
                <a:avLst/>
                <a:gdLst>
                  <a:gd name="T0" fmla="*/ 923 w 958"/>
                  <a:gd name="T1" fmla="*/ 114 h 898"/>
                  <a:gd name="T2" fmla="*/ 721 w 958"/>
                  <a:gd name="T3" fmla="*/ 0 h 898"/>
                  <a:gd name="T4" fmla="*/ 508 w 958"/>
                  <a:gd name="T5" fmla="*/ 65 h 898"/>
                  <a:gd name="T6" fmla="*/ 326 w 958"/>
                  <a:gd name="T7" fmla="*/ 3 h 898"/>
                  <a:gd name="T8" fmla="*/ 0 w 958"/>
                  <a:gd name="T9" fmla="*/ 341 h 898"/>
                  <a:gd name="T10" fmla="*/ 107 w 958"/>
                  <a:gd name="T11" fmla="*/ 734 h 898"/>
                  <a:gd name="T12" fmla="*/ 301 w 958"/>
                  <a:gd name="T13" fmla="*/ 898 h 898"/>
                  <a:gd name="T14" fmla="*/ 494 w 958"/>
                  <a:gd name="T15" fmla="*/ 849 h 898"/>
                  <a:gd name="T16" fmla="*/ 681 w 958"/>
                  <a:gd name="T17" fmla="*/ 894 h 898"/>
                  <a:gd name="T18" fmla="*/ 958 w 958"/>
                  <a:gd name="T19" fmla="*/ 583 h 898"/>
                  <a:gd name="T20" fmla="*/ 956 w 958"/>
                  <a:gd name="T21" fmla="*/ 567 h 898"/>
                  <a:gd name="T22" fmla="*/ 956 w 958"/>
                  <a:gd name="T23" fmla="*/ 559 h 898"/>
                  <a:gd name="T24" fmla="*/ 812 w 958"/>
                  <a:gd name="T25" fmla="*/ 327 h 898"/>
                  <a:gd name="T26" fmla="*/ 920 w 958"/>
                  <a:gd name="T27" fmla="*/ 116 h 898"/>
                  <a:gd name="T28" fmla="*/ 923 w 958"/>
                  <a:gd name="T29" fmla="*/ 114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58" h="898">
                    <a:moveTo>
                      <a:pt x="923" y="114"/>
                    </a:moveTo>
                    <a:cubicBezTo>
                      <a:pt x="877" y="57"/>
                      <a:pt x="816" y="0"/>
                      <a:pt x="721" y="0"/>
                    </a:cubicBezTo>
                    <a:cubicBezTo>
                      <a:pt x="655" y="0"/>
                      <a:pt x="599" y="65"/>
                      <a:pt x="508" y="65"/>
                    </a:cubicBezTo>
                    <a:cubicBezTo>
                      <a:pt x="435" y="65"/>
                      <a:pt x="405" y="3"/>
                      <a:pt x="326" y="3"/>
                    </a:cubicBezTo>
                    <a:cubicBezTo>
                      <a:pt x="162" y="3"/>
                      <a:pt x="0" y="150"/>
                      <a:pt x="0" y="341"/>
                    </a:cubicBezTo>
                    <a:cubicBezTo>
                      <a:pt x="0" y="442"/>
                      <a:pt x="33" y="598"/>
                      <a:pt x="107" y="734"/>
                    </a:cubicBezTo>
                    <a:cubicBezTo>
                      <a:pt x="161" y="834"/>
                      <a:pt x="227" y="898"/>
                      <a:pt x="301" y="898"/>
                    </a:cubicBezTo>
                    <a:cubicBezTo>
                      <a:pt x="355" y="898"/>
                      <a:pt x="418" y="849"/>
                      <a:pt x="494" y="849"/>
                    </a:cubicBezTo>
                    <a:cubicBezTo>
                      <a:pt x="560" y="849"/>
                      <a:pt x="621" y="894"/>
                      <a:pt x="681" y="894"/>
                    </a:cubicBezTo>
                    <a:cubicBezTo>
                      <a:pt x="825" y="894"/>
                      <a:pt x="958" y="707"/>
                      <a:pt x="958" y="583"/>
                    </a:cubicBezTo>
                    <a:cubicBezTo>
                      <a:pt x="958" y="576"/>
                      <a:pt x="956" y="572"/>
                      <a:pt x="956" y="567"/>
                    </a:cubicBezTo>
                    <a:cubicBezTo>
                      <a:pt x="956" y="559"/>
                      <a:pt x="956" y="559"/>
                      <a:pt x="956" y="559"/>
                    </a:cubicBezTo>
                    <a:cubicBezTo>
                      <a:pt x="863" y="509"/>
                      <a:pt x="812" y="434"/>
                      <a:pt x="812" y="327"/>
                    </a:cubicBezTo>
                    <a:cubicBezTo>
                      <a:pt x="812" y="240"/>
                      <a:pt x="850" y="164"/>
                      <a:pt x="920" y="116"/>
                    </a:cubicBezTo>
                    <a:cubicBezTo>
                      <a:pt x="923" y="114"/>
                      <a:pt x="923" y="114"/>
                      <a:pt x="923" y="114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FFB95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8"/>
              <p:cNvSpPr/>
              <p:nvPr/>
            </p:nvSpPr>
            <p:spPr bwMode="auto">
              <a:xfrm>
                <a:off x="6021388" y="809625"/>
                <a:ext cx="792163" cy="1135063"/>
              </a:xfrm>
              <a:custGeom>
                <a:avLst/>
                <a:gdLst>
                  <a:gd name="T0" fmla="*/ 5 w 211"/>
                  <a:gd name="T1" fmla="*/ 302 h 302"/>
                  <a:gd name="T2" fmla="*/ 211 w 211"/>
                  <a:gd name="T3" fmla="*/ 47 h 302"/>
                  <a:gd name="T4" fmla="*/ 208 w 211"/>
                  <a:gd name="T5" fmla="*/ 6 h 302"/>
                  <a:gd name="T6" fmla="*/ 207 w 211"/>
                  <a:gd name="T7" fmla="*/ 0 h 302"/>
                  <a:gd name="T8" fmla="*/ 0 w 211"/>
                  <a:gd name="T9" fmla="*/ 249 h 302"/>
                  <a:gd name="T10" fmla="*/ 5 w 211"/>
                  <a:gd name="T11" fmla="*/ 295 h 302"/>
                  <a:gd name="T12" fmla="*/ 5 w 211"/>
                  <a:gd name="T1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302">
                    <a:moveTo>
                      <a:pt x="5" y="302"/>
                    </a:moveTo>
                    <a:cubicBezTo>
                      <a:pt x="112" y="268"/>
                      <a:pt x="211" y="188"/>
                      <a:pt x="211" y="47"/>
                    </a:cubicBezTo>
                    <a:cubicBezTo>
                      <a:pt x="211" y="36"/>
                      <a:pt x="210" y="22"/>
                      <a:pt x="208" y="6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98" y="30"/>
                      <a:pt x="0" y="115"/>
                      <a:pt x="0" y="249"/>
                    </a:cubicBezTo>
                    <a:cubicBezTo>
                      <a:pt x="0" y="262"/>
                      <a:pt x="1" y="278"/>
                      <a:pt x="5" y="295"/>
                    </a:cubicBezTo>
                    <a:cubicBezTo>
                      <a:pt x="5" y="302"/>
                      <a:pt x="5" y="302"/>
                      <a:pt x="5" y="302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FFB954"/>
                  </a:soli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57" name="直接连接符 56"/>
          <p:cNvCxnSpPr/>
          <p:nvPr/>
        </p:nvCxnSpPr>
        <p:spPr>
          <a:xfrm>
            <a:off x="1710190" y="5445125"/>
            <a:ext cx="877162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25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25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11" grpId="0" bldLvl="0" animBg="1"/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26470" y="85081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团队合作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468245" y="1792922"/>
            <a:ext cx="2652807" cy="3446339"/>
            <a:chOff x="3446157" y="1908877"/>
            <a:chExt cx="3587723" cy="4660916"/>
          </a:xfrm>
        </p:grpSpPr>
        <p:sp>
          <p:nvSpPr>
            <p:cNvPr id="8" name="圆角矩形 7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 rot="16200000">
              <a:off x="3295850" y="2263222"/>
              <a:ext cx="2643766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5"/>
            <p:cNvSpPr/>
            <p:nvPr/>
          </p:nvSpPr>
          <p:spPr bwMode="auto">
            <a:xfrm rot="16200000">
              <a:off x="3589407" y="2523402"/>
              <a:ext cx="2056648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300778" y="3026628"/>
            <a:ext cx="2652807" cy="3446339"/>
            <a:chOff x="3446157" y="1908877"/>
            <a:chExt cx="3587723" cy="4660916"/>
          </a:xfrm>
        </p:grpSpPr>
        <p:sp>
          <p:nvSpPr>
            <p:cNvPr id="13" name="圆角矩形 1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5"/>
            <p:cNvSpPr/>
            <p:nvPr/>
          </p:nvSpPr>
          <p:spPr bwMode="auto">
            <a:xfrm rot="16200000">
              <a:off x="3295850" y="2263222"/>
              <a:ext cx="2643766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5"/>
            <p:cNvSpPr/>
            <p:nvPr/>
          </p:nvSpPr>
          <p:spPr bwMode="auto">
            <a:xfrm rot="16200000">
              <a:off x="3589407" y="2523402"/>
              <a:ext cx="2056648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33312" y="1792922"/>
            <a:ext cx="2652807" cy="3446339"/>
            <a:chOff x="3446157" y="1908877"/>
            <a:chExt cx="3587723" cy="4660916"/>
          </a:xfrm>
        </p:grpSpPr>
        <p:sp>
          <p:nvSpPr>
            <p:cNvPr id="18" name="圆角矩形 17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5"/>
            <p:cNvSpPr/>
            <p:nvPr/>
          </p:nvSpPr>
          <p:spPr bwMode="auto">
            <a:xfrm rot="16200000">
              <a:off x="3295850" y="2263222"/>
              <a:ext cx="2643766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5"/>
            <p:cNvSpPr/>
            <p:nvPr/>
          </p:nvSpPr>
          <p:spPr bwMode="auto">
            <a:xfrm rot="16200000">
              <a:off x="3589407" y="2523402"/>
              <a:ext cx="2056648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65845" y="3026627"/>
            <a:ext cx="2652808" cy="3446339"/>
            <a:chOff x="1965845" y="3026627"/>
            <a:chExt cx="2652808" cy="3446339"/>
          </a:xfrm>
        </p:grpSpPr>
        <p:sp>
          <p:nvSpPr>
            <p:cNvPr id="23" name="圆角矩形 22"/>
            <p:cNvSpPr/>
            <p:nvPr/>
          </p:nvSpPr>
          <p:spPr>
            <a:xfrm rot="2760000">
              <a:off x="1709071" y="3563385"/>
              <a:ext cx="3446339" cy="2372824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5"/>
            <p:cNvSpPr/>
            <p:nvPr/>
          </p:nvSpPr>
          <p:spPr bwMode="auto">
            <a:xfrm rot="16200000">
              <a:off x="1854706" y="3288635"/>
              <a:ext cx="1954833" cy="173255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760000">
              <a:off x="1907475" y="3743628"/>
              <a:ext cx="2923271" cy="1916972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5"/>
            <p:cNvSpPr/>
            <p:nvPr/>
          </p:nvSpPr>
          <p:spPr bwMode="auto">
            <a:xfrm rot="16200000">
              <a:off x="2071766" y="3481015"/>
              <a:ext cx="1520711" cy="134779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14973" y="3661455"/>
            <a:ext cx="1068358" cy="984139"/>
            <a:chOff x="2711519" y="4342226"/>
            <a:chExt cx="1068358" cy="984139"/>
          </a:xfrm>
        </p:grpSpPr>
        <p:sp>
          <p:nvSpPr>
            <p:cNvPr id="28" name="文本框 46"/>
            <p:cNvSpPr txBox="1"/>
            <p:nvPr/>
          </p:nvSpPr>
          <p:spPr>
            <a:xfrm>
              <a:off x="2711519" y="4342226"/>
              <a:ext cx="10314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C09C76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9" name="文本框 47"/>
            <p:cNvSpPr txBox="1"/>
            <p:nvPr/>
          </p:nvSpPr>
          <p:spPr>
            <a:xfrm>
              <a:off x="2738817" y="4957033"/>
              <a:ext cx="1041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9C76"/>
                  </a:solidFill>
                  <a:cs typeface="+mn-ea"/>
                  <a:sym typeface="+mn-lt"/>
                </a:rPr>
                <a:t>STEP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88282" y="2429136"/>
            <a:ext cx="1045498" cy="984139"/>
            <a:chOff x="2734379" y="4342226"/>
            <a:chExt cx="1045498" cy="984139"/>
          </a:xfrm>
        </p:grpSpPr>
        <p:sp>
          <p:nvSpPr>
            <p:cNvPr id="31" name="文本框 49"/>
            <p:cNvSpPr txBox="1"/>
            <p:nvPr/>
          </p:nvSpPr>
          <p:spPr>
            <a:xfrm>
              <a:off x="2734379" y="4342226"/>
              <a:ext cx="10314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C09C76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2" name="文本框 50"/>
            <p:cNvSpPr txBox="1"/>
            <p:nvPr/>
          </p:nvSpPr>
          <p:spPr>
            <a:xfrm>
              <a:off x="2738817" y="4957033"/>
              <a:ext cx="1041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9C76"/>
                  </a:solidFill>
                  <a:cs typeface="+mn-ea"/>
                  <a:sym typeface="+mn-lt"/>
                </a:rPr>
                <a:t>STEP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54281" y="3669993"/>
            <a:ext cx="1045498" cy="984139"/>
            <a:chOff x="2734379" y="4342226"/>
            <a:chExt cx="1045498" cy="984139"/>
          </a:xfrm>
        </p:grpSpPr>
        <p:sp>
          <p:nvSpPr>
            <p:cNvPr id="34" name="文本框 52"/>
            <p:cNvSpPr txBox="1"/>
            <p:nvPr/>
          </p:nvSpPr>
          <p:spPr>
            <a:xfrm>
              <a:off x="2734379" y="4342226"/>
              <a:ext cx="10314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C09C76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5" name="文本框 53"/>
            <p:cNvSpPr txBox="1"/>
            <p:nvPr/>
          </p:nvSpPr>
          <p:spPr>
            <a:xfrm>
              <a:off x="2738817" y="4957033"/>
              <a:ext cx="1041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9C76"/>
                  </a:solidFill>
                  <a:cs typeface="+mn-ea"/>
                  <a:sym typeface="+mn-lt"/>
                </a:rPr>
                <a:t>STEP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809924" y="2429136"/>
            <a:ext cx="1045498" cy="984139"/>
            <a:chOff x="2734379" y="4342226"/>
            <a:chExt cx="1045498" cy="984139"/>
          </a:xfrm>
        </p:grpSpPr>
        <p:sp>
          <p:nvSpPr>
            <p:cNvPr id="37" name="文本框 55"/>
            <p:cNvSpPr txBox="1"/>
            <p:nvPr/>
          </p:nvSpPr>
          <p:spPr>
            <a:xfrm>
              <a:off x="2734379" y="4342226"/>
              <a:ext cx="10314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rgbClr val="C09C76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38" name="文本框 56"/>
            <p:cNvSpPr txBox="1"/>
            <p:nvPr/>
          </p:nvSpPr>
          <p:spPr>
            <a:xfrm>
              <a:off x="2738817" y="4957033"/>
              <a:ext cx="1041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9C76"/>
                  </a:solidFill>
                  <a:cs typeface="+mn-ea"/>
                  <a:sym typeface="+mn-lt"/>
                </a:rPr>
                <a:t>STEP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866512" y="1968675"/>
            <a:ext cx="2042108" cy="1100285"/>
            <a:chOff x="1458293" y="2666959"/>
            <a:chExt cx="2042108" cy="1100285"/>
          </a:xfrm>
        </p:grpSpPr>
        <p:grpSp>
          <p:nvGrpSpPr>
            <p:cNvPr id="40" name="Group 20"/>
            <p:cNvGrpSpPr>
              <a:grpSpLocks noChangeAspect="1"/>
            </p:cNvGrpSpPr>
            <p:nvPr/>
          </p:nvGrpSpPr>
          <p:grpSpPr bwMode="auto">
            <a:xfrm>
              <a:off x="1562269" y="27472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43" name="Freeform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文本框 62"/>
            <p:cNvSpPr txBox="1"/>
            <p:nvPr/>
          </p:nvSpPr>
          <p:spPr>
            <a:xfrm>
              <a:off x="1815314" y="2666959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核心是人</a:t>
              </a:r>
            </a:p>
          </p:txBody>
        </p:sp>
        <p:sp>
          <p:nvSpPr>
            <p:cNvPr id="42" name="文本框 63"/>
            <p:cNvSpPr txBox="1"/>
            <p:nvPr/>
          </p:nvSpPr>
          <p:spPr>
            <a:xfrm>
              <a:off x="1458293" y="3028580"/>
              <a:ext cx="20421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05534" y="1971871"/>
            <a:ext cx="2756259" cy="1097089"/>
            <a:chOff x="3522268" y="1749175"/>
            <a:chExt cx="2756259" cy="1097089"/>
          </a:xfrm>
        </p:grpSpPr>
        <p:sp>
          <p:nvSpPr>
            <p:cNvPr id="49" name="文本框 93"/>
            <p:cNvSpPr txBox="1"/>
            <p:nvPr/>
          </p:nvSpPr>
          <p:spPr>
            <a:xfrm>
              <a:off x="4679867" y="1749175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包容的心态</a:t>
              </a:r>
            </a:p>
          </p:txBody>
        </p:sp>
        <p:sp>
          <p:nvSpPr>
            <p:cNvPr id="50" name="文本框 94"/>
            <p:cNvSpPr txBox="1"/>
            <p:nvPr/>
          </p:nvSpPr>
          <p:spPr>
            <a:xfrm>
              <a:off x="3522268" y="2107600"/>
              <a:ext cx="21990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419162" y="4153683"/>
            <a:ext cx="2085517" cy="1127840"/>
            <a:chOff x="5158027" y="793630"/>
            <a:chExt cx="2085517" cy="1127840"/>
          </a:xfrm>
        </p:grpSpPr>
        <p:grpSp>
          <p:nvGrpSpPr>
            <p:cNvPr id="66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69" name="Freeform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 15"/>
              <p:cNvSpPr/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 16"/>
              <p:cNvSpPr/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7" name="文本框 95"/>
            <p:cNvSpPr txBox="1"/>
            <p:nvPr/>
          </p:nvSpPr>
          <p:spPr>
            <a:xfrm>
              <a:off x="5526322" y="793630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保持谦虚</a:t>
              </a:r>
            </a:p>
          </p:txBody>
        </p:sp>
        <p:sp>
          <p:nvSpPr>
            <p:cNvPr id="68" name="文本框 96"/>
            <p:cNvSpPr txBox="1"/>
            <p:nvPr/>
          </p:nvSpPr>
          <p:spPr>
            <a:xfrm>
              <a:off x="5158027" y="1182806"/>
              <a:ext cx="208551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050138" y="4189759"/>
            <a:ext cx="2015498" cy="1111449"/>
            <a:chOff x="5844016" y="4614557"/>
            <a:chExt cx="2015498" cy="1111449"/>
          </a:xfrm>
        </p:grpSpPr>
        <p:grpSp>
          <p:nvGrpSpPr>
            <p:cNvPr id="74" name="Group 27"/>
            <p:cNvGrpSpPr>
              <a:grpSpLocks noChangeAspect="1"/>
            </p:cNvGrpSpPr>
            <p:nvPr/>
          </p:nvGrpSpPr>
          <p:grpSpPr bwMode="auto">
            <a:xfrm>
              <a:off x="5955898" y="4632559"/>
              <a:ext cx="276289" cy="303467"/>
              <a:chOff x="3811" y="2125"/>
              <a:chExt cx="61" cy="67"/>
            </a:xfrm>
            <a:solidFill>
              <a:srgbClr val="01ACBE"/>
            </a:solidFill>
            <a:effectLst/>
          </p:grpSpPr>
          <p:sp>
            <p:nvSpPr>
              <p:cNvPr id="77" name="Freeform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5" name="文本框 97"/>
            <p:cNvSpPr txBox="1"/>
            <p:nvPr/>
          </p:nvSpPr>
          <p:spPr>
            <a:xfrm>
              <a:off x="6201037" y="4614557"/>
              <a:ext cx="1598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了解成员</a:t>
              </a:r>
            </a:p>
          </p:txBody>
        </p:sp>
        <p:sp>
          <p:nvSpPr>
            <p:cNvPr id="76" name="文本框 98"/>
            <p:cNvSpPr txBox="1"/>
            <p:nvPr/>
          </p:nvSpPr>
          <p:spPr>
            <a:xfrm>
              <a:off x="5844016" y="4987342"/>
              <a:ext cx="20154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482711" y="3250502"/>
            <a:ext cx="830914" cy="537022"/>
            <a:chOff x="3482711" y="3250502"/>
            <a:chExt cx="830914" cy="537022"/>
          </a:xfrm>
        </p:grpSpPr>
        <p:grpSp>
          <p:nvGrpSpPr>
            <p:cNvPr id="80" name="组合 79"/>
            <p:cNvGrpSpPr/>
            <p:nvPr/>
          </p:nvGrpSpPr>
          <p:grpSpPr>
            <a:xfrm>
              <a:off x="4155615" y="3250502"/>
              <a:ext cx="158010" cy="158012"/>
              <a:chOff x="4486616" y="3001075"/>
              <a:chExt cx="274695" cy="274699"/>
            </a:xfrm>
          </p:grpSpPr>
          <p:sp>
            <p:nvSpPr>
              <p:cNvPr id="86" name="椭圆 85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482711" y="3629512"/>
              <a:ext cx="158010" cy="158012"/>
              <a:chOff x="4486616" y="3001075"/>
              <a:chExt cx="274695" cy="274699"/>
            </a:xfrm>
          </p:grpSpPr>
          <p:sp>
            <p:nvSpPr>
              <p:cNvPr id="84" name="椭圆 83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2" name="圆角矩形 81"/>
            <p:cNvSpPr/>
            <p:nvPr/>
          </p:nvSpPr>
          <p:spPr>
            <a:xfrm rot="14400000" flipH="1" flipV="1">
              <a:off x="3897416" y="3159700"/>
              <a:ext cx="22409" cy="748925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 rot="14400000" flipH="1" flipV="1">
              <a:off x="3878126" y="3121268"/>
              <a:ext cx="22409" cy="748925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7835317" y="3266377"/>
            <a:ext cx="830914" cy="537022"/>
            <a:chOff x="3482711" y="3250502"/>
            <a:chExt cx="830914" cy="537022"/>
          </a:xfrm>
        </p:grpSpPr>
        <p:grpSp>
          <p:nvGrpSpPr>
            <p:cNvPr id="89" name="组合 88"/>
            <p:cNvGrpSpPr/>
            <p:nvPr/>
          </p:nvGrpSpPr>
          <p:grpSpPr>
            <a:xfrm>
              <a:off x="4155615" y="3250502"/>
              <a:ext cx="158010" cy="158012"/>
              <a:chOff x="4486616" y="3001075"/>
              <a:chExt cx="274695" cy="274699"/>
            </a:xfrm>
          </p:grpSpPr>
          <p:sp>
            <p:nvSpPr>
              <p:cNvPr id="95" name="椭圆 94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3482711" y="3629512"/>
              <a:ext cx="158010" cy="158012"/>
              <a:chOff x="4486616" y="3001075"/>
              <a:chExt cx="274695" cy="274699"/>
            </a:xfrm>
          </p:grpSpPr>
          <p:sp>
            <p:nvSpPr>
              <p:cNvPr id="93" name="椭圆 92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1" name="圆角矩形 90"/>
            <p:cNvSpPr/>
            <p:nvPr/>
          </p:nvSpPr>
          <p:spPr>
            <a:xfrm rot="14400000" flipH="1" flipV="1">
              <a:off x="3897416" y="3159700"/>
              <a:ext cx="22409" cy="748925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 rot="14400000" flipH="1" flipV="1">
              <a:off x="3878126" y="3121268"/>
              <a:ext cx="22409" cy="748925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 flipV="1">
            <a:off x="5659017" y="3266377"/>
            <a:ext cx="830914" cy="537022"/>
            <a:chOff x="3482711" y="3250502"/>
            <a:chExt cx="830914" cy="537022"/>
          </a:xfrm>
        </p:grpSpPr>
        <p:grpSp>
          <p:nvGrpSpPr>
            <p:cNvPr id="98" name="组合 97"/>
            <p:cNvGrpSpPr/>
            <p:nvPr/>
          </p:nvGrpSpPr>
          <p:grpSpPr>
            <a:xfrm>
              <a:off x="4155615" y="3250502"/>
              <a:ext cx="158010" cy="158012"/>
              <a:chOff x="4486616" y="3001075"/>
              <a:chExt cx="274695" cy="274699"/>
            </a:xfrm>
          </p:grpSpPr>
          <p:sp>
            <p:nvSpPr>
              <p:cNvPr id="104" name="椭圆 103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3482711" y="3629512"/>
              <a:ext cx="158010" cy="158012"/>
              <a:chOff x="4486616" y="3001075"/>
              <a:chExt cx="274695" cy="274699"/>
            </a:xfrm>
          </p:grpSpPr>
          <p:sp>
            <p:nvSpPr>
              <p:cNvPr id="102" name="椭圆 101"/>
              <p:cNvSpPr/>
              <p:nvPr/>
            </p:nvSpPr>
            <p:spPr>
              <a:xfrm rot="16200000">
                <a:off x="4486614" y="3001077"/>
                <a:ext cx="274699" cy="274695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 rot="16200000">
                <a:off x="4511585" y="3026055"/>
                <a:ext cx="224753" cy="224751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0" name="圆角矩形 99"/>
            <p:cNvSpPr/>
            <p:nvPr/>
          </p:nvSpPr>
          <p:spPr>
            <a:xfrm rot="14400000" flipH="1" flipV="1">
              <a:off x="3897416" y="3159700"/>
              <a:ext cx="22409" cy="748925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 rot="14400000" flipH="1" flipV="1">
              <a:off x="3878126" y="3121268"/>
              <a:ext cx="22409" cy="748925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Group 18"/>
          <p:cNvGrpSpPr>
            <a:grpSpLocks noChangeAspect="1"/>
          </p:cNvGrpSpPr>
          <p:nvPr/>
        </p:nvGrpSpPr>
        <p:grpSpPr bwMode="auto">
          <a:xfrm>
            <a:off x="6927126" y="1949197"/>
            <a:ext cx="333170" cy="310452"/>
            <a:chOff x="3802" y="2858"/>
            <a:chExt cx="616" cy="574"/>
          </a:xfrm>
          <a:solidFill>
            <a:srgbClr val="C09C76"/>
          </a:solidFill>
        </p:grpSpPr>
        <p:sp>
          <p:nvSpPr>
            <p:cNvPr id="107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1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85525" y="86605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协调能力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160291" y="1126502"/>
            <a:ext cx="3902950" cy="3508177"/>
            <a:chOff x="3802431" y="815742"/>
            <a:chExt cx="4795414" cy="4219455"/>
          </a:xfrm>
          <a:solidFill>
            <a:schemeClr val="bg1">
              <a:lumMod val="85000"/>
              <a:alpha val="36000"/>
            </a:schemeClr>
          </a:solidFill>
        </p:grpSpPr>
        <p:sp>
          <p:nvSpPr>
            <p:cNvPr id="10" name="任意多边形 9"/>
            <p:cNvSpPr/>
            <p:nvPr/>
          </p:nvSpPr>
          <p:spPr>
            <a:xfrm>
              <a:off x="3802431" y="1726704"/>
              <a:ext cx="1114741" cy="1114740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111394" y="2638731"/>
              <a:ext cx="1708759" cy="1708757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251253" y="2688606"/>
              <a:ext cx="2346592" cy="2346591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6189737" y="815742"/>
              <a:ext cx="1569763" cy="1569761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248158" y="1719896"/>
              <a:ext cx="1708759" cy="1708757"/>
            </a:xfrm>
            <a:custGeom>
              <a:avLst/>
              <a:gdLst>
                <a:gd name="connsiteX0" fmla="*/ 870381 w 1740762"/>
                <a:gd name="connsiteY0" fmla="*/ 422211 h 1740760"/>
                <a:gd name="connsiteX1" fmla="*/ 422212 w 1740762"/>
                <a:gd name="connsiteY1" fmla="*/ 870380 h 1740760"/>
                <a:gd name="connsiteX2" fmla="*/ 870381 w 1740762"/>
                <a:gd name="connsiteY2" fmla="*/ 1318549 h 1740760"/>
                <a:gd name="connsiteX3" fmla="*/ 1318550 w 1740762"/>
                <a:gd name="connsiteY3" fmla="*/ 870380 h 1740760"/>
                <a:gd name="connsiteX4" fmla="*/ 870381 w 1740762"/>
                <a:gd name="connsiteY4" fmla="*/ 422211 h 1740760"/>
                <a:gd name="connsiteX5" fmla="*/ 785261 w 1740762"/>
                <a:gd name="connsiteY5" fmla="*/ 0 h 1740760"/>
                <a:gd name="connsiteX6" fmla="*/ 955501 w 1740762"/>
                <a:gd name="connsiteY6" fmla="*/ 0 h 1740760"/>
                <a:gd name="connsiteX7" fmla="*/ 955501 w 1740762"/>
                <a:gd name="connsiteY7" fmla="*/ 134329 h 1740760"/>
                <a:gd name="connsiteX8" fmla="*/ 1014988 w 1740762"/>
                <a:gd name="connsiteY8" fmla="*/ 143408 h 1740760"/>
                <a:gd name="connsiteX9" fmla="*/ 1073317 w 1740762"/>
                <a:gd name="connsiteY9" fmla="*/ 158020 h 1740760"/>
                <a:gd name="connsiteX10" fmla="*/ 1124821 w 1740762"/>
                <a:gd name="connsiteY10" fmla="*/ 33680 h 1740760"/>
                <a:gd name="connsiteX11" fmla="*/ 1282102 w 1740762"/>
                <a:gd name="connsiteY11" fmla="*/ 98828 h 1740760"/>
                <a:gd name="connsiteX12" fmla="*/ 1229998 w 1740762"/>
                <a:gd name="connsiteY12" fmla="*/ 224619 h 1740760"/>
                <a:gd name="connsiteX13" fmla="*/ 1250218 w 1740762"/>
                <a:gd name="connsiteY13" fmla="*/ 235760 h 1740760"/>
                <a:gd name="connsiteX14" fmla="*/ 1327066 w 1740762"/>
                <a:gd name="connsiteY14" fmla="*/ 289364 h 1740760"/>
                <a:gd name="connsiteX15" fmla="*/ 1329143 w 1740762"/>
                <a:gd name="connsiteY15" fmla="*/ 291241 h 1740760"/>
                <a:gd name="connsiteX16" fmla="*/ 1425645 w 1740762"/>
                <a:gd name="connsiteY16" fmla="*/ 194739 h 1740760"/>
                <a:gd name="connsiteX17" fmla="*/ 1546022 w 1740762"/>
                <a:gd name="connsiteY17" fmla="*/ 315117 h 1740760"/>
                <a:gd name="connsiteX18" fmla="*/ 1448558 w 1740762"/>
                <a:gd name="connsiteY18" fmla="*/ 412582 h 1740760"/>
                <a:gd name="connsiteX19" fmla="*/ 1457388 w 1740762"/>
                <a:gd name="connsiteY19" fmla="*/ 422838 h 1740760"/>
                <a:gd name="connsiteX20" fmla="*/ 1514167 w 1740762"/>
                <a:gd name="connsiteY20" fmla="*/ 511583 h 1740760"/>
                <a:gd name="connsiteX21" fmla="*/ 1641935 w 1740762"/>
                <a:gd name="connsiteY21" fmla="*/ 458659 h 1740760"/>
                <a:gd name="connsiteX22" fmla="*/ 1707082 w 1740762"/>
                <a:gd name="connsiteY22" fmla="*/ 615941 h 1740760"/>
                <a:gd name="connsiteX23" fmla="*/ 1579247 w 1740762"/>
                <a:gd name="connsiteY23" fmla="*/ 668892 h 1740760"/>
                <a:gd name="connsiteX24" fmla="*/ 1584835 w 1740762"/>
                <a:gd name="connsiteY24" fmla="*/ 687711 h 1740760"/>
                <a:gd name="connsiteX25" fmla="*/ 1601709 w 1740762"/>
                <a:gd name="connsiteY25" fmla="*/ 777321 h 1740760"/>
                <a:gd name="connsiteX26" fmla="*/ 1602202 w 1740762"/>
                <a:gd name="connsiteY26" fmla="*/ 785260 h 1740760"/>
                <a:gd name="connsiteX27" fmla="*/ 1740762 w 1740762"/>
                <a:gd name="connsiteY27" fmla="*/ 785260 h 1740760"/>
                <a:gd name="connsiteX28" fmla="*/ 1740762 w 1740762"/>
                <a:gd name="connsiteY28" fmla="*/ 955500 h 1740760"/>
                <a:gd name="connsiteX29" fmla="*/ 1602244 w 1740762"/>
                <a:gd name="connsiteY29" fmla="*/ 955500 h 1740760"/>
                <a:gd name="connsiteX30" fmla="*/ 1592412 w 1740762"/>
                <a:gd name="connsiteY30" fmla="*/ 1019928 h 1740760"/>
                <a:gd name="connsiteX31" fmla="*/ 1579385 w 1740762"/>
                <a:gd name="connsiteY31" fmla="*/ 1071925 h 1740760"/>
                <a:gd name="connsiteX32" fmla="*/ 1707082 w 1740762"/>
                <a:gd name="connsiteY32" fmla="*/ 1124819 h 1740760"/>
                <a:gd name="connsiteX33" fmla="*/ 1641935 w 1740762"/>
                <a:gd name="connsiteY33" fmla="*/ 1282101 h 1740760"/>
                <a:gd name="connsiteX34" fmla="*/ 1514336 w 1740762"/>
                <a:gd name="connsiteY34" fmla="*/ 1229247 h 1740760"/>
                <a:gd name="connsiteX35" fmla="*/ 1500059 w 1740762"/>
                <a:gd name="connsiteY35" fmla="*/ 1255158 h 1740760"/>
                <a:gd name="connsiteX36" fmla="*/ 1448892 w 1740762"/>
                <a:gd name="connsiteY36" fmla="*/ 1328512 h 1740760"/>
                <a:gd name="connsiteX37" fmla="*/ 1546022 w 1740762"/>
                <a:gd name="connsiteY37" fmla="*/ 1425643 h 1740760"/>
                <a:gd name="connsiteX38" fmla="*/ 1425645 w 1740762"/>
                <a:gd name="connsiteY38" fmla="*/ 1546021 h 1740760"/>
                <a:gd name="connsiteX39" fmla="*/ 1328549 w 1740762"/>
                <a:gd name="connsiteY39" fmla="*/ 1448925 h 1740760"/>
                <a:gd name="connsiteX40" fmla="*/ 1312981 w 1740762"/>
                <a:gd name="connsiteY40" fmla="*/ 1462328 h 1740760"/>
                <a:gd name="connsiteX41" fmla="*/ 1229762 w 1740762"/>
                <a:gd name="connsiteY41" fmla="*/ 1515571 h 1740760"/>
                <a:gd name="connsiteX42" fmla="*/ 1282102 w 1740762"/>
                <a:gd name="connsiteY42" fmla="*/ 1641932 h 1740760"/>
                <a:gd name="connsiteX43" fmla="*/ 1124821 w 1740762"/>
                <a:gd name="connsiteY43" fmla="*/ 1707080 h 1740760"/>
                <a:gd name="connsiteX44" fmla="*/ 1073151 w 1740762"/>
                <a:gd name="connsiteY44" fmla="*/ 1582339 h 1740760"/>
                <a:gd name="connsiteX45" fmla="*/ 1048108 w 1740762"/>
                <a:gd name="connsiteY45" fmla="*/ 1589775 h 1740760"/>
                <a:gd name="connsiteX46" fmla="*/ 958498 w 1740762"/>
                <a:gd name="connsiteY46" fmla="*/ 1606649 h 1740760"/>
                <a:gd name="connsiteX47" fmla="*/ 955501 w 1740762"/>
                <a:gd name="connsiteY47" fmla="*/ 1606835 h 1740760"/>
                <a:gd name="connsiteX48" fmla="*/ 955501 w 1740762"/>
                <a:gd name="connsiteY48" fmla="*/ 1740760 h 1740760"/>
                <a:gd name="connsiteX49" fmla="*/ 785261 w 1740762"/>
                <a:gd name="connsiteY49" fmla="*/ 1740760 h 1740760"/>
                <a:gd name="connsiteX50" fmla="*/ 785261 w 1740762"/>
                <a:gd name="connsiteY50" fmla="*/ 1607939 h 1740760"/>
                <a:gd name="connsiteX51" fmla="*/ 715891 w 1740762"/>
                <a:gd name="connsiteY51" fmla="*/ 1597352 h 1740760"/>
                <a:gd name="connsiteX52" fmla="*/ 666516 w 1740762"/>
                <a:gd name="connsiteY52" fmla="*/ 1584982 h 1740760"/>
                <a:gd name="connsiteX53" fmla="*/ 615942 w 1740762"/>
                <a:gd name="connsiteY53" fmla="*/ 1707080 h 1740760"/>
                <a:gd name="connsiteX54" fmla="*/ 458661 w 1740762"/>
                <a:gd name="connsiteY54" fmla="*/ 1641932 h 1740760"/>
                <a:gd name="connsiteX55" fmla="*/ 508928 w 1740762"/>
                <a:gd name="connsiteY55" fmla="*/ 1520575 h 1740760"/>
                <a:gd name="connsiteX56" fmla="*/ 480660 w 1740762"/>
                <a:gd name="connsiteY56" fmla="*/ 1504999 h 1740760"/>
                <a:gd name="connsiteX57" fmla="*/ 407307 w 1740762"/>
                <a:gd name="connsiteY57" fmla="*/ 1453832 h 1740760"/>
                <a:gd name="connsiteX58" fmla="*/ 315118 w 1740762"/>
                <a:gd name="connsiteY58" fmla="*/ 1546021 h 1740760"/>
                <a:gd name="connsiteX59" fmla="*/ 194740 w 1740762"/>
                <a:gd name="connsiteY59" fmla="*/ 1425643 h 1740760"/>
                <a:gd name="connsiteX60" fmla="*/ 286894 w 1740762"/>
                <a:gd name="connsiteY60" fmla="*/ 1333489 h 1740760"/>
                <a:gd name="connsiteX61" fmla="*/ 273491 w 1740762"/>
                <a:gd name="connsiteY61" fmla="*/ 1317922 h 1740760"/>
                <a:gd name="connsiteX62" fmla="*/ 218783 w 1740762"/>
                <a:gd name="connsiteY62" fmla="*/ 1232414 h 1740760"/>
                <a:gd name="connsiteX63" fmla="*/ 98828 w 1740762"/>
                <a:gd name="connsiteY63" fmla="*/ 1282101 h 1740760"/>
                <a:gd name="connsiteX64" fmla="*/ 33680 w 1740762"/>
                <a:gd name="connsiteY64" fmla="*/ 1124819 h 1740760"/>
                <a:gd name="connsiteX65" fmla="*/ 152714 w 1740762"/>
                <a:gd name="connsiteY65" fmla="*/ 1075514 h 1740760"/>
                <a:gd name="connsiteX66" fmla="*/ 146043 w 1740762"/>
                <a:gd name="connsiteY66" fmla="*/ 1053048 h 1740760"/>
                <a:gd name="connsiteX67" fmla="*/ 129170 w 1740762"/>
                <a:gd name="connsiteY67" fmla="*/ 963438 h 1740760"/>
                <a:gd name="connsiteX68" fmla="*/ 128677 w 1740762"/>
                <a:gd name="connsiteY68" fmla="*/ 955500 h 1740760"/>
                <a:gd name="connsiteX69" fmla="*/ 0 w 1740762"/>
                <a:gd name="connsiteY69" fmla="*/ 955500 h 1740760"/>
                <a:gd name="connsiteX70" fmla="*/ 0 w 1740762"/>
                <a:gd name="connsiteY70" fmla="*/ 785260 h 1740760"/>
                <a:gd name="connsiteX71" fmla="*/ 128814 w 1740762"/>
                <a:gd name="connsiteY71" fmla="*/ 785260 h 1740760"/>
                <a:gd name="connsiteX72" fmla="*/ 134981 w 1740762"/>
                <a:gd name="connsiteY72" fmla="*/ 739025 h 1740760"/>
                <a:gd name="connsiteX73" fmla="*/ 147040 w 1740762"/>
                <a:gd name="connsiteY73" fmla="*/ 683819 h 1740760"/>
                <a:gd name="connsiteX74" fmla="*/ 152622 w 1740762"/>
                <a:gd name="connsiteY74" fmla="*/ 665208 h 1740760"/>
                <a:gd name="connsiteX75" fmla="*/ 33680 w 1740762"/>
                <a:gd name="connsiteY75" fmla="*/ 615940 h 1740760"/>
                <a:gd name="connsiteX76" fmla="*/ 98828 w 1740762"/>
                <a:gd name="connsiteY76" fmla="*/ 458659 h 1740760"/>
                <a:gd name="connsiteX77" fmla="*/ 219054 w 1740762"/>
                <a:gd name="connsiteY77" fmla="*/ 508459 h 1740760"/>
                <a:gd name="connsiteX78" fmla="*/ 264199 w 1740762"/>
                <a:gd name="connsiteY78" fmla="*/ 435381 h 1740760"/>
                <a:gd name="connsiteX79" fmla="*/ 286732 w 1740762"/>
                <a:gd name="connsiteY79" fmla="*/ 407109 h 1740760"/>
                <a:gd name="connsiteX80" fmla="*/ 194740 w 1740762"/>
                <a:gd name="connsiteY80" fmla="*/ 315117 h 1740760"/>
                <a:gd name="connsiteX81" fmla="*/ 315118 w 1740762"/>
                <a:gd name="connsiteY81" fmla="*/ 194739 h 1740760"/>
                <a:gd name="connsiteX82" fmla="*/ 407197 w 1740762"/>
                <a:gd name="connsiteY82" fmla="*/ 286817 h 1740760"/>
                <a:gd name="connsiteX83" fmla="*/ 460791 w 1740762"/>
                <a:gd name="connsiteY83" fmla="*/ 248268 h 1740760"/>
                <a:gd name="connsiteX84" fmla="*/ 508858 w 1740762"/>
                <a:gd name="connsiteY84" fmla="*/ 220014 h 1740760"/>
                <a:gd name="connsiteX85" fmla="*/ 458661 w 1740762"/>
                <a:gd name="connsiteY85" fmla="*/ 98828 h 1740760"/>
                <a:gd name="connsiteX86" fmla="*/ 615942 w 1740762"/>
                <a:gd name="connsiteY86" fmla="*/ 33679 h 1740760"/>
                <a:gd name="connsiteX87" fmla="*/ 666597 w 1740762"/>
                <a:gd name="connsiteY87" fmla="*/ 155970 h 1740760"/>
                <a:gd name="connsiteX88" fmla="*/ 715891 w 1740762"/>
                <a:gd name="connsiteY88" fmla="*/ 143408 h 1740760"/>
                <a:gd name="connsiteX89" fmla="*/ 785261 w 1740762"/>
                <a:gd name="connsiteY89" fmla="*/ 132820 h 17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740762" h="1740760">
                  <a:moveTo>
                    <a:pt x="870381" y="422211"/>
                  </a:moveTo>
                  <a:cubicBezTo>
                    <a:pt x="622864" y="422211"/>
                    <a:pt x="422212" y="622863"/>
                    <a:pt x="422212" y="870380"/>
                  </a:cubicBezTo>
                  <a:cubicBezTo>
                    <a:pt x="422212" y="1117897"/>
                    <a:pt x="622864" y="1318549"/>
                    <a:pt x="870381" y="1318549"/>
                  </a:cubicBezTo>
                  <a:cubicBezTo>
                    <a:pt x="1117898" y="1318549"/>
                    <a:pt x="1318550" y="1117897"/>
                    <a:pt x="1318550" y="870380"/>
                  </a:cubicBezTo>
                  <a:cubicBezTo>
                    <a:pt x="1318550" y="622863"/>
                    <a:pt x="1117898" y="422211"/>
                    <a:pt x="870381" y="422211"/>
                  </a:cubicBezTo>
                  <a:close/>
                  <a:moveTo>
                    <a:pt x="785261" y="0"/>
                  </a:moveTo>
                  <a:lnTo>
                    <a:pt x="955501" y="0"/>
                  </a:lnTo>
                  <a:lnTo>
                    <a:pt x="955501" y="134329"/>
                  </a:lnTo>
                  <a:lnTo>
                    <a:pt x="1014988" y="143408"/>
                  </a:lnTo>
                  <a:lnTo>
                    <a:pt x="1073317" y="158020"/>
                  </a:lnTo>
                  <a:lnTo>
                    <a:pt x="1124821" y="33680"/>
                  </a:lnTo>
                  <a:lnTo>
                    <a:pt x="1282102" y="98828"/>
                  </a:lnTo>
                  <a:lnTo>
                    <a:pt x="1229998" y="224619"/>
                  </a:lnTo>
                  <a:lnTo>
                    <a:pt x="1250218" y="235760"/>
                  </a:lnTo>
                  <a:cubicBezTo>
                    <a:pt x="1276992" y="252029"/>
                    <a:pt x="1302655" y="269943"/>
                    <a:pt x="1327066" y="289364"/>
                  </a:cubicBezTo>
                  <a:lnTo>
                    <a:pt x="1329143" y="291241"/>
                  </a:lnTo>
                  <a:lnTo>
                    <a:pt x="1425645" y="194739"/>
                  </a:lnTo>
                  <a:lnTo>
                    <a:pt x="1546022" y="315117"/>
                  </a:lnTo>
                  <a:lnTo>
                    <a:pt x="1448558" y="412582"/>
                  </a:lnTo>
                  <a:lnTo>
                    <a:pt x="1457388" y="422838"/>
                  </a:lnTo>
                  <a:lnTo>
                    <a:pt x="1514167" y="511583"/>
                  </a:lnTo>
                  <a:lnTo>
                    <a:pt x="1641935" y="458659"/>
                  </a:lnTo>
                  <a:lnTo>
                    <a:pt x="1707082" y="615941"/>
                  </a:lnTo>
                  <a:lnTo>
                    <a:pt x="1579247" y="668892"/>
                  </a:lnTo>
                  <a:lnTo>
                    <a:pt x="1584835" y="687711"/>
                  </a:lnTo>
                  <a:cubicBezTo>
                    <a:pt x="1592232" y="716929"/>
                    <a:pt x="1597895" y="746838"/>
                    <a:pt x="1601709" y="777321"/>
                  </a:cubicBezTo>
                  <a:lnTo>
                    <a:pt x="1602202" y="785260"/>
                  </a:lnTo>
                  <a:lnTo>
                    <a:pt x="1740762" y="785260"/>
                  </a:lnTo>
                  <a:lnTo>
                    <a:pt x="1740762" y="955500"/>
                  </a:lnTo>
                  <a:lnTo>
                    <a:pt x="1602244" y="955500"/>
                  </a:lnTo>
                  <a:lnTo>
                    <a:pt x="1592412" y="1019928"/>
                  </a:lnTo>
                  <a:lnTo>
                    <a:pt x="1579385" y="1071925"/>
                  </a:lnTo>
                  <a:lnTo>
                    <a:pt x="1707082" y="1124819"/>
                  </a:lnTo>
                  <a:lnTo>
                    <a:pt x="1641935" y="1282101"/>
                  </a:lnTo>
                  <a:lnTo>
                    <a:pt x="1514336" y="1229247"/>
                  </a:lnTo>
                  <a:lnTo>
                    <a:pt x="1500059" y="1255158"/>
                  </a:lnTo>
                  <a:lnTo>
                    <a:pt x="1448892" y="1328512"/>
                  </a:lnTo>
                  <a:lnTo>
                    <a:pt x="1546022" y="1425643"/>
                  </a:lnTo>
                  <a:lnTo>
                    <a:pt x="1425645" y="1546021"/>
                  </a:lnTo>
                  <a:lnTo>
                    <a:pt x="1328549" y="1448925"/>
                  </a:lnTo>
                  <a:lnTo>
                    <a:pt x="1312981" y="1462328"/>
                  </a:lnTo>
                  <a:lnTo>
                    <a:pt x="1229762" y="1515571"/>
                  </a:lnTo>
                  <a:lnTo>
                    <a:pt x="1282102" y="1641932"/>
                  </a:lnTo>
                  <a:lnTo>
                    <a:pt x="1124821" y="1707080"/>
                  </a:lnTo>
                  <a:lnTo>
                    <a:pt x="1073151" y="1582339"/>
                  </a:lnTo>
                  <a:lnTo>
                    <a:pt x="1048108" y="1589775"/>
                  </a:lnTo>
                  <a:cubicBezTo>
                    <a:pt x="1018890" y="1597172"/>
                    <a:pt x="988981" y="1602835"/>
                    <a:pt x="958498" y="1606649"/>
                  </a:cubicBezTo>
                  <a:lnTo>
                    <a:pt x="955501" y="1606835"/>
                  </a:lnTo>
                  <a:lnTo>
                    <a:pt x="955501" y="1740760"/>
                  </a:lnTo>
                  <a:lnTo>
                    <a:pt x="785261" y="1740760"/>
                  </a:lnTo>
                  <a:lnTo>
                    <a:pt x="785261" y="1607939"/>
                  </a:lnTo>
                  <a:lnTo>
                    <a:pt x="715891" y="1597352"/>
                  </a:lnTo>
                  <a:lnTo>
                    <a:pt x="666516" y="1584982"/>
                  </a:lnTo>
                  <a:lnTo>
                    <a:pt x="615942" y="1707080"/>
                  </a:lnTo>
                  <a:lnTo>
                    <a:pt x="458661" y="1641932"/>
                  </a:lnTo>
                  <a:lnTo>
                    <a:pt x="508928" y="1520575"/>
                  </a:lnTo>
                  <a:lnTo>
                    <a:pt x="480660" y="1504999"/>
                  </a:lnTo>
                  <a:lnTo>
                    <a:pt x="407307" y="1453832"/>
                  </a:lnTo>
                  <a:lnTo>
                    <a:pt x="315118" y="1546021"/>
                  </a:lnTo>
                  <a:lnTo>
                    <a:pt x="194740" y="1425643"/>
                  </a:lnTo>
                  <a:lnTo>
                    <a:pt x="286894" y="1333489"/>
                  </a:lnTo>
                  <a:lnTo>
                    <a:pt x="273491" y="1317922"/>
                  </a:lnTo>
                  <a:lnTo>
                    <a:pt x="218783" y="1232414"/>
                  </a:lnTo>
                  <a:lnTo>
                    <a:pt x="98828" y="1282101"/>
                  </a:lnTo>
                  <a:lnTo>
                    <a:pt x="33680" y="1124819"/>
                  </a:lnTo>
                  <a:lnTo>
                    <a:pt x="152714" y="1075514"/>
                  </a:lnTo>
                  <a:lnTo>
                    <a:pt x="146043" y="1053048"/>
                  </a:lnTo>
                  <a:cubicBezTo>
                    <a:pt x="138647" y="1023830"/>
                    <a:pt x="132984" y="993922"/>
                    <a:pt x="129170" y="963438"/>
                  </a:cubicBezTo>
                  <a:lnTo>
                    <a:pt x="128677" y="955500"/>
                  </a:lnTo>
                  <a:lnTo>
                    <a:pt x="0" y="955500"/>
                  </a:lnTo>
                  <a:lnTo>
                    <a:pt x="0" y="785260"/>
                  </a:lnTo>
                  <a:lnTo>
                    <a:pt x="128814" y="785260"/>
                  </a:lnTo>
                  <a:lnTo>
                    <a:pt x="134981" y="739025"/>
                  </a:lnTo>
                  <a:cubicBezTo>
                    <a:pt x="138313" y="720372"/>
                    <a:pt x="142341" y="701961"/>
                    <a:pt x="147040" y="683819"/>
                  </a:cubicBezTo>
                  <a:lnTo>
                    <a:pt x="152622" y="665208"/>
                  </a:lnTo>
                  <a:lnTo>
                    <a:pt x="33680" y="615940"/>
                  </a:lnTo>
                  <a:lnTo>
                    <a:pt x="98828" y="458659"/>
                  </a:lnTo>
                  <a:lnTo>
                    <a:pt x="219054" y="508459"/>
                  </a:lnTo>
                  <a:lnTo>
                    <a:pt x="264199" y="435381"/>
                  </a:lnTo>
                  <a:lnTo>
                    <a:pt x="286732" y="407109"/>
                  </a:lnTo>
                  <a:lnTo>
                    <a:pt x="194740" y="315117"/>
                  </a:lnTo>
                  <a:lnTo>
                    <a:pt x="315118" y="194739"/>
                  </a:lnTo>
                  <a:lnTo>
                    <a:pt x="407197" y="286817"/>
                  </a:lnTo>
                  <a:lnTo>
                    <a:pt x="460791" y="248268"/>
                  </a:lnTo>
                  <a:lnTo>
                    <a:pt x="508858" y="220014"/>
                  </a:lnTo>
                  <a:lnTo>
                    <a:pt x="458661" y="98828"/>
                  </a:lnTo>
                  <a:lnTo>
                    <a:pt x="615942" y="33679"/>
                  </a:lnTo>
                  <a:lnTo>
                    <a:pt x="666597" y="155970"/>
                  </a:lnTo>
                  <a:lnTo>
                    <a:pt x="715891" y="143408"/>
                  </a:lnTo>
                  <a:lnTo>
                    <a:pt x="785261" y="1328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54847" y="1175140"/>
            <a:ext cx="2604782" cy="4248198"/>
            <a:chOff x="2628898" y="2"/>
            <a:chExt cx="3924299" cy="6265044"/>
          </a:xfrm>
        </p:grpSpPr>
        <p:sp>
          <p:nvSpPr>
            <p:cNvPr id="16" name="圆角矩形 15"/>
            <p:cNvSpPr/>
            <p:nvPr/>
          </p:nvSpPr>
          <p:spPr>
            <a:xfrm>
              <a:off x="4210044" y="6028686"/>
              <a:ext cx="762006" cy="217706"/>
            </a:xfrm>
            <a:prstGeom prst="roundRect">
              <a:avLst/>
            </a:prstGeom>
            <a:gradFill>
              <a:gsLst>
                <a:gs pos="5300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8900000">
              <a:off x="3939601" y="4936007"/>
              <a:ext cx="1302892" cy="1329039"/>
            </a:xfrm>
            <a:custGeom>
              <a:avLst/>
              <a:gdLst>
                <a:gd name="connsiteX0" fmla="*/ 221518 w 1329080"/>
                <a:gd name="connsiteY0" fmla="*/ 0 h 1329080"/>
                <a:gd name="connsiteX1" fmla="*/ 1329080 w 1329080"/>
                <a:gd name="connsiteY1" fmla="*/ 1107563 h 1329080"/>
                <a:gd name="connsiteX2" fmla="*/ 1107563 w 1329080"/>
                <a:gd name="connsiteY2" fmla="*/ 1329080 h 1329080"/>
                <a:gd name="connsiteX3" fmla="*/ 543947 w 1329080"/>
                <a:gd name="connsiteY3" fmla="*/ 1329080 h 1329080"/>
                <a:gd name="connsiteX4" fmla="*/ 0 w 1329080"/>
                <a:gd name="connsiteY4" fmla="*/ 785133 h 1329080"/>
                <a:gd name="connsiteX5" fmla="*/ 0 w 1329080"/>
                <a:gd name="connsiteY5" fmla="*/ 221518 h 1329080"/>
                <a:gd name="connsiteX6" fmla="*/ 221518 w 1329080"/>
                <a:gd name="connsiteY6" fmla="*/ 0 h 13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080" h="1329080">
                  <a:moveTo>
                    <a:pt x="221518" y="0"/>
                  </a:moveTo>
                  <a:lnTo>
                    <a:pt x="1329080" y="1107563"/>
                  </a:lnTo>
                  <a:cubicBezTo>
                    <a:pt x="1329080" y="1229903"/>
                    <a:pt x="1229903" y="1329080"/>
                    <a:pt x="1107563" y="1329080"/>
                  </a:cubicBezTo>
                  <a:lnTo>
                    <a:pt x="543947" y="1329080"/>
                  </a:lnTo>
                  <a:lnTo>
                    <a:pt x="0" y="785133"/>
                  </a:lnTo>
                  <a:lnTo>
                    <a:pt x="0" y="221518"/>
                  </a:lnTo>
                  <a:cubicBezTo>
                    <a:pt x="0" y="99177"/>
                    <a:pt x="99177" y="0"/>
                    <a:pt x="221518" y="0"/>
                  </a:cubicBezTo>
                  <a:close/>
                </a:path>
              </a:pathLst>
            </a:custGeom>
            <a:gradFill>
              <a:gsLst>
                <a:gs pos="48000">
                  <a:schemeClr val="bg1">
                    <a:lumMod val="65000"/>
                  </a:schemeClr>
                </a:gs>
                <a:gs pos="100000">
                  <a:schemeClr val="bg1">
                    <a:lumMod val="75000"/>
                    <a:alpha val="82000"/>
                  </a:schemeClr>
                </a:gs>
                <a:gs pos="300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748085" y="4667104"/>
              <a:ext cx="1685925" cy="933423"/>
            </a:xfrm>
            <a:custGeom>
              <a:avLst/>
              <a:gdLst>
                <a:gd name="connsiteX0" fmla="*/ 0 w 1685925"/>
                <a:gd name="connsiteY0" fmla="*/ 0 h 933452"/>
                <a:gd name="connsiteX1" fmla="*/ 1685925 w 1685925"/>
                <a:gd name="connsiteY1" fmla="*/ 0 h 933452"/>
                <a:gd name="connsiteX2" fmla="*/ 1685925 w 1685925"/>
                <a:gd name="connsiteY2" fmla="*/ 933452 h 933452"/>
                <a:gd name="connsiteX3" fmla="*/ 0 w 1685925"/>
                <a:gd name="connsiteY3" fmla="*/ 933452 h 93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5925" h="933452">
                  <a:moveTo>
                    <a:pt x="0" y="0"/>
                  </a:moveTo>
                  <a:lnTo>
                    <a:pt x="1685925" y="0"/>
                  </a:lnTo>
                  <a:lnTo>
                    <a:pt x="1685925" y="933452"/>
                  </a:lnTo>
                  <a:lnTo>
                    <a:pt x="0" y="933452"/>
                  </a:lnTo>
                  <a:close/>
                </a:path>
              </a:pathLst>
            </a:custGeom>
            <a:gradFill>
              <a:gsLst>
                <a:gs pos="88000">
                  <a:schemeClr val="bg1">
                    <a:lumMod val="75000"/>
                  </a:schemeClr>
                </a:gs>
                <a:gs pos="51000">
                  <a:schemeClr val="bg1">
                    <a:lumMod val="65000"/>
                  </a:schemeClr>
                </a:gs>
                <a:gs pos="64000">
                  <a:schemeClr val="bg1">
                    <a:lumMod val="85000"/>
                  </a:schemeClr>
                </a:gs>
                <a:gs pos="76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65000"/>
                  </a:schemeClr>
                </a:gs>
                <a:gs pos="3000">
                  <a:schemeClr val="bg1">
                    <a:lumMod val="6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21300000">
              <a:off x="3745775" y="5473679"/>
              <a:ext cx="1674822" cy="82844"/>
            </a:xfrm>
            <a:prstGeom prst="roundRect">
              <a:avLst>
                <a:gd name="adj" fmla="val 13637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21300000">
              <a:off x="3745775" y="5002857"/>
              <a:ext cx="1674822" cy="78827"/>
            </a:xfrm>
            <a:prstGeom prst="roundRect">
              <a:avLst>
                <a:gd name="adj" fmla="val 18590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 rot="21300000">
              <a:off x="3745775" y="5169529"/>
              <a:ext cx="1674822" cy="78827"/>
            </a:xfrm>
            <a:prstGeom prst="roundRect">
              <a:avLst>
                <a:gd name="adj" fmla="val 1062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 rot="21300000">
              <a:off x="3745775" y="5338342"/>
              <a:ext cx="1674822" cy="78827"/>
            </a:xfrm>
            <a:prstGeom prst="roundRect">
              <a:avLst>
                <a:gd name="adj" fmla="val 14265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628898" y="2"/>
              <a:ext cx="3924299" cy="4667102"/>
            </a:xfrm>
            <a:custGeom>
              <a:avLst/>
              <a:gdLst>
                <a:gd name="connsiteX0" fmla="*/ 1962150 w 3924300"/>
                <a:gd name="connsiteY0" fmla="*/ 0 h 4667248"/>
                <a:gd name="connsiteX1" fmla="*/ 3924300 w 3924300"/>
                <a:gd name="connsiteY1" fmla="*/ 1962150 h 4667248"/>
                <a:gd name="connsiteX2" fmla="*/ 3770105 w 3924300"/>
                <a:gd name="connsiteY2" fmla="*/ 2725908 h 4667248"/>
                <a:gd name="connsiteX3" fmla="*/ 3769902 w 3924300"/>
                <a:gd name="connsiteY3" fmla="*/ 2726328 h 4667248"/>
                <a:gd name="connsiteX4" fmla="*/ 3802289 w 3924300"/>
                <a:gd name="connsiteY4" fmla="*/ 2740482 h 4667248"/>
                <a:gd name="connsiteX5" fmla="*/ 3076575 w 3924300"/>
                <a:gd name="connsiteY5" fmla="*/ 4362442 h 4667248"/>
                <a:gd name="connsiteX6" fmla="*/ 2771769 w 3924300"/>
                <a:gd name="connsiteY6" fmla="*/ 4667248 h 4667248"/>
                <a:gd name="connsiteX7" fmla="*/ 1152531 w 3924300"/>
                <a:gd name="connsiteY7" fmla="*/ 4667248 h 4667248"/>
                <a:gd name="connsiteX8" fmla="*/ 847725 w 3924300"/>
                <a:gd name="connsiteY8" fmla="*/ 4362442 h 4667248"/>
                <a:gd name="connsiteX9" fmla="*/ 165554 w 3924300"/>
                <a:gd name="connsiteY9" fmla="*/ 2765883 h 4667248"/>
                <a:gd name="connsiteX10" fmla="*/ 172070 w 3924300"/>
                <a:gd name="connsiteY10" fmla="*/ 2763013 h 4667248"/>
                <a:gd name="connsiteX11" fmla="*/ 154196 w 3924300"/>
                <a:gd name="connsiteY11" fmla="*/ 2725908 h 4667248"/>
                <a:gd name="connsiteX12" fmla="*/ 0 w 3924300"/>
                <a:gd name="connsiteY12" fmla="*/ 1962150 h 4667248"/>
                <a:gd name="connsiteX13" fmla="*/ 1962150 w 3924300"/>
                <a:gd name="connsiteY13" fmla="*/ 0 h 4667248"/>
                <a:gd name="connsiteX0-1" fmla="*/ 1962150 w 3924300"/>
                <a:gd name="connsiteY0-2" fmla="*/ 0 h 4667248"/>
                <a:gd name="connsiteX1-3" fmla="*/ 3924300 w 3924300"/>
                <a:gd name="connsiteY1-4" fmla="*/ 1962150 h 4667248"/>
                <a:gd name="connsiteX2-5" fmla="*/ 3770105 w 3924300"/>
                <a:gd name="connsiteY2-6" fmla="*/ 2725908 h 4667248"/>
                <a:gd name="connsiteX3-7" fmla="*/ 3802289 w 3924300"/>
                <a:gd name="connsiteY3-8" fmla="*/ 2740482 h 4667248"/>
                <a:gd name="connsiteX4-9" fmla="*/ 3076575 w 3924300"/>
                <a:gd name="connsiteY4-10" fmla="*/ 4362442 h 4667248"/>
                <a:gd name="connsiteX5-11" fmla="*/ 2771769 w 3924300"/>
                <a:gd name="connsiteY5-12" fmla="*/ 4667248 h 4667248"/>
                <a:gd name="connsiteX6-13" fmla="*/ 1152531 w 3924300"/>
                <a:gd name="connsiteY6-14" fmla="*/ 4667248 h 4667248"/>
                <a:gd name="connsiteX7-15" fmla="*/ 847725 w 3924300"/>
                <a:gd name="connsiteY7-16" fmla="*/ 4362442 h 4667248"/>
                <a:gd name="connsiteX8-17" fmla="*/ 165554 w 3924300"/>
                <a:gd name="connsiteY8-18" fmla="*/ 2765883 h 4667248"/>
                <a:gd name="connsiteX9-19" fmla="*/ 172070 w 3924300"/>
                <a:gd name="connsiteY9-20" fmla="*/ 2763013 h 4667248"/>
                <a:gd name="connsiteX10-21" fmla="*/ 154196 w 3924300"/>
                <a:gd name="connsiteY10-22" fmla="*/ 2725908 h 4667248"/>
                <a:gd name="connsiteX11-23" fmla="*/ 0 w 3924300"/>
                <a:gd name="connsiteY11-24" fmla="*/ 1962150 h 4667248"/>
                <a:gd name="connsiteX12-25" fmla="*/ 1962150 w 3924300"/>
                <a:gd name="connsiteY12-26" fmla="*/ 0 h 4667248"/>
                <a:gd name="connsiteX0-27" fmla="*/ 1962150 w 3924300"/>
                <a:gd name="connsiteY0-28" fmla="*/ 0 h 4667248"/>
                <a:gd name="connsiteX1-29" fmla="*/ 3924300 w 3924300"/>
                <a:gd name="connsiteY1-30" fmla="*/ 1962150 h 4667248"/>
                <a:gd name="connsiteX2-31" fmla="*/ 3770105 w 3924300"/>
                <a:gd name="connsiteY2-32" fmla="*/ 2725908 h 4667248"/>
                <a:gd name="connsiteX3-33" fmla="*/ 3076575 w 3924300"/>
                <a:gd name="connsiteY3-34" fmla="*/ 4362442 h 4667248"/>
                <a:gd name="connsiteX4-35" fmla="*/ 2771769 w 3924300"/>
                <a:gd name="connsiteY4-36" fmla="*/ 4667248 h 4667248"/>
                <a:gd name="connsiteX5-37" fmla="*/ 1152531 w 3924300"/>
                <a:gd name="connsiteY5-38" fmla="*/ 4667248 h 4667248"/>
                <a:gd name="connsiteX6-39" fmla="*/ 847725 w 3924300"/>
                <a:gd name="connsiteY6-40" fmla="*/ 4362442 h 4667248"/>
                <a:gd name="connsiteX7-41" fmla="*/ 165554 w 3924300"/>
                <a:gd name="connsiteY7-42" fmla="*/ 2765883 h 4667248"/>
                <a:gd name="connsiteX8-43" fmla="*/ 172070 w 3924300"/>
                <a:gd name="connsiteY8-44" fmla="*/ 2763013 h 4667248"/>
                <a:gd name="connsiteX9-45" fmla="*/ 154196 w 3924300"/>
                <a:gd name="connsiteY9-46" fmla="*/ 2725908 h 4667248"/>
                <a:gd name="connsiteX10-47" fmla="*/ 0 w 3924300"/>
                <a:gd name="connsiteY10-48" fmla="*/ 1962150 h 4667248"/>
                <a:gd name="connsiteX11-49" fmla="*/ 1962150 w 3924300"/>
                <a:gd name="connsiteY11-50" fmla="*/ 0 h 4667248"/>
                <a:gd name="connsiteX0-51" fmla="*/ 1962150 w 3924300"/>
                <a:gd name="connsiteY0-52" fmla="*/ 0 h 4667248"/>
                <a:gd name="connsiteX1-53" fmla="*/ 3924300 w 3924300"/>
                <a:gd name="connsiteY1-54" fmla="*/ 1962150 h 4667248"/>
                <a:gd name="connsiteX2-55" fmla="*/ 3770105 w 3924300"/>
                <a:gd name="connsiteY2-56" fmla="*/ 2725908 h 4667248"/>
                <a:gd name="connsiteX3-57" fmla="*/ 3076575 w 3924300"/>
                <a:gd name="connsiteY3-58" fmla="*/ 4362442 h 4667248"/>
                <a:gd name="connsiteX4-59" fmla="*/ 2771769 w 3924300"/>
                <a:gd name="connsiteY4-60" fmla="*/ 4667248 h 4667248"/>
                <a:gd name="connsiteX5-61" fmla="*/ 1152531 w 3924300"/>
                <a:gd name="connsiteY5-62" fmla="*/ 4667248 h 4667248"/>
                <a:gd name="connsiteX6-63" fmla="*/ 847725 w 3924300"/>
                <a:gd name="connsiteY6-64" fmla="*/ 4362442 h 4667248"/>
                <a:gd name="connsiteX7-65" fmla="*/ 165554 w 3924300"/>
                <a:gd name="connsiteY7-66" fmla="*/ 2765883 h 4667248"/>
                <a:gd name="connsiteX8-67" fmla="*/ 172070 w 3924300"/>
                <a:gd name="connsiteY8-68" fmla="*/ 2763013 h 4667248"/>
                <a:gd name="connsiteX9-69" fmla="*/ 154196 w 3924300"/>
                <a:gd name="connsiteY9-70" fmla="*/ 2725908 h 4667248"/>
                <a:gd name="connsiteX10-71" fmla="*/ 0 w 3924300"/>
                <a:gd name="connsiteY10-72" fmla="*/ 1962150 h 4667248"/>
                <a:gd name="connsiteX11-73" fmla="*/ 1962150 w 3924300"/>
                <a:gd name="connsiteY11-74" fmla="*/ 0 h 4667248"/>
                <a:gd name="connsiteX0-75" fmla="*/ 1962150 w 3924300"/>
                <a:gd name="connsiteY0-76" fmla="*/ 0 h 4667248"/>
                <a:gd name="connsiteX1-77" fmla="*/ 3924300 w 3924300"/>
                <a:gd name="connsiteY1-78" fmla="*/ 1962150 h 4667248"/>
                <a:gd name="connsiteX2-79" fmla="*/ 3770105 w 3924300"/>
                <a:gd name="connsiteY2-80" fmla="*/ 2725908 h 4667248"/>
                <a:gd name="connsiteX3-81" fmla="*/ 3076575 w 3924300"/>
                <a:gd name="connsiteY3-82" fmla="*/ 4362442 h 4667248"/>
                <a:gd name="connsiteX4-83" fmla="*/ 2771769 w 3924300"/>
                <a:gd name="connsiteY4-84" fmla="*/ 4667248 h 4667248"/>
                <a:gd name="connsiteX5-85" fmla="*/ 1152531 w 3924300"/>
                <a:gd name="connsiteY5-86" fmla="*/ 4667248 h 4667248"/>
                <a:gd name="connsiteX6-87" fmla="*/ 847725 w 3924300"/>
                <a:gd name="connsiteY6-88" fmla="*/ 4362442 h 4667248"/>
                <a:gd name="connsiteX7-89" fmla="*/ 165554 w 3924300"/>
                <a:gd name="connsiteY7-90" fmla="*/ 2765883 h 4667248"/>
                <a:gd name="connsiteX8-91" fmla="*/ 172070 w 3924300"/>
                <a:gd name="connsiteY8-92" fmla="*/ 2763013 h 4667248"/>
                <a:gd name="connsiteX9-93" fmla="*/ 154196 w 3924300"/>
                <a:gd name="connsiteY9-94" fmla="*/ 2725908 h 4667248"/>
                <a:gd name="connsiteX10-95" fmla="*/ 0 w 3924300"/>
                <a:gd name="connsiteY10-96" fmla="*/ 1962150 h 4667248"/>
                <a:gd name="connsiteX11-97" fmla="*/ 1962150 w 3924300"/>
                <a:gd name="connsiteY11-98" fmla="*/ 0 h 46672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</a:cxnLst>
              <a:rect l="l" t="t" r="r" b="b"/>
              <a:pathLst>
                <a:path w="3924300" h="4667248">
                  <a:moveTo>
                    <a:pt x="1962150" y="0"/>
                  </a:moveTo>
                  <a:cubicBezTo>
                    <a:pt x="3045816" y="0"/>
                    <a:pt x="3924300" y="878484"/>
                    <a:pt x="3924300" y="1962150"/>
                  </a:cubicBezTo>
                  <a:cubicBezTo>
                    <a:pt x="3924300" y="2233067"/>
                    <a:pt x="3869395" y="2491159"/>
                    <a:pt x="3770105" y="2725908"/>
                  </a:cubicBezTo>
                  <a:cubicBezTo>
                    <a:pt x="3628818" y="3125957"/>
                    <a:pt x="3071514" y="3695985"/>
                    <a:pt x="3076575" y="4362442"/>
                  </a:cubicBezTo>
                  <a:cubicBezTo>
                    <a:pt x="3076575" y="4530782"/>
                    <a:pt x="2940109" y="4667248"/>
                    <a:pt x="2771769" y="4667248"/>
                  </a:cubicBezTo>
                  <a:lnTo>
                    <a:pt x="1152531" y="4667248"/>
                  </a:lnTo>
                  <a:cubicBezTo>
                    <a:pt x="984191" y="4667248"/>
                    <a:pt x="847725" y="4530782"/>
                    <a:pt x="847725" y="4362442"/>
                  </a:cubicBezTo>
                  <a:cubicBezTo>
                    <a:pt x="870101" y="3728807"/>
                    <a:pt x="388106" y="3288393"/>
                    <a:pt x="165554" y="2765883"/>
                  </a:cubicBezTo>
                  <a:lnTo>
                    <a:pt x="172070" y="2763013"/>
                  </a:lnTo>
                  <a:lnTo>
                    <a:pt x="154196" y="2725908"/>
                  </a:lnTo>
                  <a:cubicBezTo>
                    <a:pt x="54905" y="2491159"/>
                    <a:pt x="0" y="2233067"/>
                    <a:pt x="0" y="1962150"/>
                  </a:cubicBezTo>
                  <a:cubicBezTo>
                    <a:pt x="0" y="878484"/>
                    <a:pt x="878484" y="0"/>
                    <a:pt x="1962150" y="0"/>
                  </a:cubicBezTo>
                  <a:close/>
                </a:path>
              </a:pathLst>
            </a:custGeom>
            <a:gradFill flip="none" rotWithShape="1">
              <a:gsLst>
                <a:gs pos="86000">
                  <a:schemeClr val="bg1"/>
                </a:gs>
                <a:gs pos="76000">
                  <a:schemeClr val="bg1"/>
                </a:gs>
                <a:gs pos="0">
                  <a:srgbClr val="DADAD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710111" y="4705672"/>
              <a:ext cx="1788888" cy="32661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1500">
                  <a:schemeClr val="bg1">
                    <a:lumMod val="85000"/>
                  </a:schemeClr>
                </a:gs>
                <a:gs pos="300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rot="21300000">
              <a:off x="3667321" y="4909824"/>
              <a:ext cx="1831730" cy="78827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 rot="21300000">
              <a:off x="3667321" y="5069962"/>
              <a:ext cx="1831730" cy="78827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 rot="21300000">
              <a:off x="3667321" y="5236641"/>
              <a:ext cx="1831730" cy="78827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 rot="21300000">
              <a:off x="3667321" y="5405455"/>
              <a:ext cx="1831730" cy="78827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 rot="21300000">
              <a:off x="3667321" y="5540799"/>
              <a:ext cx="1831730" cy="8284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50000">
                  <a:schemeClr val="bg1">
                    <a:lumMod val="7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009765" y="5932949"/>
              <a:ext cx="1178587" cy="35135"/>
            </a:xfrm>
            <a:prstGeom prst="roundRect">
              <a:avLst>
                <a:gd name="adj" fmla="val 13637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201538" y="6135967"/>
              <a:ext cx="776005" cy="16226"/>
            </a:xfrm>
            <a:prstGeom prst="roundRect">
              <a:avLst>
                <a:gd name="adj" fmla="val 13637"/>
              </a:avLst>
            </a:prstGeom>
            <a:gradFill>
              <a:gsLst>
                <a:gs pos="78000">
                  <a:schemeClr val="bg1"/>
                </a:gs>
                <a:gs pos="53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</a:schemeClr>
                </a:gs>
                <a:gs pos="23000">
                  <a:schemeClr val="bg1"/>
                </a:gs>
                <a:gs pos="0">
                  <a:schemeClr val="bg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任意多边形 31"/>
          <p:cNvSpPr/>
          <p:nvPr/>
        </p:nvSpPr>
        <p:spPr>
          <a:xfrm>
            <a:off x="5358286" y="2925145"/>
            <a:ext cx="842688" cy="860845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rgbClr val="C09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6107166" y="2699865"/>
            <a:ext cx="630144" cy="643722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rgbClr val="C09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189941" y="1589591"/>
            <a:ext cx="1350125" cy="1379221"/>
            <a:chOff x="1325411" y="1372730"/>
            <a:chExt cx="1251557" cy="1251560"/>
          </a:xfrm>
          <a:solidFill>
            <a:srgbClr val="C09C76"/>
          </a:solidFill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任意多边形 34"/>
            <p:cNvSpPr/>
            <p:nvPr/>
          </p:nvSpPr>
          <p:spPr>
            <a:xfrm>
              <a:off x="1325411" y="1372730"/>
              <a:ext cx="625779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5400000">
              <a:off x="1951189" y="1372730"/>
              <a:ext cx="625778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 rot="10800000">
              <a:off x="1951187" y="1998509"/>
              <a:ext cx="625779" cy="625779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 rot="16200000">
              <a:off x="1325412" y="1998511"/>
              <a:ext cx="625778" cy="625780"/>
            </a:xfrm>
            <a:custGeom>
              <a:avLst/>
              <a:gdLst>
                <a:gd name="connsiteX0" fmla="*/ 564580 w 625779"/>
                <a:gd name="connsiteY0" fmla="*/ 0 h 625780"/>
                <a:gd name="connsiteX1" fmla="*/ 625779 w 625779"/>
                <a:gd name="connsiteY1" fmla="*/ 0 h 625780"/>
                <a:gd name="connsiteX2" fmla="*/ 625779 w 625779"/>
                <a:gd name="connsiteY2" fmla="*/ 303558 h 625780"/>
                <a:gd name="connsiteX3" fmla="*/ 303558 w 625779"/>
                <a:gd name="connsiteY3" fmla="*/ 625779 h 625780"/>
                <a:gd name="connsiteX4" fmla="*/ 303559 w 625779"/>
                <a:gd name="connsiteY4" fmla="*/ 625780 h 625780"/>
                <a:gd name="connsiteX5" fmla="*/ 0 w 625779"/>
                <a:gd name="connsiteY5" fmla="*/ 625780 h 625780"/>
                <a:gd name="connsiteX6" fmla="*/ 0 w 625779"/>
                <a:gd name="connsiteY6" fmla="*/ 564580 h 625780"/>
                <a:gd name="connsiteX7" fmla="*/ 92614 w 625779"/>
                <a:gd name="connsiteY7" fmla="*/ 564580 h 625780"/>
                <a:gd name="connsiteX8" fmla="*/ 97048 w 625779"/>
                <a:gd name="connsiteY8" fmla="*/ 531339 h 625780"/>
                <a:gd name="connsiteX9" fmla="*/ 105718 w 625779"/>
                <a:gd name="connsiteY9" fmla="*/ 491647 h 625780"/>
                <a:gd name="connsiteX10" fmla="*/ 109731 w 625779"/>
                <a:gd name="connsiteY10" fmla="*/ 478266 h 625780"/>
                <a:gd name="connsiteX11" fmla="*/ 24215 w 625779"/>
                <a:gd name="connsiteY11" fmla="*/ 442844 h 625780"/>
                <a:gd name="connsiteX12" fmla="*/ 71055 w 625779"/>
                <a:gd name="connsiteY12" fmla="*/ 329763 h 625780"/>
                <a:gd name="connsiteX13" fmla="*/ 157494 w 625779"/>
                <a:gd name="connsiteY13" fmla="*/ 365568 h 625780"/>
                <a:gd name="connsiteX14" fmla="*/ 189952 w 625779"/>
                <a:gd name="connsiteY14" fmla="*/ 313027 h 625780"/>
                <a:gd name="connsiteX15" fmla="*/ 206152 w 625779"/>
                <a:gd name="connsiteY15" fmla="*/ 292700 h 625780"/>
                <a:gd name="connsiteX16" fmla="*/ 140013 w 625779"/>
                <a:gd name="connsiteY16" fmla="*/ 226560 h 625780"/>
                <a:gd name="connsiteX17" fmla="*/ 226561 w 625779"/>
                <a:gd name="connsiteY17" fmla="*/ 140012 h 625780"/>
                <a:gd name="connsiteX18" fmla="*/ 292763 w 625779"/>
                <a:gd name="connsiteY18" fmla="*/ 206214 h 625780"/>
                <a:gd name="connsiteX19" fmla="*/ 331296 w 625779"/>
                <a:gd name="connsiteY19" fmla="*/ 178498 h 625780"/>
                <a:gd name="connsiteX20" fmla="*/ 365854 w 625779"/>
                <a:gd name="connsiteY20" fmla="*/ 158184 h 625780"/>
                <a:gd name="connsiteX21" fmla="*/ 329764 w 625779"/>
                <a:gd name="connsiteY21" fmla="*/ 71055 h 625780"/>
                <a:gd name="connsiteX22" fmla="*/ 442845 w 625779"/>
                <a:gd name="connsiteY22" fmla="*/ 24214 h 625780"/>
                <a:gd name="connsiteX23" fmla="*/ 479264 w 625779"/>
                <a:gd name="connsiteY23" fmla="*/ 112138 h 625780"/>
                <a:gd name="connsiteX24" fmla="*/ 514705 w 625779"/>
                <a:gd name="connsiteY24" fmla="*/ 103106 h 625780"/>
                <a:gd name="connsiteX25" fmla="*/ 564580 w 625779"/>
                <a:gd name="connsiteY25" fmla="*/ 95494 h 6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25779" h="625780">
                  <a:moveTo>
                    <a:pt x="564580" y="0"/>
                  </a:moveTo>
                  <a:lnTo>
                    <a:pt x="625779" y="0"/>
                  </a:lnTo>
                  <a:lnTo>
                    <a:pt x="625779" y="303558"/>
                  </a:lnTo>
                  <a:cubicBezTo>
                    <a:pt x="447821" y="303558"/>
                    <a:pt x="303558" y="447821"/>
                    <a:pt x="303558" y="625779"/>
                  </a:cubicBezTo>
                  <a:lnTo>
                    <a:pt x="303559" y="625780"/>
                  </a:lnTo>
                  <a:lnTo>
                    <a:pt x="0" y="625780"/>
                  </a:lnTo>
                  <a:lnTo>
                    <a:pt x="0" y="564580"/>
                  </a:lnTo>
                  <a:lnTo>
                    <a:pt x="92614" y="564580"/>
                  </a:lnTo>
                  <a:lnTo>
                    <a:pt x="97048" y="531339"/>
                  </a:lnTo>
                  <a:cubicBezTo>
                    <a:pt x="99443" y="517928"/>
                    <a:pt x="102339" y="504691"/>
                    <a:pt x="105718" y="491647"/>
                  </a:cubicBezTo>
                  <a:lnTo>
                    <a:pt x="109731" y="478266"/>
                  </a:lnTo>
                  <a:lnTo>
                    <a:pt x="24215" y="442844"/>
                  </a:lnTo>
                  <a:lnTo>
                    <a:pt x="71055" y="329763"/>
                  </a:lnTo>
                  <a:lnTo>
                    <a:pt x="157494" y="365568"/>
                  </a:lnTo>
                  <a:lnTo>
                    <a:pt x="189952" y="313027"/>
                  </a:lnTo>
                  <a:lnTo>
                    <a:pt x="206152" y="292700"/>
                  </a:lnTo>
                  <a:lnTo>
                    <a:pt x="140013" y="226560"/>
                  </a:lnTo>
                  <a:lnTo>
                    <a:pt x="226561" y="140012"/>
                  </a:lnTo>
                  <a:lnTo>
                    <a:pt x="292763" y="206214"/>
                  </a:lnTo>
                  <a:lnTo>
                    <a:pt x="331296" y="178498"/>
                  </a:lnTo>
                  <a:lnTo>
                    <a:pt x="365854" y="158184"/>
                  </a:lnTo>
                  <a:lnTo>
                    <a:pt x="329764" y="71055"/>
                  </a:lnTo>
                  <a:lnTo>
                    <a:pt x="442845" y="24214"/>
                  </a:lnTo>
                  <a:lnTo>
                    <a:pt x="479264" y="112138"/>
                  </a:lnTo>
                  <a:lnTo>
                    <a:pt x="514705" y="103106"/>
                  </a:lnTo>
                  <a:lnTo>
                    <a:pt x="564580" y="954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椭圆 38"/>
          <p:cNvSpPr/>
          <p:nvPr/>
        </p:nvSpPr>
        <p:spPr>
          <a:xfrm>
            <a:off x="3814357" y="5624423"/>
            <a:ext cx="4246477" cy="46360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00000"/>
                  <a:alpha val="40000"/>
                </a:schemeClr>
              </a:gs>
              <a:gs pos="23000">
                <a:schemeClr val="tx1">
                  <a:alpha val="24000"/>
                </a:schemeClr>
              </a:gs>
              <a:gs pos="100000">
                <a:srgbClr val="D7D7D7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282615" y="1713876"/>
            <a:ext cx="1662844" cy="2160248"/>
            <a:chOff x="3446157" y="1908877"/>
            <a:chExt cx="3587723" cy="4660916"/>
          </a:xfrm>
        </p:grpSpPr>
        <p:sp>
          <p:nvSpPr>
            <p:cNvPr id="41" name="圆角矩形 40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5"/>
            <p:cNvSpPr/>
            <p:nvPr/>
          </p:nvSpPr>
          <p:spPr bwMode="auto">
            <a:xfrm rot="16200000">
              <a:off x="3295850" y="2263222"/>
              <a:ext cx="2643766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5"/>
            <p:cNvSpPr/>
            <p:nvPr/>
          </p:nvSpPr>
          <p:spPr bwMode="auto">
            <a:xfrm rot="16200000">
              <a:off x="3589407" y="2523402"/>
              <a:ext cx="2056648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09755" y="1713876"/>
            <a:ext cx="1662844" cy="2160248"/>
            <a:chOff x="3446157" y="1908877"/>
            <a:chExt cx="3587723" cy="4660916"/>
          </a:xfrm>
        </p:grpSpPr>
        <p:sp>
          <p:nvSpPr>
            <p:cNvPr id="46" name="圆角矩形 45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5"/>
            <p:cNvSpPr/>
            <p:nvPr/>
          </p:nvSpPr>
          <p:spPr bwMode="auto">
            <a:xfrm rot="16200000">
              <a:off x="3295850" y="2263222"/>
              <a:ext cx="2643766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5"/>
            <p:cNvSpPr/>
            <p:nvPr/>
          </p:nvSpPr>
          <p:spPr bwMode="auto">
            <a:xfrm rot="16200000">
              <a:off x="3589407" y="2523402"/>
              <a:ext cx="2056648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282615" y="3822076"/>
            <a:ext cx="1662844" cy="2160248"/>
            <a:chOff x="3446157" y="1908877"/>
            <a:chExt cx="3587723" cy="4660916"/>
          </a:xfrm>
        </p:grpSpPr>
        <p:sp>
          <p:nvSpPr>
            <p:cNvPr id="51" name="圆角矩形 50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5"/>
            <p:cNvSpPr/>
            <p:nvPr/>
          </p:nvSpPr>
          <p:spPr bwMode="auto">
            <a:xfrm rot="16200000">
              <a:off x="3295850" y="2263222"/>
              <a:ext cx="2643766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5"/>
            <p:cNvSpPr/>
            <p:nvPr/>
          </p:nvSpPr>
          <p:spPr bwMode="auto">
            <a:xfrm rot="16200000">
              <a:off x="3589407" y="2523402"/>
              <a:ext cx="2056648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09755" y="3822076"/>
            <a:ext cx="1662844" cy="2160248"/>
            <a:chOff x="3446157" y="1908877"/>
            <a:chExt cx="3587723" cy="4660916"/>
          </a:xfrm>
        </p:grpSpPr>
        <p:sp>
          <p:nvSpPr>
            <p:cNvPr id="56" name="圆角矩形 55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7" name="Freeform 5"/>
            <p:cNvSpPr/>
            <p:nvPr/>
          </p:nvSpPr>
          <p:spPr bwMode="auto">
            <a:xfrm rot="16200000">
              <a:off x="3295850" y="2263222"/>
              <a:ext cx="2643766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ysClr val="windowText" lastClr="000000">
                    <a:alpha val="61000"/>
                  </a:sys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254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5"/>
            <p:cNvSpPr/>
            <p:nvPr/>
          </p:nvSpPr>
          <p:spPr bwMode="auto">
            <a:xfrm rot="16200000">
              <a:off x="3589407" y="2523402"/>
              <a:ext cx="2056648" cy="182279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18900000" scaled="0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18900000" scaled="0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85019" y="2034165"/>
            <a:ext cx="2263736" cy="1075445"/>
            <a:chOff x="3457192" y="3881040"/>
            <a:chExt cx="1455402" cy="1075445"/>
          </a:xfrm>
        </p:grpSpPr>
        <p:sp>
          <p:nvSpPr>
            <p:cNvPr id="61" name="文本框 69"/>
            <p:cNvSpPr txBox="1"/>
            <p:nvPr/>
          </p:nvSpPr>
          <p:spPr>
            <a:xfrm>
              <a:off x="3457511" y="3881040"/>
              <a:ext cx="145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协调职权关系</a:t>
              </a:r>
            </a:p>
          </p:txBody>
        </p:sp>
        <p:sp>
          <p:nvSpPr>
            <p:cNvPr id="62" name="文本框 70"/>
            <p:cNvSpPr txBox="1"/>
            <p:nvPr/>
          </p:nvSpPr>
          <p:spPr>
            <a:xfrm>
              <a:off x="3457192" y="4217821"/>
              <a:ext cx="13982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85019" y="4129665"/>
            <a:ext cx="2263736" cy="1099535"/>
            <a:chOff x="3457192" y="3881040"/>
            <a:chExt cx="1455402" cy="1099535"/>
          </a:xfrm>
        </p:grpSpPr>
        <p:sp>
          <p:nvSpPr>
            <p:cNvPr id="64" name="文本框 72"/>
            <p:cNvSpPr txBox="1"/>
            <p:nvPr/>
          </p:nvSpPr>
          <p:spPr>
            <a:xfrm>
              <a:off x="3457511" y="3881040"/>
              <a:ext cx="145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协调工作计划</a:t>
              </a:r>
            </a:p>
          </p:txBody>
        </p:sp>
        <p:sp>
          <p:nvSpPr>
            <p:cNvPr id="65" name="文本框 73"/>
            <p:cNvSpPr txBox="1"/>
            <p:nvPr/>
          </p:nvSpPr>
          <p:spPr>
            <a:xfrm>
              <a:off x="3457192" y="4241911"/>
              <a:ext cx="13982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833891" y="2034165"/>
            <a:ext cx="2379886" cy="1106803"/>
            <a:chOff x="3457192" y="3881040"/>
            <a:chExt cx="1455402" cy="1106803"/>
          </a:xfrm>
        </p:grpSpPr>
        <p:sp>
          <p:nvSpPr>
            <p:cNvPr id="67" name="文本框 75"/>
            <p:cNvSpPr txBox="1"/>
            <p:nvPr/>
          </p:nvSpPr>
          <p:spPr>
            <a:xfrm>
              <a:off x="3457511" y="3881040"/>
              <a:ext cx="145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协调思想认识</a:t>
              </a:r>
            </a:p>
          </p:txBody>
        </p:sp>
        <p:sp>
          <p:nvSpPr>
            <p:cNvPr id="68" name="文本框 76"/>
            <p:cNvSpPr txBox="1"/>
            <p:nvPr/>
          </p:nvSpPr>
          <p:spPr>
            <a:xfrm>
              <a:off x="3457192" y="4249179"/>
              <a:ext cx="13982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833891" y="4129665"/>
            <a:ext cx="2379886" cy="1099535"/>
            <a:chOff x="3457192" y="3881040"/>
            <a:chExt cx="1455402" cy="1099535"/>
          </a:xfrm>
        </p:grpSpPr>
        <p:sp>
          <p:nvSpPr>
            <p:cNvPr id="70" name="文本框 78"/>
            <p:cNvSpPr txBox="1"/>
            <p:nvPr/>
          </p:nvSpPr>
          <p:spPr>
            <a:xfrm>
              <a:off x="3457511" y="3881040"/>
              <a:ext cx="145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协调奋斗目标</a:t>
              </a:r>
            </a:p>
          </p:txBody>
        </p:sp>
        <p:sp>
          <p:nvSpPr>
            <p:cNvPr id="71" name="文本框 79"/>
            <p:cNvSpPr txBox="1"/>
            <p:nvPr/>
          </p:nvSpPr>
          <p:spPr>
            <a:xfrm>
              <a:off x="3457192" y="4241911"/>
              <a:ext cx="13982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您的内容打在这里，或者通过复制您的文本后，在此框中粘贴。</a:t>
              </a:r>
            </a:p>
          </p:txBody>
        </p:sp>
      </p:grpSp>
      <p:grpSp>
        <p:nvGrpSpPr>
          <p:cNvPr id="72" name="Group 4"/>
          <p:cNvGrpSpPr>
            <a:grpSpLocks noChangeAspect="1"/>
          </p:cNvGrpSpPr>
          <p:nvPr/>
        </p:nvGrpSpPr>
        <p:grpSpPr bwMode="auto">
          <a:xfrm>
            <a:off x="3611644" y="2153861"/>
            <a:ext cx="420586" cy="492878"/>
            <a:chOff x="1776" y="1776"/>
            <a:chExt cx="64" cy="75"/>
          </a:xfrm>
          <a:solidFill>
            <a:srgbClr val="C09C76"/>
          </a:solidFill>
        </p:grpSpPr>
        <p:sp>
          <p:nvSpPr>
            <p:cNvPr id="73" name="Freeform 5"/>
            <p:cNvSpPr/>
            <p:nvPr/>
          </p:nvSpPr>
          <p:spPr bwMode="auto">
            <a:xfrm>
              <a:off x="1795" y="1779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1776" y="1810"/>
              <a:ext cx="64" cy="41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7"/>
            <p:cNvSpPr/>
            <p:nvPr/>
          </p:nvSpPr>
          <p:spPr bwMode="auto">
            <a:xfrm>
              <a:off x="1795" y="1776"/>
              <a:ext cx="29" cy="26"/>
            </a:xfrm>
            <a:custGeom>
              <a:avLst/>
              <a:gdLst>
                <a:gd name="T0" fmla="*/ 5 w 11"/>
                <a:gd name="T1" fmla="*/ 10 h 10"/>
                <a:gd name="T2" fmla="*/ 5 w 11"/>
                <a:gd name="T3" fmla="*/ 10 h 10"/>
                <a:gd name="T4" fmla="*/ 11 w 11"/>
                <a:gd name="T5" fmla="*/ 5 h 10"/>
                <a:gd name="T6" fmla="*/ 5 w 11"/>
                <a:gd name="T7" fmla="*/ 0 h 10"/>
                <a:gd name="T8" fmla="*/ 5 w 11"/>
                <a:gd name="T9" fmla="*/ 0 h 10"/>
                <a:gd name="T10" fmla="*/ 0 w 11"/>
                <a:gd name="T11" fmla="*/ 5 h 10"/>
                <a:gd name="T12" fmla="*/ 5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8"/>
            <p:cNvSpPr/>
            <p:nvPr/>
          </p:nvSpPr>
          <p:spPr bwMode="auto">
            <a:xfrm>
              <a:off x="1776" y="1807"/>
              <a:ext cx="64" cy="42"/>
            </a:xfrm>
            <a:custGeom>
              <a:avLst/>
              <a:gdLst>
                <a:gd name="T0" fmla="*/ 23 w 24"/>
                <a:gd name="T1" fmla="*/ 3 h 16"/>
                <a:gd name="T2" fmla="*/ 19 w 24"/>
                <a:gd name="T3" fmla="*/ 0 h 16"/>
                <a:gd name="T4" fmla="*/ 19 w 24"/>
                <a:gd name="T5" fmla="*/ 0 h 16"/>
                <a:gd name="T6" fmla="*/ 17 w 24"/>
                <a:gd name="T7" fmla="*/ 0 h 16"/>
                <a:gd name="T8" fmla="*/ 15 w 24"/>
                <a:gd name="T9" fmla="*/ 5 h 16"/>
                <a:gd name="T10" fmla="*/ 12 w 24"/>
                <a:gd name="T11" fmla="*/ 11 h 16"/>
                <a:gd name="T12" fmla="*/ 14 w 24"/>
                <a:gd name="T13" fmla="*/ 7 h 16"/>
                <a:gd name="T14" fmla="*/ 13 w 24"/>
                <a:gd name="T15" fmla="*/ 1 h 16"/>
                <a:gd name="T16" fmla="*/ 13 w 24"/>
                <a:gd name="T17" fmla="*/ 1 h 16"/>
                <a:gd name="T18" fmla="*/ 12 w 24"/>
                <a:gd name="T19" fmla="*/ 0 h 16"/>
                <a:gd name="T20" fmla="*/ 12 w 24"/>
                <a:gd name="T21" fmla="*/ 0 h 16"/>
                <a:gd name="T22" fmla="*/ 12 w 24"/>
                <a:gd name="T23" fmla="*/ 1 h 16"/>
                <a:gd name="T24" fmla="*/ 12 w 24"/>
                <a:gd name="T25" fmla="*/ 1 h 16"/>
                <a:gd name="T26" fmla="*/ 11 w 24"/>
                <a:gd name="T27" fmla="*/ 7 h 16"/>
                <a:gd name="T28" fmla="*/ 10 w 24"/>
                <a:gd name="T29" fmla="*/ 5 h 16"/>
                <a:gd name="T30" fmla="*/ 8 w 24"/>
                <a:gd name="T31" fmla="*/ 0 h 16"/>
                <a:gd name="T32" fmla="*/ 5 w 24"/>
                <a:gd name="T33" fmla="*/ 0 h 16"/>
                <a:gd name="T34" fmla="*/ 5 w 24"/>
                <a:gd name="T35" fmla="*/ 0 h 16"/>
                <a:gd name="T36" fmla="*/ 1 w 24"/>
                <a:gd name="T37" fmla="*/ 3 h 16"/>
                <a:gd name="T38" fmla="*/ 0 w 24"/>
                <a:gd name="T39" fmla="*/ 16 h 16"/>
                <a:gd name="T40" fmla="*/ 4 w 24"/>
                <a:gd name="T41" fmla="*/ 16 h 16"/>
                <a:gd name="T42" fmla="*/ 4 w 24"/>
                <a:gd name="T43" fmla="*/ 6 h 16"/>
                <a:gd name="T44" fmla="*/ 5 w 24"/>
                <a:gd name="T45" fmla="*/ 6 h 16"/>
                <a:gd name="T46" fmla="*/ 5 w 24"/>
                <a:gd name="T47" fmla="*/ 16 h 16"/>
                <a:gd name="T48" fmla="*/ 12 w 24"/>
                <a:gd name="T49" fmla="*/ 16 h 16"/>
                <a:gd name="T50" fmla="*/ 19 w 24"/>
                <a:gd name="T51" fmla="*/ 16 h 16"/>
                <a:gd name="T52" fmla="*/ 19 w 24"/>
                <a:gd name="T53" fmla="*/ 6 h 16"/>
                <a:gd name="T54" fmla="*/ 19 w 24"/>
                <a:gd name="T55" fmla="*/ 6 h 16"/>
                <a:gd name="T56" fmla="*/ 20 w 24"/>
                <a:gd name="T57" fmla="*/ 6 h 16"/>
                <a:gd name="T58" fmla="*/ 20 w 24"/>
                <a:gd name="T59" fmla="*/ 16 h 16"/>
                <a:gd name="T60" fmla="*/ 23 w 24"/>
                <a:gd name="T61" fmla="*/ 16 h 16"/>
                <a:gd name="T62" fmla="*/ 23 w 24"/>
                <a:gd name="T6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16">
                  <a:moveTo>
                    <a:pt x="23" y="3"/>
                  </a:moveTo>
                  <a:cubicBezTo>
                    <a:pt x="22" y="1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0" y="5"/>
                    <a:pt x="0" y="11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20" y="6"/>
                    <a:pt x="20" y="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4" y="11"/>
                    <a:pt x="24" y="5"/>
                    <a:pt x="2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Group 18"/>
          <p:cNvGrpSpPr>
            <a:grpSpLocks noChangeAspect="1"/>
          </p:cNvGrpSpPr>
          <p:nvPr/>
        </p:nvGrpSpPr>
        <p:grpSpPr bwMode="auto">
          <a:xfrm>
            <a:off x="7973606" y="4309492"/>
            <a:ext cx="427141" cy="398016"/>
            <a:chOff x="3802" y="2858"/>
            <a:chExt cx="616" cy="574"/>
          </a:xfrm>
          <a:solidFill>
            <a:srgbClr val="C09C76"/>
          </a:solidFill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1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Group 13"/>
          <p:cNvGrpSpPr>
            <a:grpSpLocks noChangeAspect="1"/>
          </p:cNvGrpSpPr>
          <p:nvPr/>
        </p:nvGrpSpPr>
        <p:grpSpPr bwMode="auto">
          <a:xfrm>
            <a:off x="3565491" y="4247730"/>
            <a:ext cx="512891" cy="521540"/>
            <a:chOff x="2426" y="2745"/>
            <a:chExt cx="593" cy="603"/>
          </a:xfrm>
          <a:solidFill>
            <a:srgbClr val="C09C76"/>
          </a:solidFill>
        </p:grpSpPr>
        <p:sp>
          <p:nvSpPr>
            <p:cNvPr id="84" name="Freeform 14"/>
            <p:cNvSpPr/>
            <p:nvPr/>
          </p:nvSpPr>
          <p:spPr bwMode="auto">
            <a:xfrm>
              <a:off x="2442" y="2772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2426" y="2745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966803" y="2160480"/>
            <a:ext cx="440749" cy="479640"/>
            <a:chOff x="4873628" y="1965320"/>
            <a:chExt cx="269874" cy="293687"/>
          </a:xfrm>
          <a:solidFill>
            <a:srgbClr val="C09C76"/>
          </a:solidFill>
        </p:grpSpPr>
        <p:sp>
          <p:nvSpPr>
            <p:cNvPr id="87" name="Freeform 502"/>
            <p:cNvSpPr/>
            <p:nvPr/>
          </p:nvSpPr>
          <p:spPr bwMode="auto">
            <a:xfrm>
              <a:off x="4873628" y="2127243"/>
              <a:ext cx="112713" cy="131762"/>
            </a:xfrm>
            <a:custGeom>
              <a:avLst/>
              <a:gdLst>
                <a:gd name="T0" fmla="*/ 2 w 30"/>
                <a:gd name="T1" fmla="*/ 0 h 35"/>
                <a:gd name="T2" fmla="*/ 28 w 30"/>
                <a:gd name="T3" fmla="*/ 0 h 35"/>
                <a:gd name="T4" fmla="*/ 30 w 30"/>
                <a:gd name="T5" fmla="*/ 1 h 35"/>
                <a:gd name="T6" fmla="*/ 28 w 30"/>
                <a:gd name="T7" fmla="*/ 3 h 35"/>
                <a:gd name="T8" fmla="*/ 3 w 30"/>
                <a:gd name="T9" fmla="*/ 3 h 35"/>
                <a:gd name="T10" fmla="*/ 3 w 30"/>
                <a:gd name="T11" fmla="*/ 33 h 35"/>
                <a:gd name="T12" fmla="*/ 2 w 30"/>
                <a:gd name="T13" fmla="*/ 35 h 35"/>
                <a:gd name="T14" fmla="*/ 0 w 30"/>
                <a:gd name="T15" fmla="*/ 33 h 35"/>
                <a:gd name="T16" fmla="*/ 0 w 30"/>
                <a:gd name="T17" fmla="*/ 1 h 35"/>
                <a:gd name="T18" fmla="*/ 2 w 30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5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1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5"/>
                    <a:pt x="2" y="35"/>
                  </a:cubicBezTo>
                  <a:cubicBezTo>
                    <a:pt x="1" y="35"/>
                    <a:pt x="0" y="34"/>
                    <a:pt x="0" y="3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503"/>
            <p:cNvSpPr/>
            <p:nvPr/>
          </p:nvSpPr>
          <p:spPr bwMode="auto">
            <a:xfrm>
              <a:off x="4884746" y="1973256"/>
              <a:ext cx="41275" cy="146049"/>
            </a:xfrm>
            <a:custGeom>
              <a:avLst/>
              <a:gdLst>
                <a:gd name="T0" fmla="*/ 11 w 11"/>
                <a:gd name="T1" fmla="*/ 34 h 39"/>
                <a:gd name="T2" fmla="*/ 11 w 11"/>
                <a:gd name="T3" fmla="*/ 6 h 39"/>
                <a:gd name="T4" fmla="*/ 5 w 11"/>
                <a:gd name="T5" fmla="*/ 0 h 39"/>
                <a:gd name="T6" fmla="*/ 0 w 11"/>
                <a:gd name="T7" fmla="*/ 6 h 39"/>
                <a:gd name="T8" fmla="*/ 0 w 11"/>
                <a:gd name="T9" fmla="*/ 34 h 39"/>
                <a:gd name="T10" fmla="*/ 5 w 11"/>
                <a:gd name="T11" fmla="*/ 39 h 39"/>
                <a:gd name="T12" fmla="*/ 11 w 11"/>
                <a:gd name="T13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9">
                  <a:moveTo>
                    <a:pt x="11" y="34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9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2" y="39"/>
                    <a:pt x="5" y="39"/>
                  </a:cubicBezTo>
                  <a:cubicBezTo>
                    <a:pt x="9" y="39"/>
                    <a:pt x="11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504"/>
            <p:cNvSpPr/>
            <p:nvPr/>
          </p:nvSpPr>
          <p:spPr bwMode="auto">
            <a:xfrm>
              <a:off x="4940314" y="1965320"/>
              <a:ext cx="177801" cy="293687"/>
            </a:xfrm>
            <a:custGeom>
              <a:avLst/>
              <a:gdLst>
                <a:gd name="T0" fmla="*/ 5 w 47"/>
                <a:gd name="T1" fmla="*/ 69 h 78"/>
                <a:gd name="T2" fmla="*/ 6 w 47"/>
                <a:gd name="T3" fmla="*/ 77 h 78"/>
                <a:gd name="T4" fmla="*/ 9 w 47"/>
                <a:gd name="T5" fmla="*/ 78 h 78"/>
                <a:gd name="T6" fmla="*/ 14 w 47"/>
                <a:gd name="T7" fmla="*/ 76 h 78"/>
                <a:gd name="T8" fmla="*/ 26 w 47"/>
                <a:gd name="T9" fmla="*/ 57 h 78"/>
                <a:gd name="T10" fmla="*/ 46 w 47"/>
                <a:gd name="T11" fmla="*/ 57 h 78"/>
                <a:gd name="T12" fmla="*/ 47 w 47"/>
                <a:gd name="T13" fmla="*/ 56 h 78"/>
                <a:gd name="T14" fmla="*/ 47 w 47"/>
                <a:gd name="T15" fmla="*/ 42 h 78"/>
                <a:gd name="T16" fmla="*/ 32 w 47"/>
                <a:gd name="T17" fmla="*/ 19 h 78"/>
                <a:gd name="T18" fmla="*/ 30 w 47"/>
                <a:gd name="T19" fmla="*/ 20 h 78"/>
                <a:gd name="T20" fmla="*/ 35 w 47"/>
                <a:gd name="T21" fmla="*/ 10 h 78"/>
                <a:gd name="T22" fmla="*/ 24 w 47"/>
                <a:gd name="T23" fmla="*/ 0 h 78"/>
                <a:gd name="T24" fmla="*/ 14 w 47"/>
                <a:gd name="T25" fmla="*/ 10 h 78"/>
                <a:gd name="T26" fmla="*/ 24 w 47"/>
                <a:gd name="T27" fmla="*/ 21 h 78"/>
                <a:gd name="T28" fmla="*/ 27 w 47"/>
                <a:gd name="T29" fmla="*/ 20 h 78"/>
                <a:gd name="T30" fmla="*/ 21 w 47"/>
                <a:gd name="T31" fmla="*/ 27 h 78"/>
                <a:gd name="T32" fmla="*/ 5 w 47"/>
                <a:gd name="T33" fmla="*/ 31 h 78"/>
                <a:gd name="T34" fmla="*/ 1 w 47"/>
                <a:gd name="T35" fmla="*/ 34 h 78"/>
                <a:gd name="T36" fmla="*/ 1 w 47"/>
                <a:gd name="T37" fmla="*/ 38 h 78"/>
                <a:gd name="T38" fmla="*/ 6 w 47"/>
                <a:gd name="T39" fmla="*/ 42 h 78"/>
                <a:gd name="T40" fmla="*/ 8 w 47"/>
                <a:gd name="T41" fmla="*/ 42 h 78"/>
                <a:gd name="T42" fmla="*/ 17 w 47"/>
                <a:gd name="T43" fmla="*/ 40 h 78"/>
                <a:gd name="T44" fmla="*/ 17 w 47"/>
                <a:gd name="T45" fmla="*/ 43 h 78"/>
                <a:gd name="T46" fmla="*/ 17 w 47"/>
                <a:gd name="T47" fmla="*/ 47 h 78"/>
                <a:gd name="T48" fmla="*/ 5 w 47"/>
                <a:gd name="T49" fmla="*/ 6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" h="78">
                  <a:moveTo>
                    <a:pt x="5" y="69"/>
                  </a:moveTo>
                  <a:cubicBezTo>
                    <a:pt x="3" y="72"/>
                    <a:pt x="3" y="76"/>
                    <a:pt x="6" y="77"/>
                  </a:cubicBezTo>
                  <a:cubicBezTo>
                    <a:pt x="7" y="78"/>
                    <a:pt x="8" y="78"/>
                    <a:pt x="9" y="78"/>
                  </a:cubicBezTo>
                  <a:cubicBezTo>
                    <a:pt x="11" y="78"/>
                    <a:pt x="13" y="77"/>
                    <a:pt x="14" y="76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29"/>
                    <a:pt x="41" y="19"/>
                    <a:pt x="32" y="19"/>
                  </a:cubicBezTo>
                  <a:cubicBezTo>
                    <a:pt x="31" y="19"/>
                    <a:pt x="30" y="19"/>
                    <a:pt x="30" y="20"/>
                  </a:cubicBezTo>
                  <a:cubicBezTo>
                    <a:pt x="33" y="18"/>
                    <a:pt x="35" y="14"/>
                    <a:pt x="35" y="10"/>
                  </a:cubicBezTo>
                  <a:cubicBezTo>
                    <a:pt x="35" y="5"/>
                    <a:pt x="30" y="0"/>
                    <a:pt x="24" y="0"/>
                  </a:cubicBezTo>
                  <a:cubicBezTo>
                    <a:pt x="19" y="0"/>
                    <a:pt x="14" y="5"/>
                    <a:pt x="14" y="10"/>
                  </a:cubicBezTo>
                  <a:cubicBezTo>
                    <a:pt x="14" y="16"/>
                    <a:pt x="19" y="21"/>
                    <a:pt x="24" y="21"/>
                  </a:cubicBezTo>
                  <a:cubicBezTo>
                    <a:pt x="25" y="21"/>
                    <a:pt x="26" y="21"/>
                    <a:pt x="27" y="20"/>
                  </a:cubicBezTo>
                  <a:cubicBezTo>
                    <a:pt x="25" y="22"/>
                    <a:pt x="23" y="24"/>
                    <a:pt x="21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2"/>
                    <a:pt x="2" y="32"/>
                    <a:pt x="1" y="34"/>
                  </a:cubicBezTo>
                  <a:cubicBezTo>
                    <a:pt x="1" y="35"/>
                    <a:pt x="0" y="37"/>
                    <a:pt x="1" y="38"/>
                  </a:cubicBezTo>
                  <a:cubicBezTo>
                    <a:pt x="1" y="41"/>
                    <a:pt x="4" y="42"/>
                    <a:pt x="6" y="42"/>
                  </a:cubicBezTo>
                  <a:cubicBezTo>
                    <a:pt x="7" y="42"/>
                    <a:pt x="7" y="42"/>
                    <a:pt x="8" y="42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1"/>
                    <a:pt x="17" y="42"/>
                    <a:pt x="17" y="43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5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505"/>
            <p:cNvSpPr/>
            <p:nvPr/>
          </p:nvSpPr>
          <p:spPr bwMode="auto">
            <a:xfrm>
              <a:off x="5046664" y="2093913"/>
              <a:ext cx="96838" cy="112713"/>
            </a:xfrm>
            <a:custGeom>
              <a:avLst/>
              <a:gdLst>
                <a:gd name="T0" fmla="*/ 1 w 26"/>
                <a:gd name="T1" fmla="*/ 27 h 30"/>
                <a:gd name="T2" fmla="*/ 23 w 26"/>
                <a:gd name="T3" fmla="*/ 27 h 30"/>
                <a:gd name="T4" fmla="*/ 23 w 26"/>
                <a:gd name="T5" fmla="*/ 2 h 30"/>
                <a:gd name="T6" fmla="*/ 24 w 26"/>
                <a:gd name="T7" fmla="*/ 0 h 30"/>
                <a:gd name="T8" fmla="*/ 26 w 26"/>
                <a:gd name="T9" fmla="*/ 2 h 30"/>
                <a:gd name="T10" fmla="*/ 26 w 26"/>
                <a:gd name="T11" fmla="*/ 28 h 30"/>
                <a:gd name="T12" fmla="*/ 24 w 26"/>
                <a:gd name="T13" fmla="*/ 30 h 30"/>
                <a:gd name="T14" fmla="*/ 1 w 26"/>
                <a:gd name="T15" fmla="*/ 30 h 30"/>
                <a:gd name="T16" fmla="*/ 0 w 26"/>
                <a:gd name="T17" fmla="*/ 28 h 30"/>
                <a:gd name="T18" fmla="*/ 1 w 26"/>
                <a:gd name="T19" fmla="*/ 2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0">
                  <a:moveTo>
                    <a:pt x="1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3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9"/>
                    <a:pt x="25" y="30"/>
                    <a:pt x="2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bldLvl="0" animBg="1"/>
      <p:bldP spid="33" grpId="0" bldLvl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420534" y="5227243"/>
            <a:ext cx="3519256" cy="109703"/>
            <a:chOff x="3904783" y="1674310"/>
            <a:chExt cx="3519256" cy="109703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4" name="椭圆 3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75415" y="2756458"/>
            <a:ext cx="2136130" cy="109703"/>
            <a:chOff x="5287909" y="1674310"/>
            <a:chExt cx="2136130" cy="109703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287909" y="1718973"/>
              <a:ext cx="2019671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7" name="椭圆 6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任意多边形 7"/>
          <p:cNvSpPr>
            <a:spLocks noChangeAspect="1"/>
          </p:cNvSpPr>
          <p:nvPr/>
        </p:nvSpPr>
        <p:spPr>
          <a:xfrm>
            <a:off x="2790264" y="1605082"/>
            <a:ext cx="1967773" cy="3936637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2634615" y="1122338"/>
            <a:ext cx="1143056" cy="1295559"/>
            <a:chOff x="2715260" y="1008509"/>
            <a:chExt cx="1143056" cy="1295559"/>
          </a:xfrm>
        </p:grpSpPr>
        <p:grpSp>
          <p:nvGrpSpPr>
            <p:cNvPr id="9" name="组合 8"/>
            <p:cNvGrpSpPr/>
            <p:nvPr/>
          </p:nvGrpSpPr>
          <p:grpSpPr>
            <a:xfrm>
              <a:off x="2744184" y="1008509"/>
              <a:ext cx="1114132" cy="1295559"/>
              <a:chOff x="3295850" y="2065379"/>
              <a:chExt cx="3592274" cy="4177307"/>
            </a:xfrm>
          </p:grpSpPr>
          <p:sp>
            <p:nvSpPr>
              <p:cNvPr id="10" name="圆角矩形 9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" name="Freeform 5"/>
              <p:cNvSpPr/>
              <p:nvPr/>
            </p:nvSpPr>
            <p:spPr bwMode="auto">
              <a:xfrm rot="10800000">
                <a:off x="3295850" y="2263220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217"/>
            <p:cNvSpPr txBox="1"/>
            <p:nvPr/>
          </p:nvSpPr>
          <p:spPr>
            <a:xfrm>
              <a:off x="2715260" y="1181801"/>
              <a:ext cx="8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9C76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8" name="文本框 260"/>
          <p:cNvSpPr txBox="1"/>
          <p:nvPr/>
        </p:nvSpPr>
        <p:spPr>
          <a:xfrm>
            <a:off x="8131763" y="1235317"/>
            <a:ext cx="256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基本信息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3922089" y="2315021"/>
            <a:ext cx="1127943" cy="1295559"/>
            <a:chOff x="4113224" y="2316762"/>
            <a:chExt cx="1127943" cy="1295559"/>
          </a:xfrm>
        </p:grpSpPr>
        <p:grpSp>
          <p:nvGrpSpPr>
            <p:cNvPr id="19" name="组合 18"/>
            <p:cNvGrpSpPr/>
            <p:nvPr/>
          </p:nvGrpSpPr>
          <p:grpSpPr>
            <a:xfrm>
              <a:off x="4127035" y="2316762"/>
              <a:ext cx="1114132" cy="1295559"/>
              <a:chOff x="3295850" y="2065379"/>
              <a:chExt cx="3592274" cy="4177307"/>
            </a:xfrm>
          </p:grpSpPr>
          <p:sp>
            <p:nvSpPr>
              <p:cNvPr id="20" name="圆角矩形 19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20"/>
            <p:cNvSpPr txBox="1"/>
            <p:nvPr/>
          </p:nvSpPr>
          <p:spPr>
            <a:xfrm>
              <a:off x="4113224" y="2482485"/>
              <a:ext cx="8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9C76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07684" y="4047869"/>
            <a:ext cx="2103861" cy="109703"/>
            <a:chOff x="5320178" y="1674310"/>
            <a:chExt cx="2103861" cy="109703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320178" y="1718973"/>
              <a:ext cx="1987402" cy="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28" name="椭圆 27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3899229" y="3647400"/>
            <a:ext cx="1137467" cy="1295559"/>
            <a:chOff x="4114494" y="3676446"/>
            <a:chExt cx="1137467" cy="1295559"/>
          </a:xfrm>
        </p:grpSpPr>
        <p:grpSp>
          <p:nvGrpSpPr>
            <p:cNvPr id="29" name="组合 28"/>
            <p:cNvGrpSpPr/>
            <p:nvPr/>
          </p:nvGrpSpPr>
          <p:grpSpPr>
            <a:xfrm>
              <a:off x="4137829" y="3676446"/>
              <a:ext cx="1114132" cy="1295559"/>
              <a:chOff x="3295850" y="2065379"/>
              <a:chExt cx="3592274" cy="4177307"/>
            </a:xfrm>
          </p:grpSpPr>
          <p:sp>
            <p:nvSpPr>
              <p:cNvPr id="30" name="圆角矩形 29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4" name="文本框 221"/>
            <p:cNvSpPr txBox="1"/>
            <p:nvPr/>
          </p:nvSpPr>
          <p:spPr>
            <a:xfrm>
              <a:off x="4114494" y="3843669"/>
              <a:ext cx="8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9C76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543908" y="4819269"/>
            <a:ext cx="1143055" cy="1295559"/>
            <a:chOff x="2687418" y="4991825"/>
            <a:chExt cx="1143055" cy="1295559"/>
          </a:xfrm>
        </p:grpSpPr>
        <p:grpSp>
          <p:nvGrpSpPr>
            <p:cNvPr id="39" name="组合 38"/>
            <p:cNvGrpSpPr/>
            <p:nvPr/>
          </p:nvGrpSpPr>
          <p:grpSpPr>
            <a:xfrm>
              <a:off x="2716341" y="4991825"/>
              <a:ext cx="1114132" cy="1295559"/>
              <a:chOff x="3295850" y="2065379"/>
              <a:chExt cx="3592274" cy="4177307"/>
            </a:xfrm>
          </p:grpSpPr>
          <p:sp>
            <p:nvSpPr>
              <p:cNvPr id="40" name="圆角矩形 39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ysClr val="windowText" lastClr="000000">
                      <a:alpha val="66000"/>
                    </a:sys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218"/>
            <p:cNvSpPr txBox="1"/>
            <p:nvPr/>
          </p:nvSpPr>
          <p:spPr>
            <a:xfrm>
              <a:off x="2687418" y="5154929"/>
              <a:ext cx="8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09C76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1706245" y="2512060"/>
            <a:ext cx="2418715" cy="1898650"/>
            <a:chOff x="2687" y="3278"/>
            <a:chExt cx="3809" cy="2990"/>
          </a:xfrm>
        </p:grpSpPr>
        <p:sp>
          <p:nvSpPr>
            <p:cNvPr id="14" name="Freeform 5"/>
            <p:cNvSpPr/>
            <p:nvPr/>
          </p:nvSpPr>
          <p:spPr bwMode="auto">
            <a:xfrm rot="10800000">
              <a:off x="2904" y="3278"/>
              <a:ext cx="3374" cy="299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2687" y="4082"/>
              <a:ext cx="3809" cy="1501"/>
              <a:chOff x="2687" y="4082"/>
              <a:chExt cx="3809" cy="1501"/>
            </a:xfrm>
          </p:grpSpPr>
          <p:sp>
            <p:nvSpPr>
              <p:cNvPr id="15" name="文本框 223"/>
              <p:cNvSpPr txBox="1"/>
              <p:nvPr/>
            </p:nvSpPr>
            <p:spPr>
              <a:xfrm>
                <a:off x="2687" y="4082"/>
                <a:ext cx="3809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uLnTx/>
                    <a:uFillTx/>
                    <a:cs typeface="+mn-ea"/>
                    <a:sym typeface="+mn-lt"/>
                  </a:rPr>
                  <a:t>目 录</a:t>
                </a:r>
              </a:p>
            </p:txBody>
          </p:sp>
          <p:sp>
            <p:nvSpPr>
              <p:cNvPr id="46" name="文本框 313"/>
              <p:cNvSpPr txBox="1"/>
              <p:nvPr/>
            </p:nvSpPr>
            <p:spPr>
              <a:xfrm>
                <a:off x="2912" y="5001"/>
                <a:ext cx="3340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CONTENTS</a:t>
                </a:r>
                <a:endPara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7" name="文本框 314"/>
          <p:cNvSpPr txBox="1"/>
          <p:nvPr/>
        </p:nvSpPr>
        <p:spPr>
          <a:xfrm>
            <a:off x="8109801" y="2565019"/>
            <a:ext cx="256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专业认知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8" name="文本框 315"/>
          <p:cNvSpPr txBox="1"/>
          <p:nvPr/>
        </p:nvSpPr>
        <p:spPr>
          <a:xfrm>
            <a:off x="8131762" y="3813996"/>
            <a:ext cx="256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专业能力</a:t>
            </a:r>
            <a:endParaRPr lang="zh-CN" altLang="en-US" sz="2400" b="1" dirty="0">
              <a:solidFill>
                <a:prstClr val="black">
                  <a:lumMod val="50000"/>
                  <a:lumOff val="50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9" name="文本框 316"/>
          <p:cNvSpPr txBox="1"/>
          <p:nvPr/>
        </p:nvSpPr>
        <p:spPr>
          <a:xfrm>
            <a:off x="8064222" y="5085225"/>
            <a:ext cx="256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cs typeface="+mn-ea"/>
                <a:sym typeface="+mn-lt"/>
              </a:rPr>
              <a:t>未来规划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7133939" y="1080799"/>
            <a:ext cx="819955" cy="726710"/>
            <a:chOff x="7163784" y="1078095"/>
            <a:chExt cx="819955" cy="726710"/>
          </a:xfrm>
        </p:grpSpPr>
        <p:sp>
          <p:nvSpPr>
            <p:cNvPr id="17" name="Freeform 5"/>
            <p:cNvSpPr/>
            <p:nvPr/>
          </p:nvSpPr>
          <p:spPr bwMode="auto">
            <a:xfrm rot="10800000">
              <a:off x="7163784" y="1078095"/>
              <a:ext cx="819955" cy="72671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7397520" y="1257026"/>
              <a:ext cx="399310" cy="374571"/>
              <a:chOff x="3108756" y="2110160"/>
              <a:chExt cx="745081" cy="698920"/>
            </a:xfrm>
          </p:grpSpPr>
          <p:sp>
            <p:nvSpPr>
              <p:cNvPr id="51" name="Freeform 489"/>
              <p:cNvSpPr/>
              <p:nvPr/>
            </p:nvSpPr>
            <p:spPr bwMode="auto">
              <a:xfrm>
                <a:off x="3608602" y="2110160"/>
                <a:ext cx="245235" cy="303659"/>
              </a:xfrm>
              <a:custGeom>
                <a:avLst/>
                <a:gdLst>
                  <a:gd name="T0" fmla="*/ 248 w 340"/>
                  <a:gd name="T1" fmla="*/ 0 h 421"/>
                  <a:gd name="T2" fmla="*/ 0 w 340"/>
                  <a:gd name="T3" fmla="*/ 357 h 421"/>
                  <a:gd name="T4" fmla="*/ 94 w 340"/>
                  <a:gd name="T5" fmla="*/ 421 h 421"/>
                  <a:gd name="T6" fmla="*/ 340 w 340"/>
                  <a:gd name="T7" fmla="*/ 66 h 421"/>
                  <a:gd name="T8" fmla="*/ 248 w 340"/>
                  <a:gd name="T9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21">
                    <a:moveTo>
                      <a:pt x="248" y="0"/>
                    </a:moveTo>
                    <a:lnTo>
                      <a:pt x="0" y="357"/>
                    </a:lnTo>
                    <a:lnTo>
                      <a:pt x="94" y="421"/>
                    </a:lnTo>
                    <a:lnTo>
                      <a:pt x="340" y="66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490"/>
              <p:cNvSpPr/>
              <p:nvPr/>
            </p:nvSpPr>
            <p:spPr bwMode="auto">
              <a:xfrm>
                <a:off x="3584800" y="2379197"/>
                <a:ext cx="81505" cy="68522"/>
              </a:xfrm>
              <a:custGeom>
                <a:avLst/>
                <a:gdLst>
                  <a:gd name="T0" fmla="*/ 14 w 113"/>
                  <a:gd name="T1" fmla="*/ 12 h 95"/>
                  <a:gd name="T2" fmla="*/ 0 w 113"/>
                  <a:gd name="T3" fmla="*/ 33 h 95"/>
                  <a:gd name="T4" fmla="*/ 14 w 113"/>
                  <a:gd name="T5" fmla="*/ 43 h 95"/>
                  <a:gd name="T6" fmla="*/ 26 w 113"/>
                  <a:gd name="T7" fmla="*/ 52 h 95"/>
                  <a:gd name="T8" fmla="*/ 90 w 113"/>
                  <a:gd name="T9" fmla="*/ 95 h 95"/>
                  <a:gd name="T10" fmla="*/ 113 w 113"/>
                  <a:gd name="T11" fmla="*/ 62 h 95"/>
                  <a:gd name="T12" fmla="*/ 23 w 113"/>
                  <a:gd name="T13" fmla="*/ 0 h 95"/>
                  <a:gd name="T14" fmla="*/ 14 w 113"/>
                  <a:gd name="T15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95">
                    <a:moveTo>
                      <a:pt x="14" y="12"/>
                    </a:moveTo>
                    <a:lnTo>
                      <a:pt x="0" y="33"/>
                    </a:lnTo>
                    <a:lnTo>
                      <a:pt x="14" y="43"/>
                    </a:lnTo>
                    <a:lnTo>
                      <a:pt x="26" y="52"/>
                    </a:lnTo>
                    <a:lnTo>
                      <a:pt x="90" y="95"/>
                    </a:lnTo>
                    <a:lnTo>
                      <a:pt x="113" y="62"/>
                    </a:lnTo>
                    <a:lnTo>
                      <a:pt x="23" y="0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491"/>
              <p:cNvSpPr/>
              <p:nvPr/>
            </p:nvSpPr>
            <p:spPr bwMode="auto">
              <a:xfrm>
                <a:off x="3463625" y="2415261"/>
                <a:ext cx="177435" cy="226482"/>
              </a:xfrm>
              <a:custGeom>
                <a:avLst/>
                <a:gdLst>
                  <a:gd name="T0" fmla="*/ 66 w 104"/>
                  <a:gd name="T1" fmla="*/ 0 h 133"/>
                  <a:gd name="T2" fmla="*/ 60 w 104"/>
                  <a:gd name="T3" fmla="*/ 8 h 133"/>
                  <a:gd name="T4" fmla="*/ 59 w 104"/>
                  <a:gd name="T5" fmla="*/ 10 h 133"/>
                  <a:gd name="T6" fmla="*/ 11 w 104"/>
                  <a:gd name="T7" fmla="*/ 29 h 133"/>
                  <a:gd name="T8" fmla="*/ 0 w 104"/>
                  <a:gd name="T9" fmla="*/ 129 h 133"/>
                  <a:gd name="T10" fmla="*/ 37 w 104"/>
                  <a:gd name="T11" fmla="*/ 76 h 133"/>
                  <a:gd name="T12" fmla="*/ 37 w 104"/>
                  <a:gd name="T13" fmla="*/ 51 h 133"/>
                  <a:gd name="T14" fmla="*/ 60 w 104"/>
                  <a:gd name="T15" fmla="*/ 43 h 133"/>
                  <a:gd name="T16" fmla="*/ 63 w 104"/>
                  <a:gd name="T17" fmla="*/ 44 h 133"/>
                  <a:gd name="T18" fmla="*/ 66 w 104"/>
                  <a:gd name="T19" fmla="*/ 71 h 133"/>
                  <a:gd name="T20" fmla="*/ 60 w 104"/>
                  <a:gd name="T21" fmla="*/ 77 h 133"/>
                  <a:gd name="T22" fmla="*/ 42 w 104"/>
                  <a:gd name="T23" fmla="*/ 80 h 133"/>
                  <a:gd name="T24" fmla="*/ 6 w 104"/>
                  <a:gd name="T25" fmla="*/ 133 h 133"/>
                  <a:gd name="T26" fmla="*/ 54 w 104"/>
                  <a:gd name="T27" fmla="*/ 109 h 133"/>
                  <a:gd name="T28" fmla="*/ 60 w 104"/>
                  <a:gd name="T29" fmla="*/ 106 h 133"/>
                  <a:gd name="T30" fmla="*/ 77 w 104"/>
                  <a:gd name="T31" fmla="*/ 98 h 133"/>
                  <a:gd name="T32" fmla="*/ 96 w 104"/>
                  <a:gd name="T33" fmla="*/ 88 h 133"/>
                  <a:gd name="T34" fmla="*/ 97 w 104"/>
                  <a:gd name="T35" fmla="*/ 37 h 133"/>
                  <a:gd name="T36" fmla="*/ 104 w 104"/>
                  <a:gd name="T37" fmla="*/ 26 h 133"/>
                  <a:gd name="T38" fmla="*/ 77 w 104"/>
                  <a:gd name="T39" fmla="*/ 7 h 133"/>
                  <a:gd name="T40" fmla="*/ 66 w 104"/>
                  <a:gd name="T41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" h="133">
                    <a:moveTo>
                      <a:pt x="66" y="0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2" y="70"/>
                      <a:pt x="31" y="60"/>
                      <a:pt x="37" y="51"/>
                    </a:cubicBezTo>
                    <a:cubicBezTo>
                      <a:pt x="43" y="43"/>
                      <a:pt x="52" y="40"/>
                      <a:pt x="60" y="43"/>
                    </a:cubicBezTo>
                    <a:cubicBezTo>
                      <a:pt x="61" y="43"/>
                      <a:pt x="62" y="44"/>
                      <a:pt x="63" y="44"/>
                    </a:cubicBezTo>
                    <a:cubicBezTo>
                      <a:pt x="71" y="50"/>
                      <a:pt x="72" y="62"/>
                      <a:pt x="66" y="71"/>
                    </a:cubicBezTo>
                    <a:cubicBezTo>
                      <a:pt x="64" y="74"/>
                      <a:pt x="62" y="76"/>
                      <a:pt x="60" y="77"/>
                    </a:cubicBezTo>
                    <a:cubicBezTo>
                      <a:pt x="55" y="81"/>
                      <a:pt x="48" y="82"/>
                      <a:pt x="42" y="80"/>
                    </a:cubicBezTo>
                    <a:cubicBezTo>
                      <a:pt x="6" y="133"/>
                      <a:pt x="6" y="133"/>
                      <a:pt x="6" y="133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37"/>
                      <a:pt x="97" y="37"/>
                      <a:pt x="97" y="37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77" y="7"/>
                      <a:pt x="77" y="7"/>
                      <a:pt x="77" y="7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Rectangle 492"/>
              <p:cNvSpPr>
                <a:spLocks noChangeArrowheads="1"/>
              </p:cNvSpPr>
              <p:nvPr/>
            </p:nvSpPr>
            <p:spPr bwMode="auto">
              <a:xfrm>
                <a:off x="3237144" y="2495323"/>
                <a:ext cx="168779" cy="15147"/>
              </a:xfrm>
              <a:prstGeom prst="rect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Rectangle 493"/>
              <p:cNvSpPr>
                <a:spLocks noChangeArrowheads="1"/>
              </p:cNvSpPr>
              <p:nvPr/>
            </p:nvSpPr>
            <p:spPr bwMode="auto">
              <a:xfrm>
                <a:off x="3237144" y="2449161"/>
                <a:ext cx="168779" cy="17311"/>
              </a:xfrm>
              <a:prstGeom prst="rect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Rectangle 494"/>
              <p:cNvSpPr>
                <a:spLocks noChangeArrowheads="1"/>
              </p:cNvSpPr>
              <p:nvPr/>
            </p:nvSpPr>
            <p:spPr bwMode="auto">
              <a:xfrm>
                <a:off x="3237144" y="2403000"/>
                <a:ext cx="168779" cy="15868"/>
              </a:xfrm>
              <a:prstGeom prst="rect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Rectangle 495"/>
              <p:cNvSpPr>
                <a:spLocks noChangeArrowheads="1"/>
              </p:cNvSpPr>
              <p:nvPr/>
            </p:nvSpPr>
            <p:spPr bwMode="auto">
              <a:xfrm>
                <a:off x="3237144" y="2357559"/>
                <a:ext cx="168779" cy="15147"/>
              </a:xfrm>
              <a:prstGeom prst="rect">
                <a:avLst/>
              </a:pr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Freeform 496"/>
              <p:cNvSpPr/>
              <p:nvPr/>
            </p:nvSpPr>
            <p:spPr bwMode="auto">
              <a:xfrm>
                <a:off x="3108756" y="2215467"/>
                <a:ext cx="489749" cy="593613"/>
              </a:xfrm>
              <a:custGeom>
                <a:avLst/>
                <a:gdLst>
                  <a:gd name="T0" fmla="*/ 268 w 287"/>
                  <a:gd name="T1" fmla="*/ 303 h 348"/>
                  <a:gd name="T2" fmla="*/ 245 w 287"/>
                  <a:gd name="T3" fmla="*/ 331 h 348"/>
                  <a:gd name="T4" fmla="*/ 90 w 287"/>
                  <a:gd name="T5" fmla="*/ 331 h 348"/>
                  <a:gd name="T6" fmla="*/ 90 w 287"/>
                  <a:gd name="T7" fmla="*/ 281 h 348"/>
                  <a:gd name="T8" fmla="*/ 76 w 287"/>
                  <a:gd name="T9" fmla="*/ 263 h 348"/>
                  <a:gd name="T10" fmla="*/ 17 w 287"/>
                  <a:gd name="T11" fmla="*/ 263 h 348"/>
                  <a:gd name="T12" fmla="*/ 17 w 287"/>
                  <a:gd name="T13" fmla="*/ 59 h 348"/>
                  <a:gd name="T14" fmla="*/ 40 w 287"/>
                  <a:gd name="T15" fmla="*/ 27 h 348"/>
                  <a:gd name="T16" fmla="*/ 251 w 287"/>
                  <a:gd name="T17" fmla="*/ 27 h 348"/>
                  <a:gd name="T18" fmla="*/ 268 w 287"/>
                  <a:gd name="T19" fmla="*/ 52 h 348"/>
                  <a:gd name="T20" fmla="*/ 268 w 287"/>
                  <a:gd name="T21" fmla="*/ 104 h 348"/>
                  <a:gd name="T22" fmla="*/ 268 w 287"/>
                  <a:gd name="T23" fmla="*/ 104 h 348"/>
                  <a:gd name="T24" fmla="*/ 285 w 287"/>
                  <a:gd name="T25" fmla="*/ 83 h 348"/>
                  <a:gd name="T26" fmla="*/ 285 w 287"/>
                  <a:gd name="T27" fmla="*/ 45 h 348"/>
                  <a:gd name="T28" fmla="*/ 252 w 287"/>
                  <a:gd name="T29" fmla="*/ 8 h 348"/>
                  <a:gd name="T30" fmla="*/ 70 w 287"/>
                  <a:gd name="T31" fmla="*/ 8 h 348"/>
                  <a:gd name="T32" fmla="*/ 40 w 287"/>
                  <a:gd name="T33" fmla="*/ 8 h 348"/>
                  <a:gd name="T34" fmla="*/ 0 w 287"/>
                  <a:gd name="T35" fmla="*/ 44 h 348"/>
                  <a:gd name="T36" fmla="*/ 0 w 287"/>
                  <a:gd name="T37" fmla="*/ 294 h 348"/>
                  <a:gd name="T38" fmla="*/ 82 w 287"/>
                  <a:gd name="T39" fmla="*/ 346 h 348"/>
                  <a:gd name="T40" fmla="*/ 252 w 287"/>
                  <a:gd name="T41" fmla="*/ 346 h 348"/>
                  <a:gd name="T42" fmla="*/ 285 w 287"/>
                  <a:gd name="T43" fmla="*/ 321 h 348"/>
                  <a:gd name="T44" fmla="*/ 285 w 287"/>
                  <a:gd name="T45" fmla="*/ 228 h 348"/>
                  <a:gd name="T46" fmla="*/ 268 w 287"/>
                  <a:gd name="T47" fmla="*/ 238 h 348"/>
                  <a:gd name="T48" fmla="*/ 268 w 287"/>
                  <a:gd name="T49" fmla="*/ 303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7" h="348">
                    <a:moveTo>
                      <a:pt x="268" y="303"/>
                    </a:moveTo>
                    <a:cubicBezTo>
                      <a:pt x="268" y="303"/>
                      <a:pt x="272" y="331"/>
                      <a:pt x="245" y="331"/>
                    </a:cubicBezTo>
                    <a:cubicBezTo>
                      <a:pt x="217" y="331"/>
                      <a:pt x="90" y="331"/>
                      <a:pt x="90" y="331"/>
                    </a:cubicBezTo>
                    <a:cubicBezTo>
                      <a:pt x="90" y="281"/>
                      <a:pt x="90" y="281"/>
                      <a:pt x="90" y="281"/>
                    </a:cubicBezTo>
                    <a:cubicBezTo>
                      <a:pt x="90" y="281"/>
                      <a:pt x="91" y="263"/>
                      <a:pt x="76" y="263"/>
                    </a:cubicBezTo>
                    <a:cubicBezTo>
                      <a:pt x="60" y="263"/>
                      <a:pt x="17" y="263"/>
                      <a:pt x="17" y="263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3" y="27"/>
                      <a:pt x="40" y="27"/>
                    </a:cubicBezTo>
                    <a:cubicBezTo>
                      <a:pt x="251" y="27"/>
                      <a:pt x="251" y="27"/>
                      <a:pt x="251" y="27"/>
                    </a:cubicBezTo>
                    <a:cubicBezTo>
                      <a:pt x="251" y="27"/>
                      <a:pt x="268" y="30"/>
                      <a:pt x="268" y="52"/>
                    </a:cubicBezTo>
                    <a:cubicBezTo>
                      <a:pt x="268" y="57"/>
                      <a:pt x="268" y="77"/>
                      <a:pt x="268" y="104"/>
                    </a:cubicBezTo>
                    <a:cubicBezTo>
                      <a:pt x="268" y="104"/>
                      <a:pt x="268" y="104"/>
                      <a:pt x="268" y="104"/>
                    </a:cubicBezTo>
                    <a:cubicBezTo>
                      <a:pt x="285" y="83"/>
                      <a:pt x="285" y="83"/>
                      <a:pt x="285" y="83"/>
                    </a:cubicBezTo>
                    <a:cubicBezTo>
                      <a:pt x="285" y="60"/>
                      <a:pt x="285" y="45"/>
                      <a:pt x="285" y="45"/>
                    </a:cubicBezTo>
                    <a:cubicBezTo>
                      <a:pt x="285" y="45"/>
                      <a:pt x="287" y="8"/>
                      <a:pt x="252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0" y="0"/>
                      <a:pt x="0" y="44"/>
                    </a:cubicBezTo>
                    <a:cubicBezTo>
                      <a:pt x="0" y="87"/>
                      <a:pt x="0" y="294"/>
                      <a:pt x="0" y="294"/>
                    </a:cubicBezTo>
                    <a:cubicBezTo>
                      <a:pt x="82" y="346"/>
                      <a:pt x="82" y="346"/>
                      <a:pt x="82" y="346"/>
                    </a:cubicBezTo>
                    <a:cubicBezTo>
                      <a:pt x="252" y="346"/>
                      <a:pt x="252" y="346"/>
                      <a:pt x="252" y="346"/>
                    </a:cubicBezTo>
                    <a:cubicBezTo>
                      <a:pt x="252" y="346"/>
                      <a:pt x="285" y="348"/>
                      <a:pt x="285" y="321"/>
                    </a:cubicBezTo>
                    <a:cubicBezTo>
                      <a:pt x="285" y="312"/>
                      <a:pt x="285" y="274"/>
                      <a:pt x="285" y="228"/>
                    </a:cubicBezTo>
                    <a:cubicBezTo>
                      <a:pt x="268" y="238"/>
                      <a:pt x="268" y="238"/>
                      <a:pt x="268" y="238"/>
                    </a:cubicBezTo>
                    <a:cubicBezTo>
                      <a:pt x="268" y="275"/>
                      <a:pt x="268" y="303"/>
                      <a:pt x="268" y="303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7118699" y="3684099"/>
            <a:ext cx="819955" cy="726710"/>
            <a:chOff x="7163784" y="3753785"/>
            <a:chExt cx="819955" cy="726710"/>
          </a:xfrm>
        </p:grpSpPr>
        <p:sp>
          <p:nvSpPr>
            <p:cNvPr id="35" name="Freeform 5"/>
            <p:cNvSpPr/>
            <p:nvPr/>
          </p:nvSpPr>
          <p:spPr bwMode="auto">
            <a:xfrm rot="10800000">
              <a:off x="7163784" y="3753785"/>
              <a:ext cx="819955" cy="72671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7373310" y="3933792"/>
              <a:ext cx="403353" cy="334735"/>
              <a:chOff x="9404083" y="1238855"/>
              <a:chExt cx="801342" cy="665020"/>
            </a:xfrm>
          </p:grpSpPr>
          <p:sp>
            <p:nvSpPr>
              <p:cNvPr id="60" name="Freeform 583"/>
              <p:cNvSpPr/>
              <p:nvPr/>
            </p:nvSpPr>
            <p:spPr bwMode="auto">
              <a:xfrm>
                <a:off x="9404083" y="1238855"/>
                <a:ext cx="801342" cy="308708"/>
              </a:xfrm>
              <a:custGeom>
                <a:avLst/>
                <a:gdLst>
                  <a:gd name="T0" fmla="*/ 924 w 1111"/>
                  <a:gd name="T1" fmla="*/ 0 h 428"/>
                  <a:gd name="T2" fmla="*/ 958 w 1111"/>
                  <a:gd name="T3" fmla="*/ 55 h 428"/>
                  <a:gd name="T4" fmla="*/ 542 w 1111"/>
                  <a:gd name="T5" fmla="*/ 281 h 428"/>
                  <a:gd name="T6" fmla="*/ 0 w 1111"/>
                  <a:gd name="T7" fmla="*/ 355 h 428"/>
                  <a:gd name="T8" fmla="*/ 3 w 1111"/>
                  <a:gd name="T9" fmla="*/ 428 h 428"/>
                  <a:gd name="T10" fmla="*/ 570 w 1111"/>
                  <a:gd name="T11" fmla="*/ 355 h 428"/>
                  <a:gd name="T12" fmla="*/ 986 w 1111"/>
                  <a:gd name="T13" fmla="*/ 121 h 428"/>
                  <a:gd name="T14" fmla="*/ 1021 w 1111"/>
                  <a:gd name="T15" fmla="*/ 184 h 428"/>
                  <a:gd name="T16" fmla="*/ 1111 w 1111"/>
                  <a:gd name="T17" fmla="*/ 0 h 428"/>
                  <a:gd name="T18" fmla="*/ 924 w 1111"/>
                  <a:gd name="T19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1" h="428">
                    <a:moveTo>
                      <a:pt x="924" y="0"/>
                    </a:moveTo>
                    <a:lnTo>
                      <a:pt x="958" y="55"/>
                    </a:lnTo>
                    <a:lnTo>
                      <a:pt x="542" y="281"/>
                    </a:lnTo>
                    <a:lnTo>
                      <a:pt x="0" y="355"/>
                    </a:lnTo>
                    <a:lnTo>
                      <a:pt x="3" y="428"/>
                    </a:lnTo>
                    <a:lnTo>
                      <a:pt x="570" y="355"/>
                    </a:lnTo>
                    <a:lnTo>
                      <a:pt x="986" y="121"/>
                    </a:lnTo>
                    <a:lnTo>
                      <a:pt x="1021" y="184"/>
                    </a:lnTo>
                    <a:lnTo>
                      <a:pt x="1111" y="0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584"/>
              <p:cNvSpPr/>
              <p:nvPr/>
            </p:nvSpPr>
            <p:spPr bwMode="auto">
              <a:xfrm>
                <a:off x="9915470" y="1392487"/>
                <a:ext cx="208450" cy="511387"/>
              </a:xfrm>
              <a:custGeom>
                <a:avLst/>
                <a:gdLst>
                  <a:gd name="T0" fmla="*/ 0 w 289"/>
                  <a:gd name="T1" fmla="*/ 709 h 709"/>
                  <a:gd name="T2" fmla="*/ 289 w 289"/>
                  <a:gd name="T3" fmla="*/ 709 h 709"/>
                  <a:gd name="T4" fmla="*/ 289 w 289"/>
                  <a:gd name="T5" fmla="*/ 0 h 709"/>
                  <a:gd name="T6" fmla="*/ 0 w 289"/>
                  <a:gd name="T7" fmla="*/ 161 h 709"/>
                  <a:gd name="T8" fmla="*/ 0 w 289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9" h="709">
                    <a:moveTo>
                      <a:pt x="0" y="709"/>
                    </a:moveTo>
                    <a:lnTo>
                      <a:pt x="289" y="709"/>
                    </a:lnTo>
                    <a:lnTo>
                      <a:pt x="289" y="0"/>
                    </a:lnTo>
                    <a:lnTo>
                      <a:pt x="0" y="161"/>
                    </a:lnTo>
                    <a:lnTo>
                      <a:pt x="0" y="709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Freeform 585"/>
              <p:cNvSpPr/>
              <p:nvPr/>
            </p:nvSpPr>
            <p:spPr bwMode="auto">
              <a:xfrm>
                <a:off x="9663743" y="1528809"/>
                <a:ext cx="180320" cy="375065"/>
              </a:xfrm>
              <a:custGeom>
                <a:avLst/>
                <a:gdLst>
                  <a:gd name="T0" fmla="*/ 0 w 250"/>
                  <a:gd name="T1" fmla="*/ 520 h 520"/>
                  <a:gd name="T2" fmla="*/ 250 w 250"/>
                  <a:gd name="T3" fmla="*/ 520 h 520"/>
                  <a:gd name="T4" fmla="*/ 250 w 250"/>
                  <a:gd name="T5" fmla="*/ 0 h 520"/>
                  <a:gd name="T6" fmla="*/ 0 w 250"/>
                  <a:gd name="T7" fmla="*/ 42 h 520"/>
                  <a:gd name="T8" fmla="*/ 0 w 250"/>
                  <a:gd name="T9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520">
                    <a:moveTo>
                      <a:pt x="0" y="520"/>
                    </a:moveTo>
                    <a:lnTo>
                      <a:pt x="250" y="520"/>
                    </a:lnTo>
                    <a:lnTo>
                      <a:pt x="250" y="0"/>
                    </a:lnTo>
                    <a:lnTo>
                      <a:pt x="0" y="42"/>
                    </a:lnTo>
                    <a:lnTo>
                      <a:pt x="0" y="520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Freeform 586"/>
              <p:cNvSpPr/>
              <p:nvPr/>
            </p:nvSpPr>
            <p:spPr bwMode="auto">
              <a:xfrm>
                <a:off x="9404083" y="1569922"/>
                <a:ext cx="189697" cy="333953"/>
              </a:xfrm>
              <a:custGeom>
                <a:avLst/>
                <a:gdLst>
                  <a:gd name="T0" fmla="*/ 0 w 263"/>
                  <a:gd name="T1" fmla="*/ 463 h 463"/>
                  <a:gd name="T2" fmla="*/ 263 w 263"/>
                  <a:gd name="T3" fmla="*/ 463 h 463"/>
                  <a:gd name="T4" fmla="*/ 263 w 263"/>
                  <a:gd name="T5" fmla="*/ 0 h 463"/>
                  <a:gd name="T6" fmla="*/ 0 w 263"/>
                  <a:gd name="T7" fmla="*/ 30 h 463"/>
                  <a:gd name="T8" fmla="*/ 0 w 263"/>
                  <a:gd name="T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" h="463">
                    <a:moveTo>
                      <a:pt x="0" y="463"/>
                    </a:moveTo>
                    <a:lnTo>
                      <a:pt x="263" y="463"/>
                    </a:lnTo>
                    <a:lnTo>
                      <a:pt x="263" y="0"/>
                    </a:lnTo>
                    <a:lnTo>
                      <a:pt x="0" y="30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7133939" y="4913644"/>
            <a:ext cx="819955" cy="726710"/>
            <a:chOff x="7163784" y="5060800"/>
            <a:chExt cx="819955" cy="726710"/>
          </a:xfrm>
        </p:grpSpPr>
        <p:sp>
          <p:nvSpPr>
            <p:cNvPr id="45" name="Freeform 5"/>
            <p:cNvSpPr/>
            <p:nvPr/>
          </p:nvSpPr>
          <p:spPr bwMode="auto">
            <a:xfrm rot="10800000">
              <a:off x="7163784" y="5060800"/>
              <a:ext cx="819955" cy="72671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365547" y="5266130"/>
              <a:ext cx="411116" cy="305861"/>
              <a:chOff x="6233338" y="4924592"/>
              <a:chExt cx="808555" cy="601547"/>
            </a:xfrm>
          </p:grpSpPr>
          <p:sp>
            <p:nvSpPr>
              <p:cNvPr id="65" name="Freeform 389"/>
              <p:cNvSpPr>
                <a:spLocks noEditPoints="1"/>
              </p:cNvSpPr>
              <p:nvPr/>
            </p:nvSpPr>
            <p:spPr bwMode="auto">
              <a:xfrm>
                <a:off x="6795936" y="5282347"/>
                <a:ext cx="245957" cy="243792"/>
              </a:xfrm>
              <a:custGeom>
                <a:avLst/>
                <a:gdLst>
                  <a:gd name="T0" fmla="*/ 128 w 144"/>
                  <a:gd name="T1" fmla="*/ 65 h 143"/>
                  <a:gd name="T2" fmla="*/ 144 w 144"/>
                  <a:gd name="T3" fmla="*/ 57 h 143"/>
                  <a:gd name="T4" fmla="*/ 139 w 144"/>
                  <a:gd name="T5" fmla="*/ 43 h 143"/>
                  <a:gd name="T6" fmla="*/ 121 w 144"/>
                  <a:gd name="T7" fmla="*/ 45 h 143"/>
                  <a:gd name="T8" fmla="*/ 115 w 144"/>
                  <a:gd name="T9" fmla="*/ 35 h 143"/>
                  <a:gd name="T10" fmla="*/ 121 w 144"/>
                  <a:gd name="T11" fmla="*/ 18 h 143"/>
                  <a:gd name="T12" fmla="*/ 111 w 144"/>
                  <a:gd name="T13" fmla="*/ 10 h 143"/>
                  <a:gd name="T14" fmla="*/ 97 w 144"/>
                  <a:gd name="T15" fmla="*/ 23 h 143"/>
                  <a:gd name="T16" fmla="*/ 85 w 144"/>
                  <a:gd name="T17" fmla="*/ 19 h 143"/>
                  <a:gd name="T18" fmla="*/ 80 w 144"/>
                  <a:gd name="T19" fmla="*/ 0 h 143"/>
                  <a:gd name="T20" fmla="*/ 65 w 144"/>
                  <a:gd name="T21" fmla="*/ 0 h 143"/>
                  <a:gd name="T22" fmla="*/ 60 w 144"/>
                  <a:gd name="T23" fmla="*/ 19 h 143"/>
                  <a:gd name="T24" fmla="*/ 47 w 144"/>
                  <a:gd name="T25" fmla="*/ 21 h 143"/>
                  <a:gd name="T26" fmla="*/ 34 w 144"/>
                  <a:gd name="T27" fmla="*/ 10 h 143"/>
                  <a:gd name="T28" fmla="*/ 23 w 144"/>
                  <a:gd name="T29" fmla="*/ 19 h 143"/>
                  <a:gd name="T30" fmla="*/ 29 w 144"/>
                  <a:gd name="T31" fmla="*/ 36 h 143"/>
                  <a:gd name="T32" fmla="*/ 24 w 144"/>
                  <a:gd name="T33" fmla="*/ 43 h 143"/>
                  <a:gd name="T34" fmla="*/ 4 w 144"/>
                  <a:gd name="T35" fmla="*/ 43 h 143"/>
                  <a:gd name="T36" fmla="*/ 0 w 144"/>
                  <a:gd name="T37" fmla="*/ 54 h 143"/>
                  <a:gd name="T38" fmla="*/ 17 w 144"/>
                  <a:gd name="T39" fmla="*/ 64 h 143"/>
                  <a:gd name="T40" fmla="*/ 16 w 144"/>
                  <a:gd name="T41" fmla="*/ 76 h 143"/>
                  <a:gd name="T42" fmla="*/ 0 w 144"/>
                  <a:gd name="T43" fmla="*/ 87 h 143"/>
                  <a:gd name="T44" fmla="*/ 5 w 144"/>
                  <a:gd name="T45" fmla="*/ 100 h 143"/>
                  <a:gd name="T46" fmla="*/ 23 w 144"/>
                  <a:gd name="T47" fmla="*/ 98 h 143"/>
                  <a:gd name="T48" fmla="*/ 29 w 144"/>
                  <a:gd name="T49" fmla="*/ 108 h 143"/>
                  <a:gd name="T50" fmla="*/ 23 w 144"/>
                  <a:gd name="T51" fmla="*/ 125 h 143"/>
                  <a:gd name="T52" fmla="*/ 34 w 144"/>
                  <a:gd name="T53" fmla="*/ 133 h 143"/>
                  <a:gd name="T54" fmla="*/ 49 w 144"/>
                  <a:gd name="T55" fmla="*/ 122 h 143"/>
                  <a:gd name="T56" fmla="*/ 60 w 144"/>
                  <a:gd name="T57" fmla="*/ 126 h 143"/>
                  <a:gd name="T58" fmla="*/ 65 w 144"/>
                  <a:gd name="T59" fmla="*/ 143 h 143"/>
                  <a:gd name="T60" fmla="*/ 78 w 144"/>
                  <a:gd name="T61" fmla="*/ 143 h 143"/>
                  <a:gd name="T62" fmla="*/ 83 w 144"/>
                  <a:gd name="T63" fmla="*/ 125 h 143"/>
                  <a:gd name="T64" fmla="*/ 97 w 144"/>
                  <a:gd name="T65" fmla="*/ 122 h 143"/>
                  <a:gd name="T66" fmla="*/ 109 w 144"/>
                  <a:gd name="T67" fmla="*/ 133 h 143"/>
                  <a:gd name="T68" fmla="*/ 120 w 144"/>
                  <a:gd name="T69" fmla="*/ 125 h 143"/>
                  <a:gd name="T70" fmla="*/ 114 w 144"/>
                  <a:gd name="T71" fmla="*/ 108 h 143"/>
                  <a:gd name="T72" fmla="*/ 121 w 144"/>
                  <a:gd name="T73" fmla="*/ 100 h 143"/>
                  <a:gd name="T74" fmla="*/ 140 w 144"/>
                  <a:gd name="T75" fmla="*/ 100 h 143"/>
                  <a:gd name="T76" fmla="*/ 144 w 144"/>
                  <a:gd name="T77" fmla="*/ 87 h 143"/>
                  <a:gd name="T78" fmla="*/ 128 w 144"/>
                  <a:gd name="T79" fmla="*/ 78 h 143"/>
                  <a:gd name="T80" fmla="*/ 128 w 144"/>
                  <a:gd name="T81" fmla="*/ 65 h 143"/>
                  <a:gd name="T82" fmla="*/ 72 w 144"/>
                  <a:gd name="T83" fmla="*/ 101 h 143"/>
                  <a:gd name="T84" fmla="*/ 43 w 144"/>
                  <a:gd name="T85" fmla="*/ 72 h 143"/>
                  <a:gd name="T86" fmla="*/ 72 w 144"/>
                  <a:gd name="T87" fmla="*/ 43 h 143"/>
                  <a:gd name="T88" fmla="*/ 101 w 144"/>
                  <a:gd name="T89" fmla="*/ 72 h 143"/>
                  <a:gd name="T90" fmla="*/ 72 w 144"/>
                  <a:gd name="T91" fmla="*/ 10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4" h="143">
                    <a:moveTo>
                      <a:pt x="128" y="65"/>
                    </a:moveTo>
                    <a:cubicBezTo>
                      <a:pt x="144" y="57"/>
                      <a:pt x="144" y="57"/>
                      <a:pt x="144" y="57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21" y="45"/>
                      <a:pt x="121" y="45"/>
                      <a:pt x="121" y="45"/>
                    </a:cubicBezTo>
                    <a:cubicBezTo>
                      <a:pt x="115" y="35"/>
                      <a:pt x="115" y="35"/>
                      <a:pt x="115" y="35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97" y="23"/>
                      <a:pt x="97" y="23"/>
                      <a:pt x="97" y="2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5" y="100"/>
                      <a:pt x="5" y="100"/>
                      <a:pt x="5" y="100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9" y="108"/>
                      <a:pt x="29" y="108"/>
                      <a:pt x="29" y="108"/>
                    </a:cubicBezTo>
                    <a:cubicBezTo>
                      <a:pt x="23" y="125"/>
                      <a:pt x="23" y="125"/>
                      <a:pt x="23" y="125"/>
                    </a:cubicBezTo>
                    <a:cubicBezTo>
                      <a:pt x="34" y="133"/>
                      <a:pt x="34" y="133"/>
                      <a:pt x="34" y="133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65" y="143"/>
                      <a:pt x="65" y="143"/>
                      <a:pt x="65" y="143"/>
                    </a:cubicBezTo>
                    <a:cubicBezTo>
                      <a:pt x="78" y="143"/>
                      <a:pt x="78" y="143"/>
                      <a:pt x="78" y="143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97" y="122"/>
                      <a:pt x="97" y="122"/>
                      <a:pt x="97" y="122"/>
                    </a:cubicBezTo>
                    <a:cubicBezTo>
                      <a:pt x="109" y="133"/>
                      <a:pt x="109" y="133"/>
                      <a:pt x="109" y="133"/>
                    </a:cubicBezTo>
                    <a:cubicBezTo>
                      <a:pt x="120" y="125"/>
                      <a:pt x="120" y="125"/>
                      <a:pt x="120" y="125"/>
                    </a:cubicBezTo>
                    <a:cubicBezTo>
                      <a:pt x="114" y="108"/>
                      <a:pt x="114" y="108"/>
                      <a:pt x="114" y="108"/>
                    </a:cubicBezTo>
                    <a:cubicBezTo>
                      <a:pt x="121" y="100"/>
                      <a:pt x="121" y="100"/>
                      <a:pt x="121" y="100"/>
                    </a:cubicBezTo>
                    <a:cubicBezTo>
                      <a:pt x="140" y="100"/>
                      <a:pt x="140" y="100"/>
                      <a:pt x="140" y="100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28" y="78"/>
                      <a:pt x="128" y="78"/>
                      <a:pt x="128" y="78"/>
                    </a:cubicBezTo>
                    <a:lnTo>
                      <a:pt x="128" y="65"/>
                    </a:lnTo>
                    <a:close/>
                    <a:moveTo>
                      <a:pt x="72" y="101"/>
                    </a:moveTo>
                    <a:cubicBezTo>
                      <a:pt x="56" y="101"/>
                      <a:pt x="43" y="88"/>
                      <a:pt x="43" y="72"/>
                    </a:cubicBezTo>
                    <a:cubicBezTo>
                      <a:pt x="43" y="56"/>
                      <a:pt x="56" y="43"/>
                      <a:pt x="72" y="43"/>
                    </a:cubicBezTo>
                    <a:cubicBezTo>
                      <a:pt x="88" y="43"/>
                      <a:pt x="101" y="56"/>
                      <a:pt x="101" y="72"/>
                    </a:cubicBezTo>
                    <a:cubicBezTo>
                      <a:pt x="101" y="88"/>
                      <a:pt x="88" y="101"/>
                      <a:pt x="72" y="101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Freeform 390"/>
              <p:cNvSpPr>
                <a:spLocks noEditPoints="1"/>
              </p:cNvSpPr>
              <p:nvPr/>
            </p:nvSpPr>
            <p:spPr bwMode="auto">
              <a:xfrm>
                <a:off x="6875998" y="5362409"/>
                <a:ext cx="85832" cy="83668"/>
              </a:xfrm>
              <a:custGeom>
                <a:avLst/>
                <a:gdLst>
                  <a:gd name="T0" fmla="*/ 25 w 50"/>
                  <a:gd name="T1" fmla="*/ 0 h 49"/>
                  <a:gd name="T2" fmla="*/ 0 w 50"/>
                  <a:gd name="T3" fmla="*/ 25 h 49"/>
                  <a:gd name="T4" fmla="*/ 25 w 50"/>
                  <a:gd name="T5" fmla="*/ 49 h 49"/>
                  <a:gd name="T6" fmla="*/ 50 w 50"/>
                  <a:gd name="T7" fmla="*/ 25 h 49"/>
                  <a:gd name="T8" fmla="*/ 25 w 50"/>
                  <a:gd name="T9" fmla="*/ 0 h 49"/>
                  <a:gd name="T10" fmla="*/ 25 w 50"/>
                  <a:gd name="T11" fmla="*/ 43 h 49"/>
                  <a:gd name="T12" fmla="*/ 6 w 50"/>
                  <a:gd name="T13" fmla="*/ 25 h 49"/>
                  <a:gd name="T14" fmla="*/ 25 w 50"/>
                  <a:gd name="T15" fmla="*/ 6 h 49"/>
                  <a:gd name="T16" fmla="*/ 44 w 50"/>
                  <a:gd name="T17" fmla="*/ 25 h 49"/>
                  <a:gd name="T18" fmla="*/ 25 w 50"/>
                  <a:gd name="T19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49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9" y="49"/>
                      <a:pt x="50" y="38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3"/>
                    </a:moveTo>
                    <a:cubicBezTo>
                      <a:pt x="15" y="43"/>
                      <a:pt x="6" y="35"/>
                      <a:pt x="6" y="25"/>
                    </a:cubicBezTo>
                    <a:cubicBezTo>
                      <a:pt x="6" y="14"/>
                      <a:pt x="15" y="6"/>
                      <a:pt x="25" y="6"/>
                    </a:cubicBezTo>
                    <a:cubicBezTo>
                      <a:pt x="35" y="6"/>
                      <a:pt x="44" y="14"/>
                      <a:pt x="44" y="25"/>
                    </a:cubicBezTo>
                    <a:cubicBezTo>
                      <a:pt x="44" y="35"/>
                      <a:pt x="35" y="43"/>
                      <a:pt x="25" y="43"/>
                    </a:cubicBezTo>
                    <a:close/>
                  </a:path>
                </a:pathLst>
              </a:custGeom>
              <a:solidFill>
                <a:srgbClr val="663B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391"/>
              <p:cNvSpPr>
                <a:spLocks noEditPoints="1"/>
              </p:cNvSpPr>
              <p:nvPr/>
            </p:nvSpPr>
            <p:spPr bwMode="auto">
              <a:xfrm>
                <a:off x="6233338" y="4924592"/>
                <a:ext cx="598662" cy="595056"/>
              </a:xfrm>
              <a:custGeom>
                <a:avLst/>
                <a:gdLst>
                  <a:gd name="T0" fmla="*/ 341 w 351"/>
                  <a:gd name="T1" fmla="*/ 243 h 349"/>
                  <a:gd name="T2" fmla="*/ 351 w 351"/>
                  <a:gd name="T3" fmla="*/ 213 h 349"/>
                  <a:gd name="T4" fmla="*/ 313 w 351"/>
                  <a:gd name="T5" fmla="*/ 189 h 349"/>
                  <a:gd name="T6" fmla="*/ 313 w 351"/>
                  <a:gd name="T7" fmla="*/ 159 h 349"/>
                  <a:gd name="T8" fmla="*/ 351 w 351"/>
                  <a:gd name="T9" fmla="*/ 137 h 349"/>
                  <a:gd name="T10" fmla="*/ 339 w 351"/>
                  <a:gd name="T11" fmla="*/ 106 h 349"/>
                  <a:gd name="T12" fmla="*/ 295 w 351"/>
                  <a:gd name="T13" fmla="*/ 109 h 349"/>
                  <a:gd name="T14" fmla="*/ 280 w 351"/>
                  <a:gd name="T15" fmla="*/ 86 h 349"/>
                  <a:gd name="T16" fmla="*/ 295 w 351"/>
                  <a:gd name="T17" fmla="*/ 42 h 349"/>
                  <a:gd name="T18" fmla="*/ 270 w 351"/>
                  <a:gd name="T19" fmla="*/ 23 h 349"/>
                  <a:gd name="T20" fmla="*/ 236 w 351"/>
                  <a:gd name="T21" fmla="*/ 55 h 349"/>
                  <a:gd name="T22" fmla="*/ 206 w 351"/>
                  <a:gd name="T23" fmla="*/ 47 h 349"/>
                  <a:gd name="T24" fmla="*/ 194 w 351"/>
                  <a:gd name="T25" fmla="*/ 0 h 349"/>
                  <a:gd name="T26" fmla="*/ 159 w 351"/>
                  <a:gd name="T27" fmla="*/ 0 h 349"/>
                  <a:gd name="T28" fmla="*/ 147 w 351"/>
                  <a:gd name="T29" fmla="*/ 46 h 349"/>
                  <a:gd name="T30" fmla="*/ 115 w 351"/>
                  <a:gd name="T31" fmla="*/ 51 h 349"/>
                  <a:gd name="T32" fmla="*/ 84 w 351"/>
                  <a:gd name="T33" fmla="*/ 23 h 349"/>
                  <a:gd name="T34" fmla="*/ 55 w 351"/>
                  <a:gd name="T35" fmla="*/ 47 h 349"/>
                  <a:gd name="T36" fmla="*/ 71 w 351"/>
                  <a:gd name="T37" fmla="*/ 87 h 349"/>
                  <a:gd name="T38" fmla="*/ 57 w 351"/>
                  <a:gd name="T39" fmla="*/ 106 h 349"/>
                  <a:gd name="T40" fmla="*/ 10 w 351"/>
                  <a:gd name="T41" fmla="*/ 104 h 349"/>
                  <a:gd name="T42" fmla="*/ 0 w 351"/>
                  <a:gd name="T43" fmla="*/ 132 h 349"/>
                  <a:gd name="T44" fmla="*/ 41 w 351"/>
                  <a:gd name="T45" fmla="*/ 156 h 349"/>
                  <a:gd name="T46" fmla="*/ 38 w 351"/>
                  <a:gd name="T47" fmla="*/ 186 h 349"/>
                  <a:gd name="T48" fmla="*/ 0 w 351"/>
                  <a:gd name="T49" fmla="*/ 211 h 349"/>
                  <a:gd name="T50" fmla="*/ 12 w 351"/>
                  <a:gd name="T51" fmla="*/ 244 h 349"/>
                  <a:gd name="T52" fmla="*/ 55 w 351"/>
                  <a:gd name="T53" fmla="*/ 239 h 349"/>
                  <a:gd name="T54" fmla="*/ 69 w 351"/>
                  <a:gd name="T55" fmla="*/ 264 h 349"/>
                  <a:gd name="T56" fmla="*/ 55 w 351"/>
                  <a:gd name="T57" fmla="*/ 304 h 349"/>
                  <a:gd name="T58" fmla="*/ 84 w 351"/>
                  <a:gd name="T59" fmla="*/ 324 h 349"/>
                  <a:gd name="T60" fmla="*/ 119 w 351"/>
                  <a:gd name="T61" fmla="*/ 296 h 349"/>
                  <a:gd name="T62" fmla="*/ 146 w 351"/>
                  <a:gd name="T63" fmla="*/ 307 h 349"/>
                  <a:gd name="T64" fmla="*/ 158 w 351"/>
                  <a:gd name="T65" fmla="*/ 349 h 349"/>
                  <a:gd name="T66" fmla="*/ 190 w 351"/>
                  <a:gd name="T67" fmla="*/ 349 h 349"/>
                  <a:gd name="T68" fmla="*/ 202 w 351"/>
                  <a:gd name="T69" fmla="*/ 305 h 349"/>
                  <a:gd name="T70" fmla="*/ 236 w 351"/>
                  <a:gd name="T71" fmla="*/ 297 h 349"/>
                  <a:gd name="T72" fmla="*/ 266 w 351"/>
                  <a:gd name="T73" fmla="*/ 324 h 349"/>
                  <a:gd name="T74" fmla="*/ 293 w 351"/>
                  <a:gd name="T75" fmla="*/ 306 h 349"/>
                  <a:gd name="T76" fmla="*/ 277 w 351"/>
                  <a:gd name="T77" fmla="*/ 265 h 349"/>
                  <a:gd name="T78" fmla="*/ 296 w 351"/>
                  <a:gd name="T79" fmla="*/ 243 h 349"/>
                  <a:gd name="T80" fmla="*/ 341 w 351"/>
                  <a:gd name="T81" fmla="*/ 243 h 349"/>
                  <a:gd name="T82" fmla="*/ 175 w 351"/>
                  <a:gd name="T83" fmla="*/ 246 h 349"/>
                  <a:gd name="T84" fmla="*/ 104 w 351"/>
                  <a:gd name="T85" fmla="*/ 175 h 349"/>
                  <a:gd name="T86" fmla="*/ 175 w 351"/>
                  <a:gd name="T87" fmla="*/ 103 h 349"/>
                  <a:gd name="T88" fmla="*/ 247 w 351"/>
                  <a:gd name="T89" fmla="*/ 175 h 349"/>
                  <a:gd name="T90" fmla="*/ 175 w 351"/>
                  <a:gd name="T91" fmla="*/ 246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1" h="349">
                    <a:moveTo>
                      <a:pt x="341" y="243"/>
                    </a:moveTo>
                    <a:cubicBezTo>
                      <a:pt x="351" y="213"/>
                      <a:pt x="351" y="213"/>
                      <a:pt x="351" y="213"/>
                    </a:cubicBezTo>
                    <a:cubicBezTo>
                      <a:pt x="313" y="189"/>
                      <a:pt x="313" y="189"/>
                      <a:pt x="313" y="189"/>
                    </a:cubicBezTo>
                    <a:cubicBezTo>
                      <a:pt x="313" y="159"/>
                      <a:pt x="313" y="159"/>
                      <a:pt x="313" y="159"/>
                    </a:cubicBezTo>
                    <a:cubicBezTo>
                      <a:pt x="351" y="137"/>
                      <a:pt x="351" y="137"/>
                      <a:pt x="351" y="137"/>
                    </a:cubicBezTo>
                    <a:cubicBezTo>
                      <a:pt x="339" y="106"/>
                      <a:pt x="339" y="106"/>
                      <a:pt x="339" y="106"/>
                    </a:cubicBezTo>
                    <a:cubicBezTo>
                      <a:pt x="295" y="109"/>
                      <a:pt x="295" y="109"/>
                      <a:pt x="295" y="109"/>
                    </a:cubicBezTo>
                    <a:cubicBezTo>
                      <a:pt x="280" y="86"/>
                      <a:pt x="280" y="86"/>
                      <a:pt x="280" y="86"/>
                    </a:cubicBezTo>
                    <a:cubicBezTo>
                      <a:pt x="295" y="42"/>
                      <a:pt x="295" y="42"/>
                      <a:pt x="295" y="42"/>
                    </a:cubicBezTo>
                    <a:cubicBezTo>
                      <a:pt x="270" y="23"/>
                      <a:pt x="270" y="23"/>
                      <a:pt x="270" y="23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06" y="47"/>
                      <a:pt x="206" y="47"/>
                      <a:pt x="206" y="47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47" y="46"/>
                      <a:pt x="147" y="46"/>
                      <a:pt x="147" y="46"/>
                    </a:cubicBezTo>
                    <a:cubicBezTo>
                      <a:pt x="115" y="51"/>
                      <a:pt x="115" y="51"/>
                      <a:pt x="115" y="51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10" y="104"/>
                      <a:pt x="10" y="104"/>
                      <a:pt x="10" y="104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41" y="156"/>
                      <a:pt x="41" y="156"/>
                      <a:pt x="41" y="156"/>
                    </a:cubicBezTo>
                    <a:cubicBezTo>
                      <a:pt x="38" y="186"/>
                      <a:pt x="38" y="186"/>
                      <a:pt x="38" y="186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12" y="244"/>
                      <a:pt x="12" y="244"/>
                      <a:pt x="12" y="244"/>
                    </a:cubicBezTo>
                    <a:cubicBezTo>
                      <a:pt x="55" y="239"/>
                      <a:pt x="55" y="239"/>
                      <a:pt x="55" y="239"/>
                    </a:cubicBezTo>
                    <a:cubicBezTo>
                      <a:pt x="69" y="264"/>
                      <a:pt x="69" y="264"/>
                      <a:pt x="69" y="264"/>
                    </a:cubicBezTo>
                    <a:cubicBezTo>
                      <a:pt x="55" y="304"/>
                      <a:pt x="55" y="304"/>
                      <a:pt x="55" y="304"/>
                    </a:cubicBezTo>
                    <a:cubicBezTo>
                      <a:pt x="84" y="324"/>
                      <a:pt x="84" y="324"/>
                      <a:pt x="84" y="324"/>
                    </a:cubicBezTo>
                    <a:cubicBezTo>
                      <a:pt x="119" y="296"/>
                      <a:pt x="119" y="296"/>
                      <a:pt x="119" y="296"/>
                    </a:cubicBezTo>
                    <a:cubicBezTo>
                      <a:pt x="146" y="307"/>
                      <a:pt x="146" y="307"/>
                      <a:pt x="146" y="307"/>
                    </a:cubicBezTo>
                    <a:cubicBezTo>
                      <a:pt x="158" y="349"/>
                      <a:pt x="158" y="349"/>
                      <a:pt x="158" y="349"/>
                    </a:cubicBezTo>
                    <a:cubicBezTo>
                      <a:pt x="190" y="349"/>
                      <a:pt x="190" y="349"/>
                      <a:pt x="190" y="349"/>
                    </a:cubicBezTo>
                    <a:cubicBezTo>
                      <a:pt x="202" y="305"/>
                      <a:pt x="202" y="305"/>
                      <a:pt x="202" y="305"/>
                    </a:cubicBezTo>
                    <a:cubicBezTo>
                      <a:pt x="236" y="297"/>
                      <a:pt x="236" y="297"/>
                      <a:pt x="236" y="297"/>
                    </a:cubicBezTo>
                    <a:cubicBezTo>
                      <a:pt x="266" y="324"/>
                      <a:pt x="266" y="324"/>
                      <a:pt x="266" y="324"/>
                    </a:cubicBezTo>
                    <a:cubicBezTo>
                      <a:pt x="293" y="306"/>
                      <a:pt x="293" y="306"/>
                      <a:pt x="293" y="306"/>
                    </a:cubicBezTo>
                    <a:cubicBezTo>
                      <a:pt x="277" y="265"/>
                      <a:pt x="277" y="265"/>
                      <a:pt x="277" y="265"/>
                    </a:cubicBezTo>
                    <a:cubicBezTo>
                      <a:pt x="296" y="243"/>
                      <a:pt x="296" y="243"/>
                      <a:pt x="296" y="243"/>
                    </a:cubicBezTo>
                    <a:lnTo>
                      <a:pt x="341" y="243"/>
                    </a:lnTo>
                    <a:close/>
                    <a:moveTo>
                      <a:pt x="175" y="246"/>
                    </a:moveTo>
                    <a:cubicBezTo>
                      <a:pt x="136" y="246"/>
                      <a:pt x="104" y="214"/>
                      <a:pt x="104" y="175"/>
                    </a:cubicBezTo>
                    <a:cubicBezTo>
                      <a:pt x="104" y="135"/>
                      <a:pt x="136" y="103"/>
                      <a:pt x="175" y="103"/>
                    </a:cubicBezTo>
                    <a:cubicBezTo>
                      <a:pt x="215" y="103"/>
                      <a:pt x="247" y="135"/>
                      <a:pt x="247" y="175"/>
                    </a:cubicBezTo>
                    <a:cubicBezTo>
                      <a:pt x="247" y="214"/>
                      <a:pt x="215" y="246"/>
                      <a:pt x="175" y="246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392"/>
              <p:cNvSpPr>
                <a:spLocks noEditPoints="1"/>
              </p:cNvSpPr>
              <p:nvPr/>
            </p:nvSpPr>
            <p:spPr bwMode="auto">
              <a:xfrm>
                <a:off x="6429526" y="5118616"/>
                <a:ext cx="206286" cy="206286"/>
              </a:xfrm>
              <a:custGeom>
                <a:avLst/>
                <a:gdLst>
                  <a:gd name="T0" fmla="*/ 60 w 121"/>
                  <a:gd name="T1" fmla="*/ 0 h 121"/>
                  <a:gd name="T2" fmla="*/ 0 w 121"/>
                  <a:gd name="T3" fmla="*/ 61 h 121"/>
                  <a:gd name="T4" fmla="*/ 60 w 121"/>
                  <a:gd name="T5" fmla="*/ 121 h 121"/>
                  <a:gd name="T6" fmla="*/ 121 w 121"/>
                  <a:gd name="T7" fmla="*/ 61 h 121"/>
                  <a:gd name="T8" fmla="*/ 60 w 121"/>
                  <a:gd name="T9" fmla="*/ 0 h 121"/>
                  <a:gd name="T10" fmla="*/ 60 w 121"/>
                  <a:gd name="T11" fmla="*/ 106 h 121"/>
                  <a:gd name="T12" fmla="*/ 15 w 121"/>
                  <a:gd name="T13" fmla="*/ 61 h 121"/>
                  <a:gd name="T14" fmla="*/ 60 w 121"/>
                  <a:gd name="T15" fmla="*/ 15 h 121"/>
                  <a:gd name="T16" fmla="*/ 106 w 121"/>
                  <a:gd name="T17" fmla="*/ 61 h 121"/>
                  <a:gd name="T18" fmla="*/ 60 w 121"/>
                  <a:gd name="T19" fmla="*/ 10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121">
                    <a:moveTo>
                      <a:pt x="60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ubicBezTo>
                      <a:pt x="121" y="27"/>
                      <a:pt x="94" y="0"/>
                      <a:pt x="60" y="0"/>
                    </a:cubicBezTo>
                    <a:close/>
                    <a:moveTo>
                      <a:pt x="60" y="106"/>
                    </a:moveTo>
                    <a:cubicBezTo>
                      <a:pt x="35" y="106"/>
                      <a:pt x="15" y="86"/>
                      <a:pt x="15" y="61"/>
                    </a:cubicBezTo>
                    <a:cubicBezTo>
                      <a:pt x="15" y="35"/>
                      <a:pt x="35" y="15"/>
                      <a:pt x="60" y="15"/>
                    </a:cubicBezTo>
                    <a:cubicBezTo>
                      <a:pt x="86" y="15"/>
                      <a:pt x="106" y="35"/>
                      <a:pt x="106" y="61"/>
                    </a:cubicBezTo>
                    <a:cubicBezTo>
                      <a:pt x="106" y="86"/>
                      <a:pt x="86" y="106"/>
                      <a:pt x="60" y="106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7119969" y="2491476"/>
            <a:ext cx="819955" cy="726710"/>
            <a:chOff x="7163784" y="2403047"/>
            <a:chExt cx="819955" cy="726710"/>
          </a:xfrm>
        </p:grpSpPr>
        <p:sp>
          <p:nvSpPr>
            <p:cNvPr id="25" name="Freeform 5"/>
            <p:cNvSpPr/>
            <p:nvPr/>
          </p:nvSpPr>
          <p:spPr bwMode="auto">
            <a:xfrm rot="10800000">
              <a:off x="7163784" y="2403047"/>
              <a:ext cx="819955" cy="72671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7333661" y="2567424"/>
              <a:ext cx="494919" cy="388277"/>
              <a:chOff x="4172643" y="3997027"/>
              <a:chExt cx="736426" cy="577745"/>
            </a:xfrm>
          </p:grpSpPr>
          <p:sp>
            <p:nvSpPr>
              <p:cNvPr id="70" name="Freeform 14"/>
              <p:cNvSpPr/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Freeform 17"/>
              <p:cNvSpPr/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3547534" y="1479473"/>
            <a:ext cx="3519256" cy="109703"/>
            <a:chOff x="3904783" y="1674310"/>
            <a:chExt cx="3519256" cy="109703"/>
          </a:xfrm>
        </p:grpSpPr>
        <p:cxnSp>
          <p:nvCxnSpPr>
            <p:cNvPr id="122" name="直接连接符 121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  <a:miter lim="800000"/>
            </a:ln>
            <a:effectLst/>
          </p:spPr>
        </p:cxnSp>
        <p:sp>
          <p:nvSpPr>
            <p:cNvPr id="123" name="椭圆 122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ysClr val="window" lastClr="FFFFFF">
                <a:lumMod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47" grpId="0"/>
      <p:bldP spid="48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2232" y="271118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76635" y="97273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创新能力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6184134" y="3434832"/>
            <a:ext cx="1634584" cy="2045196"/>
            <a:chOff x="3295850" y="1895995"/>
            <a:chExt cx="3725149" cy="4660916"/>
          </a:xfrm>
        </p:grpSpPr>
        <p:sp>
          <p:nvSpPr>
            <p:cNvPr id="107" name="圆角矩形 106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8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9" name="圆角矩形 108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0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166904" y="1857484"/>
            <a:ext cx="1634584" cy="2045196"/>
            <a:chOff x="3295850" y="1895995"/>
            <a:chExt cx="3725149" cy="4660916"/>
          </a:xfrm>
        </p:grpSpPr>
        <p:sp>
          <p:nvSpPr>
            <p:cNvPr id="112" name="圆角矩形 111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3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4" name="圆角矩形 113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5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6" name="组合 115"/>
          <p:cNvGrpSpPr>
            <a:grpSpLocks noChangeAspect="1"/>
          </p:cNvGrpSpPr>
          <p:nvPr/>
        </p:nvGrpSpPr>
        <p:grpSpPr>
          <a:xfrm>
            <a:off x="2246818" y="1913526"/>
            <a:ext cx="3108325" cy="3235677"/>
            <a:chOff x="963390" y="1601488"/>
            <a:chExt cx="3586727" cy="3733682"/>
          </a:xfrm>
        </p:grpSpPr>
        <p:sp>
          <p:nvSpPr>
            <p:cNvPr id="117" name="Ellipse 98"/>
            <p:cNvSpPr/>
            <p:nvPr/>
          </p:nvSpPr>
          <p:spPr bwMode="auto">
            <a:xfrm rot="10800000" flipV="1">
              <a:off x="1268566" y="5038186"/>
              <a:ext cx="3009595" cy="296984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chemeClr val="tx1">
                    <a:lumMod val="40000"/>
                    <a:lumOff val="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390" y="1601488"/>
              <a:ext cx="3586727" cy="3247996"/>
            </a:xfrm>
            <a:custGeom>
              <a:avLst/>
              <a:gdLst>
                <a:gd name="connsiteX0" fmla="*/ 3296920 w 6593840"/>
                <a:gd name="connsiteY0" fmla="*/ 0 h 6593840"/>
                <a:gd name="connsiteX1" fmla="*/ 6593840 w 6593840"/>
                <a:gd name="connsiteY1" fmla="*/ 3296920 h 6593840"/>
                <a:gd name="connsiteX2" fmla="*/ 3296920 w 6593840"/>
                <a:gd name="connsiteY2" fmla="*/ 6593840 h 6593840"/>
                <a:gd name="connsiteX3" fmla="*/ 0 w 6593840"/>
                <a:gd name="connsiteY3" fmla="*/ 3296920 h 6593840"/>
                <a:gd name="connsiteX4" fmla="*/ 3296920 w 6593840"/>
                <a:gd name="connsiteY4" fmla="*/ 0 h 65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3840" h="6593840">
                  <a:moveTo>
                    <a:pt x="3296920" y="0"/>
                  </a:moveTo>
                  <a:cubicBezTo>
                    <a:pt x="5117759" y="0"/>
                    <a:pt x="6593840" y="1476081"/>
                    <a:pt x="6593840" y="3296920"/>
                  </a:cubicBezTo>
                  <a:cubicBezTo>
                    <a:pt x="6593840" y="5117759"/>
                    <a:pt x="5117759" y="6593840"/>
                    <a:pt x="3296920" y="6593840"/>
                  </a:cubicBezTo>
                  <a:cubicBezTo>
                    <a:pt x="1476081" y="6593840"/>
                    <a:pt x="0" y="5117759"/>
                    <a:pt x="0" y="3296920"/>
                  </a:cubicBezTo>
                  <a:cubicBezTo>
                    <a:pt x="0" y="1476081"/>
                    <a:pt x="1476081" y="0"/>
                    <a:pt x="3296920" y="0"/>
                  </a:cubicBezTo>
                  <a:close/>
                </a:path>
              </a:pathLst>
            </a:custGeom>
            <a:effectLst/>
          </p:spPr>
        </p:pic>
      </p:grpSp>
      <p:sp>
        <p:nvSpPr>
          <p:cNvPr id="119" name="文本框 13"/>
          <p:cNvSpPr txBox="1"/>
          <p:nvPr/>
        </p:nvSpPr>
        <p:spPr>
          <a:xfrm>
            <a:off x="7412893" y="2502987"/>
            <a:ext cx="3208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您的内容打在这里，或者通过复制您的文本后，在此框中粘贴。</a:t>
            </a:r>
          </a:p>
        </p:txBody>
      </p:sp>
      <p:sp>
        <p:nvSpPr>
          <p:cNvPr id="120" name="文本框 49"/>
          <p:cNvSpPr txBox="1"/>
          <p:nvPr/>
        </p:nvSpPr>
        <p:spPr>
          <a:xfrm>
            <a:off x="7434859" y="2030567"/>
            <a:ext cx="264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9C76"/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121" name="文本框 50"/>
          <p:cNvSpPr txBox="1"/>
          <p:nvPr/>
        </p:nvSpPr>
        <p:spPr>
          <a:xfrm>
            <a:off x="7412892" y="3587620"/>
            <a:ext cx="264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9C76"/>
                </a:solidFill>
                <a:cs typeface="+mn-ea"/>
                <a:sym typeface="+mn-lt"/>
              </a:rPr>
              <a:t>在此添加标题</a:t>
            </a:r>
          </a:p>
        </p:txBody>
      </p:sp>
      <p:sp>
        <p:nvSpPr>
          <p:cNvPr id="122" name="文本框 51"/>
          <p:cNvSpPr txBox="1"/>
          <p:nvPr/>
        </p:nvSpPr>
        <p:spPr>
          <a:xfrm>
            <a:off x="7434860" y="4068361"/>
            <a:ext cx="3208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您的内容打在这里，或者通过复制您的文本后，在此框中粘贴。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6535631" y="2326114"/>
            <a:ext cx="450714" cy="449079"/>
            <a:chOff x="6602606" y="810033"/>
            <a:chExt cx="706229" cy="703668"/>
          </a:xfrm>
          <a:solidFill>
            <a:schemeClr val="bg1"/>
          </a:solidFill>
        </p:grpSpPr>
        <p:sp>
          <p:nvSpPr>
            <p:cNvPr id="124" name="Freeform 9"/>
            <p:cNvSpPr>
              <a:spLocks noEditPoints="1"/>
            </p:cNvSpPr>
            <p:nvPr/>
          </p:nvSpPr>
          <p:spPr bwMode="auto">
            <a:xfrm>
              <a:off x="6697696" y="810033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0"/>
            <p:cNvSpPr>
              <a:spLocks noEditPoints="1"/>
            </p:cNvSpPr>
            <p:nvPr/>
          </p:nvSpPr>
          <p:spPr bwMode="auto">
            <a:xfrm>
              <a:off x="6602606" y="878425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Freeform 11"/>
            <p:cNvSpPr/>
            <p:nvPr/>
          </p:nvSpPr>
          <p:spPr bwMode="auto">
            <a:xfrm>
              <a:off x="6829360" y="958521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6564962" y="3906294"/>
            <a:ext cx="401730" cy="404446"/>
            <a:chOff x="8026400" y="804913"/>
            <a:chExt cx="702937" cy="707692"/>
          </a:xfrm>
          <a:solidFill>
            <a:schemeClr val="bg1"/>
          </a:solidFill>
        </p:grpSpPr>
        <p:sp>
          <p:nvSpPr>
            <p:cNvPr id="128" name="Freeform 12"/>
            <p:cNvSpPr/>
            <p:nvPr/>
          </p:nvSpPr>
          <p:spPr bwMode="auto">
            <a:xfrm>
              <a:off x="8268515" y="1320961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13"/>
            <p:cNvSpPr>
              <a:spLocks noEditPoints="1"/>
            </p:cNvSpPr>
            <p:nvPr/>
          </p:nvSpPr>
          <p:spPr bwMode="auto">
            <a:xfrm>
              <a:off x="8026400" y="804913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9" grpId="0"/>
      <p:bldP spid="120" grpId="0"/>
      <p:bldP spid="121" grpId="0"/>
      <p:bldP spid="1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2232" y="344143"/>
            <a:ext cx="16160273" cy="767881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470124" y="2005584"/>
            <a:ext cx="2754422" cy="3446339"/>
            <a:chOff x="3295850" y="1895995"/>
            <a:chExt cx="3725149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28608" y="264094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C09C76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22326" y="305941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2987" y="305941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1730" y="3104300"/>
            <a:ext cx="384317" cy="61430"/>
            <a:chOff x="4311730" y="310430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2683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2684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18" name="椭圆 1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663B77"/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rgbClr val="663B77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34552" y="2835926"/>
            <a:ext cx="825974" cy="614508"/>
            <a:chOff x="6233338" y="4924592"/>
            <a:chExt cx="808555" cy="601547"/>
          </a:xfrm>
          <a:solidFill>
            <a:schemeClr val="bg1"/>
          </a:solidFill>
        </p:grpSpPr>
        <p:sp>
          <p:nvSpPr>
            <p:cNvPr id="21" name="Freeform 389"/>
            <p:cNvSpPr>
              <a:spLocks noEditPoints="1"/>
            </p:cNvSpPr>
            <p:nvPr/>
          </p:nvSpPr>
          <p:spPr bwMode="auto">
            <a:xfrm>
              <a:off x="6795936" y="5282347"/>
              <a:ext cx="245957" cy="243792"/>
            </a:xfrm>
            <a:custGeom>
              <a:avLst/>
              <a:gdLst>
                <a:gd name="T0" fmla="*/ 128 w 144"/>
                <a:gd name="T1" fmla="*/ 65 h 143"/>
                <a:gd name="T2" fmla="*/ 144 w 144"/>
                <a:gd name="T3" fmla="*/ 57 h 143"/>
                <a:gd name="T4" fmla="*/ 139 w 144"/>
                <a:gd name="T5" fmla="*/ 43 h 143"/>
                <a:gd name="T6" fmla="*/ 121 w 144"/>
                <a:gd name="T7" fmla="*/ 45 h 143"/>
                <a:gd name="T8" fmla="*/ 115 w 144"/>
                <a:gd name="T9" fmla="*/ 35 h 143"/>
                <a:gd name="T10" fmla="*/ 121 w 144"/>
                <a:gd name="T11" fmla="*/ 18 h 143"/>
                <a:gd name="T12" fmla="*/ 111 w 144"/>
                <a:gd name="T13" fmla="*/ 10 h 143"/>
                <a:gd name="T14" fmla="*/ 97 w 144"/>
                <a:gd name="T15" fmla="*/ 23 h 143"/>
                <a:gd name="T16" fmla="*/ 85 w 144"/>
                <a:gd name="T17" fmla="*/ 19 h 143"/>
                <a:gd name="T18" fmla="*/ 80 w 144"/>
                <a:gd name="T19" fmla="*/ 0 h 143"/>
                <a:gd name="T20" fmla="*/ 65 w 144"/>
                <a:gd name="T21" fmla="*/ 0 h 143"/>
                <a:gd name="T22" fmla="*/ 60 w 144"/>
                <a:gd name="T23" fmla="*/ 19 h 143"/>
                <a:gd name="T24" fmla="*/ 47 w 144"/>
                <a:gd name="T25" fmla="*/ 21 h 143"/>
                <a:gd name="T26" fmla="*/ 34 w 144"/>
                <a:gd name="T27" fmla="*/ 10 h 143"/>
                <a:gd name="T28" fmla="*/ 23 w 144"/>
                <a:gd name="T29" fmla="*/ 19 h 143"/>
                <a:gd name="T30" fmla="*/ 29 w 144"/>
                <a:gd name="T31" fmla="*/ 36 h 143"/>
                <a:gd name="T32" fmla="*/ 24 w 144"/>
                <a:gd name="T33" fmla="*/ 43 h 143"/>
                <a:gd name="T34" fmla="*/ 4 w 144"/>
                <a:gd name="T35" fmla="*/ 43 h 143"/>
                <a:gd name="T36" fmla="*/ 0 w 144"/>
                <a:gd name="T37" fmla="*/ 54 h 143"/>
                <a:gd name="T38" fmla="*/ 17 w 144"/>
                <a:gd name="T39" fmla="*/ 64 h 143"/>
                <a:gd name="T40" fmla="*/ 16 w 144"/>
                <a:gd name="T41" fmla="*/ 76 h 143"/>
                <a:gd name="T42" fmla="*/ 0 w 144"/>
                <a:gd name="T43" fmla="*/ 87 h 143"/>
                <a:gd name="T44" fmla="*/ 5 w 144"/>
                <a:gd name="T45" fmla="*/ 100 h 143"/>
                <a:gd name="T46" fmla="*/ 23 w 144"/>
                <a:gd name="T47" fmla="*/ 98 h 143"/>
                <a:gd name="T48" fmla="*/ 29 w 144"/>
                <a:gd name="T49" fmla="*/ 108 h 143"/>
                <a:gd name="T50" fmla="*/ 23 w 144"/>
                <a:gd name="T51" fmla="*/ 125 h 143"/>
                <a:gd name="T52" fmla="*/ 34 w 144"/>
                <a:gd name="T53" fmla="*/ 133 h 143"/>
                <a:gd name="T54" fmla="*/ 49 w 144"/>
                <a:gd name="T55" fmla="*/ 122 h 143"/>
                <a:gd name="T56" fmla="*/ 60 w 144"/>
                <a:gd name="T57" fmla="*/ 126 h 143"/>
                <a:gd name="T58" fmla="*/ 65 w 144"/>
                <a:gd name="T59" fmla="*/ 143 h 143"/>
                <a:gd name="T60" fmla="*/ 78 w 144"/>
                <a:gd name="T61" fmla="*/ 143 h 143"/>
                <a:gd name="T62" fmla="*/ 83 w 144"/>
                <a:gd name="T63" fmla="*/ 125 h 143"/>
                <a:gd name="T64" fmla="*/ 97 w 144"/>
                <a:gd name="T65" fmla="*/ 122 h 143"/>
                <a:gd name="T66" fmla="*/ 109 w 144"/>
                <a:gd name="T67" fmla="*/ 133 h 143"/>
                <a:gd name="T68" fmla="*/ 120 w 144"/>
                <a:gd name="T69" fmla="*/ 125 h 143"/>
                <a:gd name="T70" fmla="*/ 114 w 144"/>
                <a:gd name="T71" fmla="*/ 108 h 143"/>
                <a:gd name="T72" fmla="*/ 121 w 144"/>
                <a:gd name="T73" fmla="*/ 100 h 143"/>
                <a:gd name="T74" fmla="*/ 140 w 144"/>
                <a:gd name="T75" fmla="*/ 100 h 143"/>
                <a:gd name="T76" fmla="*/ 144 w 144"/>
                <a:gd name="T77" fmla="*/ 87 h 143"/>
                <a:gd name="T78" fmla="*/ 128 w 144"/>
                <a:gd name="T79" fmla="*/ 78 h 143"/>
                <a:gd name="T80" fmla="*/ 128 w 144"/>
                <a:gd name="T81" fmla="*/ 65 h 143"/>
                <a:gd name="T82" fmla="*/ 72 w 144"/>
                <a:gd name="T83" fmla="*/ 101 h 143"/>
                <a:gd name="T84" fmla="*/ 43 w 144"/>
                <a:gd name="T85" fmla="*/ 72 h 143"/>
                <a:gd name="T86" fmla="*/ 72 w 144"/>
                <a:gd name="T87" fmla="*/ 43 h 143"/>
                <a:gd name="T88" fmla="*/ 101 w 144"/>
                <a:gd name="T89" fmla="*/ 72 h 143"/>
                <a:gd name="T90" fmla="*/ 72 w 144"/>
                <a:gd name="T91" fmla="*/ 10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4" h="143">
                  <a:moveTo>
                    <a:pt x="128" y="65"/>
                  </a:moveTo>
                  <a:cubicBezTo>
                    <a:pt x="144" y="57"/>
                    <a:pt x="144" y="57"/>
                    <a:pt x="144" y="57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21" y="18"/>
                    <a:pt x="121" y="18"/>
                    <a:pt x="121" y="18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3" y="125"/>
                    <a:pt x="23" y="125"/>
                    <a:pt x="23" y="125"/>
                  </a:cubicBezTo>
                  <a:cubicBezTo>
                    <a:pt x="34" y="133"/>
                    <a:pt x="34" y="133"/>
                    <a:pt x="34" y="133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7" y="122"/>
                    <a:pt x="97" y="122"/>
                    <a:pt x="97" y="122"/>
                  </a:cubicBezTo>
                  <a:cubicBezTo>
                    <a:pt x="109" y="133"/>
                    <a:pt x="109" y="133"/>
                    <a:pt x="109" y="133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40" y="100"/>
                    <a:pt x="140" y="100"/>
                    <a:pt x="140" y="100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28" y="78"/>
                    <a:pt x="128" y="78"/>
                    <a:pt x="128" y="78"/>
                  </a:cubicBezTo>
                  <a:lnTo>
                    <a:pt x="128" y="65"/>
                  </a:lnTo>
                  <a:close/>
                  <a:moveTo>
                    <a:pt x="72" y="101"/>
                  </a:moveTo>
                  <a:cubicBezTo>
                    <a:pt x="56" y="101"/>
                    <a:pt x="43" y="88"/>
                    <a:pt x="43" y="72"/>
                  </a:cubicBezTo>
                  <a:cubicBezTo>
                    <a:pt x="43" y="56"/>
                    <a:pt x="56" y="43"/>
                    <a:pt x="72" y="43"/>
                  </a:cubicBezTo>
                  <a:cubicBezTo>
                    <a:pt x="88" y="43"/>
                    <a:pt x="101" y="56"/>
                    <a:pt x="101" y="72"/>
                  </a:cubicBezTo>
                  <a:cubicBezTo>
                    <a:pt x="101" y="88"/>
                    <a:pt x="88" y="101"/>
                    <a:pt x="72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390"/>
            <p:cNvSpPr>
              <a:spLocks noEditPoints="1"/>
            </p:cNvSpPr>
            <p:nvPr/>
          </p:nvSpPr>
          <p:spPr bwMode="auto">
            <a:xfrm>
              <a:off x="6875998" y="5362409"/>
              <a:ext cx="85832" cy="83668"/>
            </a:xfrm>
            <a:custGeom>
              <a:avLst/>
              <a:gdLst>
                <a:gd name="T0" fmla="*/ 25 w 50"/>
                <a:gd name="T1" fmla="*/ 0 h 49"/>
                <a:gd name="T2" fmla="*/ 0 w 50"/>
                <a:gd name="T3" fmla="*/ 25 h 49"/>
                <a:gd name="T4" fmla="*/ 25 w 50"/>
                <a:gd name="T5" fmla="*/ 49 h 49"/>
                <a:gd name="T6" fmla="*/ 50 w 50"/>
                <a:gd name="T7" fmla="*/ 25 h 49"/>
                <a:gd name="T8" fmla="*/ 25 w 50"/>
                <a:gd name="T9" fmla="*/ 0 h 49"/>
                <a:gd name="T10" fmla="*/ 25 w 50"/>
                <a:gd name="T11" fmla="*/ 43 h 49"/>
                <a:gd name="T12" fmla="*/ 6 w 50"/>
                <a:gd name="T13" fmla="*/ 25 h 49"/>
                <a:gd name="T14" fmla="*/ 25 w 50"/>
                <a:gd name="T15" fmla="*/ 6 h 49"/>
                <a:gd name="T16" fmla="*/ 44 w 50"/>
                <a:gd name="T17" fmla="*/ 25 h 49"/>
                <a:gd name="T18" fmla="*/ 25 w 50"/>
                <a:gd name="T19" fmla="*/ 4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49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9" y="49"/>
                    <a:pt x="50" y="38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3"/>
                  </a:moveTo>
                  <a:cubicBezTo>
                    <a:pt x="15" y="43"/>
                    <a:pt x="6" y="35"/>
                    <a:pt x="6" y="25"/>
                  </a:cubicBezTo>
                  <a:cubicBezTo>
                    <a:pt x="6" y="14"/>
                    <a:pt x="15" y="6"/>
                    <a:pt x="25" y="6"/>
                  </a:cubicBezTo>
                  <a:cubicBezTo>
                    <a:pt x="35" y="6"/>
                    <a:pt x="44" y="14"/>
                    <a:pt x="44" y="25"/>
                  </a:cubicBezTo>
                  <a:cubicBezTo>
                    <a:pt x="44" y="35"/>
                    <a:pt x="35" y="43"/>
                    <a:pt x="2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391"/>
            <p:cNvSpPr>
              <a:spLocks noEditPoints="1"/>
            </p:cNvSpPr>
            <p:nvPr/>
          </p:nvSpPr>
          <p:spPr bwMode="auto">
            <a:xfrm>
              <a:off x="6233338" y="4924592"/>
              <a:ext cx="598662" cy="595056"/>
            </a:xfrm>
            <a:custGeom>
              <a:avLst/>
              <a:gdLst>
                <a:gd name="T0" fmla="*/ 341 w 351"/>
                <a:gd name="T1" fmla="*/ 243 h 349"/>
                <a:gd name="T2" fmla="*/ 351 w 351"/>
                <a:gd name="T3" fmla="*/ 213 h 349"/>
                <a:gd name="T4" fmla="*/ 313 w 351"/>
                <a:gd name="T5" fmla="*/ 189 h 349"/>
                <a:gd name="T6" fmla="*/ 313 w 351"/>
                <a:gd name="T7" fmla="*/ 159 h 349"/>
                <a:gd name="T8" fmla="*/ 351 w 351"/>
                <a:gd name="T9" fmla="*/ 137 h 349"/>
                <a:gd name="T10" fmla="*/ 339 w 351"/>
                <a:gd name="T11" fmla="*/ 106 h 349"/>
                <a:gd name="T12" fmla="*/ 295 w 351"/>
                <a:gd name="T13" fmla="*/ 109 h 349"/>
                <a:gd name="T14" fmla="*/ 280 w 351"/>
                <a:gd name="T15" fmla="*/ 86 h 349"/>
                <a:gd name="T16" fmla="*/ 295 w 351"/>
                <a:gd name="T17" fmla="*/ 42 h 349"/>
                <a:gd name="T18" fmla="*/ 270 w 351"/>
                <a:gd name="T19" fmla="*/ 23 h 349"/>
                <a:gd name="T20" fmla="*/ 236 w 351"/>
                <a:gd name="T21" fmla="*/ 55 h 349"/>
                <a:gd name="T22" fmla="*/ 206 w 351"/>
                <a:gd name="T23" fmla="*/ 47 h 349"/>
                <a:gd name="T24" fmla="*/ 194 w 351"/>
                <a:gd name="T25" fmla="*/ 0 h 349"/>
                <a:gd name="T26" fmla="*/ 159 w 351"/>
                <a:gd name="T27" fmla="*/ 0 h 349"/>
                <a:gd name="T28" fmla="*/ 147 w 351"/>
                <a:gd name="T29" fmla="*/ 46 h 349"/>
                <a:gd name="T30" fmla="*/ 115 w 351"/>
                <a:gd name="T31" fmla="*/ 51 h 349"/>
                <a:gd name="T32" fmla="*/ 84 w 351"/>
                <a:gd name="T33" fmla="*/ 23 h 349"/>
                <a:gd name="T34" fmla="*/ 55 w 351"/>
                <a:gd name="T35" fmla="*/ 47 h 349"/>
                <a:gd name="T36" fmla="*/ 71 w 351"/>
                <a:gd name="T37" fmla="*/ 87 h 349"/>
                <a:gd name="T38" fmla="*/ 57 w 351"/>
                <a:gd name="T39" fmla="*/ 106 h 349"/>
                <a:gd name="T40" fmla="*/ 10 w 351"/>
                <a:gd name="T41" fmla="*/ 104 h 349"/>
                <a:gd name="T42" fmla="*/ 0 w 351"/>
                <a:gd name="T43" fmla="*/ 132 h 349"/>
                <a:gd name="T44" fmla="*/ 41 w 351"/>
                <a:gd name="T45" fmla="*/ 156 h 349"/>
                <a:gd name="T46" fmla="*/ 38 w 351"/>
                <a:gd name="T47" fmla="*/ 186 h 349"/>
                <a:gd name="T48" fmla="*/ 0 w 351"/>
                <a:gd name="T49" fmla="*/ 211 h 349"/>
                <a:gd name="T50" fmla="*/ 12 w 351"/>
                <a:gd name="T51" fmla="*/ 244 h 349"/>
                <a:gd name="T52" fmla="*/ 55 w 351"/>
                <a:gd name="T53" fmla="*/ 239 h 349"/>
                <a:gd name="T54" fmla="*/ 69 w 351"/>
                <a:gd name="T55" fmla="*/ 264 h 349"/>
                <a:gd name="T56" fmla="*/ 55 w 351"/>
                <a:gd name="T57" fmla="*/ 304 h 349"/>
                <a:gd name="T58" fmla="*/ 84 w 351"/>
                <a:gd name="T59" fmla="*/ 324 h 349"/>
                <a:gd name="T60" fmla="*/ 119 w 351"/>
                <a:gd name="T61" fmla="*/ 296 h 349"/>
                <a:gd name="T62" fmla="*/ 146 w 351"/>
                <a:gd name="T63" fmla="*/ 307 h 349"/>
                <a:gd name="T64" fmla="*/ 158 w 351"/>
                <a:gd name="T65" fmla="*/ 349 h 349"/>
                <a:gd name="T66" fmla="*/ 190 w 351"/>
                <a:gd name="T67" fmla="*/ 349 h 349"/>
                <a:gd name="T68" fmla="*/ 202 w 351"/>
                <a:gd name="T69" fmla="*/ 305 h 349"/>
                <a:gd name="T70" fmla="*/ 236 w 351"/>
                <a:gd name="T71" fmla="*/ 297 h 349"/>
                <a:gd name="T72" fmla="*/ 266 w 351"/>
                <a:gd name="T73" fmla="*/ 324 h 349"/>
                <a:gd name="T74" fmla="*/ 293 w 351"/>
                <a:gd name="T75" fmla="*/ 306 h 349"/>
                <a:gd name="T76" fmla="*/ 277 w 351"/>
                <a:gd name="T77" fmla="*/ 265 h 349"/>
                <a:gd name="T78" fmla="*/ 296 w 351"/>
                <a:gd name="T79" fmla="*/ 243 h 349"/>
                <a:gd name="T80" fmla="*/ 341 w 351"/>
                <a:gd name="T81" fmla="*/ 243 h 349"/>
                <a:gd name="T82" fmla="*/ 175 w 351"/>
                <a:gd name="T83" fmla="*/ 246 h 349"/>
                <a:gd name="T84" fmla="*/ 104 w 351"/>
                <a:gd name="T85" fmla="*/ 175 h 349"/>
                <a:gd name="T86" fmla="*/ 175 w 351"/>
                <a:gd name="T87" fmla="*/ 103 h 349"/>
                <a:gd name="T88" fmla="*/ 247 w 351"/>
                <a:gd name="T89" fmla="*/ 175 h 349"/>
                <a:gd name="T90" fmla="*/ 175 w 351"/>
                <a:gd name="T91" fmla="*/ 24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1" h="349">
                  <a:moveTo>
                    <a:pt x="341" y="243"/>
                  </a:moveTo>
                  <a:cubicBezTo>
                    <a:pt x="351" y="213"/>
                    <a:pt x="351" y="213"/>
                    <a:pt x="351" y="213"/>
                  </a:cubicBezTo>
                  <a:cubicBezTo>
                    <a:pt x="313" y="189"/>
                    <a:pt x="313" y="189"/>
                    <a:pt x="313" y="189"/>
                  </a:cubicBezTo>
                  <a:cubicBezTo>
                    <a:pt x="313" y="159"/>
                    <a:pt x="313" y="159"/>
                    <a:pt x="313" y="159"/>
                  </a:cubicBezTo>
                  <a:cubicBezTo>
                    <a:pt x="351" y="137"/>
                    <a:pt x="351" y="137"/>
                    <a:pt x="351" y="137"/>
                  </a:cubicBezTo>
                  <a:cubicBezTo>
                    <a:pt x="339" y="106"/>
                    <a:pt x="339" y="106"/>
                    <a:pt x="339" y="106"/>
                  </a:cubicBezTo>
                  <a:cubicBezTo>
                    <a:pt x="295" y="109"/>
                    <a:pt x="295" y="109"/>
                    <a:pt x="295" y="109"/>
                  </a:cubicBezTo>
                  <a:cubicBezTo>
                    <a:pt x="280" y="86"/>
                    <a:pt x="280" y="86"/>
                    <a:pt x="280" y="86"/>
                  </a:cubicBezTo>
                  <a:cubicBezTo>
                    <a:pt x="295" y="42"/>
                    <a:pt x="295" y="42"/>
                    <a:pt x="295" y="42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36" y="55"/>
                    <a:pt x="236" y="55"/>
                    <a:pt x="236" y="55"/>
                  </a:cubicBezTo>
                  <a:cubicBezTo>
                    <a:pt x="206" y="47"/>
                    <a:pt x="206" y="47"/>
                    <a:pt x="206" y="47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71" y="87"/>
                    <a:pt x="71" y="87"/>
                    <a:pt x="71" y="87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38" y="186"/>
                    <a:pt x="38" y="186"/>
                    <a:pt x="38" y="18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2" y="244"/>
                    <a:pt x="12" y="244"/>
                    <a:pt x="12" y="244"/>
                  </a:cubicBezTo>
                  <a:cubicBezTo>
                    <a:pt x="55" y="239"/>
                    <a:pt x="55" y="239"/>
                    <a:pt x="55" y="239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55" y="304"/>
                    <a:pt x="55" y="304"/>
                    <a:pt x="55" y="304"/>
                  </a:cubicBezTo>
                  <a:cubicBezTo>
                    <a:pt x="84" y="324"/>
                    <a:pt x="84" y="324"/>
                    <a:pt x="84" y="324"/>
                  </a:cubicBezTo>
                  <a:cubicBezTo>
                    <a:pt x="119" y="296"/>
                    <a:pt x="119" y="296"/>
                    <a:pt x="119" y="296"/>
                  </a:cubicBezTo>
                  <a:cubicBezTo>
                    <a:pt x="146" y="307"/>
                    <a:pt x="146" y="307"/>
                    <a:pt x="146" y="307"/>
                  </a:cubicBezTo>
                  <a:cubicBezTo>
                    <a:pt x="158" y="349"/>
                    <a:pt x="158" y="349"/>
                    <a:pt x="158" y="349"/>
                  </a:cubicBezTo>
                  <a:cubicBezTo>
                    <a:pt x="190" y="349"/>
                    <a:pt x="190" y="349"/>
                    <a:pt x="190" y="349"/>
                  </a:cubicBezTo>
                  <a:cubicBezTo>
                    <a:pt x="202" y="305"/>
                    <a:pt x="202" y="305"/>
                    <a:pt x="202" y="305"/>
                  </a:cubicBezTo>
                  <a:cubicBezTo>
                    <a:pt x="236" y="297"/>
                    <a:pt x="236" y="297"/>
                    <a:pt x="236" y="297"/>
                  </a:cubicBezTo>
                  <a:cubicBezTo>
                    <a:pt x="266" y="324"/>
                    <a:pt x="266" y="324"/>
                    <a:pt x="266" y="324"/>
                  </a:cubicBezTo>
                  <a:cubicBezTo>
                    <a:pt x="293" y="306"/>
                    <a:pt x="293" y="306"/>
                    <a:pt x="293" y="306"/>
                  </a:cubicBezTo>
                  <a:cubicBezTo>
                    <a:pt x="277" y="265"/>
                    <a:pt x="277" y="265"/>
                    <a:pt x="277" y="265"/>
                  </a:cubicBezTo>
                  <a:cubicBezTo>
                    <a:pt x="296" y="243"/>
                    <a:pt x="296" y="243"/>
                    <a:pt x="296" y="243"/>
                  </a:cubicBezTo>
                  <a:lnTo>
                    <a:pt x="341" y="243"/>
                  </a:lnTo>
                  <a:close/>
                  <a:moveTo>
                    <a:pt x="175" y="246"/>
                  </a:moveTo>
                  <a:cubicBezTo>
                    <a:pt x="136" y="246"/>
                    <a:pt x="104" y="214"/>
                    <a:pt x="104" y="175"/>
                  </a:cubicBezTo>
                  <a:cubicBezTo>
                    <a:pt x="104" y="135"/>
                    <a:pt x="136" y="103"/>
                    <a:pt x="175" y="103"/>
                  </a:cubicBezTo>
                  <a:cubicBezTo>
                    <a:pt x="215" y="103"/>
                    <a:pt x="247" y="135"/>
                    <a:pt x="247" y="175"/>
                  </a:cubicBezTo>
                  <a:cubicBezTo>
                    <a:pt x="247" y="214"/>
                    <a:pt x="215" y="246"/>
                    <a:pt x="175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392"/>
            <p:cNvSpPr>
              <a:spLocks noEditPoints="1"/>
            </p:cNvSpPr>
            <p:nvPr/>
          </p:nvSpPr>
          <p:spPr bwMode="auto">
            <a:xfrm>
              <a:off x="6429526" y="5118616"/>
              <a:ext cx="206286" cy="20628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06 h 121"/>
                <a:gd name="T12" fmla="*/ 15 w 121"/>
                <a:gd name="T13" fmla="*/ 61 h 121"/>
                <a:gd name="T14" fmla="*/ 60 w 121"/>
                <a:gd name="T15" fmla="*/ 15 h 121"/>
                <a:gd name="T16" fmla="*/ 106 w 121"/>
                <a:gd name="T17" fmla="*/ 61 h 121"/>
                <a:gd name="T18" fmla="*/ 60 w 121"/>
                <a:gd name="T19" fmla="*/ 10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06"/>
                  </a:moveTo>
                  <a:cubicBezTo>
                    <a:pt x="35" y="106"/>
                    <a:pt x="15" y="86"/>
                    <a:pt x="15" y="61"/>
                  </a:cubicBezTo>
                  <a:cubicBezTo>
                    <a:pt x="15" y="35"/>
                    <a:pt x="35" y="15"/>
                    <a:pt x="60" y="15"/>
                  </a:cubicBezTo>
                  <a:cubicBezTo>
                    <a:pt x="86" y="15"/>
                    <a:pt x="106" y="35"/>
                    <a:pt x="106" y="61"/>
                  </a:cubicBezTo>
                  <a:cubicBezTo>
                    <a:pt x="106" y="86"/>
                    <a:pt x="86" y="106"/>
                    <a:pt x="60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3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未来规划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223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02975" y="95749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自我评价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665539" y="1928083"/>
            <a:ext cx="3960440" cy="1440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665538" y="1928083"/>
            <a:ext cx="2443129" cy="144016"/>
          </a:xfrm>
          <a:prstGeom prst="roundRect">
            <a:avLst>
              <a:gd name="adj" fmla="val 50000"/>
            </a:avLst>
          </a:prstGeom>
          <a:solidFill>
            <a:srgbClr val="C09C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5665539" y="2072099"/>
            <a:ext cx="136815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学习能力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961367" y="1628800"/>
            <a:ext cx="360040" cy="238527"/>
            <a:chOff x="4909455" y="1320661"/>
            <a:chExt cx="360040" cy="238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矩形标注 32"/>
            <p:cNvSpPr/>
            <p:nvPr/>
          </p:nvSpPr>
          <p:spPr>
            <a:xfrm>
              <a:off x="4945459" y="1331913"/>
              <a:ext cx="288032" cy="216024"/>
            </a:xfrm>
            <a:prstGeom prst="wedgeRectCallou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文本框 9"/>
            <p:cNvSpPr txBox="1"/>
            <p:nvPr/>
          </p:nvSpPr>
          <p:spPr>
            <a:xfrm>
              <a:off x="4909455" y="1320661"/>
              <a:ext cx="360040" cy="238527"/>
            </a:xfrm>
            <a:prstGeom prst="rect">
              <a:avLst/>
            </a:prstGeom>
            <a:solidFill>
              <a:srgbClr val="C09C76"/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65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665539" y="2488758"/>
            <a:ext cx="3960440" cy="1440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665538" y="2488758"/>
            <a:ext cx="3214643" cy="144016"/>
          </a:xfrm>
          <a:prstGeom prst="roundRect">
            <a:avLst>
              <a:gd name="adj" fmla="val 50000"/>
            </a:avLst>
          </a:prstGeom>
          <a:solidFill>
            <a:srgbClr val="C09C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9"/>
          <p:cNvSpPr txBox="1"/>
          <p:nvPr/>
        </p:nvSpPr>
        <p:spPr>
          <a:xfrm>
            <a:off x="5665539" y="2632774"/>
            <a:ext cx="136815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领导力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761883" y="2182361"/>
            <a:ext cx="360040" cy="238527"/>
            <a:chOff x="4909455" y="1309410"/>
            <a:chExt cx="360040" cy="238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矩形标注 38"/>
            <p:cNvSpPr/>
            <p:nvPr/>
          </p:nvSpPr>
          <p:spPr>
            <a:xfrm>
              <a:off x="4945459" y="1331913"/>
              <a:ext cx="288032" cy="216024"/>
            </a:xfrm>
            <a:prstGeom prst="wedgeRectCallout">
              <a:avLst/>
            </a:prstGeom>
            <a:solidFill>
              <a:srgbClr val="00AC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文本框 9"/>
            <p:cNvSpPr txBox="1"/>
            <p:nvPr/>
          </p:nvSpPr>
          <p:spPr>
            <a:xfrm>
              <a:off x="4909455" y="1309410"/>
              <a:ext cx="360040" cy="238527"/>
            </a:xfrm>
            <a:prstGeom prst="rect">
              <a:avLst/>
            </a:prstGeom>
            <a:solidFill>
              <a:srgbClr val="C09C76"/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85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5665539" y="3042319"/>
            <a:ext cx="3960440" cy="1440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665539" y="3042319"/>
            <a:ext cx="3600400" cy="144016"/>
          </a:xfrm>
          <a:prstGeom prst="roundRect">
            <a:avLst>
              <a:gd name="adj" fmla="val 50000"/>
            </a:avLst>
          </a:prstGeom>
          <a:solidFill>
            <a:srgbClr val="C09C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9"/>
          <p:cNvSpPr txBox="1"/>
          <p:nvPr/>
        </p:nvSpPr>
        <p:spPr>
          <a:xfrm>
            <a:off x="5665539" y="3186335"/>
            <a:ext cx="136815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工作能力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9112164" y="2758425"/>
            <a:ext cx="360040" cy="238527"/>
            <a:chOff x="4909455" y="1331912"/>
            <a:chExt cx="360040" cy="238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矩形标注 44"/>
            <p:cNvSpPr/>
            <p:nvPr/>
          </p:nvSpPr>
          <p:spPr>
            <a:xfrm>
              <a:off x="4945459" y="1331913"/>
              <a:ext cx="288032" cy="216024"/>
            </a:xfrm>
            <a:prstGeom prst="wedgeRectCallout">
              <a:avLst/>
            </a:prstGeom>
            <a:solidFill>
              <a:srgbClr val="E870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文本框 9"/>
            <p:cNvSpPr txBox="1"/>
            <p:nvPr/>
          </p:nvSpPr>
          <p:spPr>
            <a:xfrm>
              <a:off x="4909455" y="1331912"/>
              <a:ext cx="360040" cy="238527"/>
            </a:xfrm>
            <a:prstGeom prst="rect">
              <a:avLst/>
            </a:prstGeom>
            <a:solidFill>
              <a:srgbClr val="C09C76"/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95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TextBox 7"/>
          <p:cNvSpPr>
            <a:spLocks noChangeArrowheads="1"/>
          </p:cNvSpPr>
          <p:nvPr/>
        </p:nvSpPr>
        <p:spPr bwMode="auto">
          <a:xfrm>
            <a:off x="5665539" y="4293096"/>
            <a:ext cx="43924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在此输入章节详细文字介绍，表达主题的含义合图表的意义，在此输入章节详细文字介绍，表达主题的含义合图表的意义。在此输入章节详细文字介绍，表达主题的含义合图表的意义在此输入章节详细。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665539" y="3580129"/>
            <a:ext cx="3960440" cy="14401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665539" y="3580129"/>
            <a:ext cx="3600400" cy="144016"/>
          </a:xfrm>
          <a:prstGeom prst="roundRect">
            <a:avLst>
              <a:gd name="adj" fmla="val 50000"/>
            </a:avLst>
          </a:prstGeom>
          <a:solidFill>
            <a:srgbClr val="C09C7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文本框 9"/>
          <p:cNvSpPr txBox="1"/>
          <p:nvPr/>
        </p:nvSpPr>
        <p:spPr>
          <a:xfrm>
            <a:off x="5665539" y="3724145"/>
            <a:ext cx="1368152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创新能力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9123010" y="3262481"/>
            <a:ext cx="360040" cy="249779"/>
            <a:chOff x="4920301" y="1298158"/>
            <a:chExt cx="360040" cy="2497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矩形标注 51"/>
            <p:cNvSpPr/>
            <p:nvPr/>
          </p:nvSpPr>
          <p:spPr>
            <a:xfrm>
              <a:off x="4945459" y="1331913"/>
              <a:ext cx="288032" cy="216024"/>
            </a:xfrm>
            <a:prstGeom prst="wedgeRectCallou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文本框 9"/>
            <p:cNvSpPr txBox="1"/>
            <p:nvPr/>
          </p:nvSpPr>
          <p:spPr>
            <a:xfrm>
              <a:off x="4920301" y="1298158"/>
              <a:ext cx="360040" cy="238527"/>
            </a:xfrm>
            <a:prstGeom prst="rect">
              <a:avLst/>
            </a:prstGeom>
            <a:solidFill>
              <a:srgbClr val="C09C76"/>
            </a:solidFill>
          </p:spPr>
          <p:txBody>
            <a:bodyPr wrap="square" lIns="68580" tIns="34290" rIns="68580" bIns="34290" rtlCol="0">
              <a:spAutoFit/>
            </a:bodyPr>
            <a:lstStyle/>
            <a:p>
              <a:pPr marL="0" lvl="1" algn="ctr"/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95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>
            <a:grpSpLocks noChangeAspect="1"/>
          </p:cNvGrpSpPr>
          <p:nvPr/>
        </p:nvGrpSpPr>
        <p:grpSpPr>
          <a:xfrm>
            <a:off x="2038028" y="1992615"/>
            <a:ext cx="2531241" cy="2243423"/>
            <a:chOff x="3295850" y="2263222"/>
            <a:chExt cx="2643765" cy="2343151"/>
          </a:xfrm>
        </p:grpSpPr>
        <p:sp>
          <p:nvSpPr>
            <p:cNvPr id="60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5"/>
            <p:cNvSpPr/>
            <p:nvPr/>
          </p:nvSpPr>
          <p:spPr bwMode="auto">
            <a:xfrm rot="10800000">
              <a:off x="3589409" y="2523400"/>
              <a:ext cx="2056649" cy="182279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blipFill dpi="0" rotWithShape="0">
              <a:blip r:embed="rId4"/>
              <a:srcRect/>
              <a:stretch>
                <a:fillRect/>
              </a:stretch>
            </a:blipFill>
            <a:ln w="9525">
              <a:solidFill>
                <a:schemeClr val="bg1">
                  <a:lumMod val="95000"/>
                </a:schemeClr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2" name="六边形 61"/>
          <p:cNvSpPr/>
          <p:nvPr/>
        </p:nvSpPr>
        <p:spPr>
          <a:xfrm flipH="1">
            <a:off x="2411831" y="4744119"/>
            <a:ext cx="1782638" cy="410796"/>
          </a:xfrm>
          <a:prstGeom prst="hexagon">
            <a:avLst/>
          </a:prstGeom>
          <a:gradFill>
            <a:gsLst>
              <a:gs pos="0">
                <a:srgbClr val="DBDBDB"/>
              </a:gs>
              <a:gs pos="100000">
                <a:srgbClr val="F7F7F7"/>
              </a:gs>
            </a:gsLst>
            <a:lin ang="5400000" scaled="0"/>
          </a:gra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矩形 3"/>
          <p:cNvSpPr>
            <a:spLocks noChangeArrowheads="1"/>
          </p:cNvSpPr>
          <p:nvPr/>
        </p:nvSpPr>
        <p:spPr bwMode="auto">
          <a:xfrm>
            <a:off x="2793248" y="4785175"/>
            <a:ext cx="1107978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7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2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25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25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25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2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7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25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25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425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250"/>
                            </p:stCondLst>
                            <p:childTnLst>
                              <p:par>
                                <p:cTn id="10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 animBg="1"/>
      <p:bldP spid="30" grpId="0" bldLvl="0" animBg="1"/>
      <p:bldP spid="31" grpId="0"/>
      <p:bldP spid="35" grpId="0" animBg="1"/>
      <p:bldP spid="36" grpId="0" bldLvl="0" animBg="1"/>
      <p:bldP spid="37" grpId="0"/>
      <p:bldP spid="41" grpId="0" animBg="1"/>
      <p:bldP spid="42" grpId="0" bldLvl="0" animBg="1"/>
      <p:bldP spid="43" grpId="0"/>
      <p:bldP spid="47" grpId="0"/>
      <p:bldP spid="48" grpId="0" animBg="1"/>
      <p:bldP spid="49" grpId="0" bldLvl="0" animBg="1"/>
      <p:bldP spid="50" grpId="0"/>
      <p:bldP spid="62" grpId="0" bldLvl="0" animBg="1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76635" y="923841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目标规划</a:t>
            </a:r>
          </a:p>
        </p:txBody>
      </p:sp>
      <p:sp>
        <p:nvSpPr>
          <p:cNvPr id="45" name="矩形 44"/>
          <p:cNvSpPr/>
          <p:nvPr/>
        </p:nvSpPr>
        <p:spPr>
          <a:xfrm rot="9205952">
            <a:off x="4931987" y="3424192"/>
            <a:ext cx="2247068" cy="249819"/>
          </a:xfrm>
          <a:prstGeom prst="rect">
            <a:avLst/>
          </a:prstGeom>
          <a:solidFill>
            <a:srgbClr val="C09C76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A783A"/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 rot="2256138">
            <a:off x="4655027" y="4617089"/>
            <a:ext cx="2539871" cy="233992"/>
          </a:xfrm>
          <a:prstGeom prst="rect">
            <a:avLst/>
          </a:prstGeom>
          <a:solidFill>
            <a:srgbClr val="C09C76"/>
          </a:solidFill>
          <a:ln>
            <a:noFill/>
          </a:ln>
          <a:effectLst>
            <a:innerShdw blurRad="508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A783A"/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 rot="2256138">
            <a:off x="4655027" y="2085506"/>
            <a:ext cx="2539871" cy="233992"/>
          </a:xfrm>
          <a:prstGeom prst="rect">
            <a:avLst/>
          </a:prstGeom>
          <a:solidFill>
            <a:srgbClr val="C09C76"/>
          </a:solidFill>
          <a:ln>
            <a:noFill/>
          </a:ln>
          <a:effectLst>
            <a:innerShdw blurRad="508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A783A"/>
              </a:solidFill>
              <a:cs typeface="+mn-ea"/>
              <a:sym typeface="+mn-lt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609713" y="1082217"/>
            <a:ext cx="769620" cy="769410"/>
            <a:chOff x="4609713" y="938201"/>
            <a:chExt cx="769620" cy="769410"/>
          </a:xfrm>
        </p:grpSpPr>
        <p:grpSp>
          <p:nvGrpSpPr>
            <p:cNvPr id="49" name="组合 48"/>
            <p:cNvGrpSpPr/>
            <p:nvPr/>
          </p:nvGrpSpPr>
          <p:grpSpPr>
            <a:xfrm>
              <a:off x="4609713" y="938201"/>
              <a:ext cx="769410" cy="769410"/>
              <a:chOff x="1273629" y="1224643"/>
              <a:chExt cx="2171700" cy="2171700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B85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B85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文本框 23"/>
            <p:cNvSpPr txBox="1"/>
            <p:nvPr/>
          </p:nvSpPr>
          <p:spPr>
            <a:xfrm>
              <a:off x="4708773" y="1058216"/>
              <a:ext cx="67056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09C76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619070" y="2509458"/>
            <a:ext cx="769410" cy="769410"/>
            <a:chOff x="6619070" y="2365442"/>
            <a:chExt cx="769410" cy="769410"/>
          </a:xfrm>
        </p:grpSpPr>
        <p:grpSp>
          <p:nvGrpSpPr>
            <p:cNvPr id="54" name="组合 53"/>
            <p:cNvGrpSpPr/>
            <p:nvPr/>
          </p:nvGrpSpPr>
          <p:grpSpPr>
            <a:xfrm>
              <a:off x="6619070" y="2365442"/>
              <a:ext cx="769410" cy="769410"/>
              <a:chOff x="1273629" y="1224643"/>
              <a:chExt cx="2171700" cy="2171700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ACB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ACB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5" name="文本框 24"/>
            <p:cNvSpPr txBox="1"/>
            <p:nvPr/>
          </p:nvSpPr>
          <p:spPr>
            <a:xfrm>
              <a:off x="6700219" y="2496463"/>
              <a:ext cx="6861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09C76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609713" y="3774617"/>
            <a:ext cx="769410" cy="769410"/>
            <a:chOff x="4609713" y="3630601"/>
            <a:chExt cx="769410" cy="769410"/>
          </a:xfrm>
        </p:grpSpPr>
        <p:grpSp>
          <p:nvGrpSpPr>
            <p:cNvPr id="59" name="组合 58"/>
            <p:cNvGrpSpPr/>
            <p:nvPr/>
          </p:nvGrpSpPr>
          <p:grpSpPr>
            <a:xfrm>
              <a:off x="4609713" y="3630601"/>
              <a:ext cx="769410" cy="769410"/>
              <a:chOff x="1273629" y="1224643"/>
              <a:chExt cx="2171700" cy="2171700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8707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圆角矩形 61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8707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0" name="文本框 25"/>
            <p:cNvSpPr txBox="1"/>
            <p:nvPr/>
          </p:nvSpPr>
          <p:spPr>
            <a:xfrm>
              <a:off x="4688057" y="3734475"/>
              <a:ext cx="691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09C76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616997" y="5031917"/>
            <a:ext cx="769410" cy="769410"/>
            <a:chOff x="6616997" y="4887901"/>
            <a:chExt cx="769410" cy="769410"/>
          </a:xfrm>
        </p:grpSpPr>
        <p:grpSp>
          <p:nvGrpSpPr>
            <p:cNvPr id="64" name="组合 63"/>
            <p:cNvGrpSpPr/>
            <p:nvPr/>
          </p:nvGrpSpPr>
          <p:grpSpPr>
            <a:xfrm>
              <a:off x="6616997" y="4887901"/>
              <a:ext cx="769410" cy="769410"/>
              <a:chOff x="1273629" y="1224643"/>
              <a:chExt cx="2171700" cy="2171700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5" name="文本框 26"/>
            <p:cNvSpPr txBox="1"/>
            <p:nvPr/>
          </p:nvSpPr>
          <p:spPr>
            <a:xfrm>
              <a:off x="6694267" y="5004465"/>
              <a:ext cx="692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09C76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852445" y="2070294"/>
            <a:ext cx="3985755" cy="1227635"/>
            <a:chOff x="1852445" y="1926278"/>
            <a:chExt cx="3985755" cy="1227635"/>
          </a:xfrm>
        </p:grpSpPr>
        <p:sp>
          <p:nvSpPr>
            <p:cNvPr id="69" name="任意多边形 68"/>
            <p:cNvSpPr/>
            <p:nvPr/>
          </p:nvSpPr>
          <p:spPr>
            <a:xfrm>
              <a:off x="1852445" y="1926278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5702241" y="3017954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852445" y="4592998"/>
            <a:ext cx="3985755" cy="1227635"/>
            <a:chOff x="1852445" y="4448982"/>
            <a:chExt cx="3985755" cy="1227635"/>
          </a:xfrm>
        </p:grpSpPr>
        <p:sp>
          <p:nvSpPr>
            <p:cNvPr id="72" name="任意多边形 71"/>
            <p:cNvSpPr/>
            <p:nvPr/>
          </p:nvSpPr>
          <p:spPr>
            <a:xfrm>
              <a:off x="1852445" y="4448982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5702241" y="5540658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243920" y="3816422"/>
            <a:ext cx="4246280" cy="1269047"/>
            <a:chOff x="6243920" y="3672406"/>
            <a:chExt cx="4246280" cy="1269047"/>
          </a:xfrm>
        </p:grpSpPr>
        <p:sp>
          <p:nvSpPr>
            <p:cNvPr id="75" name="任意多边形 74"/>
            <p:cNvSpPr/>
            <p:nvPr/>
          </p:nvSpPr>
          <p:spPr>
            <a:xfrm flipV="1">
              <a:off x="6286500" y="3734953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243920" y="3672406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243920" y="1249843"/>
            <a:ext cx="4246280" cy="1269047"/>
            <a:chOff x="6243920" y="1105827"/>
            <a:chExt cx="4246280" cy="1269047"/>
          </a:xfrm>
        </p:grpSpPr>
        <p:sp>
          <p:nvSpPr>
            <p:cNvPr id="78" name="任意多边形 77"/>
            <p:cNvSpPr/>
            <p:nvPr/>
          </p:nvSpPr>
          <p:spPr>
            <a:xfrm flipV="1">
              <a:off x="6286500" y="1168374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6243920" y="1105827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0" name="文本框 44"/>
          <p:cNvSpPr txBox="1"/>
          <p:nvPr/>
        </p:nvSpPr>
        <p:spPr>
          <a:xfrm>
            <a:off x="8517983" y="2123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9C76"/>
                </a:solidFill>
                <a:cs typeface="+mn-ea"/>
                <a:sym typeface="+mn-lt"/>
              </a:rPr>
              <a:t>添加文字标题</a:t>
            </a:r>
          </a:p>
        </p:txBody>
      </p:sp>
      <p:sp>
        <p:nvSpPr>
          <p:cNvPr id="81" name="矩形 80"/>
          <p:cNvSpPr/>
          <p:nvPr/>
        </p:nvSpPr>
        <p:spPr>
          <a:xfrm>
            <a:off x="8541385" y="2519045"/>
            <a:ext cx="235140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请在此输入详细的文字介绍信息，表达图表的含义。</a:t>
            </a:r>
          </a:p>
        </p:txBody>
      </p:sp>
      <p:sp>
        <p:nvSpPr>
          <p:cNvPr id="82" name="文本框 44"/>
          <p:cNvSpPr txBox="1"/>
          <p:nvPr/>
        </p:nvSpPr>
        <p:spPr>
          <a:xfrm>
            <a:off x="8545859" y="46933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9C76"/>
                </a:solidFill>
                <a:cs typeface="+mn-ea"/>
                <a:sym typeface="+mn-lt"/>
              </a:rPr>
              <a:t>添加文字标题</a:t>
            </a:r>
          </a:p>
        </p:txBody>
      </p:sp>
      <p:sp>
        <p:nvSpPr>
          <p:cNvPr id="83" name="矩形 82"/>
          <p:cNvSpPr/>
          <p:nvPr/>
        </p:nvSpPr>
        <p:spPr>
          <a:xfrm>
            <a:off x="8568690" y="5088890"/>
            <a:ext cx="232473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请在此输入详细的文字介绍信息，表达图表的含义。</a:t>
            </a:r>
          </a:p>
        </p:txBody>
      </p:sp>
      <p:sp>
        <p:nvSpPr>
          <p:cNvPr id="84" name="文本框 44"/>
          <p:cNvSpPr txBox="1"/>
          <p:nvPr/>
        </p:nvSpPr>
        <p:spPr>
          <a:xfrm>
            <a:off x="1993131" y="42210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9C76"/>
                </a:solidFill>
                <a:cs typeface="+mn-ea"/>
                <a:sym typeface="+mn-lt"/>
              </a:rPr>
              <a:t>添加文字标题</a:t>
            </a:r>
          </a:p>
        </p:txBody>
      </p:sp>
      <p:sp>
        <p:nvSpPr>
          <p:cNvPr id="85" name="矩形 84"/>
          <p:cNvSpPr/>
          <p:nvPr/>
        </p:nvSpPr>
        <p:spPr>
          <a:xfrm>
            <a:off x="2016125" y="4616450"/>
            <a:ext cx="2321560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请在此输入详细的文字介绍信息，表达图表的含义。</a:t>
            </a:r>
          </a:p>
        </p:txBody>
      </p:sp>
      <p:sp>
        <p:nvSpPr>
          <p:cNvPr id="86" name="文本框 44"/>
          <p:cNvSpPr txBox="1"/>
          <p:nvPr/>
        </p:nvSpPr>
        <p:spPr>
          <a:xfrm>
            <a:off x="1993131" y="17008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9C76"/>
                </a:solidFill>
                <a:cs typeface="+mn-ea"/>
                <a:sym typeface="+mn-lt"/>
              </a:rPr>
              <a:t>添加文字标题</a:t>
            </a:r>
          </a:p>
        </p:txBody>
      </p:sp>
      <p:sp>
        <p:nvSpPr>
          <p:cNvPr id="87" name="矩形 86"/>
          <p:cNvSpPr/>
          <p:nvPr/>
        </p:nvSpPr>
        <p:spPr>
          <a:xfrm>
            <a:off x="2016125" y="2096135"/>
            <a:ext cx="2321560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请在此输入详细的文字介绍信息，表达图表的含义。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5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75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25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75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25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25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5" grpId="0" bldLvl="0" animBg="1"/>
      <p:bldP spid="46" grpId="0" bldLvl="0" animBg="1"/>
      <p:bldP spid="47" grpId="0" bldLvl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15675" y="89653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实现步骤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456176" y="1663839"/>
            <a:ext cx="651614" cy="651614"/>
            <a:chOff x="4317111" y="1670673"/>
            <a:chExt cx="651614" cy="651614"/>
          </a:xfrm>
        </p:grpSpPr>
        <p:sp>
          <p:nvSpPr>
            <p:cNvPr id="9" name="椭圆 8"/>
            <p:cNvSpPr/>
            <p:nvPr/>
          </p:nvSpPr>
          <p:spPr>
            <a:xfrm>
              <a:off x="4317111" y="1670673"/>
              <a:ext cx="651614" cy="651614"/>
            </a:xfrm>
            <a:prstGeom prst="ellipse">
              <a:avLst/>
            </a:prstGeom>
            <a:solidFill>
              <a:srgbClr val="C09C7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KSO_Shape"/>
            <p:cNvSpPr/>
            <p:nvPr/>
          </p:nvSpPr>
          <p:spPr bwMode="auto">
            <a:xfrm>
              <a:off x="4448326" y="1809347"/>
              <a:ext cx="389184" cy="374265"/>
            </a:xfrm>
            <a:custGeom>
              <a:avLst/>
              <a:gdLst/>
              <a:ahLst/>
              <a:cxnLst/>
              <a:rect l="0" t="0" r="r" b="b"/>
              <a:pathLst>
                <a:path w="2217738" h="2133600">
                  <a:moveTo>
                    <a:pt x="264726" y="2054225"/>
                  </a:moveTo>
                  <a:lnTo>
                    <a:pt x="1954996" y="2054225"/>
                  </a:lnTo>
                  <a:lnTo>
                    <a:pt x="1960156" y="2054622"/>
                  </a:lnTo>
                  <a:lnTo>
                    <a:pt x="1964920" y="2055019"/>
                  </a:lnTo>
                  <a:lnTo>
                    <a:pt x="1969286" y="2056210"/>
                  </a:lnTo>
                  <a:lnTo>
                    <a:pt x="1973653" y="2057400"/>
                  </a:lnTo>
                  <a:lnTo>
                    <a:pt x="1978019" y="2058988"/>
                  </a:lnTo>
                  <a:lnTo>
                    <a:pt x="1981989" y="2061369"/>
                  </a:lnTo>
                  <a:lnTo>
                    <a:pt x="1985959" y="2063353"/>
                  </a:lnTo>
                  <a:lnTo>
                    <a:pt x="1989134" y="2066131"/>
                  </a:lnTo>
                  <a:lnTo>
                    <a:pt x="1992310" y="2068910"/>
                  </a:lnTo>
                  <a:lnTo>
                    <a:pt x="1995089" y="2071688"/>
                  </a:lnTo>
                  <a:lnTo>
                    <a:pt x="1997470" y="2074863"/>
                  </a:lnTo>
                  <a:lnTo>
                    <a:pt x="1999455" y="2078435"/>
                  </a:lnTo>
                  <a:lnTo>
                    <a:pt x="2001440" y="2082403"/>
                  </a:lnTo>
                  <a:lnTo>
                    <a:pt x="2002631" y="2085975"/>
                  </a:lnTo>
                  <a:lnTo>
                    <a:pt x="2003028" y="2089944"/>
                  </a:lnTo>
                  <a:lnTo>
                    <a:pt x="2003425" y="2093913"/>
                  </a:lnTo>
                  <a:lnTo>
                    <a:pt x="2003028" y="2098278"/>
                  </a:lnTo>
                  <a:lnTo>
                    <a:pt x="2002631" y="2101850"/>
                  </a:lnTo>
                  <a:lnTo>
                    <a:pt x="2001440" y="2105819"/>
                  </a:lnTo>
                  <a:lnTo>
                    <a:pt x="1999455" y="2108994"/>
                  </a:lnTo>
                  <a:lnTo>
                    <a:pt x="1997470" y="2112566"/>
                  </a:lnTo>
                  <a:lnTo>
                    <a:pt x="1995089" y="2116138"/>
                  </a:lnTo>
                  <a:lnTo>
                    <a:pt x="1992310" y="2119313"/>
                  </a:lnTo>
                  <a:lnTo>
                    <a:pt x="1989134" y="2122091"/>
                  </a:lnTo>
                  <a:lnTo>
                    <a:pt x="1985959" y="2124472"/>
                  </a:lnTo>
                  <a:lnTo>
                    <a:pt x="1981989" y="2126853"/>
                  </a:lnTo>
                  <a:lnTo>
                    <a:pt x="1978019" y="2128838"/>
                  </a:lnTo>
                  <a:lnTo>
                    <a:pt x="1973653" y="2130822"/>
                  </a:lnTo>
                  <a:lnTo>
                    <a:pt x="1969286" y="2132013"/>
                  </a:lnTo>
                  <a:lnTo>
                    <a:pt x="1964920" y="2132806"/>
                  </a:lnTo>
                  <a:lnTo>
                    <a:pt x="1960156" y="2133203"/>
                  </a:lnTo>
                  <a:lnTo>
                    <a:pt x="1954996" y="2133600"/>
                  </a:lnTo>
                  <a:lnTo>
                    <a:pt x="264726" y="2133600"/>
                  </a:lnTo>
                  <a:lnTo>
                    <a:pt x="259566" y="2133203"/>
                  </a:lnTo>
                  <a:lnTo>
                    <a:pt x="254802" y="2132806"/>
                  </a:lnTo>
                  <a:lnTo>
                    <a:pt x="250436" y="2132013"/>
                  </a:lnTo>
                  <a:lnTo>
                    <a:pt x="246069" y="2130822"/>
                  </a:lnTo>
                  <a:lnTo>
                    <a:pt x="241306" y="2128838"/>
                  </a:lnTo>
                  <a:lnTo>
                    <a:pt x="237733" y="2126853"/>
                  </a:lnTo>
                  <a:lnTo>
                    <a:pt x="233763" y="2124472"/>
                  </a:lnTo>
                  <a:lnTo>
                    <a:pt x="230588" y="2122091"/>
                  </a:lnTo>
                  <a:lnTo>
                    <a:pt x="227015" y="2119313"/>
                  </a:lnTo>
                  <a:lnTo>
                    <a:pt x="224236" y="2116138"/>
                  </a:lnTo>
                  <a:lnTo>
                    <a:pt x="222251" y="2112566"/>
                  </a:lnTo>
                  <a:lnTo>
                    <a:pt x="219870" y="2108994"/>
                  </a:lnTo>
                  <a:lnTo>
                    <a:pt x="218282" y="2105819"/>
                  </a:lnTo>
                  <a:lnTo>
                    <a:pt x="217091" y="2101850"/>
                  </a:lnTo>
                  <a:lnTo>
                    <a:pt x="216297" y="2098278"/>
                  </a:lnTo>
                  <a:lnTo>
                    <a:pt x="215900" y="2093913"/>
                  </a:lnTo>
                  <a:lnTo>
                    <a:pt x="216297" y="2089944"/>
                  </a:lnTo>
                  <a:lnTo>
                    <a:pt x="217091" y="2085975"/>
                  </a:lnTo>
                  <a:lnTo>
                    <a:pt x="218282" y="2082403"/>
                  </a:lnTo>
                  <a:lnTo>
                    <a:pt x="219870" y="2078435"/>
                  </a:lnTo>
                  <a:lnTo>
                    <a:pt x="222251" y="2074863"/>
                  </a:lnTo>
                  <a:lnTo>
                    <a:pt x="224236" y="2071688"/>
                  </a:lnTo>
                  <a:lnTo>
                    <a:pt x="227015" y="2068910"/>
                  </a:lnTo>
                  <a:lnTo>
                    <a:pt x="230588" y="2066131"/>
                  </a:lnTo>
                  <a:lnTo>
                    <a:pt x="233763" y="2063353"/>
                  </a:lnTo>
                  <a:lnTo>
                    <a:pt x="237733" y="2061369"/>
                  </a:lnTo>
                  <a:lnTo>
                    <a:pt x="241306" y="2058988"/>
                  </a:lnTo>
                  <a:lnTo>
                    <a:pt x="246069" y="2057400"/>
                  </a:lnTo>
                  <a:lnTo>
                    <a:pt x="250436" y="2056210"/>
                  </a:lnTo>
                  <a:lnTo>
                    <a:pt x="254802" y="2055019"/>
                  </a:lnTo>
                  <a:lnTo>
                    <a:pt x="259566" y="2054622"/>
                  </a:lnTo>
                  <a:lnTo>
                    <a:pt x="264726" y="2054225"/>
                  </a:lnTo>
                  <a:close/>
                  <a:moveTo>
                    <a:pt x="259566" y="1952625"/>
                  </a:moveTo>
                  <a:lnTo>
                    <a:pt x="264726" y="1952625"/>
                  </a:lnTo>
                  <a:lnTo>
                    <a:pt x="1954996" y="1952625"/>
                  </a:lnTo>
                  <a:lnTo>
                    <a:pt x="1960156" y="1952625"/>
                  </a:lnTo>
                  <a:lnTo>
                    <a:pt x="1964920" y="1953423"/>
                  </a:lnTo>
                  <a:lnTo>
                    <a:pt x="1969286" y="1954220"/>
                  </a:lnTo>
                  <a:lnTo>
                    <a:pt x="1973653" y="1955417"/>
                  </a:lnTo>
                  <a:lnTo>
                    <a:pt x="1978019" y="1957411"/>
                  </a:lnTo>
                  <a:lnTo>
                    <a:pt x="1981989" y="1959007"/>
                  </a:lnTo>
                  <a:lnTo>
                    <a:pt x="1985959" y="1961799"/>
                  </a:lnTo>
                  <a:lnTo>
                    <a:pt x="1989134" y="1963793"/>
                  </a:lnTo>
                  <a:lnTo>
                    <a:pt x="1992310" y="1966984"/>
                  </a:lnTo>
                  <a:lnTo>
                    <a:pt x="1995089" y="1970175"/>
                  </a:lnTo>
                  <a:lnTo>
                    <a:pt x="1997470" y="1973366"/>
                  </a:lnTo>
                  <a:lnTo>
                    <a:pt x="1999455" y="1976956"/>
                  </a:lnTo>
                  <a:lnTo>
                    <a:pt x="2001440" y="1980147"/>
                  </a:lnTo>
                  <a:lnTo>
                    <a:pt x="2002631" y="1984136"/>
                  </a:lnTo>
                  <a:lnTo>
                    <a:pt x="2003028" y="1988124"/>
                  </a:lnTo>
                  <a:lnTo>
                    <a:pt x="2003425" y="1992113"/>
                  </a:lnTo>
                  <a:lnTo>
                    <a:pt x="2003028" y="1996501"/>
                  </a:lnTo>
                  <a:lnTo>
                    <a:pt x="2002631" y="2000489"/>
                  </a:lnTo>
                  <a:lnTo>
                    <a:pt x="2001440" y="2004079"/>
                  </a:lnTo>
                  <a:lnTo>
                    <a:pt x="1999455" y="2007669"/>
                  </a:lnTo>
                  <a:lnTo>
                    <a:pt x="1997470" y="2011259"/>
                  </a:lnTo>
                  <a:lnTo>
                    <a:pt x="1995089" y="2014848"/>
                  </a:lnTo>
                  <a:lnTo>
                    <a:pt x="1992310" y="2017641"/>
                  </a:lnTo>
                  <a:lnTo>
                    <a:pt x="1989134" y="2020433"/>
                  </a:lnTo>
                  <a:lnTo>
                    <a:pt x="1985959" y="2023225"/>
                  </a:lnTo>
                  <a:lnTo>
                    <a:pt x="1981989" y="2025219"/>
                  </a:lnTo>
                  <a:lnTo>
                    <a:pt x="1978019" y="2027612"/>
                  </a:lnTo>
                  <a:lnTo>
                    <a:pt x="1973653" y="2028809"/>
                  </a:lnTo>
                  <a:lnTo>
                    <a:pt x="1969286" y="2030006"/>
                  </a:lnTo>
                  <a:lnTo>
                    <a:pt x="1964920" y="2031601"/>
                  </a:lnTo>
                  <a:lnTo>
                    <a:pt x="1960156" y="2032000"/>
                  </a:lnTo>
                  <a:lnTo>
                    <a:pt x="1954996" y="2032000"/>
                  </a:lnTo>
                  <a:lnTo>
                    <a:pt x="264726" y="2032000"/>
                  </a:lnTo>
                  <a:lnTo>
                    <a:pt x="259566" y="2032000"/>
                  </a:lnTo>
                  <a:lnTo>
                    <a:pt x="254802" y="2031601"/>
                  </a:lnTo>
                  <a:lnTo>
                    <a:pt x="250436" y="2030006"/>
                  </a:lnTo>
                  <a:lnTo>
                    <a:pt x="246069" y="2028809"/>
                  </a:lnTo>
                  <a:lnTo>
                    <a:pt x="241306" y="2027612"/>
                  </a:lnTo>
                  <a:lnTo>
                    <a:pt x="237733" y="2025219"/>
                  </a:lnTo>
                  <a:lnTo>
                    <a:pt x="233763" y="2023225"/>
                  </a:lnTo>
                  <a:lnTo>
                    <a:pt x="230588" y="2020433"/>
                  </a:lnTo>
                  <a:lnTo>
                    <a:pt x="227015" y="2017641"/>
                  </a:lnTo>
                  <a:lnTo>
                    <a:pt x="224236" y="2014848"/>
                  </a:lnTo>
                  <a:lnTo>
                    <a:pt x="222251" y="2011259"/>
                  </a:lnTo>
                  <a:lnTo>
                    <a:pt x="219870" y="2007669"/>
                  </a:lnTo>
                  <a:lnTo>
                    <a:pt x="218282" y="2004079"/>
                  </a:lnTo>
                  <a:lnTo>
                    <a:pt x="217091" y="2000489"/>
                  </a:lnTo>
                  <a:lnTo>
                    <a:pt x="216297" y="1996501"/>
                  </a:lnTo>
                  <a:lnTo>
                    <a:pt x="215900" y="1992113"/>
                  </a:lnTo>
                  <a:lnTo>
                    <a:pt x="216297" y="1988124"/>
                  </a:lnTo>
                  <a:lnTo>
                    <a:pt x="217091" y="1984136"/>
                  </a:lnTo>
                  <a:lnTo>
                    <a:pt x="218282" y="1980147"/>
                  </a:lnTo>
                  <a:lnTo>
                    <a:pt x="219870" y="1976956"/>
                  </a:lnTo>
                  <a:lnTo>
                    <a:pt x="222251" y="1973366"/>
                  </a:lnTo>
                  <a:lnTo>
                    <a:pt x="224236" y="1970175"/>
                  </a:lnTo>
                  <a:lnTo>
                    <a:pt x="227015" y="1966984"/>
                  </a:lnTo>
                  <a:lnTo>
                    <a:pt x="230588" y="1963793"/>
                  </a:lnTo>
                  <a:lnTo>
                    <a:pt x="233763" y="1961799"/>
                  </a:lnTo>
                  <a:lnTo>
                    <a:pt x="237733" y="1959007"/>
                  </a:lnTo>
                  <a:lnTo>
                    <a:pt x="241306" y="1957411"/>
                  </a:lnTo>
                  <a:lnTo>
                    <a:pt x="246069" y="1955417"/>
                  </a:lnTo>
                  <a:lnTo>
                    <a:pt x="250436" y="1954220"/>
                  </a:lnTo>
                  <a:lnTo>
                    <a:pt x="254802" y="1953423"/>
                  </a:lnTo>
                  <a:lnTo>
                    <a:pt x="259566" y="1952625"/>
                  </a:lnTo>
                  <a:close/>
                  <a:moveTo>
                    <a:pt x="259566" y="1851025"/>
                  </a:moveTo>
                  <a:lnTo>
                    <a:pt x="264726" y="1851025"/>
                  </a:lnTo>
                  <a:lnTo>
                    <a:pt x="1954996" y="1851025"/>
                  </a:lnTo>
                  <a:lnTo>
                    <a:pt x="1960156" y="1851025"/>
                  </a:lnTo>
                  <a:lnTo>
                    <a:pt x="1964920" y="1851823"/>
                  </a:lnTo>
                  <a:lnTo>
                    <a:pt x="1969286" y="1853019"/>
                  </a:lnTo>
                  <a:lnTo>
                    <a:pt x="1973653" y="1854216"/>
                  </a:lnTo>
                  <a:lnTo>
                    <a:pt x="1978019" y="1855811"/>
                  </a:lnTo>
                  <a:lnTo>
                    <a:pt x="1981989" y="1857806"/>
                  </a:lnTo>
                  <a:lnTo>
                    <a:pt x="1985959" y="1860199"/>
                  </a:lnTo>
                  <a:lnTo>
                    <a:pt x="1989134" y="1862592"/>
                  </a:lnTo>
                  <a:lnTo>
                    <a:pt x="1992310" y="1865783"/>
                  </a:lnTo>
                  <a:lnTo>
                    <a:pt x="1995089" y="1868575"/>
                  </a:lnTo>
                  <a:lnTo>
                    <a:pt x="1997470" y="1871766"/>
                  </a:lnTo>
                  <a:lnTo>
                    <a:pt x="1999455" y="1875356"/>
                  </a:lnTo>
                  <a:lnTo>
                    <a:pt x="2001440" y="1878946"/>
                  </a:lnTo>
                  <a:lnTo>
                    <a:pt x="2002631" y="1882934"/>
                  </a:lnTo>
                  <a:lnTo>
                    <a:pt x="2003028" y="1886923"/>
                  </a:lnTo>
                  <a:lnTo>
                    <a:pt x="2003425" y="1890912"/>
                  </a:lnTo>
                  <a:lnTo>
                    <a:pt x="2003028" y="1895299"/>
                  </a:lnTo>
                  <a:lnTo>
                    <a:pt x="2002631" y="1898889"/>
                  </a:lnTo>
                  <a:lnTo>
                    <a:pt x="2001440" y="1902878"/>
                  </a:lnTo>
                  <a:lnTo>
                    <a:pt x="1999455" y="1906069"/>
                  </a:lnTo>
                  <a:lnTo>
                    <a:pt x="1997470" y="1909659"/>
                  </a:lnTo>
                  <a:lnTo>
                    <a:pt x="1995089" y="1913248"/>
                  </a:lnTo>
                  <a:lnTo>
                    <a:pt x="1992310" y="1916439"/>
                  </a:lnTo>
                  <a:lnTo>
                    <a:pt x="1989134" y="1918833"/>
                  </a:lnTo>
                  <a:lnTo>
                    <a:pt x="1985959" y="1921625"/>
                  </a:lnTo>
                  <a:lnTo>
                    <a:pt x="1981989" y="1924018"/>
                  </a:lnTo>
                  <a:lnTo>
                    <a:pt x="1978019" y="1926012"/>
                  </a:lnTo>
                  <a:lnTo>
                    <a:pt x="1973653" y="1927209"/>
                  </a:lnTo>
                  <a:lnTo>
                    <a:pt x="1969286" y="1928804"/>
                  </a:lnTo>
                  <a:lnTo>
                    <a:pt x="1964920" y="1930001"/>
                  </a:lnTo>
                  <a:lnTo>
                    <a:pt x="1960156" y="1930400"/>
                  </a:lnTo>
                  <a:lnTo>
                    <a:pt x="1954996" y="1930400"/>
                  </a:lnTo>
                  <a:lnTo>
                    <a:pt x="264726" y="1930400"/>
                  </a:lnTo>
                  <a:lnTo>
                    <a:pt x="259566" y="1930400"/>
                  </a:lnTo>
                  <a:lnTo>
                    <a:pt x="254802" y="1930001"/>
                  </a:lnTo>
                  <a:lnTo>
                    <a:pt x="250436" y="1928804"/>
                  </a:lnTo>
                  <a:lnTo>
                    <a:pt x="246069" y="1927209"/>
                  </a:lnTo>
                  <a:lnTo>
                    <a:pt x="241306" y="1926012"/>
                  </a:lnTo>
                  <a:lnTo>
                    <a:pt x="237733" y="1924018"/>
                  </a:lnTo>
                  <a:lnTo>
                    <a:pt x="233763" y="1921625"/>
                  </a:lnTo>
                  <a:lnTo>
                    <a:pt x="230588" y="1918833"/>
                  </a:lnTo>
                  <a:lnTo>
                    <a:pt x="227015" y="1916439"/>
                  </a:lnTo>
                  <a:lnTo>
                    <a:pt x="224236" y="1913248"/>
                  </a:lnTo>
                  <a:lnTo>
                    <a:pt x="222251" y="1909659"/>
                  </a:lnTo>
                  <a:lnTo>
                    <a:pt x="219870" y="1906069"/>
                  </a:lnTo>
                  <a:lnTo>
                    <a:pt x="218282" y="1902878"/>
                  </a:lnTo>
                  <a:lnTo>
                    <a:pt x="217091" y="1898889"/>
                  </a:lnTo>
                  <a:lnTo>
                    <a:pt x="216297" y="1895299"/>
                  </a:lnTo>
                  <a:lnTo>
                    <a:pt x="215900" y="1890912"/>
                  </a:lnTo>
                  <a:lnTo>
                    <a:pt x="216297" y="1886923"/>
                  </a:lnTo>
                  <a:lnTo>
                    <a:pt x="217091" y="1882934"/>
                  </a:lnTo>
                  <a:lnTo>
                    <a:pt x="218282" y="1878946"/>
                  </a:lnTo>
                  <a:lnTo>
                    <a:pt x="219870" y="1875356"/>
                  </a:lnTo>
                  <a:lnTo>
                    <a:pt x="222251" y="1871766"/>
                  </a:lnTo>
                  <a:lnTo>
                    <a:pt x="224236" y="1868575"/>
                  </a:lnTo>
                  <a:lnTo>
                    <a:pt x="227015" y="1865783"/>
                  </a:lnTo>
                  <a:lnTo>
                    <a:pt x="230588" y="1862592"/>
                  </a:lnTo>
                  <a:lnTo>
                    <a:pt x="233763" y="1860199"/>
                  </a:lnTo>
                  <a:lnTo>
                    <a:pt x="237733" y="1857806"/>
                  </a:lnTo>
                  <a:lnTo>
                    <a:pt x="241306" y="1855811"/>
                  </a:lnTo>
                  <a:lnTo>
                    <a:pt x="246069" y="1854216"/>
                  </a:lnTo>
                  <a:lnTo>
                    <a:pt x="250436" y="1853019"/>
                  </a:lnTo>
                  <a:lnTo>
                    <a:pt x="254802" y="1851823"/>
                  </a:lnTo>
                  <a:lnTo>
                    <a:pt x="259566" y="1851025"/>
                  </a:lnTo>
                  <a:close/>
                  <a:moveTo>
                    <a:pt x="558571" y="627063"/>
                  </a:moveTo>
                  <a:lnTo>
                    <a:pt x="563363" y="627063"/>
                  </a:lnTo>
                  <a:lnTo>
                    <a:pt x="568555" y="627063"/>
                  </a:lnTo>
                  <a:lnTo>
                    <a:pt x="573348" y="627461"/>
                  </a:lnTo>
                  <a:lnTo>
                    <a:pt x="578140" y="627858"/>
                  </a:lnTo>
                  <a:lnTo>
                    <a:pt x="582932" y="629449"/>
                  </a:lnTo>
                  <a:lnTo>
                    <a:pt x="591719" y="631835"/>
                  </a:lnTo>
                  <a:lnTo>
                    <a:pt x="600505" y="635413"/>
                  </a:lnTo>
                  <a:lnTo>
                    <a:pt x="608892" y="639787"/>
                  </a:lnTo>
                  <a:lnTo>
                    <a:pt x="616879" y="645354"/>
                  </a:lnTo>
                  <a:lnTo>
                    <a:pt x="624068" y="651318"/>
                  </a:lnTo>
                  <a:lnTo>
                    <a:pt x="631256" y="658475"/>
                  </a:lnTo>
                  <a:lnTo>
                    <a:pt x="637247" y="666030"/>
                  </a:lnTo>
                  <a:lnTo>
                    <a:pt x="642439" y="673584"/>
                  </a:lnTo>
                  <a:lnTo>
                    <a:pt x="647631" y="682730"/>
                  </a:lnTo>
                  <a:lnTo>
                    <a:pt x="651624" y="692272"/>
                  </a:lnTo>
                  <a:lnTo>
                    <a:pt x="654420" y="701815"/>
                  </a:lnTo>
                  <a:lnTo>
                    <a:pt x="656816" y="712153"/>
                  </a:lnTo>
                  <a:lnTo>
                    <a:pt x="658414" y="722491"/>
                  </a:lnTo>
                  <a:lnTo>
                    <a:pt x="658813" y="733625"/>
                  </a:lnTo>
                  <a:lnTo>
                    <a:pt x="658414" y="743962"/>
                  </a:lnTo>
                  <a:lnTo>
                    <a:pt x="656816" y="754698"/>
                  </a:lnTo>
                  <a:lnTo>
                    <a:pt x="654420" y="765036"/>
                  </a:lnTo>
                  <a:lnTo>
                    <a:pt x="651624" y="774976"/>
                  </a:lnTo>
                  <a:lnTo>
                    <a:pt x="647631" y="784122"/>
                  </a:lnTo>
                  <a:lnTo>
                    <a:pt x="642439" y="792869"/>
                  </a:lnTo>
                  <a:lnTo>
                    <a:pt x="637247" y="801219"/>
                  </a:lnTo>
                  <a:lnTo>
                    <a:pt x="631256" y="808774"/>
                  </a:lnTo>
                  <a:lnTo>
                    <a:pt x="624068" y="815533"/>
                  </a:lnTo>
                  <a:lnTo>
                    <a:pt x="616879" y="821498"/>
                  </a:lnTo>
                  <a:lnTo>
                    <a:pt x="608892" y="826667"/>
                  </a:lnTo>
                  <a:lnTo>
                    <a:pt x="600505" y="831438"/>
                  </a:lnTo>
                  <a:lnTo>
                    <a:pt x="591719" y="835017"/>
                  </a:lnTo>
                  <a:lnTo>
                    <a:pt x="582932" y="837800"/>
                  </a:lnTo>
                  <a:lnTo>
                    <a:pt x="578140" y="838595"/>
                  </a:lnTo>
                  <a:lnTo>
                    <a:pt x="573348" y="838993"/>
                  </a:lnTo>
                  <a:lnTo>
                    <a:pt x="568555" y="839390"/>
                  </a:lnTo>
                  <a:lnTo>
                    <a:pt x="563363" y="839788"/>
                  </a:lnTo>
                  <a:lnTo>
                    <a:pt x="558571" y="839390"/>
                  </a:lnTo>
                  <a:lnTo>
                    <a:pt x="553778" y="838993"/>
                  </a:lnTo>
                  <a:lnTo>
                    <a:pt x="548986" y="838595"/>
                  </a:lnTo>
                  <a:lnTo>
                    <a:pt x="544593" y="837800"/>
                  </a:lnTo>
                  <a:lnTo>
                    <a:pt x="535407" y="835017"/>
                  </a:lnTo>
                  <a:lnTo>
                    <a:pt x="526621" y="831438"/>
                  </a:lnTo>
                  <a:lnTo>
                    <a:pt x="518234" y="826667"/>
                  </a:lnTo>
                  <a:lnTo>
                    <a:pt x="510646" y="821498"/>
                  </a:lnTo>
                  <a:lnTo>
                    <a:pt x="503058" y="815533"/>
                  </a:lnTo>
                  <a:lnTo>
                    <a:pt x="496269" y="808774"/>
                  </a:lnTo>
                  <a:lnTo>
                    <a:pt x="492126" y="803549"/>
                  </a:lnTo>
                  <a:lnTo>
                    <a:pt x="492126" y="1749822"/>
                  </a:lnTo>
                  <a:lnTo>
                    <a:pt x="491728" y="1754982"/>
                  </a:lnTo>
                  <a:lnTo>
                    <a:pt x="491331" y="1760141"/>
                  </a:lnTo>
                  <a:lnTo>
                    <a:pt x="490138" y="1764904"/>
                  </a:lnTo>
                  <a:lnTo>
                    <a:pt x="488548" y="1769666"/>
                  </a:lnTo>
                  <a:lnTo>
                    <a:pt x="486957" y="1774825"/>
                  </a:lnTo>
                  <a:lnTo>
                    <a:pt x="484174" y="1778794"/>
                  </a:lnTo>
                  <a:lnTo>
                    <a:pt x="482186" y="1783160"/>
                  </a:lnTo>
                  <a:lnTo>
                    <a:pt x="479006" y="1786732"/>
                  </a:lnTo>
                  <a:lnTo>
                    <a:pt x="475825" y="1789907"/>
                  </a:lnTo>
                  <a:lnTo>
                    <a:pt x="472246" y="1793082"/>
                  </a:lnTo>
                  <a:lnTo>
                    <a:pt x="468271" y="1795860"/>
                  </a:lnTo>
                  <a:lnTo>
                    <a:pt x="464295" y="1797844"/>
                  </a:lnTo>
                  <a:lnTo>
                    <a:pt x="460716" y="1799828"/>
                  </a:lnTo>
                  <a:lnTo>
                    <a:pt x="455945" y="1801019"/>
                  </a:lnTo>
                  <a:lnTo>
                    <a:pt x="451572" y="1801416"/>
                  </a:lnTo>
                  <a:lnTo>
                    <a:pt x="446801" y="1801813"/>
                  </a:lnTo>
                  <a:lnTo>
                    <a:pt x="316391" y="1801813"/>
                  </a:lnTo>
                  <a:lnTo>
                    <a:pt x="312017" y="1801416"/>
                  </a:lnTo>
                  <a:lnTo>
                    <a:pt x="307644" y="1801019"/>
                  </a:lnTo>
                  <a:lnTo>
                    <a:pt x="303270" y="1799828"/>
                  </a:lnTo>
                  <a:lnTo>
                    <a:pt x="298499" y="1797844"/>
                  </a:lnTo>
                  <a:lnTo>
                    <a:pt x="294921" y="1795860"/>
                  </a:lnTo>
                  <a:lnTo>
                    <a:pt x="291343" y="1793082"/>
                  </a:lnTo>
                  <a:lnTo>
                    <a:pt x="287764" y="1789907"/>
                  </a:lnTo>
                  <a:lnTo>
                    <a:pt x="284584" y="1786732"/>
                  </a:lnTo>
                  <a:lnTo>
                    <a:pt x="281403" y="1783160"/>
                  </a:lnTo>
                  <a:lnTo>
                    <a:pt x="279017" y="1778794"/>
                  </a:lnTo>
                  <a:lnTo>
                    <a:pt x="276632" y="1774825"/>
                  </a:lnTo>
                  <a:lnTo>
                    <a:pt x="275041" y="1769666"/>
                  </a:lnTo>
                  <a:lnTo>
                    <a:pt x="273053" y="1764904"/>
                  </a:lnTo>
                  <a:lnTo>
                    <a:pt x="272258" y="1760141"/>
                  </a:lnTo>
                  <a:lnTo>
                    <a:pt x="271463" y="1754982"/>
                  </a:lnTo>
                  <a:lnTo>
                    <a:pt x="271463" y="1749822"/>
                  </a:lnTo>
                  <a:lnTo>
                    <a:pt x="271463" y="803989"/>
                  </a:lnTo>
                  <a:lnTo>
                    <a:pt x="267660" y="808774"/>
                  </a:lnTo>
                  <a:lnTo>
                    <a:pt x="260857" y="815533"/>
                  </a:lnTo>
                  <a:lnTo>
                    <a:pt x="253253" y="821498"/>
                  </a:lnTo>
                  <a:lnTo>
                    <a:pt x="245249" y="826667"/>
                  </a:lnTo>
                  <a:lnTo>
                    <a:pt x="237645" y="831438"/>
                  </a:lnTo>
                  <a:lnTo>
                    <a:pt x="228440" y="835017"/>
                  </a:lnTo>
                  <a:lnTo>
                    <a:pt x="219235" y="837800"/>
                  </a:lnTo>
                  <a:lnTo>
                    <a:pt x="214433" y="838595"/>
                  </a:lnTo>
                  <a:lnTo>
                    <a:pt x="210030" y="838993"/>
                  </a:lnTo>
                  <a:lnTo>
                    <a:pt x="205228" y="839390"/>
                  </a:lnTo>
                  <a:lnTo>
                    <a:pt x="200425" y="839788"/>
                  </a:lnTo>
                  <a:lnTo>
                    <a:pt x="195222" y="839390"/>
                  </a:lnTo>
                  <a:lnTo>
                    <a:pt x="190420" y="838993"/>
                  </a:lnTo>
                  <a:lnTo>
                    <a:pt x="185617" y="838595"/>
                  </a:lnTo>
                  <a:lnTo>
                    <a:pt x="180815" y="837800"/>
                  </a:lnTo>
                  <a:lnTo>
                    <a:pt x="171610" y="835017"/>
                  </a:lnTo>
                  <a:lnTo>
                    <a:pt x="163206" y="831438"/>
                  </a:lnTo>
                  <a:lnTo>
                    <a:pt x="154801" y="826667"/>
                  </a:lnTo>
                  <a:lnTo>
                    <a:pt x="146797" y="821498"/>
                  </a:lnTo>
                  <a:lnTo>
                    <a:pt x="139193" y="815533"/>
                  </a:lnTo>
                  <a:lnTo>
                    <a:pt x="132389" y="808774"/>
                  </a:lnTo>
                  <a:lnTo>
                    <a:pt x="126386" y="801219"/>
                  </a:lnTo>
                  <a:lnTo>
                    <a:pt x="121184" y="792869"/>
                  </a:lnTo>
                  <a:lnTo>
                    <a:pt x="115981" y="784122"/>
                  </a:lnTo>
                  <a:lnTo>
                    <a:pt x="112379" y="774976"/>
                  </a:lnTo>
                  <a:lnTo>
                    <a:pt x="109177" y="765036"/>
                  </a:lnTo>
                  <a:lnTo>
                    <a:pt x="106376" y="754698"/>
                  </a:lnTo>
                  <a:lnTo>
                    <a:pt x="105175" y="743962"/>
                  </a:lnTo>
                  <a:lnTo>
                    <a:pt x="104775" y="733625"/>
                  </a:lnTo>
                  <a:lnTo>
                    <a:pt x="105175" y="722491"/>
                  </a:lnTo>
                  <a:lnTo>
                    <a:pt x="106376" y="712153"/>
                  </a:lnTo>
                  <a:lnTo>
                    <a:pt x="109177" y="701815"/>
                  </a:lnTo>
                  <a:lnTo>
                    <a:pt x="112379" y="692273"/>
                  </a:lnTo>
                  <a:lnTo>
                    <a:pt x="115981" y="682730"/>
                  </a:lnTo>
                  <a:lnTo>
                    <a:pt x="121184" y="673585"/>
                  </a:lnTo>
                  <a:lnTo>
                    <a:pt x="126386" y="666030"/>
                  </a:lnTo>
                  <a:lnTo>
                    <a:pt x="132389" y="658475"/>
                  </a:lnTo>
                  <a:lnTo>
                    <a:pt x="139193" y="651318"/>
                  </a:lnTo>
                  <a:lnTo>
                    <a:pt x="146797" y="645354"/>
                  </a:lnTo>
                  <a:lnTo>
                    <a:pt x="154801" y="639787"/>
                  </a:lnTo>
                  <a:lnTo>
                    <a:pt x="163206" y="635413"/>
                  </a:lnTo>
                  <a:lnTo>
                    <a:pt x="171610" y="631835"/>
                  </a:lnTo>
                  <a:lnTo>
                    <a:pt x="180815" y="629449"/>
                  </a:lnTo>
                  <a:lnTo>
                    <a:pt x="185617" y="627859"/>
                  </a:lnTo>
                  <a:lnTo>
                    <a:pt x="190420" y="627461"/>
                  </a:lnTo>
                  <a:lnTo>
                    <a:pt x="195222" y="627063"/>
                  </a:lnTo>
                  <a:lnTo>
                    <a:pt x="197222" y="627063"/>
                  </a:lnTo>
                  <a:lnTo>
                    <a:pt x="200394" y="627063"/>
                  </a:lnTo>
                  <a:lnTo>
                    <a:pt x="200425" y="627063"/>
                  </a:lnTo>
                  <a:lnTo>
                    <a:pt x="205228" y="627063"/>
                  </a:lnTo>
                  <a:lnTo>
                    <a:pt x="558570" y="627063"/>
                  </a:lnTo>
                  <a:lnTo>
                    <a:pt x="558571" y="627063"/>
                  </a:lnTo>
                  <a:close/>
                  <a:moveTo>
                    <a:pt x="922944" y="627063"/>
                  </a:moveTo>
                  <a:lnTo>
                    <a:pt x="927696" y="627063"/>
                  </a:lnTo>
                  <a:lnTo>
                    <a:pt x="932449" y="627063"/>
                  </a:lnTo>
                  <a:lnTo>
                    <a:pt x="932450" y="627063"/>
                  </a:lnTo>
                  <a:lnTo>
                    <a:pt x="1286688" y="627063"/>
                  </a:lnTo>
                  <a:lnTo>
                    <a:pt x="1286689" y="627063"/>
                  </a:lnTo>
                  <a:lnTo>
                    <a:pt x="1291432" y="627063"/>
                  </a:lnTo>
                  <a:lnTo>
                    <a:pt x="1296174" y="627063"/>
                  </a:lnTo>
                  <a:lnTo>
                    <a:pt x="1300917" y="627461"/>
                  </a:lnTo>
                  <a:lnTo>
                    <a:pt x="1306054" y="627858"/>
                  </a:lnTo>
                  <a:lnTo>
                    <a:pt x="1310402" y="629449"/>
                  </a:lnTo>
                  <a:lnTo>
                    <a:pt x="1319492" y="631835"/>
                  </a:lnTo>
                  <a:lnTo>
                    <a:pt x="1328187" y="635413"/>
                  </a:lnTo>
                  <a:lnTo>
                    <a:pt x="1336486" y="639787"/>
                  </a:lnTo>
                  <a:lnTo>
                    <a:pt x="1343995" y="645353"/>
                  </a:lnTo>
                  <a:lnTo>
                    <a:pt x="1351504" y="651318"/>
                  </a:lnTo>
                  <a:lnTo>
                    <a:pt x="1357828" y="658475"/>
                  </a:lnTo>
                  <a:lnTo>
                    <a:pt x="1364151" y="666030"/>
                  </a:lnTo>
                  <a:lnTo>
                    <a:pt x="1369684" y="673584"/>
                  </a:lnTo>
                  <a:lnTo>
                    <a:pt x="1374427" y="682729"/>
                  </a:lnTo>
                  <a:lnTo>
                    <a:pt x="1378379" y="692272"/>
                  </a:lnTo>
                  <a:lnTo>
                    <a:pt x="1381541" y="701815"/>
                  </a:lnTo>
                  <a:lnTo>
                    <a:pt x="1383912" y="712153"/>
                  </a:lnTo>
                  <a:lnTo>
                    <a:pt x="1385493" y="722491"/>
                  </a:lnTo>
                  <a:lnTo>
                    <a:pt x="1385888" y="733624"/>
                  </a:lnTo>
                  <a:lnTo>
                    <a:pt x="1385493" y="743962"/>
                  </a:lnTo>
                  <a:lnTo>
                    <a:pt x="1383912" y="754698"/>
                  </a:lnTo>
                  <a:lnTo>
                    <a:pt x="1381541" y="765036"/>
                  </a:lnTo>
                  <a:lnTo>
                    <a:pt x="1378379" y="774976"/>
                  </a:lnTo>
                  <a:lnTo>
                    <a:pt x="1374427" y="784122"/>
                  </a:lnTo>
                  <a:lnTo>
                    <a:pt x="1369684" y="792869"/>
                  </a:lnTo>
                  <a:lnTo>
                    <a:pt x="1364151" y="801219"/>
                  </a:lnTo>
                  <a:lnTo>
                    <a:pt x="1357828" y="808774"/>
                  </a:lnTo>
                  <a:lnTo>
                    <a:pt x="1351504" y="815533"/>
                  </a:lnTo>
                  <a:lnTo>
                    <a:pt x="1343995" y="821498"/>
                  </a:lnTo>
                  <a:lnTo>
                    <a:pt x="1336486" y="826667"/>
                  </a:lnTo>
                  <a:lnTo>
                    <a:pt x="1328187" y="831438"/>
                  </a:lnTo>
                  <a:lnTo>
                    <a:pt x="1319492" y="835017"/>
                  </a:lnTo>
                  <a:lnTo>
                    <a:pt x="1310402" y="837800"/>
                  </a:lnTo>
                  <a:lnTo>
                    <a:pt x="1306054" y="838595"/>
                  </a:lnTo>
                  <a:lnTo>
                    <a:pt x="1300917" y="838993"/>
                  </a:lnTo>
                  <a:lnTo>
                    <a:pt x="1296174" y="839390"/>
                  </a:lnTo>
                  <a:lnTo>
                    <a:pt x="1291432" y="839788"/>
                  </a:lnTo>
                  <a:lnTo>
                    <a:pt x="1286689" y="839390"/>
                  </a:lnTo>
                  <a:lnTo>
                    <a:pt x="1281946" y="838993"/>
                  </a:lnTo>
                  <a:lnTo>
                    <a:pt x="1277204" y="838595"/>
                  </a:lnTo>
                  <a:lnTo>
                    <a:pt x="1272066" y="837800"/>
                  </a:lnTo>
                  <a:lnTo>
                    <a:pt x="1263371" y="835017"/>
                  </a:lnTo>
                  <a:lnTo>
                    <a:pt x="1254676" y="831438"/>
                  </a:lnTo>
                  <a:lnTo>
                    <a:pt x="1246377" y="826667"/>
                  </a:lnTo>
                  <a:lnTo>
                    <a:pt x="1238473" y="821498"/>
                  </a:lnTo>
                  <a:lnTo>
                    <a:pt x="1231754" y="815533"/>
                  </a:lnTo>
                  <a:lnTo>
                    <a:pt x="1224640" y="808774"/>
                  </a:lnTo>
                  <a:lnTo>
                    <a:pt x="1219201" y="802275"/>
                  </a:lnTo>
                  <a:lnTo>
                    <a:pt x="1219201" y="1749822"/>
                  </a:lnTo>
                  <a:lnTo>
                    <a:pt x="1218804" y="1754982"/>
                  </a:lnTo>
                  <a:lnTo>
                    <a:pt x="1218407" y="1760141"/>
                  </a:lnTo>
                  <a:lnTo>
                    <a:pt x="1216820" y="1764904"/>
                  </a:lnTo>
                  <a:lnTo>
                    <a:pt x="1215629" y="1769666"/>
                  </a:lnTo>
                  <a:lnTo>
                    <a:pt x="1213248" y="1774825"/>
                  </a:lnTo>
                  <a:lnTo>
                    <a:pt x="1211263" y="1778794"/>
                  </a:lnTo>
                  <a:lnTo>
                    <a:pt x="1208485" y="1783160"/>
                  </a:lnTo>
                  <a:lnTo>
                    <a:pt x="1206104" y="1786732"/>
                  </a:lnTo>
                  <a:lnTo>
                    <a:pt x="1202532" y="1789907"/>
                  </a:lnTo>
                  <a:lnTo>
                    <a:pt x="1198960" y="1793082"/>
                  </a:lnTo>
                  <a:lnTo>
                    <a:pt x="1195388" y="1795860"/>
                  </a:lnTo>
                  <a:lnTo>
                    <a:pt x="1191420" y="1797844"/>
                  </a:lnTo>
                  <a:lnTo>
                    <a:pt x="1187451" y="1799828"/>
                  </a:lnTo>
                  <a:lnTo>
                    <a:pt x="1183085" y="1801019"/>
                  </a:lnTo>
                  <a:lnTo>
                    <a:pt x="1178720" y="1801416"/>
                  </a:lnTo>
                  <a:lnTo>
                    <a:pt x="1173957" y="1801813"/>
                  </a:lnTo>
                  <a:lnTo>
                    <a:pt x="1043385" y="1801813"/>
                  </a:lnTo>
                  <a:lnTo>
                    <a:pt x="1038622" y="1801416"/>
                  </a:lnTo>
                  <a:lnTo>
                    <a:pt x="1034257" y="1801019"/>
                  </a:lnTo>
                  <a:lnTo>
                    <a:pt x="1030288" y="1799828"/>
                  </a:lnTo>
                  <a:lnTo>
                    <a:pt x="1025922" y="1797844"/>
                  </a:lnTo>
                  <a:lnTo>
                    <a:pt x="1021954" y="1795860"/>
                  </a:lnTo>
                  <a:lnTo>
                    <a:pt x="1018382" y="1793082"/>
                  </a:lnTo>
                  <a:lnTo>
                    <a:pt x="1015207" y="1789907"/>
                  </a:lnTo>
                  <a:lnTo>
                    <a:pt x="1012032" y="1786732"/>
                  </a:lnTo>
                  <a:lnTo>
                    <a:pt x="1008857" y="1783160"/>
                  </a:lnTo>
                  <a:lnTo>
                    <a:pt x="1006079" y="1778794"/>
                  </a:lnTo>
                  <a:lnTo>
                    <a:pt x="1004094" y="1774825"/>
                  </a:lnTo>
                  <a:lnTo>
                    <a:pt x="1002110" y="1769666"/>
                  </a:lnTo>
                  <a:lnTo>
                    <a:pt x="1000522" y="1764904"/>
                  </a:lnTo>
                  <a:lnTo>
                    <a:pt x="999729" y="1760141"/>
                  </a:lnTo>
                  <a:lnTo>
                    <a:pt x="998935" y="1754982"/>
                  </a:lnTo>
                  <a:lnTo>
                    <a:pt x="998538" y="1749822"/>
                  </a:lnTo>
                  <a:lnTo>
                    <a:pt x="998538" y="804112"/>
                  </a:lnTo>
                  <a:lnTo>
                    <a:pt x="994628" y="808774"/>
                  </a:lnTo>
                  <a:lnTo>
                    <a:pt x="987895" y="815533"/>
                  </a:lnTo>
                  <a:lnTo>
                    <a:pt x="980766" y="821498"/>
                  </a:lnTo>
                  <a:lnTo>
                    <a:pt x="972846" y="826667"/>
                  </a:lnTo>
                  <a:lnTo>
                    <a:pt x="964529" y="831438"/>
                  </a:lnTo>
                  <a:lnTo>
                    <a:pt x="955816" y="835017"/>
                  </a:lnTo>
                  <a:lnTo>
                    <a:pt x="947103" y="837800"/>
                  </a:lnTo>
                  <a:lnTo>
                    <a:pt x="942350" y="838595"/>
                  </a:lnTo>
                  <a:lnTo>
                    <a:pt x="937598" y="838993"/>
                  </a:lnTo>
                  <a:lnTo>
                    <a:pt x="932449" y="839390"/>
                  </a:lnTo>
                  <a:lnTo>
                    <a:pt x="927696" y="839788"/>
                  </a:lnTo>
                  <a:lnTo>
                    <a:pt x="922944" y="839390"/>
                  </a:lnTo>
                  <a:lnTo>
                    <a:pt x="918191" y="838993"/>
                  </a:lnTo>
                  <a:lnTo>
                    <a:pt x="913439" y="838595"/>
                  </a:lnTo>
                  <a:lnTo>
                    <a:pt x="909082" y="837800"/>
                  </a:lnTo>
                  <a:lnTo>
                    <a:pt x="899577" y="835017"/>
                  </a:lnTo>
                  <a:lnTo>
                    <a:pt x="890864" y="831438"/>
                  </a:lnTo>
                  <a:lnTo>
                    <a:pt x="882547" y="826667"/>
                  </a:lnTo>
                  <a:lnTo>
                    <a:pt x="875419" y="821498"/>
                  </a:lnTo>
                  <a:lnTo>
                    <a:pt x="867894" y="815533"/>
                  </a:lnTo>
                  <a:lnTo>
                    <a:pt x="861161" y="808774"/>
                  </a:lnTo>
                  <a:lnTo>
                    <a:pt x="855220" y="801219"/>
                  </a:lnTo>
                  <a:lnTo>
                    <a:pt x="849280" y="792869"/>
                  </a:lnTo>
                  <a:lnTo>
                    <a:pt x="844923" y="784122"/>
                  </a:lnTo>
                  <a:lnTo>
                    <a:pt x="840567" y="774976"/>
                  </a:lnTo>
                  <a:lnTo>
                    <a:pt x="837398" y="765036"/>
                  </a:lnTo>
                  <a:lnTo>
                    <a:pt x="835418" y="754698"/>
                  </a:lnTo>
                  <a:lnTo>
                    <a:pt x="834230" y="743962"/>
                  </a:lnTo>
                  <a:lnTo>
                    <a:pt x="833438" y="733625"/>
                  </a:lnTo>
                  <a:lnTo>
                    <a:pt x="834230" y="722491"/>
                  </a:lnTo>
                  <a:lnTo>
                    <a:pt x="835418" y="712153"/>
                  </a:lnTo>
                  <a:lnTo>
                    <a:pt x="837398" y="701815"/>
                  </a:lnTo>
                  <a:lnTo>
                    <a:pt x="840567" y="692272"/>
                  </a:lnTo>
                  <a:lnTo>
                    <a:pt x="844923" y="682729"/>
                  </a:lnTo>
                  <a:lnTo>
                    <a:pt x="849280" y="673584"/>
                  </a:lnTo>
                  <a:lnTo>
                    <a:pt x="855220" y="666030"/>
                  </a:lnTo>
                  <a:lnTo>
                    <a:pt x="861161" y="658475"/>
                  </a:lnTo>
                  <a:lnTo>
                    <a:pt x="867894" y="651318"/>
                  </a:lnTo>
                  <a:lnTo>
                    <a:pt x="875419" y="645354"/>
                  </a:lnTo>
                  <a:lnTo>
                    <a:pt x="882547" y="639787"/>
                  </a:lnTo>
                  <a:lnTo>
                    <a:pt x="890864" y="635413"/>
                  </a:lnTo>
                  <a:lnTo>
                    <a:pt x="899577" y="631835"/>
                  </a:lnTo>
                  <a:lnTo>
                    <a:pt x="909082" y="629449"/>
                  </a:lnTo>
                  <a:lnTo>
                    <a:pt x="913439" y="627858"/>
                  </a:lnTo>
                  <a:lnTo>
                    <a:pt x="918191" y="627461"/>
                  </a:lnTo>
                  <a:lnTo>
                    <a:pt x="922944" y="627063"/>
                  </a:lnTo>
                  <a:close/>
                  <a:moveTo>
                    <a:pt x="1650227" y="627063"/>
                  </a:moveTo>
                  <a:lnTo>
                    <a:pt x="1654970" y="627063"/>
                  </a:lnTo>
                  <a:lnTo>
                    <a:pt x="1659712" y="627063"/>
                  </a:lnTo>
                  <a:lnTo>
                    <a:pt x="1659713" y="627063"/>
                  </a:lnTo>
                  <a:lnTo>
                    <a:pt x="2013555" y="627063"/>
                  </a:lnTo>
                  <a:lnTo>
                    <a:pt x="2013556" y="627063"/>
                  </a:lnTo>
                  <a:lnTo>
                    <a:pt x="2018705" y="627063"/>
                  </a:lnTo>
                  <a:lnTo>
                    <a:pt x="2023457" y="627063"/>
                  </a:lnTo>
                  <a:lnTo>
                    <a:pt x="2028210" y="627461"/>
                  </a:lnTo>
                  <a:lnTo>
                    <a:pt x="2032566" y="627858"/>
                  </a:lnTo>
                  <a:lnTo>
                    <a:pt x="2037319" y="629449"/>
                  </a:lnTo>
                  <a:lnTo>
                    <a:pt x="2046824" y="631834"/>
                  </a:lnTo>
                  <a:lnTo>
                    <a:pt x="2055141" y="635413"/>
                  </a:lnTo>
                  <a:lnTo>
                    <a:pt x="2063458" y="639787"/>
                  </a:lnTo>
                  <a:lnTo>
                    <a:pt x="2071378" y="645353"/>
                  </a:lnTo>
                  <a:lnTo>
                    <a:pt x="2078507" y="651318"/>
                  </a:lnTo>
                  <a:lnTo>
                    <a:pt x="2085240" y="658475"/>
                  </a:lnTo>
                  <a:lnTo>
                    <a:pt x="2091181" y="666029"/>
                  </a:lnTo>
                  <a:lnTo>
                    <a:pt x="2096725" y="673584"/>
                  </a:lnTo>
                  <a:lnTo>
                    <a:pt x="2101478" y="682729"/>
                  </a:lnTo>
                  <a:lnTo>
                    <a:pt x="2105438" y="692272"/>
                  </a:lnTo>
                  <a:lnTo>
                    <a:pt x="2109003" y="701815"/>
                  </a:lnTo>
                  <a:lnTo>
                    <a:pt x="2110983" y="712153"/>
                  </a:lnTo>
                  <a:lnTo>
                    <a:pt x="2112567" y="722491"/>
                  </a:lnTo>
                  <a:lnTo>
                    <a:pt x="2112963" y="733624"/>
                  </a:lnTo>
                  <a:lnTo>
                    <a:pt x="2112567" y="743962"/>
                  </a:lnTo>
                  <a:lnTo>
                    <a:pt x="2110983" y="754698"/>
                  </a:lnTo>
                  <a:lnTo>
                    <a:pt x="2109003" y="765036"/>
                  </a:lnTo>
                  <a:lnTo>
                    <a:pt x="2105438" y="774976"/>
                  </a:lnTo>
                  <a:lnTo>
                    <a:pt x="2101478" y="784122"/>
                  </a:lnTo>
                  <a:lnTo>
                    <a:pt x="2096725" y="792869"/>
                  </a:lnTo>
                  <a:lnTo>
                    <a:pt x="2091181" y="801219"/>
                  </a:lnTo>
                  <a:lnTo>
                    <a:pt x="2085240" y="808774"/>
                  </a:lnTo>
                  <a:lnTo>
                    <a:pt x="2078507" y="815533"/>
                  </a:lnTo>
                  <a:lnTo>
                    <a:pt x="2071378" y="821498"/>
                  </a:lnTo>
                  <a:lnTo>
                    <a:pt x="2063458" y="826667"/>
                  </a:lnTo>
                  <a:lnTo>
                    <a:pt x="2055141" y="831438"/>
                  </a:lnTo>
                  <a:lnTo>
                    <a:pt x="2046824" y="835017"/>
                  </a:lnTo>
                  <a:lnTo>
                    <a:pt x="2037319" y="837800"/>
                  </a:lnTo>
                  <a:lnTo>
                    <a:pt x="2032566" y="838595"/>
                  </a:lnTo>
                  <a:lnTo>
                    <a:pt x="2028210" y="838993"/>
                  </a:lnTo>
                  <a:lnTo>
                    <a:pt x="2023457" y="839390"/>
                  </a:lnTo>
                  <a:lnTo>
                    <a:pt x="2018705" y="839788"/>
                  </a:lnTo>
                  <a:lnTo>
                    <a:pt x="2013556" y="839390"/>
                  </a:lnTo>
                  <a:lnTo>
                    <a:pt x="2008407" y="838993"/>
                  </a:lnTo>
                  <a:lnTo>
                    <a:pt x="2004051" y="838595"/>
                  </a:lnTo>
                  <a:lnTo>
                    <a:pt x="1999298" y="837800"/>
                  </a:lnTo>
                  <a:lnTo>
                    <a:pt x="1990189" y="835017"/>
                  </a:lnTo>
                  <a:lnTo>
                    <a:pt x="1981872" y="831438"/>
                  </a:lnTo>
                  <a:lnTo>
                    <a:pt x="1973556" y="826667"/>
                  </a:lnTo>
                  <a:lnTo>
                    <a:pt x="1965635" y="821498"/>
                  </a:lnTo>
                  <a:lnTo>
                    <a:pt x="1958110" y="815533"/>
                  </a:lnTo>
                  <a:lnTo>
                    <a:pt x="1951773" y="808774"/>
                  </a:lnTo>
                  <a:lnTo>
                    <a:pt x="1946276" y="802221"/>
                  </a:lnTo>
                  <a:lnTo>
                    <a:pt x="1946276" y="1749822"/>
                  </a:lnTo>
                  <a:lnTo>
                    <a:pt x="1946276" y="1754982"/>
                  </a:lnTo>
                  <a:lnTo>
                    <a:pt x="1945481" y="1760141"/>
                  </a:lnTo>
                  <a:lnTo>
                    <a:pt x="1944686" y="1764904"/>
                  </a:lnTo>
                  <a:lnTo>
                    <a:pt x="1943095" y="1769666"/>
                  </a:lnTo>
                  <a:lnTo>
                    <a:pt x="1941107" y="1774825"/>
                  </a:lnTo>
                  <a:lnTo>
                    <a:pt x="1939119" y="1778794"/>
                  </a:lnTo>
                  <a:lnTo>
                    <a:pt x="1936336" y="1783160"/>
                  </a:lnTo>
                  <a:lnTo>
                    <a:pt x="1933156" y="1786732"/>
                  </a:lnTo>
                  <a:lnTo>
                    <a:pt x="1930372" y="1789907"/>
                  </a:lnTo>
                  <a:lnTo>
                    <a:pt x="1926794" y="1793082"/>
                  </a:lnTo>
                  <a:lnTo>
                    <a:pt x="1923216" y="1795860"/>
                  </a:lnTo>
                  <a:lnTo>
                    <a:pt x="1919240" y="1797844"/>
                  </a:lnTo>
                  <a:lnTo>
                    <a:pt x="1914866" y="1799828"/>
                  </a:lnTo>
                  <a:lnTo>
                    <a:pt x="1910493" y="1801019"/>
                  </a:lnTo>
                  <a:lnTo>
                    <a:pt x="1906119" y="1801416"/>
                  </a:lnTo>
                  <a:lnTo>
                    <a:pt x="1901746" y="1801813"/>
                  </a:lnTo>
                  <a:lnTo>
                    <a:pt x="1770541" y="1801813"/>
                  </a:lnTo>
                  <a:lnTo>
                    <a:pt x="1766167" y="1801416"/>
                  </a:lnTo>
                  <a:lnTo>
                    <a:pt x="1761794" y="1801019"/>
                  </a:lnTo>
                  <a:lnTo>
                    <a:pt x="1757420" y="1799828"/>
                  </a:lnTo>
                  <a:lnTo>
                    <a:pt x="1753444" y="1797844"/>
                  </a:lnTo>
                  <a:lnTo>
                    <a:pt x="1749468" y="1795860"/>
                  </a:lnTo>
                  <a:lnTo>
                    <a:pt x="1745493" y="1793082"/>
                  </a:lnTo>
                  <a:lnTo>
                    <a:pt x="1741914" y="1789907"/>
                  </a:lnTo>
                  <a:lnTo>
                    <a:pt x="1738734" y="1786732"/>
                  </a:lnTo>
                  <a:lnTo>
                    <a:pt x="1735950" y="1783160"/>
                  </a:lnTo>
                  <a:lnTo>
                    <a:pt x="1733565" y="1778794"/>
                  </a:lnTo>
                  <a:lnTo>
                    <a:pt x="1731179" y="1774825"/>
                  </a:lnTo>
                  <a:lnTo>
                    <a:pt x="1729191" y="1769666"/>
                  </a:lnTo>
                  <a:lnTo>
                    <a:pt x="1727999" y="1764904"/>
                  </a:lnTo>
                  <a:lnTo>
                    <a:pt x="1726408" y="1760141"/>
                  </a:lnTo>
                  <a:lnTo>
                    <a:pt x="1726011" y="1754982"/>
                  </a:lnTo>
                  <a:lnTo>
                    <a:pt x="1725613" y="1749822"/>
                  </a:lnTo>
                  <a:lnTo>
                    <a:pt x="1725613" y="803700"/>
                  </a:lnTo>
                  <a:lnTo>
                    <a:pt x="1721366" y="808774"/>
                  </a:lnTo>
                  <a:lnTo>
                    <a:pt x="1714647" y="815533"/>
                  </a:lnTo>
                  <a:lnTo>
                    <a:pt x="1707928" y="821498"/>
                  </a:lnTo>
                  <a:lnTo>
                    <a:pt x="1700024" y="826667"/>
                  </a:lnTo>
                  <a:lnTo>
                    <a:pt x="1691725" y="831438"/>
                  </a:lnTo>
                  <a:lnTo>
                    <a:pt x="1683030" y="835017"/>
                  </a:lnTo>
                  <a:lnTo>
                    <a:pt x="1673940" y="837800"/>
                  </a:lnTo>
                  <a:lnTo>
                    <a:pt x="1669197" y="838595"/>
                  </a:lnTo>
                  <a:lnTo>
                    <a:pt x="1664455" y="838993"/>
                  </a:lnTo>
                  <a:lnTo>
                    <a:pt x="1659712" y="839390"/>
                  </a:lnTo>
                  <a:lnTo>
                    <a:pt x="1654970" y="839788"/>
                  </a:lnTo>
                  <a:lnTo>
                    <a:pt x="1650227" y="839390"/>
                  </a:lnTo>
                  <a:lnTo>
                    <a:pt x="1645484" y="838993"/>
                  </a:lnTo>
                  <a:lnTo>
                    <a:pt x="1640347" y="838595"/>
                  </a:lnTo>
                  <a:lnTo>
                    <a:pt x="1635604" y="837800"/>
                  </a:lnTo>
                  <a:lnTo>
                    <a:pt x="1626909" y="835017"/>
                  </a:lnTo>
                  <a:lnTo>
                    <a:pt x="1618214" y="831438"/>
                  </a:lnTo>
                  <a:lnTo>
                    <a:pt x="1609915" y="826667"/>
                  </a:lnTo>
                  <a:lnTo>
                    <a:pt x="1602011" y="821498"/>
                  </a:lnTo>
                  <a:lnTo>
                    <a:pt x="1594897" y="815533"/>
                  </a:lnTo>
                  <a:lnTo>
                    <a:pt x="1588178" y="808774"/>
                  </a:lnTo>
                  <a:lnTo>
                    <a:pt x="1581855" y="801219"/>
                  </a:lnTo>
                  <a:lnTo>
                    <a:pt x="1576717" y="792869"/>
                  </a:lnTo>
                  <a:lnTo>
                    <a:pt x="1571974" y="784122"/>
                  </a:lnTo>
                  <a:lnTo>
                    <a:pt x="1568022" y="774976"/>
                  </a:lnTo>
                  <a:lnTo>
                    <a:pt x="1564860" y="765036"/>
                  </a:lnTo>
                  <a:lnTo>
                    <a:pt x="1562094" y="754698"/>
                  </a:lnTo>
                  <a:lnTo>
                    <a:pt x="1560908" y="743962"/>
                  </a:lnTo>
                  <a:lnTo>
                    <a:pt x="1560513" y="733624"/>
                  </a:lnTo>
                  <a:lnTo>
                    <a:pt x="1560908" y="722491"/>
                  </a:lnTo>
                  <a:lnTo>
                    <a:pt x="1562094" y="712153"/>
                  </a:lnTo>
                  <a:lnTo>
                    <a:pt x="1564860" y="701815"/>
                  </a:lnTo>
                  <a:lnTo>
                    <a:pt x="1568022" y="692272"/>
                  </a:lnTo>
                  <a:lnTo>
                    <a:pt x="1571974" y="682729"/>
                  </a:lnTo>
                  <a:lnTo>
                    <a:pt x="1576717" y="673584"/>
                  </a:lnTo>
                  <a:lnTo>
                    <a:pt x="1581855" y="666029"/>
                  </a:lnTo>
                  <a:lnTo>
                    <a:pt x="1588178" y="658475"/>
                  </a:lnTo>
                  <a:lnTo>
                    <a:pt x="1594897" y="651318"/>
                  </a:lnTo>
                  <a:lnTo>
                    <a:pt x="1602011" y="645353"/>
                  </a:lnTo>
                  <a:lnTo>
                    <a:pt x="1609915" y="639787"/>
                  </a:lnTo>
                  <a:lnTo>
                    <a:pt x="1618214" y="635413"/>
                  </a:lnTo>
                  <a:lnTo>
                    <a:pt x="1626909" y="631834"/>
                  </a:lnTo>
                  <a:lnTo>
                    <a:pt x="1635604" y="629449"/>
                  </a:lnTo>
                  <a:lnTo>
                    <a:pt x="1640347" y="627858"/>
                  </a:lnTo>
                  <a:lnTo>
                    <a:pt x="1645484" y="627461"/>
                  </a:lnTo>
                  <a:lnTo>
                    <a:pt x="1650227" y="627063"/>
                  </a:lnTo>
                  <a:close/>
                  <a:moveTo>
                    <a:pt x="1109068" y="0"/>
                  </a:moveTo>
                  <a:lnTo>
                    <a:pt x="1663204" y="293093"/>
                  </a:lnTo>
                  <a:lnTo>
                    <a:pt x="2217738" y="585788"/>
                  </a:lnTo>
                  <a:lnTo>
                    <a:pt x="1109068" y="585788"/>
                  </a:lnTo>
                  <a:lnTo>
                    <a:pt x="0" y="585788"/>
                  </a:lnTo>
                  <a:lnTo>
                    <a:pt x="554534" y="293093"/>
                  </a:lnTo>
                  <a:lnTo>
                    <a:pt x="110906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56977" y="3103552"/>
            <a:ext cx="651614" cy="651614"/>
            <a:chOff x="5033812" y="3301037"/>
            <a:chExt cx="651614" cy="651614"/>
          </a:xfrm>
        </p:grpSpPr>
        <p:sp>
          <p:nvSpPr>
            <p:cNvPr id="12" name="椭圆 11"/>
            <p:cNvSpPr/>
            <p:nvPr/>
          </p:nvSpPr>
          <p:spPr>
            <a:xfrm>
              <a:off x="5033812" y="3301037"/>
              <a:ext cx="651614" cy="651614"/>
            </a:xfrm>
            <a:prstGeom prst="ellipse">
              <a:avLst/>
            </a:prstGeom>
            <a:solidFill>
              <a:srgbClr val="C09C7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5169350" y="3458615"/>
              <a:ext cx="418598" cy="285346"/>
            </a:xfrm>
            <a:custGeom>
              <a:avLst/>
              <a:gdLst/>
              <a:ahLst/>
              <a:cxnLst/>
              <a:rect l="0" t="0" r="r" b="b"/>
              <a:pathLst>
                <a:path w="2608263" h="1778000">
                  <a:moveTo>
                    <a:pt x="1956693" y="381000"/>
                  </a:moveTo>
                  <a:lnTo>
                    <a:pt x="1966217" y="381397"/>
                  </a:lnTo>
                  <a:lnTo>
                    <a:pt x="1975740" y="382192"/>
                  </a:lnTo>
                  <a:lnTo>
                    <a:pt x="1986057" y="382986"/>
                  </a:lnTo>
                  <a:lnTo>
                    <a:pt x="1995581" y="384575"/>
                  </a:lnTo>
                  <a:lnTo>
                    <a:pt x="2005501" y="386562"/>
                  </a:lnTo>
                  <a:lnTo>
                    <a:pt x="2015819" y="388548"/>
                  </a:lnTo>
                  <a:lnTo>
                    <a:pt x="2025739" y="391726"/>
                  </a:lnTo>
                  <a:lnTo>
                    <a:pt x="2035263" y="394904"/>
                  </a:lnTo>
                  <a:lnTo>
                    <a:pt x="2045580" y="398876"/>
                  </a:lnTo>
                  <a:lnTo>
                    <a:pt x="2055500" y="403246"/>
                  </a:lnTo>
                  <a:lnTo>
                    <a:pt x="2065421" y="408807"/>
                  </a:lnTo>
                  <a:lnTo>
                    <a:pt x="2075738" y="414766"/>
                  </a:lnTo>
                  <a:lnTo>
                    <a:pt x="2101927" y="438998"/>
                  </a:lnTo>
                  <a:lnTo>
                    <a:pt x="2143990" y="446149"/>
                  </a:lnTo>
                  <a:lnTo>
                    <a:pt x="2147958" y="448929"/>
                  </a:lnTo>
                  <a:lnTo>
                    <a:pt x="2151926" y="452107"/>
                  </a:lnTo>
                  <a:lnTo>
                    <a:pt x="2155497" y="455683"/>
                  </a:lnTo>
                  <a:lnTo>
                    <a:pt x="2158672" y="459655"/>
                  </a:lnTo>
                  <a:lnTo>
                    <a:pt x="2161847" y="464025"/>
                  </a:lnTo>
                  <a:lnTo>
                    <a:pt x="2164624" y="468395"/>
                  </a:lnTo>
                  <a:lnTo>
                    <a:pt x="2169783" y="477531"/>
                  </a:lnTo>
                  <a:lnTo>
                    <a:pt x="2173751" y="485874"/>
                  </a:lnTo>
                  <a:lnTo>
                    <a:pt x="2176529" y="493024"/>
                  </a:lnTo>
                  <a:lnTo>
                    <a:pt x="2179306" y="499380"/>
                  </a:lnTo>
                  <a:lnTo>
                    <a:pt x="2182878" y="516064"/>
                  </a:lnTo>
                  <a:lnTo>
                    <a:pt x="2186052" y="532749"/>
                  </a:lnTo>
                  <a:lnTo>
                    <a:pt x="2188036" y="549433"/>
                  </a:lnTo>
                  <a:lnTo>
                    <a:pt x="2189623" y="565720"/>
                  </a:lnTo>
                  <a:lnTo>
                    <a:pt x="2190417" y="582008"/>
                  </a:lnTo>
                  <a:lnTo>
                    <a:pt x="2190814" y="598692"/>
                  </a:lnTo>
                  <a:lnTo>
                    <a:pt x="2190814" y="615376"/>
                  </a:lnTo>
                  <a:lnTo>
                    <a:pt x="2190417" y="632855"/>
                  </a:lnTo>
                  <a:lnTo>
                    <a:pt x="2190020" y="642389"/>
                  </a:lnTo>
                  <a:lnTo>
                    <a:pt x="2188830" y="656293"/>
                  </a:lnTo>
                  <a:lnTo>
                    <a:pt x="2185259" y="692840"/>
                  </a:lnTo>
                  <a:lnTo>
                    <a:pt x="2183671" y="711908"/>
                  </a:lnTo>
                  <a:lnTo>
                    <a:pt x="2182878" y="730578"/>
                  </a:lnTo>
                  <a:lnTo>
                    <a:pt x="2182084" y="746468"/>
                  </a:lnTo>
                  <a:lnTo>
                    <a:pt x="2182481" y="753221"/>
                  </a:lnTo>
                  <a:lnTo>
                    <a:pt x="2182878" y="758386"/>
                  </a:lnTo>
                  <a:lnTo>
                    <a:pt x="2183671" y="765139"/>
                  </a:lnTo>
                  <a:lnTo>
                    <a:pt x="2184862" y="771098"/>
                  </a:lnTo>
                  <a:lnTo>
                    <a:pt x="2186449" y="775865"/>
                  </a:lnTo>
                  <a:lnTo>
                    <a:pt x="2188433" y="779837"/>
                  </a:lnTo>
                  <a:lnTo>
                    <a:pt x="2192798" y="787782"/>
                  </a:lnTo>
                  <a:lnTo>
                    <a:pt x="2195179" y="792152"/>
                  </a:lnTo>
                  <a:lnTo>
                    <a:pt x="2198353" y="798508"/>
                  </a:lnTo>
                  <a:lnTo>
                    <a:pt x="2200734" y="804069"/>
                  </a:lnTo>
                  <a:lnTo>
                    <a:pt x="2202719" y="810028"/>
                  </a:lnTo>
                  <a:lnTo>
                    <a:pt x="2204306" y="815987"/>
                  </a:lnTo>
                  <a:lnTo>
                    <a:pt x="2205496" y="822343"/>
                  </a:lnTo>
                  <a:lnTo>
                    <a:pt x="2206687" y="829096"/>
                  </a:lnTo>
                  <a:lnTo>
                    <a:pt x="2207480" y="835452"/>
                  </a:lnTo>
                  <a:lnTo>
                    <a:pt x="2207877" y="842205"/>
                  </a:lnTo>
                  <a:lnTo>
                    <a:pt x="2207877" y="848561"/>
                  </a:lnTo>
                  <a:lnTo>
                    <a:pt x="2207480" y="862465"/>
                  </a:lnTo>
                  <a:lnTo>
                    <a:pt x="2206290" y="875177"/>
                  </a:lnTo>
                  <a:lnTo>
                    <a:pt x="2204306" y="887889"/>
                  </a:lnTo>
                  <a:lnTo>
                    <a:pt x="2202321" y="899806"/>
                  </a:lnTo>
                  <a:lnTo>
                    <a:pt x="2199544" y="913312"/>
                  </a:lnTo>
                  <a:lnTo>
                    <a:pt x="2197560" y="920463"/>
                  </a:lnTo>
                  <a:lnTo>
                    <a:pt x="2195179" y="927613"/>
                  </a:lnTo>
                  <a:lnTo>
                    <a:pt x="2192798" y="934367"/>
                  </a:lnTo>
                  <a:lnTo>
                    <a:pt x="2190020" y="941517"/>
                  </a:lnTo>
                  <a:lnTo>
                    <a:pt x="2186846" y="947873"/>
                  </a:lnTo>
                  <a:lnTo>
                    <a:pt x="2183275" y="953037"/>
                  </a:lnTo>
                  <a:lnTo>
                    <a:pt x="2181291" y="955818"/>
                  </a:lnTo>
                  <a:lnTo>
                    <a:pt x="2178909" y="958201"/>
                  </a:lnTo>
                  <a:lnTo>
                    <a:pt x="2176132" y="960188"/>
                  </a:lnTo>
                  <a:lnTo>
                    <a:pt x="2173354" y="961777"/>
                  </a:lnTo>
                  <a:lnTo>
                    <a:pt x="2167799" y="965749"/>
                  </a:lnTo>
                  <a:lnTo>
                    <a:pt x="2162243" y="968530"/>
                  </a:lnTo>
                  <a:lnTo>
                    <a:pt x="2156291" y="971708"/>
                  </a:lnTo>
                  <a:lnTo>
                    <a:pt x="2151133" y="975283"/>
                  </a:lnTo>
                  <a:lnTo>
                    <a:pt x="2147958" y="977269"/>
                  </a:lnTo>
                  <a:lnTo>
                    <a:pt x="2145974" y="979653"/>
                  </a:lnTo>
                  <a:lnTo>
                    <a:pt x="2143593" y="982434"/>
                  </a:lnTo>
                  <a:lnTo>
                    <a:pt x="2142006" y="985612"/>
                  </a:lnTo>
                  <a:lnTo>
                    <a:pt x="2139625" y="990379"/>
                  </a:lnTo>
                  <a:lnTo>
                    <a:pt x="2137641" y="995543"/>
                  </a:lnTo>
                  <a:lnTo>
                    <a:pt x="2136450" y="1000707"/>
                  </a:lnTo>
                  <a:lnTo>
                    <a:pt x="2135260" y="1005871"/>
                  </a:lnTo>
                  <a:lnTo>
                    <a:pt x="2134466" y="1011433"/>
                  </a:lnTo>
                  <a:lnTo>
                    <a:pt x="2133673" y="1016597"/>
                  </a:lnTo>
                  <a:lnTo>
                    <a:pt x="2132879" y="1028514"/>
                  </a:lnTo>
                  <a:lnTo>
                    <a:pt x="2132085" y="1039637"/>
                  </a:lnTo>
                  <a:lnTo>
                    <a:pt x="2131292" y="1051158"/>
                  </a:lnTo>
                  <a:lnTo>
                    <a:pt x="2130895" y="1056719"/>
                  </a:lnTo>
                  <a:lnTo>
                    <a:pt x="2130101" y="1061883"/>
                  </a:lnTo>
                  <a:lnTo>
                    <a:pt x="2128911" y="1067445"/>
                  </a:lnTo>
                  <a:lnTo>
                    <a:pt x="2127721" y="1072212"/>
                  </a:lnTo>
                  <a:lnTo>
                    <a:pt x="2125736" y="1078170"/>
                  </a:lnTo>
                  <a:lnTo>
                    <a:pt x="2123355" y="1082937"/>
                  </a:lnTo>
                  <a:lnTo>
                    <a:pt x="2120578" y="1087307"/>
                  </a:lnTo>
                  <a:lnTo>
                    <a:pt x="2117800" y="1091280"/>
                  </a:lnTo>
                  <a:lnTo>
                    <a:pt x="2112245" y="1098430"/>
                  </a:lnTo>
                  <a:lnTo>
                    <a:pt x="2106293" y="1105183"/>
                  </a:lnTo>
                  <a:lnTo>
                    <a:pt x="2103515" y="1109156"/>
                  </a:lnTo>
                  <a:lnTo>
                    <a:pt x="2101134" y="1112731"/>
                  </a:lnTo>
                  <a:lnTo>
                    <a:pt x="2098356" y="1116703"/>
                  </a:lnTo>
                  <a:lnTo>
                    <a:pt x="2096372" y="1121470"/>
                  </a:lnTo>
                  <a:lnTo>
                    <a:pt x="2093991" y="1126237"/>
                  </a:lnTo>
                  <a:lnTo>
                    <a:pt x="2092801" y="1131799"/>
                  </a:lnTo>
                  <a:lnTo>
                    <a:pt x="2091610" y="1138155"/>
                  </a:lnTo>
                  <a:lnTo>
                    <a:pt x="2090817" y="1145305"/>
                  </a:lnTo>
                  <a:lnTo>
                    <a:pt x="2127721" y="1150470"/>
                  </a:lnTo>
                  <a:lnTo>
                    <a:pt x="2138435" y="1173907"/>
                  </a:lnTo>
                  <a:lnTo>
                    <a:pt x="2144783" y="1187016"/>
                  </a:lnTo>
                  <a:lnTo>
                    <a:pt x="2152323" y="1201317"/>
                  </a:lnTo>
                  <a:lnTo>
                    <a:pt x="2159863" y="1214426"/>
                  </a:lnTo>
                  <a:lnTo>
                    <a:pt x="2163831" y="1220782"/>
                  </a:lnTo>
                  <a:lnTo>
                    <a:pt x="2167799" y="1226741"/>
                  </a:lnTo>
                  <a:lnTo>
                    <a:pt x="2171767" y="1231905"/>
                  </a:lnTo>
                  <a:lnTo>
                    <a:pt x="2175735" y="1236672"/>
                  </a:lnTo>
                  <a:lnTo>
                    <a:pt x="2180497" y="1240645"/>
                  </a:lnTo>
                  <a:lnTo>
                    <a:pt x="2184862" y="1243823"/>
                  </a:lnTo>
                  <a:lnTo>
                    <a:pt x="2241606" y="1259713"/>
                  </a:lnTo>
                  <a:lnTo>
                    <a:pt x="2293192" y="1281164"/>
                  </a:lnTo>
                  <a:lnTo>
                    <a:pt x="2345572" y="1303807"/>
                  </a:lnTo>
                  <a:lnTo>
                    <a:pt x="2397951" y="1326053"/>
                  </a:lnTo>
                  <a:lnTo>
                    <a:pt x="2449140" y="1347902"/>
                  </a:lnTo>
                  <a:lnTo>
                    <a:pt x="2461045" y="1352669"/>
                  </a:lnTo>
                  <a:lnTo>
                    <a:pt x="2472552" y="1356641"/>
                  </a:lnTo>
                  <a:lnTo>
                    <a:pt x="2496361" y="1365381"/>
                  </a:lnTo>
                  <a:lnTo>
                    <a:pt x="2519773" y="1373723"/>
                  </a:lnTo>
                  <a:lnTo>
                    <a:pt x="2530884" y="1378093"/>
                  </a:lnTo>
                  <a:lnTo>
                    <a:pt x="2541995" y="1382860"/>
                  </a:lnTo>
                  <a:lnTo>
                    <a:pt x="2552312" y="1388421"/>
                  </a:lnTo>
                  <a:lnTo>
                    <a:pt x="2562233" y="1394380"/>
                  </a:lnTo>
                  <a:lnTo>
                    <a:pt x="2566597" y="1397558"/>
                  </a:lnTo>
                  <a:lnTo>
                    <a:pt x="2571756" y="1400736"/>
                  </a:lnTo>
                  <a:lnTo>
                    <a:pt x="2576121" y="1404311"/>
                  </a:lnTo>
                  <a:lnTo>
                    <a:pt x="2580089" y="1407886"/>
                  </a:lnTo>
                  <a:lnTo>
                    <a:pt x="2584057" y="1411859"/>
                  </a:lnTo>
                  <a:lnTo>
                    <a:pt x="2587629" y="1416228"/>
                  </a:lnTo>
                  <a:lnTo>
                    <a:pt x="2591200" y="1420598"/>
                  </a:lnTo>
                  <a:lnTo>
                    <a:pt x="2594375" y="1425365"/>
                  </a:lnTo>
                  <a:lnTo>
                    <a:pt x="2597946" y="1430132"/>
                  </a:lnTo>
                  <a:lnTo>
                    <a:pt x="2600723" y="1435296"/>
                  </a:lnTo>
                  <a:lnTo>
                    <a:pt x="2603105" y="1440858"/>
                  </a:lnTo>
                  <a:lnTo>
                    <a:pt x="2605089" y="1446817"/>
                  </a:lnTo>
                  <a:lnTo>
                    <a:pt x="2605485" y="1465487"/>
                  </a:lnTo>
                  <a:lnTo>
                    <a:pt x="2605882" y="1488528"/>
                  </a:lnTo>
                  <a:lnTo>
                    <a:pt x="2607073" y="1542951"/>
                  </a:lnTo>
                  <a:lnTo>
                    <a:pt x="2608263" y="1599757"/>
                  </a:lnTo>
                  <a:lnTo>
                    <a:pt x="2608263" y="1625975"/>
                  </a:lnTo>
                  <a:lnTo>
                    <a:pt x="2608263" y="1649413"/>
                  </a:lnTo>
                  <a:lnTo>
                    <a:pt x="2308271" y="1649413"/>
                  </a:lnTo>
                  <a:lnTo>
                    <a:pt x="2307081" y="1594196"/>
                  </a:lnTo>
                  <a:lnTo>
                    <a:pt x="2305493" y="1538581"/>
                  </a:lnTo>
                  <a:lnTo>
                    <a:pt x="2305097" y="1494486"/>
                  </a:lnTo>
                  <a:lnTo>
                    <a:pt x="2305097" y="1482172"/>
                  </a:lnTo>
                  <a:lnTo>
                    <a:pt x="2301129" y="1470651"/>
                  </a:lnTo>
                  <a:lnTo>
                    <a:pt x="2297557" y="1461117"/>
                  </a:lnTo>
                  <a:lnTo>
                    <a:pt x="2293986" y="1451981"/>
                  </a:lnTo>
                  <a:lnTo>
                    <a:pt x="2289224" y="1443241"/>
                  </a:lnTo>
                  <a:lnTo>
                    <a:pt x="2284859" y="1434899"/>
                  </a:lnTo>
                  <a:lnTo>
                    <a:pt x="2280097" y="1426954"/>
                  </a:lnTo>
                  <a:lnTo>
                    <a:pt x="2275335" y="1419406"/>
                  </a:lnTo>
                  <a:lnTo>
                    <a:pt x="2270177" y="1411859"/>
                  </a:lnTo>
                  <a:lnTo>
                    <a:pt x="2264621" y="1405106"/>
                  </a:lnTo>
                  <a:lnTo>
                    <a:pt x="2258669" y="1398352"/>
                  </a:lnTo>
                  <a:lnTo>
                    <a:pt x="2252717" y="1391996"/>
                  </a:lnTo>
                  <a:lnTo>
                    <a:pt x="2246765" y="1386435"/>
                  </a:lnTo>
                  <a:lnTo>
                    <a:pt x="2240416" y="1380079"/>
                  </a:lnTo>
                  <a:lnTo>
                    <a:pt x="2234067" y="1374915"/>
                  </a:lnTo>
                  <a:lnTo>
                    <a:pt x="2226924" y="1369750"/>
                  </a:lnTo>
                  <a:lnTo>
                    <a:pt x="2220178" y="1364983"/>
                  </a:lnTo>
                  <a:lnTo>
                    <a:pt x="2213433" y="1360217"/>
                  </a:lnTo>
                  <a:lnTo>
                    <a:pt x="2206290" y="1355450"/>
                  </a:lnTo>
                  <a:lnTo>
                    <a:pt x="2198750" y="1351080"/>
                  </a:lnTo>
                  <a:lnTo>
                    <a:pt x="2184465" y="1343532"/>
                  </a:lnTo>
                  <a:lnTo>
                    <a:pt x="2169386" y="1336382"/>
                  </a:lnTo>
                  <a:lnTo>
                    <a:pt x="2154307" y="1330026"/>
                  </a:lnTo>
                  <a:lnTo>
                    <a:pt x="2139228" y="1323670"/>
                  </a:lnTo>
                  <a:lnTo>
                    <a:pt x="2124546" y="1318108"/>
                  </a:lnTo>
                  <a:lnTo>
                    <a:pt x="2095578" y="1307780"/>
                  </a:lnTo>
                  <a:lnTo>
                    <a:pt x="2067405" y="1297849"/>
                  </a:lnTo>
                  <a:lnTo>
                    <a:pt x="2053913" y="1293082"/>
                  </a:lnTo>
                  <a:lnTo>
                    <a:pt x="2041215" y="1287917"/>
                  </a:lnTo>
                  <a:lnTo>
                    <a:pt x="1985264" y="1263685"/>
                  </a:lnTo>
                  <a:lnTo>
                    <a:pt x="1926932" y="1239056"/>
                  </a:lnTo>
                  <a:lnTo>
                    <a:pt x="1840427" y="1202112"/>
                  </a:lnTo>
                  <a:lnTo>
                    <a:pt x="1797571" y="1183441"/>
                  </a:lnTo>
                  <a:lnTo>
                    <a:pt x="1755111" y="1166359"/>
                  </a:lnTo>
                  <a:lnTo>
                    <a:pt x="1762651" y="1150470"/>
                  </a:lnTo>
                  <a:lnTo>
                    <a:pt x="1790031" y="1143716"/>
                  </a:lnTo>
                  <a:lnTo>
                    <a:pt x="1788047" y="1138155"/>
                  </a:lnTo>
                  <a:lnTo>
                    <a:pt x="1786460" y="1132196"/>
                  </a:lnTo>
                  <a:lnTo>
                    <a:pt x="1784873" y="1127429"/>
                  </a:lnTo>
                  <a:lnTo>
                    <a:pt x="1782492" y="1123457"/>
                  </a:lnTo>
                  <a:lnTo>
                    <a:pt x="1780111" y="1119484"/>
                  </a:lnTo>
                  <a:lnTo>
                    <a:pt x="1777730" y="1115909"/>
                  </a:lnTo>
                  <a:lnTo>
                    <a:pt x="1772571" y="1109950"/>
                  </a:lnTo>
                  <a:lnTo>
                    <a:pt x="1767413" y="1103594"/>
                  </a:lnTo>
                  <a:lnTo>
                    <a:pt x="1762254" y="1097636"/>
                  </a:lnTo>
                  <a:lnTo>
                    <a:pt x="1759476" y="1094458"/>
                  </a:lnTo>
                  <a:lnTo>
                    <a:pt x="1757095" y="1091280"/>
                  </a:lnTo>
                  <a:lnTo>
                    <a:pt x="1755111" y="1087307"/>
                  </a:lnTo>
                  <a:lnTo>
                    <a:pt x="1753524" y="1082937"/>
                  </a:lnTo>
                  <a:lnTo>
                    <a:pt x="1743207" y="973694"/>
                  </a:lnTo>
                  <a:lnTo>
                    <a:pt x="1743207" y="974091"/>
                  </a:lnTo>
                  <a:lnTo>
                    <a:pt x="1742413" y="974091"/>
                  </a:lnTo>
                  <a:lnTo>
                    <a:pt x="1739636" y="973694"/>
                  </a:lnTo>
                  <a:lnTo>
                    <a:pt x="1730112" y="972105"/>
                  </a:lnTo>
                  <a:lnTo>
                    <a:pt x="1720985" y="969324"/>
                  </a:lnTo>
                  <a:lnTo>
                    <a:pt x="1717414" y="968133"/>
                  </a:lnTo>
                  <a:lnTo>
                    <a:pt x="1715033" y="967338"/>
                  </a:lnTo>
                  <a:lnTo>
                    <a:pt x="1711065" y="963763"/>
                  </a:lnTo>
                  <a:lnTo>
                    <a:pt x="1707097" y="960188"/>
                  </a:lnTo>
                  <a:lnTo>
                    <a:pt x="1703129" y="955818"/>
                  </a:lnTo>
                  <a:lnTo>
                    <a:pt x="1699954" y="950654"/>
                  </a:lnTo>
                  <a:lnTo>
                    <a:pt x="1697177" y="945490"/>
                  </a:lnTo>
                  <a:lnTo>
                    <a:pt x="1694399" y="939531"/>
                  </a:lnTo>
                  <a:lnTo>
                    <a:pt x="1692018" y="932778"/>
                  </a:lnTo>
                  <a:lnTo>
                    <a:pt x="1689637" y="926422"/>
                  </a:lnTo>
                  <a:lnTo>
                    <a:pt x="1688050" y="919668"/>
                  </a:lnTo>
                  <a:lnTo>
                    <a:pt x="1686066" y="912518"/>
                  </a:lnTo>
                  <a:lnTo>
                    <a:pt x="1683288" y="897423"/>
                  </a:lnTo>
                  <a:lnTo>
                    <a:pt x="1681304" y="882327"/>
                  </a:lnTo>
                  <a:lnTo>
                    <a:pt x="1679717" y="867232"/>
                  </a:lnTo>
                  <a:lnTo>
                    <a:pt x="1684875" y="862465"/>
                  </a:lnTo>
                  <a:lnTo>
                    <a:pt x="1689637" y="857698"/>
                  </a:lnTo>
                  <a:lnTo>
                    <a:pt x="1694796" y="851739"/>
                  </a:lnTo>
                  <a:lnTo>
                    <a:pt x="1699161" y="845780"/>
                  </a:lnTo>
                  <a:lnTo>
                    <a:pt x="1703525" y="839424"/>
                  </a:lnTo>
                  <a:lnTo>
                    <a:pt x="1707891" y="832671"/>
                  </a:lnTo>
                  <a:lnTo>
                    <a:pt x="1711462" y="825918"/>
                  </a:lnTo>
                  <a:lnTo>
                    <a:pt x="1715033" y="818767"/>
                  </a:lnTo>
                  <a:lnTo>
                    <a:pt x="1718208" y="811617"/>
                  </a:lnTo>
                  <a:lnTo>
                    <a:pt x="1720985" y="804466"/>
                  </a:lnTo>
                  <a:lnTo>
                    <a:pt x="1726144" y="790166"/>
                  </a:lnTo>
                  <a:lnTo>
                    <a:pt x="1730509" y="776262"/>
                  </a:lnTo>
                  <a:lnTo>
                    <a:pt x="1734080" y="762755"/>
                  </a:lnTo>
                  <a:lnTo>
                    <a:pt x="1736858" y="750838"/>
                  </a:lnTo>
                  <a:lnTo>
                    <a:pt x="1738842" y="740510"/>
                  </a:lnTo>
                  <a:lnTo>
                    <a:pt x="1742413" y="720647"/>
                  </a:lnTo>
                  <a:lnTo>
                    <a:pt x="1743604" y="709524"/>
                  </a:lnTo>
                  <a:lnTo>
                    <a:pt x="1745191" y="698798"/>
                  </a:lnTo>
                  <a:lnTo>
                    <a:pt x="1746381" y="687278"/>
                  </a:lnTo>
                  <a:lnTo>
                    <a:pt x="1747175" y="675361"/>
                  </a:lnTo>
                  <a:lnTo>
                    <a:pt x="1747572" y="663443"/>
                  </a:lnTo>
                  <a:lnTo>
                    <a:pt x="1747572" y="651129"/>
                  </a:lnTo>
                  <a:lnTo>
                    <a:pt x="1747175" y="638814"/>
                  </a:lnTo>
                  <a:lnTo>
                    <a:pt x="1746381" y="626102"/>
                  </a:lnTo>
                  <a:lnTo>
                    <a:pt x="1744794" y="613787"/>
                  </a:lnTo>
                  <a:lnTo>
                    <a:pt x="1742810" y="601473"/>
                  </a:lnTo>
                  <a:lnTo>
                    <a:pt x="1740033" y="589158"/>
                  </a:lnTo>
                  <a:lnTo>
                    <a:pt x="1736461" y="576843"/>
                  </a:lnTo>
                  <a:lnTo>
                    <a:pt x="1732096" y="564529"/>
                  </a:lnTo>
                  <a:lnTo>
                    <a:pt x="1726937" y="553008"/>
                  </a:lnTo>
                  <a:lnTo>
                    <a:pt x="1723366" y="546255"/>
                  </a:lnTo>
                  <a:lnTo>
                    <a:pt x="1720192" y="539899"/>
                  </a:lnTo>
                  <a:lnTo>
                    <a:pt x="1715033" y="530365"/>
                  </a:lnTo>
                  <a:lnTo>
                    <a:pt x="1712652" y="526393"/>
                  </a:lnTo>
                  <a:lnTo>
                    <a:pt x="1711859" y="521229"/>
                  </a:lnTo>
                  <a:lnTo>
                    <a:pt x="1711859" y="516064"/>
                  </a:lnTo>
                  <a:lnTo>
                    <a:pt x="1711462" y="509708"/>
                  </a:lnTo>
                  <a:lnTo>
                    <a:pt x="1712255" y="493421"/>
                  </a:lnTo>
                  <a:lnTo>
                    <a:pt x="1716223" y="486271"/>
                  </a:lnTo>
                  <a:lnTo>
                    <a:pt x="1720192" y="479915"/>
                  </a:lnTo>
                  <a:lnTo>
                    <a:pt x="1724557" y="473559"/>
                  </a:lnTo>
                  <a:lnTo>
                    <a:pt x="1728922" y="467600"/>
                  </a:lnTo>
                  <a:lnTo>
                    <a:pt x="1734080" y="462039"/>
                  </a:lnTo>
                  <a:lnTo>
                    <a:pt x="1738842" y="456477"/>
                  </a:lnTo>
                  <a:lnTo>
                    <a:pt x="1743604" y="451313"/>
                  </a:lnTo>
                  <a:lnTo>
                    <a:pt x="1748762" y="446546"/>
                  </a:lnTo>
                  <a:lnTo>
                    <a:pt x="1754318" y="442176"/>
                  </a:lnTo>
                  <a:lnTo>
                    <a:pt x="1759476" y="438204"/>
                  </a:lnTo>
                  <a:lnTo>
                    <a:pt x="1765429" y="434231"/>
                  </a:lnTo>
                  <a:lnTo>
                    <a:pt x="1771381" y="430259"/>
                  </a:lnTo>
                  <a:lnTo>
                    <a:pt x="1776936" y="427081"/>
                  </a:lnTo>
                  <a:lnTo>
                    <a:pt x="1782888" y="424300"/>
                  </a:lnTo>
                  <a:lnTo>
                    <a:pt x="1789634" y="421917"/>
                  </a:lnTo>
                  <a:lnTo>
                    <a:pt x="1795587" y="419533"/>
                  </a:lnTo>
                  <a:lnTo>
                    <a:pt x="1820983" y="409999"/>
                  </a:lnTo>
                  <a:lnTo>
                    <a:pt x="1834871" y="404438"/>
                  </a:lnTo>
                  <a:lnTo>
                    <a:pt x="1849950" y="399273"/>
                  </a:lnTo>
                  <a:lnTo>
                    <a:pt x="1865823" y="394506"/>
                  </a:lnTo>
                  <a:lnTo>
                    <a:pt x="1882886" y="390137"/>
                  </a:lnTo>
                  <a:lnTo>
                    <a:pt x="1900742" y="386562"/>
                  </a:lnTo>
                  <a:lnTo>
                    <a:pt x="1909472" y="384973"/>
                  </a:lnTo>
                  <a:lnTo>
                    <a:pt x="1918599" y="383384"/>
                  </a:lnTo>
                  <a:lnTo>
                    <a:pt x="1927726" y="382589"/>
                  </a:lnTo>
                  <a:lnTo>
                    <a:pt x="1937249" y="381795"/>
                  </a:lnTo>
                  <a:lnTo>
                    <a:pt x="1946773" y="381397"/>
                  </a:lnTo>
                  <a:lnTo>
                    <a:pt x="1956693" y="381000"/>
                  </a:lnTo>
                  <a:close/>
                  <a:moveTo>
                    <a:pt x="674585" y="381000"/>
                  </a:moveTo>
                  <a:lnTo>
                    <a:pt x="684505" y="381397"/>
                  </a:lnTo>
                  <a:lnTo>
                    <a:pt x="694029" y="382192"/>
                  </a:lnTo>
                  <a:lnTo>
                    <a:pt x="703552" y="382986"/>
                  </a:lnTo>
                  <a:lnTo>
                    <a:pt x="713870" y="384575"/>
                  </a:lnTo>
                  <a:lnTo>
                    <a:pt x="723790" y="386562"/>
                  </a:lnTo>
                  <a:lnTo>
                    <a:pt x="733710" y="388548"/>
                  </a:lnTo>
                  <a:lnTo>
                    <a:pt x="743631" y="391726"/>
                  </a:lnTo>
                  <a:lnTo>
                    <a:pt x="753551" y="394904"/>
                  </a:lnTo>
                  <a:lnTo>
                    <a:pt x="763868" y="398876"/>
                  </a:lnTo>
                  <a:lnTo>
                    <a:pt x="773789" y="403246"/>
                  </a:lnTo>
                  <a:lnTo>
                    <a:pt x="783709" y="408807"/>
                  </a:lnTo>
                  <a:lnTo>
                    <a:pt x="793629" y="414766"/>
                  </a:lnTo>
                  <a:lnTo>
                    <a:pt x="820216" y="438998"/>
                  </a:lnTo>
                  <a:lnTo>
                    <a:pt x="861088" y="446149"/>
                  </a:lnTo>
                  <a:lnTo>
                    <a:pt x="863866" y="468792"/>
                  </a:lnTo>
                  <a:lnTo>
                    <a:pt x="867040" y="491832"/>
                  </a:lnTo>
                  <a:lnTo>
                    <a:pt x="871008" y="514873"/>
                  </a:lnTo>
                  <a:lnTo>
                    <a:pt x="876167" y="539105"/>
                  </a:lnTo>
                  <a:lnTo>
                    <a:pt x="871405" y="548241"/>
                  </a:lnTo>
                  <a:lnTo>
                    <a:pt x="868231" y="554200"/>
                  </a:lnTo>
                  <a:lnTo>
                    <a:pt x="864659" y="560556"/>
                  </a:lnTo>
                  <a:lnTo>
                    <a:pt x="861088" y="568501"/>
                  </a:lnTo>
                  <a:lnTo>
                    <a:pt x="858310" y="577241"/>
                  </a:lnTo>
                  <a:lnTo>
                    <a:pt x="855533" y="586377"/>
                  </a:lnTo>
                  <a:lnTo>
                    <a:pt x="854342" y="591144"/>
                  </a:lnTo>
                  <a:lnTo>
                    <a:pt x="853548" y="596309"/>
                  </a:lnTo>
                  <a:lnTo>
                    <a:pt x="853152" y="602267"/>
                  </a:lnTo>
                  <a:lnTo>
                    <a:pt x="852755" y="607431"/>
                  </a:lnTo>
                  <a:lnTo>
                    <a:pt x="852755" y="613390"/>
                  </a:lnTo>
                  <a:lnTo>
                    <a:pt x="853152" y="619349"/>
                  </a:lnTo>
                  <a:lnTo>
                    <a:pt x="854739" y="642786"/>
                  </a:lnTo>
                  <a:lnTo>
                    <a:pt x="856723" y="670991"/>
                  </a:lnTo>
                  <a:lnTo>
                    <a:pt x="857913" y="686087"/>
                  </a:lnTo>
                  <a:lnTo>
                    <a:pt x="859501" y="700785"/>
                  </a:lnTo>
                  <a:lnTo>
                    <a:pt x="861485" y="716675"/>
                  </a:lnTo>
                  <a:lnTo>
                    <a:pt x="863469" y="732167"/>
                  </a:lnTo>
                  <a:lnTo>
                    <a:pt x="866247" y="748057"/>
                  </a:lnTo>
                  <a:lnTo>
                    <a:pt x="869818" y="763153"/>
                  </a:lnTo>
                  <a:lnTo>
                    <a:pt x="873786" y="779043"/>
                  </a:lnTo>
                  <a:lnTo>
                    <a:pt x="878548" y="793741"/>
                  </a:lnTo>
                  <a:lnTo>
                    <a:pt x="883706" y="808439"/>
                  </a:lnTo>
                  <a:lnTo>
                    <a:pt x="886881" y="815589"/>
                  </a:lnTo>
                  <a:lnTo>
                    <a:pt x="890055" y="822343"/>
                  </a:lnTo>
                  <a:lnTo>
                    <a:pt x="893230" y="829493"/>
                  </a:lnTo>
                  <a:lnTo>
                    <a:pt x="896801" y="835849"/>
                  </a:lnTo>
                  <a:lnTo>
                    <a:pt x="901166" y="842205"/>
                  </a:lnTo>
                  <a:lnTo>
                    <a:pt x="905134" y="848561"/>
                  </a:lnTo>
                  <a:lnTo>
                    <a:pt x="909896" y="854520"/>
                  </a:lnTo>
                  <a:lnTo>
                    <a:pt x="914261" y="860081"/>
                  </a:lnTo>
                  <a:lnTo>
                    <a:pt x="919420" y="865643"/>
                  </a:lnTo>
                  <a:lnTo>
                    <a:pt x="924578" y="870807"/>
                  </a:lnTo>
                  <a:lnTo>
                    <a:pt x="922594" y="885902"/>
                  </a:lnTo>
                  <a:lnTo>
                    <a:pt x="920213" y="899806"/>
                  </a:lnTo>
                  <a:lnTo>
                    <a:pt x="917436" y="913312"/>
                  </a:lnTo>
                  <a:lnTo>
                    <a:pt x="915451" y="920463"/>
                  </a:lnTo>
                  <a:lnTo>
                    <a:pt x="913467" y="927613"/>
                  </a:lnTo>
                  <a:lnTo>
                    <a:pt x="911087" y="934367"/>
                  </a:lnTo>
                  <a:lnTo>
                    <a:pt x="908309" y="941517"/>
                  </a:lnTo>
                  <a:lnTo>
                    <a:pt x="905134" y="947873"/>
                  </a:lnTo>
                  <a:lnTo>
                    <a:pt x="901563" y="953037"/>
                  </a:lnTo>
                  <a:lnTo>
                    <a:pt x="899182" y="955818"/>
                  </a:lnTo>
                  <a:lnTo>
                    <a:pt x="896801" y="958201"/>
                  </a:lnTo>
                  <a:lnTo>
                    <a:pt x="894420" y="960188"/>
                  </a:lnTo>
                  <a:lnTo>
                    <a:pt x="891643" y="961777"/>
                  </a:lnTo>
                  <a:lnTo>
                    <a:pt x="886087" y="965749"/>
                  </a:lnTo>
                  <a:lnTo>
                    <a:pt x="880532" y="968530"/>
                  </a:lnTo>
                  <a:lnTo>
                    <a:pt x="874580" y="971708"/>
                  </a:lnTo>
                  <a:lnTo>
                    <a:pt x="869024" y="975283"/>
                  </a:lnTo>
                  <a:lnTo>
                    <a:pt x="866247" y="977269"/>
                  </a:lnTo>
                  <a:lnTo>
                    <a:pt x="863866" y="979653"/>
                  </a:lnTo>
                  <a:lnTo>
                    <a:pt x="861881" y="982434"/>
                  </a:lnTo>
                  <a:lnTo>
                    <a:pt x="859897" y="985612"/>
                  </a:lnTo>
                  <a:lnTo>
                    <a:pt x="857913" y="990379"/>
                  </a:lnTo>
                  <a:lnTo>
                    <a:pt x="855929" y="995543"/>
                  </a:lnTo>
                  <a:lnTo>
                    <a:pt x="854342" y="1000707"/>
                  </a:lnTo>
                  <a:lnTo>
                    <a:pt x="853152" y="1005871"/>
                  </a:lnTo>
                  <a:lnTo>
                    <a:pt x="852358" y="1011433"/>
                  </a:lnTo>
                  <a:lnTo>
                    <a:pt x="851961" y="1016597"/>
                  </a:lnTo>
                  <a:lnTo>
                    <a:pt x="851167" y="1028514"/>
                  </a:lnTo>
                  <a:lnTo>
                    <a:pt x="850374" y="1039637"/>
                  </a:lnTo>
                  <a:lnTo>
                    <a:pt x="849580" y="1051158"/>
                  </a:lnTo>
                  <a:lnTo>
                    <a:pt x="849183" y="1056719"/>
                  </a:lnTo>
                  <a:lnTo>
                    <a:pt x="848390" y="1061883"/>
                  </a:lnTo>
                  <a:lnTo>
                    <a:pt x="847199" y="1067445"/>
                  </a:lnTo>
                  <a:lnTo>
                    <a:pt x="845612" y="1072212"/>
                  </a:lnTo>
                  <a:lnTo>
                    <a:pt x="843231" y="1078170"/>
                  </a:lnTo>
                  <a:lnTo>
                    <a:pt x="841247" y="1082937"/>
                  </a:lnTo>
                  <a:lnTo>
                    <a:pt x="838469" y="1087307"/>
                  </a:lnTo>
                  <a:lnTo>
                    <a:pt x="836089" y="1091280"/>
                  </a:lnTo>
                  <a:lnTo>
                    <a:pt x="830136" y="1098430"/>
                  </a:lnTo>
                  <a:lnTo>
                    <a:pt x="824581" y="1105183"/>
                  </a:lnTo>
                  <a:lnTo>
                    <a:pt x="821803" y="1109156"/>
                  </a:lnTo>
                  <a:lnTo>
                    <a:pt x="819026" y="1112731"/>
                  </a:lnTo>
                  <a:lnTo>
                    <a:pt x="816248" y="1116703"/>
                  </a:lnTo>
                  <a:lnTo>
                    <a:pt x="814264" y="1121470"/>
                  </a:lnTo>
                  <a:lnTo>
                    <a:pt x="812280" y="1126237"/>
                  </a:lnTo>
                  <a:lnTo>
                    <a:pt x="810692" y="1131799"/>
                  </a:lnTo>
                  <a:lnTo>
                    <a:pt x="809899" y="1138155"/>
                  </a:lnTo>
                  <a:lnTo>
                    <a:pt x="809105" y="1145305"/>
                  </a:lnTo>
                  <a:lnTo>
                    <a:pt x="845612" y="1150470"/>
                  </a:lnTo>
                  <a:lnTo>
                    <a:pt x="853152" y="1166757"/>
                  </a:lnTo>
                  <a:lnTo>
                    <a:pt x="811089" y="1183838"/>
                  </a:lnTo>
                  <a:lnTo>
                    <a:pt x="768233" y="1202112"/>
                  </a:lnTo>
                  <a:lnTo>
                    <a:pt x="682521" y="1239056"/>
                  </a:lnTo>
                  <a:lnTo>
                    <a:pt x="624586" y="1263685"/>
                  </a:lnTo>
                  <a:lnTo>
                    <a:pt x="568635" y="1287917"/>
                  </a:lnTo>
                  <a:lnTo>
                    <a:pt x="555541" y="1293082"/>
                  </a:lnTo>
                  <a:lnTo>
                    <a:pt x="542446" y="1297849"/>
                  </a:lnTo>
                  <a:lnTo>
                    <a:pt x="514669" y="1307780"/>
                  </a:lnTo>
                  <a:lnTo>
                    <a:pt x="485304" y="1318108"/>
                  </a:lnTo>
                  <a:lnTo>
                    <a:pt x="470225" y="1323670"/>
                  </a:lnTo>
                  <a:lnTo>
                    <a:pt x="455146" y="1330026"/>
                  </a:lnTo>
                  <a:lnTo>
                    <a:pt x="440464" y="1336382"/>
                  </a:lnTo>
                  <a:lnTo>
                    <a:pt x="425385" y="1343532"/>
                  </a:lnTo>
                  <a:lnTo>
                    <a:pt x="410703" y="1351080"/>
                  </a:lnTo>
                  <a:lnTo>
                    <a:pt x="403561" y="1355450"/>
                  </a:lnTo>
                  <a:lnTo>
                    <a:pt x="396418" y="1360217"/>
                  </a:lnTo>
                  <a:lnTo>
                    <a:pt x="389275" y="1364983"/>
                  </a:lnTo>
                  <a:lnTo>
                    <a:pt x="382529" y="1369750"/>
                  </a:lnTo>
                  <a:lnTo>
                    <a:pt x="376180" y="1374915"/>
                  </a:lnTo>
                  <a:lnTo>
                    <a:pt x="369038" y="1380079"/>
                  </a:lnTo>
                  <a:lnTo>
                    <a:pt x="363085" y="1386435"/>
                  </a:lnTo>
                  <a:lnTo>
                    <a:pt x="356736" y="1391996"/>
                  </a:lnTo>
                  <a:lnTo>
                    <a:pt x="350784" y="1398352"/>
                  </a:lnTo>
                  <a:lnTo>
                    <a:pt x="345229" y="1405106"/>
                  </a:lnTo>
                  <a:lnTo>
                    <a:pt x="339277" y="1411859"/>
                  </a:lnTo>
                  <a:lnTo>
                    <a:pt x="334118" y="1419406"/>
                  </a:lnTo>
                  <a:lnTo>
                    <a:pt x="329356" y="1426954"/>
                  </a:lnTo>
                  <a:lnTo>
                    <a:pt x="324594" y="1434899"/>
                  </a:lnTo>
                  <a:lnTo>
                    <a:pt x="320229" y="1443241"/>
                  </a:lnTo>
                  <a:lnTo>
                    <a:pt x="315865" y="1451981"/>
                  </a:lnTo>
                  <a:lnTo>
                    <a:pt x="311896" y="1461117"/>
                  </a:lnTo>
                  <a:lnTo>
                    <a:pt x="308325" y="1470651"/>
                  </a:lnTo>
                  <a:lnTo>
                    <a:pt x="304357" y="1482172"/>
                  </a:lnTo>
                  <a:lnTo>
                    <a:pt x="304357" y="1494486"/>
                  </a:lnTo>
                  <a:lnTo>
                    <a:pt x="303960" y="1538581"/>
                  </a:lnTo>
                  <a:lnTo>
                    <a:pt x="302770" y="1594196"/>
                  </a:lnTo>
                  <a:lnTo>
                    <a:pt x="301182" y="1649413"/>
                  </a:lnTo>
                  <a:lnTo>
                    <a:pt x="0" y="1649413"/>
                  </a:lnTo>
                  <a:lnTo>
                    <a:pt x="0" y="1625975"/>
                  </a:lnTo>
                  <a:lnTo>
                    <a:pt x="0" y="1599757"/>
                  </a:lnTo>
                  <a:lnTo>
                    <a:pt x="1190" y="1542951"/>
                  </a:lnTo>
                  <a:lnTo>
                    <a:pt x="2381" y="1488528"/>
                  </a:lnTo>
                  <a:lnTo>
                    <a:pt x="2778" y="1465487"/>
                  </a:lnTo>
                  <a:lnTo>
                    <a:pt x="2778" y="1446817"/>
                  </a:lnTo>
                  <a:lnTo>
                    <a:pt x="5159" y="1440858"/>
                  </a:lnTo>
                  <a:lnTo>
                    <a:pt x="7539" y="1435296"/>
                  </a:lnTo>
                  <a:lnTo>
                    <a:pt x="10317" y="1430132"/>
                  </a:lnTo>
                  <a:lnTo>
                    <a:pt x="13889" y="1425365"/>
                  </a:lnTo>
                  <a:lnTo>
                    <a:pt x="17063" y="1420598"/>
                  </a:lnTo>
                  <a:lnTo>
                    <a:pt x="20634" y="1416228"/>
                  </a:lnTo>
                  <a:lnTo>
                    <a:pt x="24206" y="1411859"/>
                  </a:lnTo>
                  <a:lnTo>
                    <a:pt x="28174" y="1407886"/>
                  </a:lnTo>
                  <a:lnTo>
                    <a:pt x="32142" y="1404311"/>
                  </a:lnTo>
                  <a:lnTo>
                    <a:pt x="36507" y="1400736"/>
                  </a:lnTo>
                  <a:lnTo>
                    <a:pt x="41269" y="1397558"/>
                  </a:lnTo>
                  <a:lnTo>
                    <a:pt x="46031" y="1394380"/>
                  </a:lnTo>
                  <a:lnTo>
                    <a:pt x="55951" y="1388421"/>
                  </a:lnTo>
                  <a:lnTo>
                    <a:pt x="66665" y="1382860"/>
                  </a:lnTo>
                  <a:lnTo>
                    <a:pt x="77379" y="1378093"/>
                  </a:lnTo>
                  <a:lnTo>
                    <a:pt x="88490" y="1373723"/>
                  </a:lnTo>
                  <a:lnTo>
                    <a:pt x="111902" y="1365381"/>
                  </a:lnTo>
                  <a:lnTo>
                    <a:pt x="135711" y="1356641"/>
                  </a:lnTo>
                  <a:lnTo>
                    <a:pt x="147218" y="1352669"/>
                  </a:lnTo>
                  <a:lnTo>
                    <a:pt x="158726" y="1347902"/>
                  </a:lnTo>
                  <a:lnTo>
                    <a:pt x="210312" y="1326053"/>
                  </a:lnTo>
                  <a:lnTo>
                    <a:pt x="263088" y="1303807"/>
                  </a:lnTo>
                  <a:lnTo>
                    <a:pt x="315071" y="1281164"/>
                  </a:lnTo>
                  <a:lnTo>
                    <a:pt x="366260" y="1259713"/>
                  </a:lnTo>
                  <a:lnTo>
                    <a:pt x="423401" y="1243823"/>
                  </a:lnTo>
                  <a:lnTo>
                    <a:pt x="428163" y="1240645"/>
                  </a:lnTo>
                  <a:lnTo>
                    <a:pt x="432131" y="1236672"/>
                  </a:lnTo>
                  <a:lnTo>
                    <a:pt x="436496" y="1231905"/>
                  </a:lnTo>
                  <a:lnTo>
                    <a:pt x="440464" y="1226741"/>
                  </a:lnTo>
                  <a:lnTo>
                    <a:pt x="444432" y="1220782"/>
                  </a:lnTo>
                  <a:lnTo>
                    <a:pt x="448401" y="1214426"/>
                  </a:lnTo>
                  <a:lnTo>
                    <a:pt x="456337" y="1201317"/>
                  </a:lnTo>
                  <a:lnTo>
                    <a:pt x="463480" y="1187016"/>
                  </a:lnTo>
                  <a:lnTo>
                    <a:pt x="469829" y="1173907"/>
                  </a:lnTo>
                  <a:lnTo>
                    <a:pt x="480543" y="1150470"/>
                  </a:lnTo>
                  <a:lnTo>
                    <a:pt x="507526" y="1143716"/>
                  </a:lnTo>
                  <a:lnTo>
                    <a:pt x="506336" y="1138155"/>
                  </a:lnTo>
                  <a:lnTo>
                    <a:pt x="504748" y="1132196"/>
                  </a:lnTo>
                  <a:lnTo>
                    <a:pt x="502764" y="1127429"/>
                  </a:lnTo>
                  <a:lnTo>
                    <a:pt x="500780" y="1123457"/>
                  </a:lnTo>
                  <a:lnTo>
                    <a:pt x="498399" y="1119484"/>
                  </a:lnTo>
                  <a:lnTo>
                    <a:pt x="496018" y="1115909"/>
                  </a:lnTo>
                  <a:lnTo>
                    <a:pt x="490860" y="1109950"/>
                  </a:lnTo>
                  <a:lnTo>
                    <a:pt x="485701" y="1103594"/>
                  </a:lnTo>
                  <a:lnTo>
                    <a:pt x="480146" y="1097636"/>
                  </a:lnTo>
                  <a:lnTo>
                    <a:pt x="477765" y="1094458"/>
                  </a:lnTo>
                  <a:lnTo>
                    <a:pt x="475384" y="1091280"/>
                  </a:lnTo>
                  <a:lnTo>
                    <a:pt x="473400" y="1087307"/>
                  </a:lnTo>
                  <a:lnTo>
                    <a:pt x="471813" y="1082937"/>
                  </a:lnTo>
                  <a:lnTo>
                    <a:pt x="461495" y="973694"/>
                  </a:lnTo>
                  <a:lnTo>
                    <a:pt x="461099" y="974091"/>
                  </a:lnTo>
                  <a:lnTo>
                    <a:pt x="460305" y="974091"/>
                  </a:lnTo>
                  <a:lnTo>
                    <a:pt x="457527" y="973694"/>
                  </a:lnTo>
                  <a:lnTo>
                    <a:pt x="448401" y="972105"/>
                  </a:lnTo>
                  <a:lnTo>
                    <a:pt x="438877" y="969324"/>
                  </a:lnTo>
                  <a:lnTo>
                    <a:pt x="435306" y="968133"/>
                  </a:lnTo>
                  <a:lnTo>
                    <a:pt x="433322" y="967338"/>
                  </a:lnTo>
                  <a:lnTo>
                    <a:pt x="430147" y="964557"/>
                  </a:lnTo>
                  <a:lnTo>
                    <a:pt x="426973" y="962174"/>
                  </a:lnTo>
                  <a:lnTo>
                    <a:pt x="424195" y="958996"/>
                  </a:lnTo>
                  <a:lnTo>
                    <a:pt x="421417" y="955818"/>
                  </a:lnTo>
                  <a:lnTo>
                    <a:pt x="419036" y="952243"/>
                  </a:lnTo>
                  <a:lnTo>
                    <a:pt x="416655" y="948270"/>
                  </a:lnTo>
                  <a:lnTo>
                    <a:pt x="414671" y="944298"/>
                  </a:lnTo>
                  <a:lnTo>
                    <a:pt x="412687" y="939928"/>
                  </a:lnTo>
                  <a:lnTo>
                    <a:pt x="409116" y="929997"/>
                  </a:lnTo>
                  <a:lnTo>
                    <a:pt x="406338" y="920066"/>
                  </a:lnTo>
                  <a:lnTo>
                    <a:pt x="403957" y="908943"/>
                  </a:lnTo>
                  <a:lnTo>
                    <a:pt x="401576" y="898217"/>
                  </a:lnTo>
                  <a:lnTo>
                    <a:pt x="399989" y="887094"/>
                  </a:lnTo>
                  <a:lnTo>
                    <a:pt x="398402" y="875574"/>
                  </a:lnTo>
                  <a:lnTo>
                    <a:pt x="396418" y="854122"/>
                  </a:lnTo>
                  <a:lnTo>
                    <a:pt x="394831" y="834260"/>
                  </a:lnTo>
                  <a:lnTo>
                    <a:pt x="393640" y="817576"/>
                  </a:lnTo>
                  <a:lnTo>
                    <a:pt x="393640" y="814795"/>
                  </a:lnTo>
                  <a:lnTo>
                    <a:pt x="394037" y="811617"/>
                  </a:lnTo>
                  <a:lnTo>
                    <a:pt x="395227" y="808439"/>
                  </a:lnTo>
                  <a:lnTo>
                    <a:pt x="396418" y="805261"/>
                  </a:lnTo>
                  <a:lnTo>
                    <a:pt x="399989" y="798905"/>
                  </a:lnTo>
                  <a:lnTo>
                    <a:pt x="403561" y="791755"/>
                  </a:lnTo>
                  <a:lnTo>
                    <a:pt x="407132" y="784604"/>
                  </a:lnTo>
                  <a:lnTo>
                    <a:pt x="408322" y="780234"/>
                  </a:lnTo>
                  <a:lnTo>
                    <a:pt x="409513" y="776262"/>
                  </a:lnTo>
                  <a:lnTo>
                    <a:pt x="410306" y="771495"/>
                  </a:lnTo>
                  <a:lnTo>
                    <a:pt x="410703" y="766331"/>
                  </a:lnTo>
                  <a:lnTo>
                    <a:pt x="410306" y="761166"/>
                  </a:lnTo>
                  <a:lnTo>
                    <a:pt x="409513" y="755605"/>
                  </a:lnTo>
                  <a:lnTo>
                    <a:pt x="406338" y="738126"/>
                  </a:lnTo>
                  <a:lnTo>
                    <a:pt x="403561" y="721839"/>
                  </a:lnTo>
                  <a:lnTo>
                    <a:pt x="401180" y="705552"/>
                  </a:lnTo>
                  <a:lnTo>
                    <a:pt x="399196" y="689662"/>
                  </a:lnTo>
                  <a:lnTo>
                    <a:pt x="397608" y="673772"/>
                  </a:lnTo>
                  <a:lnTo>
                    <a:pt x="397211" y="659074"/>
                  </a:lnTo>
                  <a:lnTo>
                    <a:pt x="396815" y="643978"/>
                  </a:lnTo>
                  <a:lnTo>
                    <a:pt x="396815" y="629677"/>
                  </a:lnTo>
                  <a:lnTo>
                    <a:pt x="397608" y="615774"/>
                  </a:lnTo>
                  <a:lnTo>
                    <a:pt x="398799" y="602267"/>
                  </a:lnTo>
                  <a:lnTo>
                    <a:pt x="400386" y="588761"/>
                  </a:lnTo>
                  <a:lnTo>
                    <a:pt x="402370" y="576446"/>
                  </a:lnTo>
                  <a:lnTo>
                    <a:pt x="404751" y="563734"/>
                  </a:lnTo>
                  <a:lnTo>
                    <a:pt x="407529" y="552214"/>
                  </a:lnTo>
                  <a:lnTo>
                    <a:pt x="410703" y="540297"/>
                  </a:lnTo>
                  <a:lnTo>
                    <a:pt x="414275" y="529571"/>
                  </a:lnTo>
                  <a:lnTo>
                    <a:pt x="418243" y="519242"/>
                  </a:lnTo>
                  <a:lnTo>
                    <a:pt x="422211" y="508914"/>
                  </a:lnTo>
                  <a:lnTo>
                    <a:pt x="426973" y="499380"/>
                  </a:lnTo>
                  <a:lnTo>
                    <a:pt x="432131" y="490243"/>
                  </a:lnTo>
                  <a:lnTo>
                    <a:pt x="437290" y="481504"/>
                  </a:lnTo>
                  <a:lnTo>
                    <a:pt x="442845" y="473162"/>
                  </a:lnTo>
                  <a:lnTo>
                    <a:pt x="448797" y="465614"/>
                  </a:lnTo>
                  <a:lnTo>
                    <a:pt x="454750" y="458066"/>
                  </a:lnTo>
                  <a:lnTo>
                    <a:pt x="461495" y="451710"/>
                  </a:lnTo>
                  <a:lnTo>
                    <a:pt x="468241" y="445752"/>
                  </a:lnTo>
                  <a:lnTo>
                    <a:pt x="474987" y="440190"/>
                  </a:lnTo>
                  <a:lnTo>
                    <a:pt x="482130" y="435026"/>
                  </a:lnTo>
                  <a:lnTo>
                    <a:pt x="490066" y="429862"/>
                  </a:lnTo>
                  <a:lnTo>
                    <a:pt x="497606" y="425889"/>
                  </a:lnTo>
                  <a:lnTo>
                    <a:pt x="505542" y="422711"/>
                  </a:lnTo>
                  <a:lnTo>
                    <a:pt x="513875" y="419533"/>
                  </a:lnTo>
                  <a:lnTo>
                    <a:pt x="538478" y="409999"/>
                  </a:lnTo>
                  <a:lnTo>
                    <a:pt x="553160" y="404438"/>
                  </a:lnTo>
                  <a:lnTo>
                    <a:pt x="568239" y="399273"/>
                  </a:lnTo>
                  <a:lnTo>
                    <a:pt x="584111" y="394506"/>
                  </a:lnTo>
                  <a:lnTo>
                    <a:pt x="601174" y="390137"/>
                  </a:lnTo>
                  <a:lnTo>
                    <a:pt x="618634" y="386562"/>
                  </a:lnTo>
                  <a:lnTo>
                    <a:pt x="627761" y="384973"/>
                  </a:lnTo>
                  <a:lnTo>
                    <a:pt x="636888" y="383384"/>
                  </a:lnTo>
                  <a:lnTo>
                    <a:pt x="646014" y="382589"/>
                  </a:lnTo>
                  <a:lnTo>
                    <a:pt x="655538" y="381795"/>
                  </a:lnTo>
                  <a:lnTo>
                    <a:pt x="665061" y="381397"/>
                  </a:lnTo>
                  <a:lnTo>
                    <a:pt x="674585" y="381000"/>
                  </a:lnTo>
                  <a:close/>
                  <a:moveTo>
                    <a:pt x="1307704" y="0"/>
                  </a:moveTo>
                  <a:lnTo>
                    <a:pt x="1321601" y="0"/>
                  </a:lnTo>
                  <a:lnTo>
                    <a:pt x="1335100" y="0"/>
                  </a:lnTo>
                  <a:lnTo>
                    <a:pt x="1348997" y="1191"/>
                  </a:lnTo>
                  <a:lnTo>
                    <a:pt x="1362496" y="2381"/>
                  </a:lnTo>
                  <a:lnTo>
                    <a:pt x="1376790" y="4366"/>
                  </a:lnTo>
                  <a:lnTo>
                    <a:pt x="1390289" y="7144"/>
                  </a:lnTo>
                  <a:lnTo>
                    <a:pt x="1404583" y="10319"/>
                  </a:lnTo>
                  <a:lnTo>
                    <a:pt x="1418480" y="14684"/>
                  </a:lnTo>
                  <a:lnTo>
                    <a:pt x="1432773" y="19447"/>
                  </a:lnTo>
                  <a:lnTo>
                    <a:pt x="1446670" y="25003"/>
                  </a:lnTo>
                  <a:lnTo>
                    <a:pt x="1460566" y="31353"/>
                  </a:lnTo>
                  <a:lnTo>
                    <a:pt x="1474463" y="38497"/>
                  </a:lnTo>
                  <a:lnTo>
                    <a:pt x="1488757" y="46831"/>
                  </a:lnTo>
                  <a:lnTo>
                    <a:pt x="1525285" y="80963"/>
                  </a:lnTo>
                  <a:lnTo>
                    <a:pt x="1584841" y="90884"/>
                  </a:lnTo>
                  <a:lnTo>
                    <a:pt x="1590400" y="94853"/>
                  </a:lnTo>
                  <a:lnTo>
                    <a:pt x="1595958" y="99616"/>
                  </a:lnTo>
                  <a:lnTo>
                    <a:pt x="1600723" y="104775"/>
                  </a:lnTo>
                  <a:lnTo>
                    <a:pt x="1605487" y="110331"/>
                  </a:lnTo>
                  <a:lnTo>
                    <a:pt x="1609855" y="115888"/>
                  </a:lnTo>
                  <a:lnTo>
                    <a:pt x="1613825" y="122238"/>
                  </a:lnTo>
                  <a:lnTo>
                    <a:pt x="1617399" y="128984"/>
                  </a:lnTo>
                  <a:lnTo>
                    <a:pt x="1620575" y="134938"/>
                  </a:lnTo>
                  <a:lnTo>
                    <a:pt x="1626531" y="146447"/>
                  </a:lnTo>
                  <a:lnTo>
                    <a:pt x="1630898" y="156766"/>
                  </a:lnTo>
                  <a:lnTo>
                    <a:pt x="1634075" y="165894"/>
                  </a:lnTo>
                  <a:lnTo>
                    <a:pt x="1636854" y="177403"/>
                  </a:lnTo>
                  <a:lnTo>
                    <a:pt x="1639236" y="189309"/>
                  </a:lnTo>
                  <a:lnTo>
                    <a:pt x="1641619" y="200819"/>
                  </a:lnTo>
                  <a:lnTo>
                    <a:pt x="1643207" y="212725"/>
                  </a:lnTo>
                  <a:lnTo>
                    <a:pt x="1644795" y="223838"/>
                  </a:lnTo>
                  <a:lnTo>
                    <a:pt x="1646383" y="235347"/>
                  </a:lnTo>
                  <a:lnTo>
                    <a:pt x="1648368" y="258366"/>
                  </a:lnTo>
                  <a:lnTo>
                    <a:pt x="1649559" y="281781"/>
                  </a:lnTo>
                  <a:lnTo>
                    <a:pt x="1649957" y="304800"/>
                  </a:lnTo>
                  <a:lnTo>
                    <a:pt x="1649957" y="328613"/>
                  </a:lnTo>
                  <a:lnTo>
                    <a:pt x="1649559" y="352822"/>
                  </a:lnTo>
                  <a:lnTo>
                    <a:pt x="1648765" y="365919"/>
                  </a:lnTo>
                  <a:lnTo>
                    <a:pt x="1647177" y="385763"/>
                  </a:lnTo>
                  <a:lnTo>
                    <a:pt x="1642413" y="436959"/>
                  </a:lnTo>
                  <a:lnTo>
                    <a:pt x="1640427" y="464344"/>
                  </a:lnTo>
                  <a:lnTo>
                    <a:pt x="1638839" y="490141"/>
                  </a:lnTo>
                  <a:lnTo>
                    <a:pt x="1638442" y="501650"/>
                  </a:lnTo>
                  <a:lnTo>
                    <a:pt x="1638045" y="511969"/>
                  </a:lnTo>
                  <a:lnTo>
                    <a:pt x="1638442" y="521494"/>
                  </a:lnTo>
                  <a:lnTo>
                    <a:pt x="1638839" y="529034"/>
                  </a:lnTo>
                  <a:lnTo>
                    <a:pt x="1640030" y="538559"/>
                  </a:lnTo>
                  <a:lnTo>
                    <a:pt x="1642016" y="546497"/>
                  </a:lnTo>
                  <a:lnTo>
                    <a:pt x="1644001" y="553244"/>
                  </a:lnTo>
                  <a:lnTo>
                    <a:pt x="1646780" y="558800"/>
                  </a:lnTo>
                  <a:lnTo>
                    <a:pt x="1649559" y="563959"/>
                  </a:lnTo>
                  <a:lnTo>
                    <a:pt x="1653133" y="569516"/>
                  </a:lnTo>
                  <a:lnTo>
                    <a:pt x="1656706" y="576659"/>
                  </a:lnTo>
                  <a:lnTo>
                    <a:pt x="1661074" y="584597"/>
                  </a:lnTo>
                  <a:lnTo>
                    <a:pt x="1664250" y="592534"/>
                  </a:lnTo>
                  <a:lnTo>
                    <a:pt x="1667029" y="600869"/>
                  </a:lnTo>
                  <a:lnTo>
                    <a:pt x="1669412" y="609600"/>
                  </a:lnTo>
                  <a:lnTo>
                    <a:pt x="1671397" y="618331"/>
                  </a:lnTo>
                  <a:lnTo>
                    <a:pt x="1672588" y="627459"/>
                  </a:lnTo>
                  <a:lnTo>
                    <a:pt x="1673382" y="636984"/>
                  </a:lnTo>
                  <a:lnTo>
                    <a:pt x="1673779" y="646113"/>
                  </a:lnTo>
                  <a:lnTo>
                    <a:pt x="1674176" y="655241"/>
                  </a:lnTo>
                  <a:lnTo>
                    <a:pt x="1673779" y="665163"/>
                  </a:lnTo>
                  <a:lnTo>
                    <a:pt x="1673382" y="674291"/>
                  </a:lnTo>
                  <a:lnTo>
                    <a:pt x="1671794" y="692547"/>
                  </a:lnTo>
                  <a:lnTo>
                    <a:pt x="1669412" y="710009"/>
                  </a:lnTo>
                  <a:lnTo>
                    <a:pt x="1666632" y="726678"/>
                  </a:lnTo>
                  <a:lnTo>
                    <a:pt x="1664647" y="735806"/>
                  </a:lnTo>
                  <a:lnTo>
                    <a:pt x="1662662" y="745728"/>
                  </a:lnTo>
                  <a:lnTo>
                    <a:pt x="1659883" y="755650"/>
                  </a:lnTo>
                  <a:lnTo>
                    <a:pt x="1656706" y="765572"/>
                  </a:lnTo>
                  <a:lnTo>
                    <a:pt x="1653133" y="775891"/>
                  </a:lnTo>
                  <a:lnTo>
                    <a:pt x="1649162" y="785416"/>
                  </a:lnTo>
                  <a:lnTo>
                    <a:pt x="1644795" y="793750"/>
                  </a:lnTo>
                  <a:lnTo>
                    <a:pt x="1642413" y="798116"/>
                  </a:lnTo>
                  <a:lnTo>
                    <a:pt x="1639633" y="802084"/>
                  </a:lnTo>
                  <a:lnTo>
                    <a:pt x="1636854" y="805656"/>
                  </a:lnTo>
                  <a:lnTo>
                    <a:pt x="1633678" y="808831"/>
                  </a:lnTo>
                  <a:lnTo>
                    <a:pt x="1630104" y="811609"/>
                  </a:lnTo>
                  <a:lnTo>
                    <a:pt x="1626531" y="814388"/>
                  </a:lnTo>
                  <a:lnTo>
                    <a:pt x="1618193" y="818753"/>
                  </a:lnTo>
                  <a:lnTo>
                    <a:pt x="1610252" y="823119"/>
                  </a:lnTo>
                  <a:lnTo>
                    <a:pt x="1602311" y="827881"/>
                  </a:lnTo>
                  <a:lnTo>
                    <a:pt x="1598341" y="830263"/>
                  </a:lnTo>
                  <a:lnTo>
                    <a:pt x="1593973" y="832644"/>
                  </a:lnTo>
                  <a:lnTo>
                    <a:pt x="1590797" y="835819"/>
                  </a:lnTo>
                  <a:lnTo>
                    <a:pt x="1587223" y="838994"/>
                  </a:lnTo>
                  <a:lnTo>
                    <a:pt x="1584444" y="842963"/>
                  </a:lnTo>
                  <a:lnTo>
                    <a:pt x="1581665" y="846931"/>
                  </a:lnTo>
                  <a:lnTo>
                    <a:pt x="1578489" y="854075"/>
                  </a:lnTo>
                  <a:lnTo>
                    <a:pt x="1576106" y="860822"/>
                  </a:lnTo>
                  <a:lnTo>
                    <a:pt x="1574121" y="867966"/>
                  </a:lnTo>
                  <a:lnTo>
                    <a:pt x="1572533" y="875506"/>
                  </a:lnTo>
                  <a:lnTo>
                    <a:pt x="1571342" y="883444"/>
                  </a:lnTo>
                  <a:lnTo>
                    <a:pt x="1570151" y="890984"/>
                  </a:lnTo>
                  <a:lnTo>
                    <a:pt x="1568959" y="906859"/>
                  </a:lnTo>
                  <a:lnTo>
                    <a:pt x="1568165" y="923131"/>
                  </a:lnTo>
                  <a:lnTo>
                    <a:pt x="1566974" y="939006"/>
                  </a:lnTo>
                  <a:lnTo>
                    <a:pt x="1565783" y="946944"/>
                  </a:lnTo>
                  <a:lnTo>
                    <a:pt x="1564989" y="954484"/>
                  </a:lnTo>
                  <a:lnTo>
                    <a:pt x="1563401" y="961628"/>
                  </a:lnTo>
                  <a:lnTo>
                    <a:pt x="1561415" y="969169"/>
                  </a:lnTo>
                  <a:lnTo>
                    <a:pt x="1558636" y="976709"/>
                  </a:lnTo>
                  <a:lnTo>
                    <a:pt x="1555460" y="983456"/>
                  </a:lnTo>
                  <a:lnTo>
                    <a:pt x="1551887" y="989409"/>
                  </a:lnTo>
                  <a:lnTo>
                    <a:pt x="1548313" y="995363"/>
                  </a:lnTo>
                  <a:lnTo>
                    <a:pt x="1544343" y="1000522"/>
                  </a:lnTo>
                  <a:lnTo>
                    <a:pt x="1539578" y="1005284"/>
                  </a:lnTo>
                  <a:lnTo>
                    <a:pt x="1531637" y="1014809"/>
                  </a:lnTo>
                  <a:lnTo>
                    <a:pt x="1527667" y="1019969"/>
                  </a:lnTo>
                  <a:lnTo>
                    <a:pt x="1524093" y="1025525"/>
                  </a:lnTo>
                  <a:lnTo>
                    <a:pt x="1520520" y="1031081"/>
                  </a:lnTo>
                  <a:lnTo>
                    <a:pt x="1517741" y="1037431"/>
                  </a:lnTo>
                  <a:lnTo>
                    <a:pt x="1514961" y="1044178"/>
                  </a:lnTo>
                  <a:lnTo>
                    <a:pt x="1512976" y="1052513"/>
                  </a:lnTo>
                  <a:lnTo>
                    <a:pt x="1510991" y="1061244"/>
                  </a:lnTo>
                  <a:lnTo>
                    <a:pt x="1510197" y="1070769"/>
                  </a:lnTo>
                  <a:lnTo>
                    <a:pt x="1561415" y="1078309"/>
                  </a:lnTo>
                  <a:lnTo>
                    <a:pt x="1576900" y="1111250"/>
                  </a:lnTo>
                  <a:lnTo>
                    <a:pt x="1585635" y="1129903"/>
                  </a:lnTo>
                  <a:lnTo>
                    <a:pt x="1596355" y="1149350"/>
                  </a:lnTo>
                  <a:lnTo>
                    <a:pt x="1601517" y="1158478"/>
                  </a:lnTo>
                  <a:lnTo>
                    <a:pt x="1606679" y="1168003"/>
                  </a:lnTo>
                  <a:lnTo>
                    <a:pt x="1612237" y="1176734"/>
                  </a:lnTo>
                  <a:lnTo>
                    <a:pt x="1617796" y="1184672"/>
                  </a:lnTo>
                  <a:lnTo>
                    <a:pt x="1624149" y="1192609"/>
                  </a:lnTo>
                  <a:lnTo>
                    <a:pt x="1629707" y="1198959"/>
                  </a:lnTo>
                  <a:lnTo>
                    <a:pt x="1635663" y="1204516"/>
                  </a:lnTo>
                  <a:lnTo>
                    <a:pt x="1641619" y="1209278"/>
                  </a:lnTo>
                  <a:lnTo>
                    <a:pt x="1721821" y="1231106"/>
                  </a:lnTo>
                  <a:lnTo>
                    <a:pt x="1793687" y="1261269"/>
                  </a:lnTo>
                  <a:lnTo>
                    <a:pt x="1867537" y="1292622"/>
                  </a:lnTo>
                  <a:lnTo>
                    <a:pt x="1941387" y="1324372"/>
                  </a:lnTo>
                  <a:lnTo>
                    <a:pt x="2013649" y="1354931"/>
                  </a:lnTo>
                  <a:lnTo>
                    <a:pt x="2029531" y="1361678"/>
                  </a:lnTo>
                  <a:lnTo>
                    <a:pt x="2046207" y="1367631"/>
                  </a:lnTo>
                  <a:lnTo>
                    <a:pt x="2079161" y="1379141"/>
                  </a:lnTo>
                  <a:lnTo>
                    <a:pt x="2095440" y="1385094"/>
                  </a:lnTo>
                  <a:lnTo>
                    <a:pt x="2112116" y="1391444"/>
                  </a:lnTo>
                  <a:lnTo>
                    <a:pt x="2127998" y="1397397"/>
                  </a:lnTo>
                  <a:lnTo>
                    <a:pt x="2143085" y="1404144"/>
                  </a:lnTo>
                  <a:lnTo>
                    <a:pt x="2150232" y="1407716"/>
                  </a:lnTo>
                  <a:lnTo>
                    <a:pt x="2157776" y="1411684"/>
                  </a:lnTo>
                  <a:lnTo>
                    <a:pt x="2164923" y="1416050"/>
                  </a:lnTo>
                  <a:lnTo>
                    <a:pt x="2171673" y="1420019"/>
                  </a:lnTo>
                  <a:lnTo>
                    <a:pt x="2178423" y="1424384"/>
                  </a:lnTo>
                  <a:lnTo>
                    <a:pt x="2184775" y="1429147"/>
                  </a:lnTo>
                  <a:lnTo>
                    <a:pt x="2191128" y="1433909"/>
                  </a:lnTo>
                  <a:lnTo>
                    <a:pt x="2196687" y="1439069"/>
                  </a:lnTo>
                  <a:lnTo>
                    <a:pt x="2202245" y="1445022"/>
                  </a:lnTo>
                  <a:lnTo>
                    <a:pt x="2207804" y="1450578"/>
                  </a:lnTo>
                  <a:lnTo>
                    <a:pt x="2212965" y="1456928"/>
                  </a:lnTo>
                  <a:lnTo>
                    <a:pt x="2217333" y="1463278"/>
                  </a:lnTo>
                  <a:lnTo>
                    <a:pt x="2221700" y="1470422"/>
                  </a:lnTo>
                  <a:lnTo>
                    <a:pt x="2225274" y="1477566"/>
                  </a:lnTo>
                  <a:lnTo>
                    <a:pt x="2228847" y="1485503"/>
                  </a:lnTo>
                  <a:lnTo>
                    <a:pt x="2232023" y="1493441"/>
                  </a:lnTo>
                  <a:lnTo>
                    <a:pt x="2232023" y="1519634"/>
                  </a:lnTo>
                  <a:lnTo>
                    <a:pt x="2232817" y="1552178"/>
                  </a:lnTo>
                  <a:lnTo>
                    <a:pt x="2234406" y="1628378"/>
                  </a:lnTo>
                  <a:lnTo>
                    <a:pt x="2235597" y="1668859"/>
                  </a:lnTo>
                  <a:lnTo>
                    <a:pt x="2236391" y="1708150"/>
                  </a:lnTo>
                  <a:lnTo>
                    <a:pt x="2236788" y="1745059"/>
                  </a:lnTo>
                  <a:lnTo>
                    <a:pt x="2236391" y="1778000"/>
                  </a:lnTo>
                  <a:lnTo>
                    <a:pt x="374650" y="1778000"/>
                  </a:lnTo>
                  <a:lnTo>
                    <a:pt x="374650" y="1745059"/>
                  </a:lnTo>
                  <a:lnTo>
                    <a:pt x="374650" y="1708150"/>
                  </a:lnTo>
                  <a:lnTo>
                    <a:pt x="375444" y="1668859"/>
                  </a:lnTo>
                  <a:lnTo>
                    <a:pt x="376238" y="1628378"/>
                  </a:lnTo>
                  <a:lnTo>
                    <a:pt x="377826" y="1552178"/>
                  </a:lnTo>
                  <a:lnTo>
                    <a:pt x="378620" y="1519634"/>
                  </a:lnTo>
                  <a:lnTo>
                    <a:pt x="379017" y="1493441"/>
                  </a:lnTo>
                  <a:lnTo>
                    <a:pt x="381797" y="1485503"/>
                  </a:lnTo>
                  <a:lnTo>
                    <a:pt x="385370" y="1477566"/>
                  </a:lnTo>
                  <a:lnTo>
                    <a:pt x="389341" y="1470422"/>
                  </a:lnTo>
                  <a:lnTo>
                    <a:pt x="393311" y="1463278"/>
                  </a:lnTo>
                  <a:lnTo>
                    <a:pt x="398076" y="1456928"/>
                  </a:lnTo>
                  <a:lnTo>
                    <a:pt x="403237" y="1450578"/>
                  </a:lnTo>
                  <a:lnTo>
                    <a:pt x="408399" y="1445022"/>
                  </a:lnTo>
                  <a:lnTo>
                    <a:pt x="413957" y="1439069"/>
                  </a:lnTo>
                  <a:lnTo>
                    <a:pt x="419516" y="1433909"/>
                  </a:lnTo>
                  <a:lnTo>
                    <a:pt x="425869" y="1429147"/>
                  </a:lnTo>
                  <a:lnTo>
                    <a:pt x="432618" y="1424384"/>
                  </a:lnTo>
                  <a:lnTo>
                    <a:pt x="438971" y="1420019"/>
                  </a:lnTo>
                  <a:lnTo>
                    <a:pt x="445721" y="1416050"/>
                  </a:lnTo>
                  <a:lnTo>
                    <a:pt x="452868" y="1411684"/>
                  </a:lnTo>
                  <a:lnTo>
                    <a:pt x="460412" y="1407716"/>
                  </a:lnTo>
                  <a:lnTo>
                    <a:pt x="467558" y="1404144"/>
                  </a:lnTo>
                  <a:lnTo>
                    <a:pt x="482646" y="1397397"/>
                  </a:lnTo>
                  <a:lnTo>
                    <a:pt x="498925" y="1391444"/>
                  </a:lnTo>
                  <a:lnTo>
                    <a:pt x="515204" y="1385094"/>
                  </a:lnTo>
                  <a:lnTo>
                    <a:pt x="531483" y="1379141"/>
                  </a:lnTo>
                  <a:lnTo>
                    <a:pt x="564437" y="1367631"/>
                  </a:lnTo>
                  <a:lnTo>
                    <a:pt x="581113" y="1361678"/>
                  </a:lnTo>
                  <a:lnTo>
                    <a:pt x="597392" y="1354931"/>
                  </a:lnTo>
                  <a:lnTo>
                    <a:pt x="669257" y="1324372"/>
                  </a:lnTo>
                  <a:lnTo>
                    <a:pt x="743504" y="1292622"/>
                  </a:lnTo>
                  <a:lnTo>
                    <a:pt x="817354" y="1261269"/>
                  </a:lnTo>
                  <a:lnTo>
                    <a:pt x="888822" y="1231106"/>
                  </a:lnTo>
                  <a:lnTo>
                    <a:pt x="969025" y="1209278"/>
                  </a:lnTo>
                  <a:lnTo>
                    <a:pt x="974981" y="1204516"/>
                  </a:lnTo>
                  <a:lnTo>
                    <a:pt x="980937" y="1198959"/>
                  </a:lnTo>
                  <a:lnTo>
                    <a:pt x="986892" y="1192609"/>
                  </a:lnTo>
                  <a:lnTo>
                    <a:pt x="992848" y="1184672"/>
                  </a:lnTo>
                  <a:lnTo>
                    <a:pt x="998407" y="1176734"/>
                  </a:lnTo>
                  <a:lnTo>
                    <a:pt x="1003965" y="1168003"/>
                  </a:lnTo>
                  <a:lnTo>
                    <a:pt x="1009524" y="1158478"/>
                  </a:lnTo>
                  <a:lnTo>
                    <a:pt x="1015083" y="1149350"/>
                  </a:lnTo>
                  <a:lnTo>
                    <a:pt x="1025009" y="1129903"/>
                  </a:lnTo>
                  <a:lnTo>
                    <a:pt x="1034141" y="1111250"/>
                  </a:lnTo>
                  <a:lnTo>
                    <a:pt x="1049228" y="1078309"/>
                  </a:lnTo>
                  <a:lnTo>
                    <a:pt x="1087345" y="1068784"/>
                  </a:lnTo>
                  <a:lnTo>
                    <a:pt x="1085359" y="1060450"/>
                  </a:lnTo>
                  <a:lnTo>
                    <a:pt x="1082977" y="1053306"/>
                  </a:lnTo>
                  <a:lnTo>
                    <a:pt x="1080595" y="1046163"/>
                  </a:lnTo>
                  <a:lnTo>
                    <a:pt x="1077419" y="1040209"/>
                  </a:lnTo>
                  <a:lnTo>
                    <a:pt x="1074242" y="1034653"/>
                  </a:lnTo>
                  <a:lnTo>
                    <a:pt x="1071066" y="1029891"/>
                  </a:lnTo>
                  <a:lnTo>
                    <a:pt x="1067492" y="1025525"/>
                  </a:lnTo>
                  <a:lnTo>
                    <a:pt x="1063125" y="1020763"/>
                  </a:lnTo>
                  <a:lnTo>
                    <a:pt x="1055978" y="1012825"/>
                  </a:lnTo>
                  <a:lnTo>
                    <a:pt x="1048434" y="1004491"/>
                  </a:lnTo>
                  <a:lnTo>
                    <a:pt x="1045258" y="1000125"/>
                  </a:lnTo>
                  <a:lnTo>
                    <a:pt x="1042082" y="995363"/>
                  </a:lnTo>
                  <a:lnTo>
                    <a:pt x="1038905" y="989409"/>
                  </a:lnTo>
                  <a:lnTo>
                    <a:pt x="1036523" y="983456"/>
                  </a:lnTo>
                  <a:lnTo>
                    <a:pt x="1022229" y="830659"/>
                  </a:lnTo>
                  <a:lnTo>
                    <a:pt x="1021832" y="831056"/>
                  </a:lnTo>
                  <a:lnTo>
                    <a:pt x="1020641" y="831056"/>
                  </a:lnTo>
                  <a:lnTo>
                    <a:pt x="1016671" y="830659"/>
                  </a:lnTo>
                  <a:lnTo>
                    <a:pt x="1010715" y="829469"/>
                  </a:lnTo>
                  <a:lnTo>
                    <a:pt x="1003965" y="828278"/>
                  </a:lnTo>
                  <a:lnTo>
                    <a:pt x="990863" y="824309"/>
                  </a:lnTo>
                  <a:lnTo>
                    <a:pt x="985701" y="822325"/>
                  </a:lnTo>
                  <a:lnTo>
                    <a:pt x="982525" y="821134"/>
                  </a:lnTo>
                  <a:lnTo>
                    <a:pt x="978157" y="817959"/>
                  </a:lnTo>
                  <a:lnTo>
                    <a:pt x="973790" y="814388"/>
                  </a:lnTo>
                  <a:lnTo>
                    <a:pt x="969819" y="810419"/>
                  </a:lnTo>
                  <a:lnTo>
                    <a:pt x="966246" y="805656"/>
                  </a:lnTo>
                  <a:lnTo>
                    <a:pt x="962673" y="800497"/>
                  </a:lnTo>
                  <a:lnTo>
                    <a:pt x="959496" y="794941"/>
                  </a:lnTo>
                  <a:lnTo>
                    <a:pt x="956717" y="788988"/>
                  </a:lnTo>
                  <a:lnTo>
                    <a:pt x="953541" y="783034"/>
                  </a:lnTo>
                  <a:lnTo>
                    <a:pt x="951158" y="776684"/>
                  </a:lnTo>
                  <a:lnTo>
                    <a:pt x="948776" y="769541"/>
                  </a:lnTo>
                  <a:lnTo>
                    <a:pt x="944409" y="755253"/>
                  </a:lnTo>
                  <a:lnTo>
                    <a:pt x="941232" y="740172"/>
                  </a:lnTo>
                  <a:lnTo>
                    <a:pt x="938056" y="724694"/>
                  </a:lnTo>
                  <a:lnTo>
                    <a:pt x="935674" y="708819"/>
                  </a:lnTo>
                  <a:lnTo>
                    <a:pt x="934085" y="693341"/>
                  </a:lnTo>
                  <a:lnTo>
                    <a:pt x="932497" y="677466"/>
                  </a:lnTo>
                  <a:lnTo>
                    <a:pt x="931306" y="662781"/>
                  </a:lnTo>
                  <a:lnTo>
                    <a:pt x="929321" y="635000"/>
                  </a:lnTo>
                  <a:lnTo>
                    <a:pt x="926939" y="611981"/>
                  </a:lnTo>
                  <a:lnTo>
                    <a:pt x="926939" y="607616"/>
                  </a:lnTo>
                  <a:lnTo>
                    <a:pt x="927733" y="603250"/>
                  </a:lnTo>
                  <a:lnTo>
                    <a:pt x="929321" y="598884"/>
                  </a:lnTo>
                  <a:lnTo>
                    <a:pt x="931306" y="594519"/>
                  </a:lnTo>
                  <a:lnTo>
                    <a:pt x="935674" y="585391"/>
                  </a:lnTo>
                  <a:lnTo>
                    <a:pt x="940835" y="575866"/>
                  </a:lnTo>
                  <a:lnTo>
                    <a:pt x="943217" y="570706"/>
                  </a:lnTo>
                  <a:lnTo>
                    <a:pt x="945600" y="565150"/>
                  </a:lnTo>
                  <a:lnTo>
                    <a:pt x="947585" y="559594"/>
                  </a:lnTo>
                  <a:lnTo>
                    <a:pt x="949173" y="553641"/>
                  </a:lnTo>
                  <a:lnTo>
                    <a:pt x="950364" y="547291"/>
                  </a:lnTo>
                  <a:lnTo>
                    <a:pt x="950761" y="539750"/>
                  </a:lnTo>
                  <a:lnTo>
                    <a:pt x="950364" y="532606"/>
                  </a:lnTo>
                  <a:lnTo>
                    <a:pt x="949173" y="524669"/>
                  </a:lnTo>
                  <a:lnTo>
                    <a:pt x="944409" y="500856"/>
                  </a:lnTo>
                  <a:lnTo>
                    <a:pt x="940438" y="477441"/>
                  </a:lnTo>
                  <a:lnTo>
                    <a:pt x="937262" y="454422"/>
                  </a:lnTo>
                  <a:lnTo>
                    <a:pt x="934880" y="432197"/>
                  </a:lnTo>
                  <a:lnTo>
                    <a:pt x="933291" y="410766"/>
                  </a:lnTo>
                  <a:lnTo>
                    <a:pt x="932100" y="389334"/>
                  </a:lnTo>
                  <a:lnTo>
                    <a:pt x="931703" y="368300"/>
                  </a:lnTo>
                  <a:lnTo>
                    <a:pt x="932100" y="348059"/>
                  </a:lnTo>
                  <a:lnTo>
                    <a:pt x="932894" y="328613"/>
                  </a:lnTo>
                  <a:lnTo>
                    <a:pt x="934483" y="309563"/>
                  </a:lnTo>
                  <a:lnTo>
                    <a:pt x="936468" y="290909"/>
                  </a:lnTo>
                  <a:lnTo>
                    <a:pt x="939247" y="273447"/>
                  </a:lnTo>
                  <a:lnTo>
                    <a:pt x="942423" y="255984"/>
                  </a:lnTo>
                  <a:lnTo>
                    <a:pt x="946394" y="239713"/>
                  </a:lnTo>
                  <a:lnTo>
                    <a:pt x="950761" y="223441"/>
                  </a:lnTo>
                  <a:lnTo>
                    <a:pt x="956320" y="207566"/>
                  </a:lnTo>
                  <a:lnTo>
                    <a:pt x="961482" y="193278"/>
                  </a:lnTo>
                  <a:lnTo>
                    <a:pt x="967437" y="178991"/>
                  </a:lnTo>
                  <a:lnTo>
                    <a:pt x="973790" y="165497"/>
                  </a:lnTo>
                  <a:lnTo>
                    <a:pt x="980937" y="152400"/>
                  </a:lnTo>
                  <a:lnTo>
                    <a:pt x="988481" y="140494"/>
                  </a:lnTo>
                  <a:lnTo>
                    <a:pt x="996421" y="129381"/>
                  </a:lnTo>
                  <a:lnTo>
                    <a:pt x="1004362" y="118269"/>
                  </a:lnTo>
                  <a:lnTo>
                    <a:pt x="1013494" y="108347"/>
                  </a:lnTo>
                  <a:lnTo>
                    <a:pt x="1022229" y="99219"/>
                  </a:lnTo>
                  <a:lnTo>
                    <a:pt x="1031758" y="90091"/>
                  </a:lnTo>
                  <a:lnTo>
                    <a:pt x="1041685" y="82550"/>
                  </a:lnTo>
                  <a:lnTo>
                    <a:pt x="1051611" y="75406"/>
                  </a:lnTo>
                  <a:lnTo>
                    <a:pt x="1061934" y="68659"/>
                  </a:lnTo>
                  <a:lnTo>
                    <a:pt x="1073051" y="63103"/>
                  </a:lnTo>
                  <a:lnTo>
                    <a:pt x="1084168" y="58341"/>
                  </a:lnTo>
                  <a:lnTo>
                    <a:pt x="1095683" y="53975"/>
                  </a:lnTo>
                  <a:lnTo>
                    <a:pt x="1112358" y="47228"/>
                  </a:lnTo>
                  <a:lnTo>
                    <a:pt x="1131019" y="40084"/>
                  </a:lnTo>
                  <a:lnTo>
                    <a:pt x="1150872" y="32544"/>
                  </a:lnTo>
                  <a:lnTo>
                    <a:pt x="1171915" y="25400"/>
                  </a:lnTo>
                  <a:lnTo>
                    <a:pt x="1194547" y="18653"/>
                  </a:lnTo>
                  <a:lnTo>
                    <a:pt x="1206458" y="15875"/>
                  </a:lnTo>
                  <a:lnTo>
                    <a:pt x="1218369" y="12303"/>
                  </a:lnTo>
                  <a:lnTo>
                    <a:pt x="1230281" y="9525"/>
                  </a:lnTo>
                  <a:lnTo>
                    <a:pt x="1242986" y="7144"/>
                  </a:lnTo>
                  <a:lnTo>
                    <a:pt x="1255294" y="5159"/>
                  </a:lnTo>
                  <a:lnTo>
                    <a:pt x="1268397" y="3175"/>
                  </a:lnTo>
                  <a:lnTo>
                    <a:pt x="1281102" y="1588"/>
                  </a:lnTo>
                  <a:lnTo>
                    <a:pt x="1294602" y="794"/>
                  </a:lnTo>
                  <a:lnTo>
                    <a:pt x="130770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456262" y="4492635"/>
            <a:ext cx="651614" cy="651614"/>
            <a:chOff x="4456262" y="4994920"/>
            <a:chExt cx="651614" cy="651614"/>
          </a:xfrm>
        </p:grpSpPr>
        <p:sp>
          <p:nvSpPr>
            <p:cNvPr id="15" name="椭圆 14"/>
            <p:cNvSpPr/>
            <p:nvPr/>
          </p:nvSpPr>
          <p:spPr>
            <a:xfrm>
              <a:off x="4456262" y="4994920"/>
              <a:ext cx="651614" cy="651614"/>
            </a:xfrm>
            <a:prstGeom prst="ellipse">
              <a:avLst/>
            </a:prstGeom>
            <a:solidFill>
              <a:srgbClr val="C09C76"/>
            </a:solidFill>
            <a:ln w="28575" cap="flat">
              <a:noFill/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KSO_Shape"/>
            <p:cNvSpPr/>
            <p:nvPr/>
          </p:nvSpPr>
          <p:spPr bwMode="auto">
            <a:xfrm>
              <a:off x="4627580" y="5112011"/>
              <a:ext cx="329076" cy="417432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98110" y="1390650"/>
            <a:ext cx="5816600" cy="1198245"/>
            <a:chOff x="5128155" y="1720989"/>
            <a:chExt cx="5176987" cy="1198080"/>
          </a:xfrm>
        </p:grpSpPr>
        <p:sp>
          <p:nvSpPr>
            <p:cNvPr id="18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5128155" y="1720989"/>
              <a:ext cx="3195637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添加文字标题</a:t>
              </a:r>
            </a:p>
          </p:txBody>
        </p:sp>
        <p:sp>
          <p:nvSpPr>
            <p:cNvPr id="19" name="Rectangle 5"/>
            <p:cNvSpPr/>
            <p:nvPr/>
          </p:nvSpPr>
          <p:spPr bwMode="auto">
            <a:xfrm>
              <a:off x="5411787" y="2106561"/>
              <a:ext cx="4893355" cy="81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此处添加详细文本描述，建议与标题相关并符合整体语言风格，语言描述尽量简洁生动。尽量将每页幻灯片的字数控制在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字以内。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821045" y="3032125"/>
            <a:ext cx="5438140" cy="1224915"/>
            <a:chOff x="5820963" y="3390944"/>
            <a:chExt cx="4905093" cy="1224827"/>
          </a:xfrm>
        </p:grpSpPr>
        <p:sp>
          <p:nvSpPr>
            <p:cNvPr id="21" name="MH_SubTitle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5820964" y="3390944"/>
              <a:ext cx="3195637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添加文字标题</a:t>
              </a:r>
            </a:p>
          </p:txBody>
        </p:sp>
        <p:sp>
          <p:nvSpPr>
            <p:cNvPr id="22" name="Rectangle 5"/>
            <p:cNvSpPr/>
            <p:nvPr/>
          </p:nvSpPr>
          <p:spPr bwMode="auto">
            <a:xfrm>
              <a:off x="5820963" y="3803263"/>
              <a:ext cx="4905093" cy="81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此处添加详细文本描述，建议与标题相关并符合整体语言风格，语言描述尽量简洁生动。尽量将每页幻灯片的字数控制在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字以内。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98110" y="4596130"/>
            <a:ext cx="5944235" cy="1259840"/>
            <a:chOff x="5198378" y="5026932"/>
            <a:chExt cx="5106764" cy="1259973"/>
          </a:xfrm>
        </p:grpSpPr>
        <p:sp>
          <p:nvSpPr>
            <p:cNvPr id="24" name="MH_SubTitle_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5198378" y="5026932"/>
              <a:ext cx="3195637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添加文字标题</a:t>
              </a:r>
            </a:p>
          </p:txBody>
        </p:sp>
        <p:sp>
          <p:nvSpPr>
            <p:cNvPr id="25" name="Rectangle 5"/>
            <p:cNvSpPr/>
            <p:nvPr/>
          </p:nvSpPr>
          <p:spPr bwMode="auto">
            <a:xfrm>
              <a:off x="5268273" y="5474397"/>
              <a:ext cx="5036869" cy="81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此处添加详细文本描述，建议与标题相关并符合整体语言风格，语言描述尽量简洁生动。尽量将每页幻灯片的字数控制在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200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字以内。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src=http _pic.jj20.com_up_allimg_512_031G21F149_12031GF149-4.jpg&amp;refer=http _pic.jj20.com&amp;app=2002&amp;size=f9999,10000&amp;q=a80&amp;n=0&amp;g=0n&amp;fmt=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130" y="2420620"/>
            <a:ext cx="3406775" cy="212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2232" y="3695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15370" y="850816"/>
            <a:ext cx="1723531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可行性评估</a:t>
            </a:r>
          </a:p>
        </p:txBody>
      </p:sp>
      <p:sp>
        <p:nvSpPr>
          <p:cNvPr id="7" name="MH_Other_1"/>
          <p:cNvSpPr>
            <a:spLocks noChangeAspect="1"/>
          </p:cNvSpPr>
          <p:nvPr>
            <p:custDataLst>
              <p:tags r:id="rId1"/>
            </p:custDataLst>
          </p:nvPr>
        </p:nvSpPr>
        <p:spPr bwMode="blackWhite">
          <a:xfrm flipH="1">
            <a:off x="2771305" y="2333228"/>
            <a:ext cx="1338376" cy="2741039"/>
          </a:xfrm>
          <a:custGeom>
            <a:avLst/>
            <a:gdLst>
              <a:gd name="T0" fmla="*/ 432 w 865"/>
              <a:gd name="T1" fmla="*/ 0 h 1828"/>
              <a:gd name="T2" fmla="*/ 561 w 865"/>
              <a:gd name="T3" fmla="*/ 828 h 1828"/>
              <a:gd name="T4" fmla="*/ 561 w 865"/>
              <a:gd name="T5" fmla="*/ 1539 h 1828"/>
              <a:gd name="T6" fmla="*/ 648 w 865"/>
              <a:gd name="T7" fmla="*/ 1539 h 1828"/>
              <a:gd name="T8" fmla="*/ 864 w 865"/>
              <a:gd name="T9" fmla="*/ 1658 h 1828"/>
              <a:gd name="T10" fmla="*/ 864 w 865"/>
              <a:gd name="T11" fmla="*/ 1827 h 1828"/>
              <a:gd name="T12" fmla="*/ 0 w 865"/>
              <a:gd name="T13" fmla="*/ 1827 h 1828"/>
              <a:gd name="T14" fmla="*/ 0 w 865"/>
              <a:gd name="T15" fmla="*/ 1674 h 1828"/>
              <a:gd name="T16" fmla="*/ 172 w 865"/>
              <a:gd name="T17" fmla="*/ 1556 h 1828"/>
              <a:gd name="T18" fmla="*/ 273 w 865"/>
              <a:gd name="T19" fmla="*/ 1556 h 1828"/>
              <a:gd name="T20" fmla="*/ 273 w 865"/>
              <a:gd name="T21" fmla="*/ 828 h 1828"/>
              <a:gd name="T22" fmla="*/ 432 w 865"/>
              <a:gd name="T23" fmla="*/ 0 h 1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5" h="1828">
                <a:moveTo>
                  <a:pt x="432" y="0"/>
                </a:moveTo>
                <a:lnTo>
                  <a:pt x="561" y="828"/>
                </a:lnTo>
                <a:lnTo>
                  <a:pt x="561" y="1539"/>
                </a:lnTo>
                <a:lnTo>
                  <a:pt x="648" y="1539"/>
                </a:lnTo>
                <a:lnTo>
                  <a:pt x="864" y="1658"/>
                </a:lnTo>
                <a:lnTo>
                  <a:pt x="864" y="1827"/>
                </a:lnTo>
                <a:lnTo>
                  <a:pt x="0" y="1827"/>
                </a:lnTo>
                <a:lnTo>
                  <a:pt x="0" y="1674"/>
                </a:lnTo>
                <a:lnTo>
                  <a:pt x="172" y="1556"/>
                </a:lnTo>
                <a:lnTo>
                  <a:pt x="273" y="1556"/>
                </a:lnTo>
                <a:lnTo>
                  <a:pt x="273" y="828"/>
                </a:lnTo>
                <a:lnTo>
                  <a:pt x="432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1329953" y="1904483"/>
            <a:ext cx="4535422" cy="3109517"/>
            <a:chOff x="1015628" y="1816853"/>
            <a:chExt cx="5039356" cy="3455019"/>
          </a:xfrm>
        </p:grpSpPr>
        <p:grpSp>
          <p:nvGrpSpPr>
            <p:cNvPr id="9" name="组合 8"/>
            <p:cNvGrpSpPr/>
            <p:nvPr/>
          </p:nvGrpSpPr>
          <p:grpSpPr>
            <a:xfrm>
              <a:off x="1594876" y="1816853"/>
              <a:ext cx="3802401" cy="1424728"/>
              <a:chOff x="1594876" y="1816853"/>
              <a:chExt cx="3802401" cy="1424728"/>
            </a:xfrm>
          </p:grpSpPr>
          <p:sp>
            <p:nvSpPr>
              <p:cNvPr id="22" name="MH_Other_2"/>
              <p:cNvSpPr/>
              <p:nvPr>
                <p:custDataLst>
                  <p:tags r:id="rId10"/>
                </p:custDataLst>
              </p:nvPr>
            </p:nvSpPr>
            <p:spPr bwMode="blackWhite">
              <a:xfrm flipH="1">
                <a:off x="1594876" y="1816853"/>
                <a:ext cx="3802401" cy="1424728"/>
              </a:xfrm>
              <a:custGeom>
                <a:avLst/>
                <a:gdLst>
                  <a:gd name="T0" fmla="*/ 0 w 2042"/>
                  <a:gd name="T1" fmla="*/ 788 h 789"/>
                  <a:gd name="T2" fmla="*/ 2041 w 2042"/>
                  <a:gd name="T3" fmla="*/ 78 h 789"/>
                  <a:gd name="T4" fmla="*/ 1996 w 2042"/>
                  <a:gd name="T5" fmla="*/ 0 h 789"/>
                  <a:gd name="T6" fmla="*/ 985 w 2042"/>
                  <a:gd name="T7" fmla="*/ 178 h 789"/>
                  <a:gd name="T8" fmla="*/ 834 w 2042"/>
                  <a:gd name="T9" fmla="*/ 230 h 789"/>
                  <a:gd name="T10" fmla="*/ 8 w 2042"/>
                  <a:gd name="T11" fmla="*/ 682 h 789"/>
                  <a:gd name="T12" fmla="*/ 0 w 2042"/>
                  <a:gd name="T13" fmla="*/ 788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2" h="789">
                    <a:moveTo>
                      <a:pt x="0" y="788"/>
                    </a:moveTo>
                    <a:lnTo>
                      <a:pt x="2041" y="78"/>
                    </a:lnTo>
                    <a:lnTo>
                      <a:pt x="1996" y="0"/>
                    </a:lnTo>
                    <a:lnTo>
                      <a:pt x="985" y="178"/>
                    </a:lnTo>
                    <a:lnTo>
                      <a:pt x="834" y="230"/>
                    </a:lnTo>
                    <a:lnTo>
                      <a:pt x="8" y="682"/>
                    </a:lnTo>
                    <a:lnTo>
                      <a:pt x="0" y="788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750" cap="flat">
                <a:gradFill flip="none" rotWithShape="1">
                  <a:gsLst>
                    <a:gs pos="0">
                      <a:schemeClr val="bg1"/>
                    </a:gs>
                    <a:gs pos="100000">
                      <a:srgbClr val="DDDDDD"/>
                    </a:gs>
                  </a:gsLst>
                  <a:lin ang="3600000" scaled="0"/>
                  <a:tileRect/>
                </a:gradFill>
                <a:prstDash val="solid"/>
                <a:miter lim="800000"/>
              </a:ln>
              <a:effectLst>
                <a:outerShdw blurRad="152400" dist="76200" dir="6000000" algn="tr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 flipH="1">
                <a:off x="3463272" y="2255651"/>
                <a:ext cx="272406" cy="272406"/>
                <a:chOff x="3558865" y="2324655"/>
                <a:chExt cx="344726" cy="344726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3558865" y="2324655"/>
                  <a:ext cx="344726" cy="344726"/>
                </a:xfrm>
                <a:prstGeom prst="ellipse">
                  <a:avLst/>
                </a:prstGeom>
                <a:solidFill>
                  <a:srgbClr val="C09C76"/>
                </a:solidFill>
                <a:ln w="28575" cap="flat">
                  <a:noFill/>
                  <a:prstDash val="solid"/>
                  <a:miter lim="800000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KSO_Shape"/>
                <p:cNvSpPr/>
                <p:nvPr/>
              </p:nvSpPr>
              <p:spPr bwMode="auto">
                <a:xfrm>
                  <a:off x="3638484" y="2417523"/>
                  <a:ext cx="185488" cy="158990"/>
                </a:xfrm>
                <a:custGeom>
                  <a:avLst/>
                  <a:gdLst>
                    <a:gd name="T0" fmla="*/ 354482 w 1812925"/>
                    <a:gd name="T1" fmla="*/ 872801 h 1511300"/>
                    <a:gd name="T2" fmla="*/ 380318 w 1812925"/>
                    <a:gd name="T3" fmla="*/ 984699 h 1511300"/>
                    <a:gd name="T4" fmla="*/ 425879 w 1812925"/>
                    <a:gd name="T5" fmla="*/ 1087433 h 1511300"/>
                    <a:gd name="T6" fmla="*/ 488386 w 1812925"/>
                    <a:gd name="T7" fmla="*/ 1179061 h 1511300"/>
                    <a:gd name="T8" fmla="*/ 591174 w 1812925"/>
                    <a:gd name="T9" fmla="*/ 1276520 h 1511300"/>
                    <a:gd name="T10" fmla="*/ 711743 w 1812925"/>
                    <a:gd name="T11" fmla="*/ 1346213 h 1511300"/>
                    <a:gd name="T12" fmla="*/ 796474 w 1812925"/>
                    <a:gd name="T13" fmla="*/ 1375922 h 1511300"/>
                    <a:gd name="T14" fmla="*/ 907876 w 1812925"/>
                    <a:gd name="T15" fmla="*/ 1394804 h 1511300"/>
                    <a:gd name="T16" fmla="*/ 1015110 w 1812925"/>
                    <a:gd name="T17" fmla="*/ 1393415 h 1511300"/>
                    <a:gd name="T18" fmla="*/ 1118176 w 1812925"/>
                    <a:gd name="T19" fmla="*/ 1373702 h 1511300"/>
                    <a:gd name="T20" fmla="*/ 1216519 w 1812925"/>
                    <a:gd name="T21" fmla="*/ 1335939 h 1511300"/>
                    <a:gd name="T22" fmla="*/ 1302085 w 1812925"/>
                    <a:gd name="T23" fmla="*/ 1285127 h 1511300"/>
                    <a:gd name="T24" fmla="*/ 1341811 w 1812925"/>
                    <a:gd name="T25" fmla="*/ 1271245 h 1511300"/>
                    <a:gd name="T26" fmla="*/ 1382649 w 1812925"/>
                    <a:gd name="T27" fmla="*/ 1275131 h 1511300"/>
                    <a:gd name="T28" fmla="*/ 1417930 w 1812925"/>
                    <a:gd name="T29" fmla="*/ 1296789 h 1511300"/>
                    <a:gd name="T30" fmla="*/ 1441822 w 1812925"/>
                    <a:gd name="T31" fmla="*/ 1332607 h 1511300"/>
                    <a:gd name="T32" fmla="*/ 1447378 w 1812925"/>
                    <a:gd name="T33" fmla="*/ 1373146 h 1511300"/>
                    <a:gd name="T34" fmla="*/ 1435710 w 1812925"/>
                    <a:gd name="T35" fmla="*/ 1412574 h 1511300"/>
                    <a:gd name="T36" fmla="*/ 1407374 w 1812925"/>
                    <a:gd name="T37" fmla="*/ 1443950 h 1511300"/>
                    <a:gd name="T38" fmla="*/ 1288472 w 1812925"/>
                    <a:gd name="T39" fmla="*/ 1512532 h 1511300"/>
                    <a:gd name="T40" fmla="*/ 1161792 w 1812925"/>
                    <a:gd name="T41" fmla="*/ 1559734 h 1511300"/>
                    <a:gd name="T42" fmla="*/ 1028722 w 1812925"/>
                    <a:gd name="T43" fmla="*/ 1583891 h 1511300"/>
                    <a:gd name="T44" fmla="*/ 874538 w 1812925"/>
                    <a:gd name="T45" fmla="*/ 1583335 h 1511300"/>
                    <a:gd name="T46" fmla="*/ 770639 w 1812925"/>
                    <a:gd name="T47" fmla="*/ 1565565 h 1511300"/>
                    <a:gd name="T48" fmla="*/ 648125 w 1812925"/>
                    <a:gd name="T49" fmla="*/ 1526415 h 1511300"/>
                    <a:gd name="T50" fmla="*/ 534502 w 1812925"/>
                    <a:gd name="T51" fmla="*/ 1468106 h 1511300"/>
                    <a:gd name="T52" fmla="*/ 433380 w 1812925"/>
                    <a:gd name="T53" fmla="*/ 1393693 h 1511300"/>
                    <a:gd name="T54" fmla="*/ 342258 w 1812925"/>
                    <a:gd name="T55" fmla="*/ 1300954 h 1511300"/>
                    <a:gd name="T56" fmla="*/ 283085 w 1812925"/>
                    <a:gd name="T57" fmla="*/ 1219322 h 1511300"/>
                    <a:gd name="T58" fmla="*/ 221690 w 1812925"/>
                    <a:gd name="T59" fmla="*/ 1102705 h 1511300"/>
                    <a:gd name="T60" fmla="*/ 180019 w 1812925"/>
                    <a:gd name="T61" fmla="*/ 976091 h 1511300"/>
                    <a:gd name="T62" fmla="*/ 160017 w 1812925"/>
                    <a:gd name="T63" fmla="*/ 840871 h 1511300"/>
                    <a:gd name="T64" fmla="*/ 979901 w 1812925"/>
                    <a:gd name="T65" fmla="*/ 833 h 1511300"/>
                    <a:gd name="T66" fmla="*/ 1097691 w 1812925"/>
                    <a:gd name="T67" fmla="*/ 13331 h 1511300"/>
                    <a:gd name="T68" fmla="*/ 1216593 w 1812925"/>
                    <a:gd name="T69" fmla="*/ 45825 h 1511300"/>
                    <a:gd name="T70" fmla="*/ 1371054 w 1812925"/>
                    <a:gd name="T71" fmla="*/ 119422 h 1511300"/>
                    <a:gd name="T72" fmla="*/ 1533016 w 1812925"/>
                    <a:gd name="T73" fmla="*/ 252454 h 1511300"/>
                    <a:gd name="T74" fmla="*/ 1614691 w 1812925"/>
                    <a:gd name="T75" fmla="*/ 356878 h 1511300"/>
                    <a:gd name="T76" fmla="*/ 1678032 w 1812925"/>
                    <a:gd name="T77" fmla="*/ 471857 h 1511300"/>
                    <a:gd name="T78" fmla="*/ 1721370 w 1812925"/>
                    <a:gd name="T79" fmla="*/ 597112 h 1511300"/>
                    <a:gd name="T80" fmla="*/ 1743872 w 1812925"/>
                    <a:gd name="T81" fmla="*/ 731254 h 1511300"/>
                    <a:gd name="T82" fmla="*/ 1555796 w 1812925"/>
                    <a:gd name="T83" fmla="*/ 779578 h 1511300"/>
                    <a:gd name="T84" fmla="*/ 1541350 w 1812925"/>
                    <a:gd name="T85" fmla="*/ 661544 h 1511300"/>
                    <a:gd name="T86" fmla="*/ 1505235 w 1812925"/>
                    <a:gd name="T87" fmla="*/ 551287 h 1511300"/>
                    <a:gd name="T88" fmla="*/ 1449396 w 1812925"/>
                    <a:gd name="T89" fmla="*/ 451583 h 1511300"/>
                    <a:gd name="T90" fmla="*/ 1369110 w 1812925"/>
                    <a:gd name="T91" fmla="*/ 357434 h 1511300"/>
                    <a:gd name="T92" fmla="*/ 1239096 w 1812925"/>
                    <a:gd name="T93" fmla="*/ 263007 h 1511300"/>
                    <a:gd name="T94" fmla="*/ 1127973 w 1812925"/>
                    <a:gd name="T95" fmla="*/ 216627 h 1511300"/>
                    <a:gd name="T96" fmla="*/ 1010181 w 1812925"/>
                    <a:gd name="T97" fmla="*/ 193297 h 1511300"/>
                    <a:gd name="T98" fmla="*/ 899058 w 1812925"/>
                    <a:gd name="T99" fmla="*/ 193020 h 1511300"/>
                    <a:gd name="T100" fmla="*/ 796825 w 1812925"/>
                    <a:gd name="T101" fmla="*/ 210794 h 1511300"/>
                    <a:gd name="T102" fmla="*/ 698759 w 1812925"/>
                    <a:gd name="T103" fmla="*/ 246343 h 1511300"/>
                    <a:gd name="T104" fmla="*/ 606805 w 1812925"/>
                    <a:gd name="T105" fmla="*/ 299667 h 1511300"/>
                    <a:gd name="T106" fmla="*/ 567912 w 1812925"/>
                    <a:gd name="T107" fmla="*/ 315497 h 1511300"/>
                    <a:gd name="T108" fmla="*/ 526797 w 1812925"/>
                    <a:gd name="T109" fmla="*/ 313275 h 1511300"/>
                    <a:gd name="T110" fmla="*/ 490404 w 1812925"/>
                    <a:gd name="T111" fmla="*/ 293835 h 1511300"/>
                    <a:gd name="T112" fmla="*/ 465123 w 1812925"/>
                    <a:gd name="T113" fmla="*/ 259119 h 1511300"/>
                    <a:gd name="T114" fmla="*/ 457067 w 1812925"/>
                    <a:gd name="T115" fmla="*/ 218570 h 1511300"/>
                    <a:gd name="T116" fmla="*/ 467345 w 1812925"/>
                    <a:gd name="T117" fmla="*/ 178856 h 1511300"/>
                    <a:gd name="T118" fmla="*/ 494015 w 1812925"/>
                    <a:gd name="T119" fmla="*/ 146640 h 1511300"/>
                    <a:gd name="T120" fmla="*/ 602639 w 1812925"/>
                    <a:gd name="T121" fmla="*/ 81374 h 1511300"/>
                    <a:gd name="T122" fmla="*/ 728763 w 1812925"/>
                    <a:gd name="T123" fmla="*/ 32216 h 1511300"/>
                    <a:gd name="T124" fmla="*/ 860722 w 1812925"/>
                    <a:gd name="T125" fmla="*/ 5555 h 1511300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812925" h="1511300">
                      <a:moveTo>
                        <a:pt x="241643" y="393700"/>
                      </a:moveTo>
                      <a:lnTo>
                        <a:pt x="483287" y="755836"/>
                      </a:lnTo>
                      <a:lnTo>
                        <a:pt x="332326" y="755836"/>
                      </a:lnTo>
                      <a:lnTo>
                        <a:pt x="332326" y="768789"/>
                      </a:lnTo>
                      <a:lnTo>
                        <a:pt x="332590" y="781212"/>
                      </a:lnTo>
                      <a:lnTo>
                        <a:pt x="333648" y="793636"/>
                      </a:lnTo>
                      <a:lnTo>
                        <a:pt x="334441" y="806324"/>
                      </a:lnTo>
                      <a:lnTo>
                        <a:pt x="335763" y="818748"/>
                      </a:lnTo>
                      <a:lnTo>
                        <a:pt x="337349" y="830907"/>
                      </a:lnTo>
                      <a:lnTo>
                        <a:pt x="338671" y="843066"/>
                      </a:lnTo>
                      <a:lnTo>
                        <a:pt x="340786" y="855225"/>
                      </a:lnTo>
                      <a:lnTo>
                        <a:pt x="343165" y="867120"/>
                      </a:lnTo>
                      <a:lnTo>
                        <a:pt x="345809" y="879015"/>
                      </a:lnTo>
                      <a:lnTo>
                        <a:pt x="348453" y="890910"/>
                      </a:lnTo>
                      <a:lnTo>
                        <a:pt x="351361" y="902805"/>
                      </a:lnTo>
                      <a:lnTo>
                        <a:pt x="354534" y="914436"/>
                      </a:lnTo>
                      <a:lnTo>
                        <a:pt x="357971" y="925802"/>
                      </a:lnTo>
                      <a:lnTo>
                        <a:pt x="361936" y="937433"/>
                      </a:lnTo>
                      <a:lnTo>
                        <a:pt x="365902" y="948799"/>
                      </a:lnTo>
                      <a:lnTo>
                        <a:pt x="369868" y="959901"/>
                      </a:lnTo>
                      <a:lnTo>
                        <a:pt x="374362" y="971003"/>
                      </a:lnTo>
                      <a:lnTo>
                        <a:pt x="379121" y="981841"/>
                      </a:lnTo>
                      <a:lnTo>
                        <a:pt x="383880" y="992943"/>
                      </a:lnTo>
                      <a:lnTo>
                        <a:pt x="388639" y="1003781"/>
                      </a:lnTo>
                      <a:lnTo>
                        <a:pt x="394191" y="1014354"/>
                      </a:lnTo>
                      <a:lnTo>
                        <a:pt x="399743" y="1024927"/>
                      </a:lnTo>
                      <a:lnTo>
                        <a:pt x="405295" y="1035236"/>
                      </a:lnTo>
                      <a:lnTo>
                        <a:pt x="411375" y="1045545"/>
                      </a:lnTo>
                      <a:lnTo>
                        <a:pt x="417456" y="1055590"/>
                      </a:lnTo>
                      <a:lnTo>
                        <a:pt x="423537" y="1065635"/>
                      </a:lnTo>
                      <a:lnTo>
                        <a:pt x="430146" y="1075415"/>
                      </a:lnTo>
                      <a:lnTo>
                        <a:pt x="436756" y="1085195"/>
                      </a:lnTo>
                      <a:lnTo>
                        <a:pt x="443630" y="1094976"/>
                      </a:lnTo>
                      <a:lnTo>
                        <a:pt x="450769" y="1104492"/>
                      </a:lnTo>
                      <a:lnTo>
                        <a:pt x="458171" y="1113479"/>
                      </a:lnTo>
                      <a:lnTo>
                        <a:pt x="464781" y="1122466"/>
                      </a:lnTo>
                      <a:lnTo>
                        <a:pt x="473241" y="1132247"/>
                      </a:lnTo>
                      <a:lnTo>
                        <a:pt x="481701" y="1141498"/>
                      </a:lnTo>
                      <a:lnTo>
                        <a:pt x="490161" y="1150750"/>
                      </a:lnTo>
                      <a:lnTo>
                        <a:pt x="498886" y="1159737"/>
                      </a:lnTo>
                      <a:lnTo>
                        <a:pt x="500736" y="1161852"/>
                      </a:lnTo>
                      <a:lnTo>
                        <a:pt x="515806" y="1175861"/>
                      </a:lnTo>
                      <a:lnTo>
                        <a:pt x="530876" y="1189607"/>
                      </a:lnTo>
                      <a:lnTo>
                        <a:pt x="546474" y="1202823"/>
                      </a:lnTo>
                      <a:lnTo>
                        <a:pt x="562601" y="1215247"/>
                      </a:lnTo>
                      <a:lnTo>
                        <a:pt x="579257" y="1227406"/>
                      </a:lnTo>
                      <a:lnTo>
                        <a:pt x="596178" y="1238773"/>
                      </a:lnTo>
                      <a:lnTo>
                        <a:pt x="613627" y="1249346"/>
                      </a:lnTo>
                      <a:lnTo>
                        <a:pt x="631605" y="1259655"/>
                      </a:lnTo>
                      <a:lnTo>
                        <a:pt x="633455" y="1260712"/>
                      </a:lnTo>
                      <a:lnTo>
                        <a:pt x="644031" y="1266528"/>
                      </a:lnTo>
                      <a:lnTo>
                        <a:pt x="654870" y="1271550"/>
                      </a:lnTo>
                      <a:lnTo>
                        <a:pt x="665974" y="1276837"/>
                      </a:lnTo>
                      <a:lnTo>
                        <a:pt x="677342" y="1281595"/>
                      </a:lnTo>
                      <a:lnTo>
                        <a:pt x="681573" y="1283709"/>
                      </a:lnTo>
                      <a:lnTo>
                        <a:pt x="685803" y="1285560"/>
                      </a:lnTo>
                      <a:lnTo>
                        <a:pt x="695320" y="1289525"/>
                      </a:lnTo>
                      <a:lnTo>
                        <a:pt x="704838" y="1292961"/>
                      </a:lnTo>
                      <a:lnTo>
                        <a:pt x="724402" y="1299834"/>
                      </a:lnTo>
                      <a:lnTo>
                        <a:pt x="732598" y="1302741"/>
                      </a:lnTo>
                      <a:lnTo>
                        <a:pt x="740794" y="1305385"/>
                      </a:lnTo>
                      <a:lnTo>
                        <a:pt x="749518" y="1307764"/>
                      </a:lnTo>
                      <a:lnTo>
                        <a:pt x="757978" y="1309878"/>
                      </a:lnTo>
                      <a:lnTo>
                        <a:pt x="775428" y="1314372"/>
                      </a:lnTo>
                      <a:lnTo>
                        <a:pt x="786267" y="1316751"/>
                      </a:lnTo>
                      <a:lnTo>
                        <a:pt x="796842" y="1319130"/>
                      </a:lnTo>
                      <a:lnTo>
                        <a:pt x="806096" y="1320716"/>
                      </a:lnTo>
                      <a:lnTo>
                        <a:pt x="815085" y="1322302"/>
                      </a:lnTo>
                      <a:lnTo>
                        <a:pt x="833591" y="1324681"/>
                      </a:lnTo>
                      <a:lnTo>
                        <a:pt x="842845" y="1325738"/>
                      </a:lnTo>
                      <a:lnTo>
                        <a:pt x="852362" y="1327060"/>
                      </a:lnTo>
                      <a:lnTo>
                        <a:pt x="863995" y="1327853"/>
                      </a:lnTo>
                      <a:lnTo>
                        <a:pt x="875892" y="1328646"/>
                      </a:lnTo>
                      <a:lnTo>
                        <a:pt x="887525" y="1329175"/>
                      </a:lnTo>
                      <a:lnTo>
                        <a:pt x="899158" y="1329439"/>
                      </a:lnTo>
                      <a:lnTo>
                        <a:pt x="910526" y="1329439"/>
                      </a:lnTo>
                      <a:lnTo>
                        <a:pt x="921894" y="1329175"/>
                      </a:lnTo>
                      <a:lnTo>
                        <a:pt x="932734" y="1328910"/>
                      </a:lnTo>
                      <a:lnTo>
                        <a:pt x="944102" y="1328382"/>
                      </a:lnTo>
                      <a:lnTo>
                        <a:pt x="954942" y="1327589"/>
                      </a:lnTo>
                      <a:lnTo>
                        <a:pt x="966046" y="1326531"/>
                      </a:lnTo>
                      <a:lnTo>
                        <a:pt x="977150" y="1325210"/>
                      </a:lnTo>
                      <a:lnTo>
                        <a:pt x="988254" y="1323624"/>
                      </a:lnTo>
                      <a:lnTo>
                        <a:pt x="999093" y="1322302"/>
                      </a:lnTo>
                      <a:lnTo>
                        <a:pt x="1010197" y="1320452"/>
                      </a:lnTo>
                      <a:lnTo>
                        <a:pt x="1020772" y="1318337"/>
                      </a:lnTo>
                      <a:lnTo>
                        <a:pt x="1031876" y="1315694"/>
                      </a:lnTo>
                      <a:lnTo>
                        <a:pt x="1042452" y="1313315"/>
                      </a:lnTo>
                      <a:lnTo>
                        <a:pt x="1053556" y="1310671"/>
                      </a:lnTo>
                      <a:lnTo>
                        <a:pt x="1064131" y="1307764"/>
                      </a:lnTo>
                      <a:lnTo>
                        <a:pt x="1074706" y="1304592"/>
                      </a:lnTo>
                      <a:lnTo>
                        <a:pt x="1085281" y="1301155"/>
                      </a:lnTo>
                      <a:lnTo>
                        <a:pt x="1095856" y="1297719"/>
                      </a:lnTo>
                      <a:lnTo>
                        <a:pt x="1106167" y="1293754"/>
                      </a:lnTo>
                      <a:lnTo>
                        <a:pt x="1116742" y="1289789"/>
                      </a:lnTo>
                      <a:lnTo>
                        <a:pt x="1126789" y="1285560"/>
                      </a:lnTo>
                      <a:lnTo>
                        <a:pt x="1137100" y="1281330"/>
                      </a:lnTo>
                      <a:lnTo>
                        <a:pt x="1147675" y="1276837"/>
                      </a:lnTo>
                      <a:lnTo>
                        <a:pt x="1157721" y="1271814"/>
                      </a:lnTo>
                      <a:lnTo>
                        <a:pt x="1167768" y="1267056"/>
                      </a:lnTo>
                      <a:lnTo>
                        <a:pt x="1177286" y="1261770"/>
                      </a:lnTo>
                      <a:lnTo>
                        <a:pt x="1187332" y="1256483"/>
                      </a:lnTo>
                      <a:lnTo>
                        <a:pt x="1197114" y="1250668"/>
                      </a:lnTo>
                      <a:lnTo>
                        <a:pt x="1206896" y="1244852"/>
                      </a:lnTo>
                      <a:lnTo>
                        <a:pt x="1216414" y="1238773"/>
                      </a:lnTo>
                      <a:lnTo>
                        <a:pt x="1225932" y="1232693"/>
                      </a:lnTo>
                      <a:lnTo>
                        <a:pt x="1235185" y="1225820"/>
                      </a:lnTo>
                      <a:lnTo>
                        <a:pt x="1239151" y="1223441"/>
                      </a:lnTo>
                      <a:lnTo>
                        <a:pt x="1243116" y="1221062"/>
                      </a:lnTo>
                      <a:lnTo>
                        <a:pt x="1247082" y="1218948"/>
                      </a:lnTo>
                      <a:lnTo>
                        <a:pt x="1251312" y="1217097"/>
                      </a:lnTo>
                      <a:lnTo>
                        <a:pt x="1255278" y="1215247"/>
                      </a:lnTo>
                      <a:lnTo>
                        <a:pt x="1259772" y="1213925"/>
                      </a:lnTo>
                      <a:lnTo>
                        <a:pt x="1264002" y="1212604"/>
                      </a:lnTo>
                      <a:lnTo>
                        <a:pt x="1268232" y="1211546"/>
                      </a:lnTo>
                      <a:lnTo>
                        <a:pt x="1272727" y="1210753"/>
                      </a:lnTo>
                      <a:lnTo>
                        <a:pt x="1276957" y="1210225"/>
                      </a:lnTo>
                      <a:lnTo>
                        <a:pt x="1281187" y="1209696"/>
                      </a:lnTo>
                      <a:lnTo>
                        <a:pt x="1285417" y="1209696"/>
                      </a:lnTo>
                      <a:lnTo>
                        <a:pt x="1290176" y="1209696"/>
                      </a:lnTo>
                      <a:lnTo>
                        <a:pt x="1294406" y="1209696"/>
                      </a:lnTo>
                      <a:lnTo>
                        <a:pt x="1298636" y="1210489"/>
                      </a:lnTo>
                      <a:lnTo>
                        <a:pt x="1302866" y="1211018"/>
                      </a:lnTo>
                      <a:lnTo>
                        <a:pt x="1307096" y="1211811"/>
                      </a:lnTo>
                      <a:lnTo>
                        <a:pt x="1311326" y="1212868"/>
                      </a:lnTo>
                      <a:lnTo>
                        <a:pt x="1315821" y="1213925"/>
                      </a:lnTo>
                      <a:lnTo>
                        <a:pt x="1319787" y="1215511"/>
                      </a:lnTo>
                      <a:lnTo>
                        <a:pt x="1324017" y="1217362"/>
                      </a:lnTo>
                      <a:lnTo>
                        <a:pt x="1327982" y="1219212"/>
                      </a:lnTo>
                      <a:lnTo>
                        <a:pt x="1331419" y="1221062"/>
                      </a:lnTo>
                      <a:lnTo>
                        <a:pt x="1335385" y="1223441"/>
                      </a:lnTo>
                      <a:lnTo>
                        <a:pt x="1339086" y="1225820"/>
                      </a:lnTo>
                      <a:lnTo>
                        <a:pt x="1342788" y="1228728"/>
                      </a:lnTo>
                      <a:lnTo>
                        <a:pt x="1346225" y="1231371"/>
                      </a:lnTo>
                      <a:lnTo>
                        <a:pt x="1349397" y="1234543"/>
                      </a:lnTo>
                      <a:lnTo>
                        <a:pt x="1352834" y="1237451"/>
                      </a:lnTo>
                      <a:lnTo>
                        <a:pt x="1356007" y="1240887"/>
                      </a:lnTo>
                      <a:lnTo>
                        <a:pt x="1358650" y="1244588"/>
                      </a:lnTo>
                      <a:lnTo>
                        <a:pt x="1361294" y="1248289"/>
                      </a:lnTo>
                      <a:lnTo>
                        <a:pt x="1364202" y="1252254"/>
                      </a:lnTo>
                      <a:lnTo>
                        <a:pt x="1366582" y="1256219"/>
                      </a:lnTo>
                      <a:lnTo>
                        <a:pt x="1368697" y="1260448"/>
                      </a:lnTo>
                      <a:lnTo>
                        <a:pt x="1370548" y="1264413"/>
                      </a:lnTo>
                      <a:lnTo>
                        <a:pt x="1372134" y="1268642"/>
                      </a:lnTo>
                      <a:lnTo>
                        <a:pt x="1373456" y="1272872"/>
                      </a:lnTo>
                      <a:lnTo>
                        <a:pt x="1374778" y="1277101"/>
                      </a:lnTo>
                      <a:lnTo>
                        <a:pt x="1376100" y="1281330"/>
                      </a:lnTo>
                      <a:lnTo>
                        <a:pt x="1376628" y="1285560"/>
                      </a:lnTo>
                      <a:lnTo>
                        <a:pt x="1377157" y="1289789"/>
                      </a:lnTo>
                      <a:lnTo>
                        <a:pt x="1377950" y="1294283"/>
                      </a:lnTo>
                      <a:lnTo>
                        <a:pt x="1377950" y="1298776"/>
                      </a:lnTo>
                      <a:lnTo>
                        <a:pt x="1377950" y="1303006"/>
                      </a:lnTo>
                      <a:lnTo>
                        <a:pt x="1377421" y="1307235"/>
                      </a:lnTo>
                      <a:lnTo>
                        <a:pt x="1377157" y="1311729"/>
                      </a:lnTo>
                      <a:lnTo>
                        <a:pt x="1376628" y="1316222"/>
                      </a:lnTo>
                      <a:lnTo>
                        <a:pt x="1375835" y="1320452"/>
                      </a:lnTo>
                      <a:lnTo>
                        <a:pt x="1374513" y="1324417"/>
                      </a:lnTo>
                      <a:lnTo>
                        <a:pt x="1373191" y="1328646"/>
                      </a:lnTo>
                      <a:lnTo>
                        <a:pt x="1372134" y="1332875"/>
                      </a:lnTo>
                      <a:lnTo>
                        <a:pt x="1370283" y="1336840"/>
                      </a:lnTo>
                      <a:lnTo>
                        <a:pt x="1368432" y="1340805"/>
                      </a:lnTo>
                      <a:lnTo>
                        <a:pt x="1366317" y="1344770"/>
                      </a:lnTo>
                      <a:lnTo>
                        <a:pt x="1364202" y="1348471"/>
                      </a:lnTo>
                      <a:lnTo>
                        <a:pt x="1361823" y="1351907"/>
                      </a:lnTo>
                      <a:lnTo>
                        <a:pt x="1358915" y="1355608"/>
                      </a:lnTo>
                      <a:lnTo>
                        <a:pt x="1356271" y="1359044"/>
                      </a:lnTo>
                      <a:lnTo>
                        <a:pt x="1353098" y="1362481"/>
                      </a:lnTo>
                      <a:lnTo>
                        <a:pt x="1350190" y="1365653"/>
                      </a:lnTo>
                      <a:lnTo>
                        <a:pt x="1346753" y="1368825"/>
                      </a:lnTo>
                      <a:lnTo>
                        <a:pt x="1343052" y="1371732"/>
                      </a:lnTo>
                      <a:lnTo>
                        <a:pt x="1339351" y="1374640"/>
                      </a:lnTo>
                      <a:lnTo>
                        <a:pt x="1327189" y="1382834"/>
                      </a:lnTo>
                      <a:lnTo>
                        <a:pt x="1315028" y="1390764"/>
                      </a:lnTo>
                      <a:lnTo>
                        <a:pt x="1302602" y="1398694"/>
                      </a:lnTo>
                      <a:lnTo>
                        <a:pt x="1290176" y="1406360"/>
                      </a:lnTo>
                      <a:lnTo>
                        <a:pt x="1277750" y="1413497"/>
                      </a:lnTo>
                      <a:lnTo>
                        <a:pt x="1264795" y="1420634"/>
                      </a:lnTo>
                      <a:lnTo>
                        <a:pt x="1252105" y="1427242"/>
                      </a:lnTo>
                      <a:lnTo>
                        <a:pt x="1239151" y="1433851"/>
                      </a:lnTo>
                      <a:lnTo>
                        <a:pt x="1226196" y="1439930"/>
                      </a:lnTo>
                      <a:lnTo>
                        <a:pt x="1212977" y="1446274"/>
                      </a:lnTo>
                      <a:lnTo>
                        <a:pt x="1200022" y="1451825"/>
                      </a:lnTo>
                      <a:lnTo>
                        <a:pt x="1186803" y="1457376"/>
                      </a:lnTo>
                      <a:lnTo>
                        <a:pt x="1173320" y="1462663"/>
                      </a:lnTo>
                      <a:lnTo>
                        <a:pt x="1160101" y="1467421"/>
                      </a:lnTo>
                      <a:lnTo>
                        <a:pt x="1146353" y="1472443"/>
                      </a:lnTo>
                      <a:lnTo>
                        <a:pt x="1132870" y="1476672"/>
                      </a:lnTo>
                      <a:lnTo>
                        <a:pt x="1119122" y="1480902"/>
                      </a:lnTo>
                      <a:lnTo>
                        <a:pt x="1105639" y="1484867"/>
                      </a:lnTo>
                      <a:lnTo>
                        <a:pt x="1091626" y="1488567"/>
                      </a:lnTo>
                      <a:lnTo>
                        <a:pt x="1077879" y="1491739"/>
                      </a:lnTo>
                      <a:lnTo>
                        <a:pt x="1063866" y="1494911"/>
                      </a:lnTo>
                      <a:lnTo>
                        <a:pt x="1049854" y="1497555"/>
                      </a:lnTo>
                      <a:lnTo>
                        <a:pt x="1035842" y="1500462"/>
                      </a:lnTo>
                      <a:lnTo>
                        <a:pt x="1021830" y="1502841"/>
                      </a:lnTo>
                      <a:lnTo>
                        <a:pt x="1007818" y="1504692"/>
                      </a:lnTo>
                      <a:lnTo>
                        <a:pt x="993541" y="1506542"/>
                      </a:lnTo>
                      <a:lnTo>
                        <a:pt x="979000" y="1507864"/>
                      </a:lnTo>
                      <a:lnTo>
                        <a:pt x="964988" y="1509185"/>
                      </a:lnTo>
                      <a:lnTo>
                        <a:pt x="950712" y="1510243"/>
                      </a:lnTo>
                      <a:lnTo>
                        <a:pt x="936435" y="1510771"/>
                      </a:lnTo>
                      <a:lnTo>
                        <a:pt x="922159" y="1511300"/>
                      </a:lnTo>
                      <a:lnTo>
                        <a:pt x="907618" y="1511300"/>
                      </a:lnTo>
                      <a:lnTo>
                        <a:pt x="888847" y="1511036"/>
                      </a:lnTo>
                      <a:lnTo>
                        <a:pt x="870076" y="1510507"/>
                      </a:lnTo>
                      <a:lnTo>
                        <a:pt x="851040" y="1508921"/>
                      </a:lnTo>
                      <a:lnTo>
                        <a:pt x="832269" y="1507335"/>
                      </a:lnTo>
                      <a:lnTo>
                        <a:pt x="816935" y="1505220"/>
                      </a:lnTo>
                      <a:lnTo>
                        <a:pt x="796049" y="1502841"/>
                      </a:lnTo>
                      <a:lnTo>
                        <a:pt x="785738" y="1501255"/>
                      </a:lnTo>
                      <a:lnTo>
                        <a:pt x="774899" y="1499669"/>
                      </a:lnTo>
                      <a:lnTo>
                        <a:pt x="768818" y="1498612"/>
                      </a:lnTo>
                      <a:lnTo>
                        <a:pt x="762737" y="1497026"/>
                      </a:lnTo>
                      <a:lnTo>
                        <a:pt x="755335" y="1495440"/>
                      </a:lnTo>
                      <a:lnTo>
                        <a:pt x="747932" y="1493590"/>
                      </a:lnTo>
                      <a:lnTo>
                        <a:pt x="733391" y="1490418"/>
                      </a:lnTo>
                      <a:lnTo>
                        <a:pt x="710919" y="1484867"/>
                      </a:lnTo>
                      <a:lnTo>
                        <a:pt x="700079" y="1482223"/>
                      </a:lnTo>
                      <a:lnTo>
                        <a:pt x="688975" y="1478787"/>
                      </a:lnTo>
                      <a:lnTo>
                        <a:pt x="677342" y="1475086"/>
                      </a:lnTo>
                      <a:lnTo>
                        <a:pt x="665710" y="1471121"/>
                      </a:lnTo>
                      <a:lnTo>
                        <a:pt x="653548" y="1466892"/>
                      </a:lnTo>
                      <a:lnTo>
                        <a:pt x="640858" y="1462663"/>
                      </a:lnTo>
                      <a:lnTo>
                        <a:pt x="628697" y="1457905"/>
                      </a:lnTo>
                      <a:lnTo>
                        <a:pt x="616799" y="1453147"/>
                      </a:lnTo>
                      <a:lnTo>
                        <a:pt x="602787" y="1447067"/>
                      </a:lnTo>
                      <a:lnTo>
                        <a:pt x="589304" y="1440723"/>
                      </a:lnTo>
                      <a:lnTo>
                        <a:pt x="575292" y="1434379"/>
                      </a:lnTo>
                      <a:lnTo>
                        <a:pt x="561544" y="1427507"/>
                      </a:lnTo>
                      <a:lnTo>
                        <a:pt x="548061" y="1420634"/>
                      </a:lnTo>
                      <a:lnTo>
                        <a:pt x="543302" y="1417462"/>
                      </a:lnTo>
                      <a:lnTo>
                        <a:pt x="531669" y="1411118"/>
                      </a:lnTo>
                      <a:lnTo>
                        <a:pt x="520036" y="1404510"/>
                      </a:lnTo>
                      <a:lnTo>
                        <a:pt x="508668" y="1397637"/>
                      </a:lnTo>
                      <a:lnTo>
                        <a:pt x="497564" y="1390500"/>
                      </a:lnTo>
                      <a:lnTo>
                        <a:pt x="486196" y="1383099"/>
                      </a:lnTo>
                      <a:lnTo>
                        <a:pt x="475356" y="1375697"/>
                      </a:lnTo>
                      <a:lnTo>
                        <a:pt x="464516" y="1368296"/>
                      </a:lnTo>
                      <a:lnTo>
                        <a:pt x="453941" y="1360366"/>
                      </a:lnTo>
                      <a:lnTo>
                        <a:pt x="443366" y="1351907"/>
                      </a:lnTo>
                      <a:lnTo>
                        <a:pt x="432790" y="1343713"/>
                      </a:lnTo>
                      <a:lnTo>
                        <a:pt x="422479" y="1335519"/>
                      </a:lnTo>
                      <a:lnTo>
                        <a:pt x="412433" y="1326796"/>
                      </a:lnTo>
                      <a:lnTo>
                        <a:pt x="402387" y="1317808"/>
                      </a:lnTo>
                      <a:lnTo>
                        <a:pt x="392604" y="1309085"/>
                      </a:lnTo>
                      <a:lnTo>
                        <a:pt x="383087" y="1299834"/>
                      </a:lnTo>
                      <a:lnTo>
                        <a:pt x="373569" y="1290582"/>
                      </a:lnTo>
                      <a:lnTo>
                        <a:pt x="369339" y="1285824"/>
                      </a:lnTo>
                      <a:lnTo>
                        <a:pt x="357971" y="1274458"/>
                      </a:lnTo>
                      <a:lnTo>
                        <a:pt x="347131" y="1262827"/>
                      </a:lnTo>
                      <a:lnTo>
                        <a:pt x="336291" y="1250668"/>
                      </a:lnTo>
                      <a:lnTo>
                        <a:pt x="325716" y="1238508"/>
                      </a:lnTo>
                      <a:lnTo>
                        <a:pt x="320429" y="1231636"/>
                      </a:lnTo>
                      <a:lnTo>
                        <a:pt x="315405" y="1224763"/>
                      </a:lnTo>
                      <a:lnTo>
                        <a:pt x="301393" y="1207317"/>
                      </a:lnTo>
                      <a:lnTo>
                        <a:pt x="294255" y="1198330"/>
                      </a:lnTo>
                      <a:lnTo>
                        <a:pt x="287646" y="1189078"/>
                      </a:lnTo>
                      <a:lnTo>
                        <a:pt x="286059" y="1186699"/>
                      </a:lnTo>
                      <a:lnTo>
                        <a:pt x="284737" y="1183791"/>
                      </a:lnTo>
                      <a:lnTo>
                        <a:pt x="277070" y="1172425"/>
                      </a:lnTo>
                      <a:lnTo>
                        <a:pt x="269403" y="1160795"/>
                      </a:lnTo>
                      <a:lnTo>
                        <a:pt x="262001" y="1149164"/>
                      </a:lnTo>
                      <a:lnTo>
                        <a:pt x="255127" y="1137005"/>
                      </a:lnTo>
                      <a:lnTo>
                        <a:pt x="247988" y="1125110"/>
                      </a:lnTo>
                      <a:lnTo>
                        <a:pt x="241379" y="1112950"/>
                      </a:lnTo>
                      <a:lnTo>
                        <a:pt x="234505" y="1100527"/>
                      </a:lnTo>
                      <a:lnTo>
                        <a:pt x="228424" y="1087839"/>
                      </a:lnTo>
                      <a:lnTo>
                        <a:pt x="222344" y="1075415"/>
                      </a:lnTo>
                      <a:lnTo>
                        <a:pt x="216263" y="1062727"/>
                      </a:lnTo>
                      <a:lnTo>
                        <a:pt x="210975" y="1049775"/>
                      </a:lnTo>
                      <a:lnTo>
                        <a:pt x="205423" y="1037087"/>
                      </a:lnTo>
                      <a:lnTo>
                        <a:pt x="200400" y="1023870"/>
                      </a:lnTo>
                      <a:lnTo>
                        <a:pt x="195377" y="1010653"/>
                      </a:lnTo>
                      <a:lnTo>
                        <a:pt x="190618" y="997437"/>
                      </a:lnTo>
                      <a:lnTo>
                        <a:pt x="186388" y="983956"/>
                      </a:lnTo>
                      <a:lnTo>
                        <a:pt x="182158" y="970475"/>
                      </a:lnTo>
                      <a:lnTo>
                        <a:pt x="178192" y="956729"/>
                      </a:lnTo>
                      <a:lnTo>
                        <a:pt x="174491" y="942984"/>
                      </a:lnTo>
                      <a:lnTo>
                        <a:pt x="171318" y="929239"/>
                      </a:lnTo>
                      <a:lnTo>
                        <a:pt x="167881" y="915229"/>
                      </a:lnTo>
                      <a:lnTo>
                        <a:pt x="165237" y="901219"/>
                      </a:lnTo>
                      <a:lnTo>
                        <a:pt x="162329" y="887210"/>
                      </a:lnTo>
                      <a:lnTo>
                        <a:pt x="160214" y="872936"/>
                      </a:lnTo>
                      <a:lnTo>
                        <a:pt x="158099" y="858662"/>
                      </a:lnTo>
                      <a:lnTo>
                        <a:pt x="156249" y="844388"/>
                      </a:lnTo>
                      <a:lnTo>
                        <a:pt x="154662" y="829585"/>
                      </a:lnTo>
                      <a:lnTo>
                        <a:pt x="153340" y="815047"/>
                      </a:lnTo>
                      <a:lnTo>
                        <a:pt x="152283" y="800509"/>
                      </a:lnTo>
                      <a:lnTo>
                        <a:pt x="151754" y="785706"/>
                      </a:lnTo>
                      <a:lnTo>
                        <a:pt x="151225" y="770903"/>
                      </a:lnTo>
                      <a:lnTo>
                        <a:pt x="151225" y="755836"/>
                      </a:lnTo>
                      <a:lnTo>
                        <a:pt x="0" y="755836"/>
                      </a:lnTo>
                      <a:lnTo>
                        <a:pt x="241643" y="393700"/>
                      </a:lnTo>
                      <a:close/>
                      <a:moveTo>
                        <a:pt x="906894" y="0"/>
                      </a:moveTo>
                      <a:lnTo>
                        <a:pt x="912182" y="264"/>
                      </a:lnTo>
                      <a:lnTo>
                        <a:pt x="917469" y="529"/>
                      </a:lnTo>
                      <a:lnTo>
                        <a:pt x="932539" y="793"/>
                      </a:lnTo>
                      <a:lnTo>
                        <a:pt x="947344" y="1586"/>
                      </a:lnTo>
                      <a:lnTo>
                        <a:pt x="962414" y="2380"/>
                      </a:lnTo>
                      <a:lnTo>
                        <a:pt x="977484" y="3702"/>
                      </a:lnTo>
                      <a:lnTo>
                        <a:pt x="989645" y="5288"/>
                      </a:lnTo>
                      <a:lnTo>
                        <a:pt x="1002335" y="6610"/>
                      </a:lnTo>
                      <a:lnTo>
                        <a:pt x="1020313" y="8725"/>
                      </a:lnTo>
                      <a:lnTo>
                        <a:pt x="1029038" y="10047"/>
                      </a:lnTo>
                      <a:lnTo>
                        <a:pt x="1038291" y="11369"/>
                      </a:lnTo>
                      <a:lnTo>
                        <a:pt x="1044636" y="12691"/>
                      </a:lnTo>
                      <a:lnTo>
                        <a:pt x="1050981" y="14277"/>
                      </a:lnTo>
                      <a:lnTo>
                        <a:pt x="1064465" y="17186"/>
                      </a:lnTo>
                      <a:lnTo>
                        <a:pt x="1077419" y="20358"/>
                      </a:lnTo>
                      <a:lnTo>
                        <a:pt x="1101478" y="26175"/>
                      </a:lnTo>
                      <a:lnTo>
                        <a:pt x="1113375" y="29348"/>
                      </a:lnTo>
                      <a:lnTo>
                        <a:pt x="1125008" y="32521"/>
                      </a:lnTo>
                      <a:lnTo>
                        <a:pt x="1134790" y="35693"/>
                      </a:lnTo>
                      <a:lnTo>
                        <a:pt x="1144572" y="38866"/>
                      </a:lnTo>
                      <a:lnTo>
                        <a:pt x="1157791" y="43625"/>
                      </a:lnTo>
                      <a:lnTo>
                        <a:pt x="1171274" y="48384"/>
                      </a:lnTo>
                      <a:lnTo>
                        <a:pt x="1184493" y="53408"/>
                      </a:lnTo>
                      <a:lnTo>
                        <a:pt x="1197448" y="58431"/>
                      </a:lnTo>
                      <a:lnTo>
                        <a:pt x="1206701" y="62397"/>
                      </a:lnTo>
                      <a:lnTo>
                        <a:pt x="1226794" y="71651"/>
                      </a:lnTo>
                      <a:lnTo>
                        <a:pt x="1246887" y="81434"/>
                      </a:lnTo>
                      <a:lnTo>
                        <a:pt x="1266716" y="91745"/>
                      </a:lnTo>
                      <a:lnTo>
                        <a:pt x="1285751" y="102321"/>
                      </a:lnTo>
                      <a:lnTo>
                        <a:pt x="1304786" y="113690"/>
                      </a:lnTo>
                      <a:lnTo>
                        <a:pt x="1323557" y="125588"/>
                      </a:lnTo>
                      <a:lnTo>
                        <a:pt x="1341800" y="138015"/>
                      </a:lnTo>
                      <a:lnTo>
                        <a:pt x="1359513" y="151234"/>
                      </a:lnTo>
                      <a:lnTo>
                        <a:pt x="1377227" y="164718"/>
                      </a:lnTo>
                      <a:lnTo>
                        <a:pt x="1394411" y="178731"/>
                      </a:lnTo>
                      <a:lnTo>
                        <a:pt x="1411067" y="193538"/>
                      </a:lnTo>
                      <a:lnTo>
                        <a:pt x="1427459" y="208608"/>
                      </a:lnTo>
                      <a:lnTo>
                        <a:pt x="1443322" y="224207"/>
                      </a:lnTo>
                      <a:lnTo>
                        <a:pt x="1458920" y="240336"/>
                      </a:lnTo>
                      <a:lnTo>
                        <a:pt x="1473725" y="257257"/>
                      </a:lnTo>
                      <a:lnTo>
                        <a:pt x="1488531" y="274178"/>
                      </a:lnTo>
                      <a:lnTo>
                        <a:pt x="1492496" y="279466"/>
                      </a:lnTo>
                      <a:lnTo>
                        <a:pt x="1509152" y="300353"/>
                      </a:lnTo>
                      <a:lnTo>
                        <a:pt x="1517348" y="311194"/>
                      </a:lnTo>
                      <a:lnTo>
                        <a:pt x="1525544" y="322034"/>
                      </a:lnTo>
                      <a:lnTo>
                        <a:pt x="1527130" y="325207"/>
                      </a:lnTo>
                      <a:lnTo>
                        <a:pt x="1528981" y="328115"/>
                      </a:lnTo>
                      <a:lnTo>
                        <a:pt x="1536648" y="339748"/>
                      </a:lnTo>
                      <a:lnTo>
                        <a:pt x="1544050" y="351382"/>
                      </a:lnTo>
                      <a:lnTo>
                        <a:pt x="1551453" y="362751"/>
                      </a:lnTo>
                      <a:lnTo>
                        <a:pt x="1558591" y="374913"/>
                      </a:lnTo>
                      <a:lnTo>
                        <a:pt x="1565465" y="386811"/>
                      </a:lnTo>
                      <a:lnTo>
                        <a:pt x="1572075" y="399237"/>
                      </a:lnTo>
                      <a:lnTo>
                        <a:pt x="1578684" y="411400"/>
                      </a:lnTo>
                      <a:lnTo>
                        <a:pt x="1585029" y="423826"/>
                      </a:lnTo>
                      <a:lnTo>
                        <a:pt x="1591110" y="436253"/>
                      </a:lnTo>
                      <a:lnTo>
                        <a:pt x="1596927" y="449208"/>
                      </a:lnTo>
                      <a:lnTo>
                        <a:pt x="1602214" y="461899"/>
                      </a:lnTo>
                      <a:lnTo>
                        <a:pt x="1607766" y="474854"/>
                      </a:lnTo>
                      <a:lnTo>
                        <a:pt x="1612789" y="488074"/>
                      </a:lnTo>
                      <a:lnTo>
                        <a:pt x="1617548" y="501294"/>
                      </a:lnTo>
                      <a:lnTo>
                        <a:pt x="1622571" y="514249"/>
                      </a:lnTo>
                      <a:lnTo>
                        <a:pt x="1626801" y="527734"/>
                      </a:lnTo>
                      <a:lnTo>
                        <a:pt x="1631032" y="541482"/>
                      </a:lnTo>
                      <a:lnTo>
                        <a:pt x="1634997" y="554702"/>
                      </a:lnTo>
                      <a:lnTo>
                        <a:pt x="1638170" y="568451"/>
                      </a:lnTo>
                      <a:lnTo>
                        <a:pt x="1641871" y="582463"/>
                      </a:lnTo>
                      <a:lnTo>
                        <a:pt x="1645044" y="596212"/>
                      </a:lnTo>
                      <a:lnTo>
                        <a:pt x="1647688" y="610225"/>
                      </a:lnTo>
                      <a:lnTo>
                        <a:pt x="1650596" y="624502"/>
                      </a:lnTo>
                      <a:lnTo>
                        <a:pt x="1652975" y="638515"/>
                      </a:lnTo>
                      <a:lnTo>
                        <a:pt x="1655090" y="652793"/>
                      </a:lnTo>
                      <a:lnTo>
                        <a:pt x="1656941" y="667334"/>
                      </a:lnTo>
                      <a:lnTo>
                        <a:pt x="1658263" y="681876"/>
                      </a:lnTo>
                      <a:lnTo>
                        <a:pt x="1659585" y="696154"/>
                      </a:lnTo>
                      <a:lnTo>
                        <a:pt x="1660642" y="710695"/>
                      </a:lnTo>
                      <a:lnTo>
                        <a:pt x="1661435" y="725501"/>
                      </a:lnTo>
                      <a:lnTo>
                        <a:pt x="1661700" y="740308"/>
                      </a:lnTo>
                      <a:lnTo>
                        <a:pt x="1661700" y="754849"/>
                      </a:lnTo>
                      <a:lnTo>
                        <a:pt x="1812925" y="754849"/>
                      </a:lnTo>
                      <a:lnTo>
                        <a:pt x="1571282" y="1117600"/>
                      </a:lnTo>
                      <a:lnTo>
                        <a:pt x="1329638" y="754849"/>
                      </a:lnTo>
                      <a:lnTo>
                        <a:pt x="1480864" y="754849"/>
                      </a:lnTo>
                      <a:lnTo>
                        <a:pt x="1480599" y="742158"/>
                      </a:lnTo>
                      <a:lnTo>
                        <a:pt x="1480070" y="729467"/>
                      </a:lnTo>
                      <a:lnTo>
                        <a:pt x="1479277" y="716512"/>
                      </a:lnTo>
                      <a:lnTo>
                        <a:pt x="1478484" y="704085"/>
                      </a:lnTo>
                      <a:lnTo>
                        <a:pt x="1477162" y="691394"/>
                      </a:lnTo>
                      <a:lnTo>
                        <a:pt x="1475576" y="678703"/>
                      </a:lnTo>
                      <a:lnTo>
                        <a:pt x="1473725" y="666277"/>
                      </a:lnTo>
                      <a:lnTo>
                        <a:pt x="1471610" y="654115"/>
                      </a:lnTo>
                      <a:lnTo>
                        <a:pt x="1469231" y="641952"/>
                      </a:lnTo>
                      <a:lnTo>
                        <a:pt x="1466851" y="629790"/>
                      </a:lnTo>
                      <a:lnTo>
                        <a:pt x="1463943" y="617628"/>
                      </a:lnTo>
                      <a:lnTo>
                        <a:pt x="1460771" y="605730"/>
                      </a:lnTo>
                      <a:lnTo>
                        <a:pt x="1457334" y="593832"/>
                      </a:lnTo>
                      <a:lnTo>
                        <a:pt x="1453897" y="581935"/>
                      </a:lnTo>
                      <a:lnTo>
                        <a:pt x="1449931" y="570301"/>
                      </a:lnTo>
                      <a:lnTo>
                        <a:pt x="1445965" y="558668"/>
                      </a:lnTo>
                      <a:lnTo>
                        <a:pt x="1441471" y="547299"/>
                      </a:lnTo>
                      <a:lnTo>
                        <a:pt x="1436976" y="535930"/>
                      </a:lnTo>
                      <a:lnTo>
                        <a:pt x="1432482" y="524825"/>
                      </a:lnTo>
                      <a:lnTo>
                        <a:pt x="1427194" y="513721"/>
                      </a:lnTo>
                      <a:lnTo>
                        <a:pt x="1421907" y="502616"/>
                      </a:lnTo>
                      <a:lnTo>
                        <a:pt x="1416619" y="492040"/>
                      </a:lnTo>
                      <a:lnTo>
                        <a:pt x="1410803" y="481464"/>
                      </a:lnTo>
                      <a:lnTo>
                        <a:pt x="1404986" y="470624"/>
                      </a:lnTo>
                      <a:lnTo>
                        <a:pt x="1398906" y="460313"/>
                      </a:lnTo>
                      <a:lnTo>
                        <a:pt x="1392561" y="450001"/>
                      </a:lnTo>
                      <a:lnTo>
                        <a:pt x="1385951" y="439954"/>
                      </a:lnTo>
                      <a:lnTo>
                        <a:pt x="1379342" y="429907"/>
                      </a:lnTo>
                      <a:lnTo>
                        <a:pt x="1372468" y="420125"/>
                      </a:lnTo>
                      <a:lnTo>
                        <a:pt x="1365065" y="410342"/>
                      </a:lnTo>
                      <a:lnTo>
                        <a:pt x="1357662" y="400824"/>
                      </a:lnTo>
                      <a:lnTo>
                        <a:pt x="1350524" y="391570"/>
                      </a:lnTo>
                      <a:lnTo>
                        <a:pt x="1349202" y="390248"/>
                      </a:lnTo>
                      <a:lnTo>
                        <a:pt x="1338363" y="377293"/>
                      </a:lnTo>
                      <a:lnTo>
                        <a:pt x="1326730" y="364602"/>
                      </a:lnTo>
                      <a:lnTo>
                        <a:pt x="1315097" y="352175"/>
                      </a:lnTo>
                      <a:lnTo>
                        <a:pt x="1302936" y="340277"/>
                      </a:lnTo>
                      <a:lnTo>
                        <a:pt x="1290510" y="328644"/>
                      </a:lnTo>
                      <a:lnTo>
                        <a:pt x="1277555" y="317804"/>
                      </a:lnTo>
                      <a:lnTo>
                        <a:pt x="1264601" y="306699"/>
                      </a:lnTo>
                      <a:lnTo>
                        <a:pt x="1251117" y="296387"/>
                      </a:lnTo>
                      <a:lnTo>
                        <a:pt x="1237369" y="286340"/>
                      </a:lnTo>
                      <a:lnTo>
                        <a:pt x="1223093" y="276822"/>
                      </a:lnTo>
                      <a:lnTo>
                        <a:pt x="1208816" y="267568"/>
                      </a:lnTo>
                      <a:lnTo>
                        <a:pt x="1194275" y="258579"/>
                      </a:lnTo>
                      <a:lnTo>
                        <a:pt x="1179206" y="250383"/>
                      </a:lnTo>
                      <a:lnTo>
                        <a:pt x="1163872" y="242451"/>
                      </a:lnTo>
                      <a:lnTo>
                        <a:pt x="1148802" y="234783"/>
                      </a:lnTo>
                      <a:lnTo>
                        <a:pt x="1132939" y="227909"/>
                      </a:lnTo>
                      <a:lnTo>
                        <a:pt x="1128709" y="226058"/>
                      </a:lnTo>
                      <a:lnTo>
                        <a:pt x="1117869" y="221828"/>
                      </a:lnTo>
                      <a:lnTo>
                        <a:pt x="1107294" y="217862"/>
                      </a:lnTo>
                      <a:lnTo>
                        <a:pt x="1096455" y="213896"/>
                      </a:lnTo>
                      <a:lnTo>
                        <a:pt x="1085615" y="210194"/>
                      </a:lnTo>
                      <a:lnTo>
                        <a:pt x="1073454" y="206229"/>
                      </a:lnTo>
                      <a:lnTo>
                        <a:pt x="1063672" y="203585"/>
                      </a:lnTo>
                      <a:lnTo>
                        <a:pt x="1054418" y="200676"/>
                      </a:lnTo>
                      <a:lnTo>
                        <a:pt x="1034590" y="196182"/>
                      </a:lnTo>
                      <a:lnTo>
                        <a:pt x="1026130" y="194066"/>
                      </a:lnTo>
                      <a:lnTo>
                        <a:pt x="1017141" y="192216"/>
                      </a:lnTo>
                      <a:lnTo>
                        <a:pt x="1007094" y="190365"/>
                      </a:lnTo>
                      <a:lnTo>
                        <a:pt x="997048" y="188778"/>
                      </a:lnTo>
                      <a:lnTo>
                        <a:pt x="976690" y="186134"/>
                      </a:lnTo>
                      <a:lnTo>
                        <a:pt x="961356" y="184019"/>
                      </a:lnTo>
                      <a:lnTo>
                        <a:pt x="948930" y="183226"/>
                      </a:lnTo>
                      <a:lnTo>
                        <a:pt x="936505" y="182169"/>
                      </a:lnTo>
                      <a:lnTo>
                        <a:pt x="923550" y="181904"/>
                      </a:lnTo>
                      <a:lnTo>
                        <a:pt x="911124" y="181640"/>
                      </a:lnTo>
                      <a:lnTo>
                        <a:pt x="899756" y="181640"/>
                      </a:lnTo>
                      <a:lnTo>
                        <a:pt x="888916" y="181904"/>
                      </a:lnTo>
                      <a:lnTo>
                        <a:pt x="877548" y="182169"/>
                      </a:lnTo>
                      <a:lnTo>
                        <a:pt x="866708" y="182697"/>
                      </a:lnTo>
                      <a:lnTo>
                        <a:pt x="855604" y="183755"/>
                      </a:lnTo>
                      <a:lnTo>
                        <a:pt x="844765" y="184548"/>
                      </a:lnTo>
                      <a:lnTo>
                        <a:pt x="833661" y="186134"/>
                      </a:lnTo>
                      <a:lnTo>
                        <a:pt x="822821" y="187721"/>
                      </a:lnTo>
                      <a:lnTo>
                        <a:pt x="811982" y="189307"/>
                      </a:lnTo>
                      <a:lnTo>
                        <a:pt x="801142" y="190894"/>
                      </a:lnTo>
                      <a:lnTo>
                        <a:pt x="790302" y="193273"/>
                      </a:lnTo>
                      <a:lnTo>
                        <a:pt x="779463" y="195653"/>
                      </a:lnTo>
                      <a:lnTo>
                        <a:pt x="768888" y="198032"/>
                      </a:lnTo>
                      <a:lnTo>
                        <a:pt x="758312" y="200676"/>
                      </a:lnTo>
                      <a:lnTo>
                        <a:pt x="747473" y="203849"/>
                      </a:lnTo>
                      <a:lnTo>
                        <a:pt x="737162" y="206757"/>
                      </a:lnTo>
                      <a:lnTo>
                        <a:pt x="726587" y="210194"/>
                      </a:lnTo>
                      <a:lnTo>
                        <a:pt x="716276" y="213896"/>
                      </a:lnTo>
                      <a:lnTo>
                        <a:pt x="705965" y="217598"/>
                      </a:lnTo>
                      <a:lnTo>
                        <a:pt x="695390" y="221563"/>
                      </a:lnTo>
                      <a:lnTo>
                        <a:pt x="685079" y="225794"/>
                      </a:lnTo>
                      <a:lnTo>
                        <a:pt x="675033" y="230024"/>
                      </a:lnTo>
                      <a:lnTo>
                        <a:pt x="664986" y="234519"/>
                      </a:lnTo>
                      <a:lnTo>
                        <a:pt x="654940" y="239542"/>
                      </a:lnTo>
                      <a:lnTo>
                        <a:pt x="644893" y="244302"/>
                      </a:lnTo>
                      <a:lnTo>
                        <a:pt x="635111" y="249589"/>
                      </a:lnTo>
                      <a:lnTo>
                        <a:pt x="625329" y="254877"/>
                      </a:lnTo>
                      <a:lnTo>
                        <a:pt x="615547" y="260430"/>
                      </a:lnTo>
                      <a:lnTo>
                        <a:pt x="606029" y="266511"/>
                      </a:lnTo>
                      <a:lnTo>
                        <a:pt x="596512" y="272327"/>
                      </a:lnTo>
                      <a:lnTo>
                        <a:pt x="586994" y="278673"/>
                      </a:lnTo>
                      <a:lnTo>
                        <a:pt x="577476" y="285283"/>
                      </a:lnTo>
                      <a:lnTo>
                        <a:pt x="574039" y="287662"/>
                      </a:lnTo>
                      <a:lnTo>
                        <a:pt x="570074" y="290042"/>
                      </a:lnTo>
                      <a:lnTo>
                        <a:pt x="565843" y="292157"/>
                      </a:lnTo>
                      <a:lnTo>
                        <a:pt x="561878" y="294008"/>
                      </a:lnTo>
                      <a:lnTo>
                        <a:pt x="557383" y="295859"/>
                      </a:lnTo>
                      <a:lnTo>
                        <a:pt x="553153" y="296916"/>
                      </a:lnTo>
                      <a:lnTo>
                        <a:pt x="548923" y="298503"/>
                      </a:lnTo>
                      <a:lnTo>
                        <a:pt x="544693" y="299560"/>
                      </a:lnTo>
                      <a:lnTo>
                        <a:pt x="540463" y="300353"/>
                      </a:lnTo>
                      <a:lnTo>
                        <a:pt x="536233" y="300882"/>
                      </a:lnTo>
                      <a:lnTo>
                        <a:pt x="531474" y="301411"/>
                      </a:lnTo>
                      <a:lnTo>
                        <a:pt x="527244" y="301675"/>
                      </a:lnTo>
                      <a:lnTo>
                        <a:pt x="523014" y="301411"/>
                      </a:lnTo>
                      <a:lnTo>
                        <a:pt x="518519" y="301411"/>
                      </a:lnTo>
                      <a:lnTo>
                        <a:pt x="514289" y="300618"/>
                      </a:lnTo>
                      <a:lnTo>
                        <a:pt x="510059" y="300089"/>
                      </a:lnTo>
                      <a:lnTo>
                        <a:pt x="505829" y="299296"/>
                      </a:lnTo>
                      <a:lnTo>
                        <a:pt x="501335" y="298238"/>
                      </a:lnTo>
                      <a:lnTo>
                        <a:pt x="497369" y="296916"/>
                      </a:lnTo>
                      <a:lnTo>
                        <a:pt x="493139" y="295594"/>
                      </a:lnTo>
                      <a:lnTo>
                        <a:pt x="489173" y="293744"/>
                      </a:lnTo>
                      <a:lnTo>
                        <a:pt x="485208" y="291893"/>
                      </a:lnTo>
                      <a:lnTo>
                        <a:pt x="481242" y="290042"/>
                      </a:lnTo>
                      <a:lnTo>
                        <a:pt x="477805" y="287662"/>
                      </a:lnTo>
                      <a:lnTo>
                        <a:pt x="474104" y="285283"/>
                      </a:lnTo>
                      <a:lnTo>
                        <a:pt x="470402" y="282639"/>
                      </a:lnTo>
                      <a:lnTo>
                        <a:pt x="466701" y="279731"/>
                      </a:lnTo>
                      <a:lnTo>
                        <a:pt x="463264" y="276558"/>
                      </a:lnTo>
                      <a:lnTo>
                        <a:pt x="460356" y="273649"/>
                      </a:lnTo>
                      <a:lnTo>
                        <a:pt x="457183" y="270212"/>
                      </a:lnTo>
                      <a:lnTo>
                        <a:pt x="454275" y="266511"/>
                      </a:lnTo>
                      <a:lnTo>
                        <a:pt x="451367" y="262809"/>
                      </a:lnTo>
                      <a:lnTo>
                        <a:pt x="448987" y="258843"/>
                      </a:lnTo>
                      <a:lnTo>
                        <a:pt x="446608" y="254877"/>
                      </a:lnTo>
                      <a:lnTo>
                        <a:pt x="444493" y="251176"/>
                      </a:lnTo>
                      <a:lnTo>
                        <a:pt x="442642" y="246681"/>
                      </a:lnTo>
                      <a:lnTo>
                        <a:pt x="440792" y="242451"/>
                      </a:lnTo>
                      <a:lnTo>
                        <a:pt x="439205" y="238220"/>
                      </a:lnTo>
                      <a:lnTo>
                        <a:pt x="438148" y="233990"/>
                      </a:lnTo>
                      <a:lnTo>
                        <a:pt x="437090" y="229760"/>
                      </a:lnTo>
                      <a:lnTo>
                        <a:pt x="436297" y="225529"/>
                      </a:lnTo>
                      <a:lnTo>
                        <a:pt x="435768" y="221299"/>
                      </a:lnTo>
                      <a:lnTo>
                        <a:pt x="435240" y="216804"/>
                      </a:lnTo>
                      <a:lnTo>
                        <a:pt x="434975" y="212310"/>
                      </a:lnTo>
                      <a:lnTo>
                        <a:pt x="434975" y="208079"/>
                      </a:lnTo>
                      <a:lnTo>
                        <a:pt x="435240" y="203849"/>
                      </a:lnTo>
                      <a:lnTo>
                        <a:pt x="436033" y="199354"/>
                      </a:lnTo>
                      <a:lnTo>
                        <a:pt x="436562" y="194860"/>
                      </a:lnTo>
                      <a:lnTo>
                        <a:pt x="437355" y="190629"/>
                      </a:lnTo>
                      <a:lnTo>
                        <a:pt x="438412" y="186663"/>
                      </a:lnTo>
                      <a:lnTo>
                        <a:pt x="439734" y="182433"/>
                      </a:lnTo>
                      <a:lnTo>
                        <a:pt x="441056" y="178203"/>
                      </a:lnTo>
                      <a:lnTo>
                        <a:pt x="442907" y="174237"/>
                      </a:lnTo>
                      <a:lnTo>
                        <a:pt x="444757" y="170271"/>
                      </a:lnTo>
                      <a:lnTo>
                        <a:pt x="446608" y="166305"/>
                      </a:lnTo>
                      <a:lnTo>
                        <a:pt x="448987" y="162603"/>
                      </a:lnTo>
                      <a:lnTo>
                        <a:pt x="451367" y="159166"/>
                      </a:lnTo>
                      <a:lnTo>
                        <a:pt x="454011" y="155465"/>
                      </a:lnTo>
                      <a:lnTo>
                        <a:pt x="456919" y="152027"/>
                      </a:lnTo>
                      <a:lnTo>
                        <a:pt x="460091" y="148590"/>
                      </a:lnTo>
                      <a:lnTo>
                        <a:pt x="463000" y="145418"/>
                      </a:lnTo>
                      <a:lnTo>
                        <a:pt x="466437" y="142245"/>
                      </a:lnTo>
                      <a:lnTo>
                        <a:pt x="470138" y="139601"/>
                      </a:lnTo>
                      <a:lnTo>
                        <a:pt x="473839" y="136693"/>
                      </a:lnTo>
                      <a:lnTo>
                        <a:pt x="486001" y="128232"/>
                      </a:lnTo>
                      <a:lnTo>
                        <a:pt x="498162" y="120300"/>
                      </a:lnTo>
                      <a:lnTo>
                        <a:pt x="510588" y="112368"/>
                      </a:lnTo>
                      <a:lnTo>
                        <a:pt x="522749" y="105229"/>
                      </a:lnTo>
                      <a:lnTo>
                        <a:pt x="535440" y="97826"/>
                      </a:lnTo>
                      <a:lnTo>
                        <a:pt x="548130" y="90688"/>
                      </a:lnTo>
                      <a:lnTo>
                        <a:pt x="560820" y="83813"/>
                      </a:lnTo>
                      <a:lnTo>
                        <a:pt x="573511" y="77468"/>
                      </a:lnTo>
                      <a:lnTo>
                        <a:pt x="586730" y="71387"/>
                      </a:lnTo>
                      <a:lnTo>
                        <a:pt x="599949" y="65306"/>
                      </a:lnTo>
                      <a:lnTo>
                        <a:pt x="612903" y="59489"/>
                      </a:lnTo>
                      <a:lnTo>
                        <a:pt x="626122" y="53937"/>
                      </a:lnTo>
                      <a:lnTo>
                        <a:pt x="639341" y="48649"/>
                      </a:lnTo>
                      <a:lnTo>
                        <a:pt x="652825" y="43890"/>
                      </a:lnTo>
                      <a:lnTo>
                        <a:pt x="666572" y="39395"/>
                      </a:lnTo>
                      <a:lnTo>
                        <a:pt x="680056" y="34636"/>
                      </a:lnTo>
                      <a:lnTo>
                        <a:pt x="693539" y="30670"/>
                      </a:lnTo>
                      <a:lnTo>
                        <a:pt x="707287" y="26704"/>
                      </a:lnTo>
                      <a:lnTo>
                        <a:pt x="721035" y="23267"/>
                      </a:lnTo>
                      <a:lnTo>
                        <a:pt x="735047" y="19830"/>
                      </a:lnTo>
                      <a:lnTo>
                        <a:pt x="748795" y="16657"/>
                      </a:lnTo>
                      <a:lnTo>
                        <a:pt x="762807" y="14013"/>
                      </a:lnTo>
                      <a:lnTo>
                        <a:pt x="776819" y="11369"/>
                      </a:lnTo>
                      <a:lnTo>
                        <a:pt x="790831" y="9254"/>
                      </a:lnTo>
                      <a:lnTo>
                        <a:pt x="805108" y="7139"/>
                      </a:lnTo>
                      <a:lnTo>
                        <a:pt x="819120" y="5288"/>
                      </a:lnTo>
                      <a:lnTo>
                        <a:pt x="833396" y="3702"/>
                      </a:lnTo>
                      <a:lnTo>
                        <a:pt x="847408" y="2380"/>
                      </a:lnTo>
                      <a:lnTo>
                        <a:pt x="861685" y="1586"/>
                      </a:lnTo>
                      <a:lnTo>
                        <a:pt x="876226" y="793"/>
                      </a:lnTo>
                      <a:lnTo>
                        <a:pt x="890502" y="264"/>
                      </a:lnTo>
                      <a:lnTo>
                        <a:pt x="904779" y="264"/>
                      </a:lnTo>
                      <a:lnTo>
                        <a:pt x="90689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/>
                <a:p>
                  <a:pPr algn="ctr">
                    <a:defRPr/>
                  </a:pPr>
                  <a:endParaRPr lang="zh-CN" altLang="en-US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1015628" y="1995237"/>
              <a:ext cx="1544432" cy="2100709"/>
              <a:chOff x="1015628" y="1995237"/>
              <a:chExt cx="1544432" cy="2100709"/>
            </a:xfrm>
          </p:grpSpPr>
          <p:sp>
            <p:nvSpPr>
              <p:cNvPr id="17" name="MH_Other_4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blackWhite">
              <a:xfrm flipH="1">
                <a:off x="1055532" y="1995237"/>
                <a:ext cx="685371" cy="1640666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9972" tIns="34986" rIns="69972" bIns="34986" anchor="ctr"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900">
                  <a:solidFill>
                    <a:srgbClr val="4D4D4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MH_Other_5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blackWhite">
              <a:xfrm flipH="1">
                <a:off x="1754986" y="1995237"/>
                <a:ext cx="0" cy="1631278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9972" tIns="34986" rIns="69972" bIns="34986" anchor="ctr"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900">
                  <a:solidFill>
                    <a:srgbClr val="4D4D4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MH_Other_6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blackWhite">
              <a:xfrm>
                <a:off x="1762027" y="1999929"/>
                <a:ext cx="713537" cy="1589029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9972" tIns="34986" rIns="69972" bIns="34986" anchor="ctr"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900">
                  <a:solidFill>
                    <a:srgbClr val="4D4D4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MH_SubTitle_2"/>
              <p:cNvSpPr/>
              <p:nvPr>
                <p:custDataLst>
                  <p:tags r:id="rId9"/>
                </p:custDataLst>
              </p:nvPr>
            </p:nvSpPr>
            <p:spPr bwMode="blackWhite">
              <a:xfrm flipH="1">
                <a:off x="1015628" y="3598348"/>
                <a:ext cx="1544432" cy="497598"/>
              </a:xfrm>
              <a:custGeom>
                <a:avLst/>
                <a:gdLst>
                  <a:gd name="T0" fmla="*/ 4 w 830"/>
                  <a:gd name="T1" fmla="*/ 0 h 276"/>
                  <a:gd name="T2" fmla="*/ 0 w 830"/>
                  <a:gd name="T3" fmla="*/ 28 h 276"/>
                  <a:gd name="T4" fmla="*/ 4 w 830"/>
                  <a:gd name="T5" fmla="*/ 65 h 276"/>
                  <a:gd name="T6" fmla="*/ 16 w 830"/>
                  <a:gd name="T7" fmla="*/ 102 h 276"/>
                  <a:gd name="T8" fmla="*/ 38 w 830"/>
                  <a:gd name="T9" fmla="*/ 139 h 276"/>
                  <a:gd name="T10" fmla="*/ 74 w 830"/>
                  <a:gd name="T11" fmla="*/ 172 h 276"/>
                  <a:gd name="T12" fmla="*/ 117 w 830"/>
                  <a:gd name="T13" fmla="*/ 202 h 276"/>
                  <a:gd name="T14" fmla="*/ 161 w 830"/>
                  <a:gd name="T15" fmla="*/ 223 h 276"/>
                  <a:gd name="T16" fmla="*/ 197 w 830"/>
                  <a:gd name="T17" fmla="*/ 237 h 276"/>
                  <a:gd name="T18" fmla="*/ 239 w 830"/>
                  <a:gd name="T19" fmla="*/ 251 h 276"/>
                  <a:gd name="T20" fmla="*/ 278 w 830"/>
                  <a:gd name="T21" fmla="*/ 260 h 276"/>
                  <a:gd name="T22" fmla="*/ 317 w 830"/>
                  <a:gd name="T23" fmla="*/ 266 h 276"/>
                  <a:gd name="T24" fmla="*/ 354 w 830"/>
                  <a:gd name="T25" fmla="*/ 270 h 276"/>
                  <a:gd name="T26" fmla="*/ 402 w 830"/>
                  <a:gd name="T27" fmla="*/ 275 h 276"/>
                  <a:gd name="T28" fmla="*/ 447 w 830"/>
                  <a:gd name="T29" fmla="*/ 273 h 276"/>
                  <a:gd name="T30" fmla="*/ 490 w 830"/>
                  <a:gd name="T31" fmla="*/ 270 h 276"/>
                  <a:gd name="T32" fmla="*/ 541 w 830"/>
                  <a:gd name="T33" fmla="*/ 265 h 276"/>
                  <a:gd name="T34" fmla="*/ 579 w 830"/>
                  <a:gd name="T35" fmla="*/ 255 h 276"/>
                  <a:gd name="T36" fmla="*/ 620 w 830"/>
                  <a:gd name="T37" fmla="*/ 244 h 276"/>
                  <a:gd name="T38" fmla="*/ 659 w 830"/>
                  <a:gd name="T39" fmla="*/ 230 h 276"/>
                  <a:gd name="T40" fmla="*/ 686 w 830"/>
                  <a:gd name="T41" fmla="*/ 219 h 276"/>
                  <a:gd name="T42" fmla="*/ 715 w 830"/>
                  <a:gd name="T43" fmla="*/ 201 h 276"/>
                  <a:gd name="T44" fmla="*/ 737 w 830"/>
                  <a:gd name="T45" fmla="*/ 186 h 276"/>
                  <a:gd name="T46" fmla="*/ 762 w 830"/>
                  <a:gd name="T47" fmla="*/ 166 h 276"/>
                  <a:gd name="T48" fmla="*/ 785 w 830"/>
                  <a:gd name="T49" fmla="*/ 147 h 276"/>
                  <a:gd name="T50" fmla="*/ 800 w 830"/>
                  <a:gd name="T51" fmla="*/ 125 h 276"/>
                  <a:gd name="T52" fmla="*/ 814 w 830"/>
                  <a:gd name="T53" fmla="*/ 100 h 276"/>
                  <a:gd name="T54" fmla="*/ 824 w 830"/>
                  <a:gd name="T55" fmla="*/ 73 h 276"/>
                  <a:gd name="T56" fmla="*/ 829 w 830"/>
                  <a:gd name="T57" fmla="*/ 40 h 276"/>
                  <a:gd name="T58" fmla="*/ 827 w 830"/>
                  <a:gd name="T59" fmla="*/ 1 h 276"/>
                  <a:gd name="T60" fmla="*/ 4 w 830"/>
                  <a:gd name="T61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30" h="276">
                    <a:moveTo>
                      <a:pt x="4" y="0"/>
                    </a:moveTo>
                    <a:lnTo>
                      <a:pt x="0" y="28"/>
                    </a:lnTo>
                    <a:lnTo>
                      <a:pt x="4" y="65"/>
                    </a:lnTo>
                    <a:lnTo>
                      <a:pt x="16" y="102"/>
                    </a:lnTo>
                    <a:lnTo>
                      <a:pt x="38" y="139"/>
                    </a:lnTo>
                    <a:lnTo>
                      <a:pt x="74" y="172"/>
                    </a:lnTo>
                    <a:lnTo>
                      <a:pt x="117" y="202"/>
                    </a:lnTo>
                    <a:lnTo>
                      <a:pt x="161" y="223"/>
                    </a:lnTo>
                    <a:lnTo>
                      <a:pt x="197" y="237"/>
                    </a:lnTo>
                    <a:lnTo>
                      <a:pt x="239" y="251"/>
                    </a:lnTo>
                    <a:lnTo>
                      <a:pt x="278" y="260"/>
                    </a:lnTo>
                    <a:lnTo>
                      <a:pt x="317" y="266"/>
                    </a:lnTo>
                    <a:lnTo>
                      <a:pt x="354" y="270"/>
                    </a:lnTo>
                    <a:lnTo>
                      <a:pt x="402" y="275"/>
                    </a:lnTo>
                    <a:lnTo>
                      <a:pt x="447" y="273"/>
                    </a:lnTo>
                    <a:lnTo>
                      <a:pt x="490" y="270"/>
                    </a:lnTo>
                    <a:lnTo>
                      <a:pt x="541" y="265"/>
                    </a:lnTo>
                    <a:lnTo>
                      <a:pt x="579" y="255"/>
                    </a:lnTo>
                    <a:lnTo>
                      <a:pt x="620" y="244"/>
                    </a:lnTo>
                    <a:lnTo>
                      <a:pt x="659" y="230"/>
                    </a:lnTo>
                    <a:lnTo>
                      <a:pt x="686" y="219"/>
                    </a:lnTo>
                    <a:lnTo>
                      <a:pt x="715" y="201"/>
                    </a:lnTo>
                    <a:lnTo>
                      <a:pt x="737" y="186"/>
                    </a:lnTo>
                    <a:lnTo>
                      <a:pt x="762" y="166"/>
                    </a:lnTo>
                    <a:lnTo>
                      <a:pt x="785" y="147"/>
                    </a:lnTo>
                    <a:lnTo>
                      <a:pt x="800" y="125"/>
                    </a:lnTo>
                    <a:lnTo>
                      <a:pt x="814" y="100"/>
                    </a:lnTo>
                    <a:lnTo>
                      <a:pt x="824" y="73"/>
                    </a:lnTo>
                    <a:lnTo>
                      <a:pt x="829" y="40"/>
                    </a:lnTo>
                    <a:lnTo>
                      <a:pt x="827" y="1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9C76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6600000" algn="t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r>
                  <a:rPr lang="en-US" altLang="zh-CN" dirty="0">
                    <a:solidFill>
                      <a:prstClr val="black"/>
                    </a:solidFill>
                    <a:cs typeface="+mn-ea"/>
                    <a:sym typeface="+mn-lt"/>
                  </a:rPr>
                  <a:t> </a:t>
                </a:r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文本框 2"/>
              <p:cNvSpPr txBox="1"/>
              <p:nvPr/>
            </p:nvSpPr>
            <p:spPr>
              <a:xfrm>
                <a:off x="1428919" y="3654953"/>
                <a:ext cx="65224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30%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508204" y="3173512"/>
              <a:ext cx="1546780" cy="2098360"/>
              <a:chOff x="4508204" y="3173512"/>
              <a:chExt cx="1546780" cy="2098360"/>
            </a:xfrm>
          </p:grpSpPr>
          <p:sp>
            <p:nvSpPr>
              <p:cNvPr id="12" name="MH_Other_7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blackWhite">
              <a:xfrm flipH="1">
                <a:off x="4552801" y="3173512"/>
                <a:ext cx="683024" cy="1638318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9972" tIns="34986" rIns="69972" bIns="34986" anchor="ctr"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900">
                  <a:solidFill>
                    <a:srgbClr val="4D4D4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MH_Other_8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blackWhite">
              <a:xfrm flipH="1">
                <a:off x="5247562" y="3173512"/>
                <a:ext cx="0" cy="1628930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9972" tIns="34986" rIns="69972" bIns="34986" anchor="ctr"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900">
                  <a:solidFill>
                    <a:srgbClr val="4D4D4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MH_Other_9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blackWhite">
              <a:xfrm>
                <a:off x="5256950" y="3175861"/>
                <a:ext cx="722926" cy="1598416"/>
              </a:xfrm>
              <a:prstGeom prst="line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9972" tIns="34986" rIns="69972" bIns="34986" anchor="ctr"/>
              <a:lstStyle/>
              <a:p>
                <a:pPr>
                  <a:lnSpc>
                    <a:spcPct val="120000"/>
                  </a:lnSpc>
                  <a:defRPr/>
                </a:pPr>
                <a:endParaRPr lang="zh-CN" altLang="en-US" sz="900">
                  <a:solidFill>
                    <a:srgbClr val="4D4D4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MH_SubTitle_1"/>
              <p:cNvSpPr/>
              <p:nvPr>
                <p:custDataLst>
                  <p:tags r:id="rId5"/>
                </p:custDataLst>
              </p:nvPr>
            </p:nvSpPr>
            <p:spPr bwMode="blackWhite">
              <a:xfrm flipH="1">
                <a:off x="4508204" y="4774274"/>
                <a:ext cx="1546780" cy="497598"/>
              </a:xfrm>
              <a:custGeom>
                <a:avLst/>
                <a:gdLst>
                  <a:gd name="T0" fmla="*/ 4 w 830"/>
                  <a:gd name="T1" fmla="*/ 0 h 276"/>
                  <a:gd name="T2" fmla="*/ 0 w 830"/>
                  <a:gd name="T3" fmla="*/ 28 h 276"/>
                  <a:gd name="T4" fmla="*/ 4 w 830"/>
                  <a:gd name="T5" fmla="*/ 65 h 276"/>
                  <a:gd name="T6" fmla="*/ 16 w 830"/>
                  <a:gd name="T7" fmla="*/ 102 h 276"/>
                  <a:gd name="T8" fmla="*/ 38 w 830"/>
                  <a:gd name="T9" fmla="*/ 139 h 276"/>
                  <a:gd name="T10" fmla="*/ 74 w 830"/>
                  <a:gd name="T11" fmla="*/ 172 h 276"/>
                  <a:gd name="T12" fmla="*/ 117 w 830"/>
                  <a:gd name="T13" fmla="*/ 202 h 276"/>
                  <a:gd name="T14" fmla="*/ 161 w 830"/>
                  <a:gd name="T15" fmla="*/ 223 h 276"/>
                  <a:gd name="T16" fmla="*/ 197 w 830"/>
                  <a:gd name="T17" fmla="*/ 237 h 276"/>
                  <a:gd name="T18" fmla="*/ 239 w 830"/>
                  <a:gd name="T19" fmla="*/ 251 h 276"/>
                  <a:gd name="T20" fmla="*/ 278 w 830"/>
                  <a:gd name="T21" fmla="*/ 260 h 276"/>
                  <a:gd name="T22" fmla="*/ 317 w 830"/>
                  <a:gd name="T23" fmla="*/ 266 h 276"/>
                  <a:gd name="T24" fmla="*/ 354 w 830"/>
                  <a:gd name="T25" fmla="*/ 270 h 276"/>
                  <a:gd name="T26" fmla="*/ 402 w 830"/>
                  <a:gd name="T27" fmla="*/ 275 h 276"/>
                  <a:gd name="T28" fmla="*/ 447 w 830"/>
                  <a:gd name="T29" fmla="*/ 273 h 276"/>
                  <a:gd name="T30" fmla="*/ 490 w 830"/>
                  <a:gd name="T31" fmla="*/ 270 h 276"/>
                  <a:gd name="T32" fmla="*/ 541 w 830"/>
                  <a:gd name="T33" fmla="*/ 265 h 276"/>
                  <a:gd name="T34" fmla="*/ 579 w 830"/>
                  <a:gd name="T35" fmla="*/ 255 h 276"/>
                  <a:gd name="T36" fmla="*/ 620 w 830"/>
                  <a:gd name="T37" fmla="*/ 244 h 276"/>
                  <a:gd name="T38" fmla="*/ 659 w 830"/>
                  <a:gd name="T39" fmla="*/ 230 h 276"/>
                  <a:gd name="T40" fmla="*/ 686 w 830"/>
                  <a:gd name="T41" fmla="*/ 219 h 276"/>
                  <a:gd name="T42" fmla="*/ 715 w 830"/>
                  <a:gd name="T43" fmla="*/ 201 h 276"/>
                  <a:gd name="T44" fmla="*/ 737 w 830"/>
                  <a:gd name="T45" fmla="*/ 186 h 276"/>
                  <a:gd name="T46" fmla="*/ 762 w 830"/>
                  <a:gd name="T47" fmla="*/ 166 h 276"/>
                  <a:gd name="T48" fmla="*/ 785 w 830"/>
                  <a:gd name="T49" fmla="*/ 147 h 276"/>
                  <a:gd name="T50" fmla="*/ 800 w 830"/>
                  <a:gd name="T51" fmla="*/ 125 h 276"/>
                  <a:gd name="T52" fmla="*/ 814 w 830"/>
                  <a:gd name="T53" fmla="*/ 100 h 276"/>
                  <a:gd name="T54" fmla="*/ 824 w 830"/>
                  <a:gd name="T55" fmla="*/ 73 h 276"/>
                  <a:gd name="T56" fmla="*/ 829 w 830"/>
                  <a:gd name="T57" fmla="*/ 40 h 276"/>
                  <a:gd name="T58" fmla="*/ 827 w 830"/>
                  <a:gd name="T59" fmla="*/ 1 h 276"/>
                  <a:gd name="T60" fmla="*/ 4 w 830"/>
                  <a:gd name="T61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30" h="276">
                    <a:moveTo>
                      <a:pt x="4" y="0"/>
                    </a:moveTo>
                    <a:lnTo>
                      <a:pt x="0" y="28"/>
                    </a:lnTo>
                    <a:lnTo>
                      <a:pt x="4" y="65"/>
                    </a:lnTo>
                    <a:lnTo>
                      <a:pt x="16" y="102"/>
                    </a:lnTo>
                    <a:lnTo>
                      <a:pt x="38" y="139"/>
                    </a:lnTo>
                    <a:lnTo>
                      <a:pt x="74" y="172"/>
                    </a:lnTo>
                    <a:lnTo>
                      <a:pt x="117" y="202"/>
                    </a:lnTo>
                    <a:lnTo>
                      <a:pt x="161" y="223"/>
                    </a:lnTo>
                    <a:lnTo>
                      <a:pt x="197" y="237"/>
                    </a:lnTo>
                    <a:lnTo>
                      <a:pt x="239" y="251"/>
                    </a:lnTo>
                    <a:lnTo>
                      <a:pt x="278" y="260"/>
                    </a:lnTo>
                    <a:lnTo>
                      <a:pt x="317" y="266"/>
                    </a:lnTo>
                    <a:lnTo>
                      <a:pt x="354" y="270"/>
                    </a:lnTo>
                    <a:lnTo>
                      <a:pt x="402" y="275"/>
                    </a:lnTo>
                    <a:lnTo>
                      <a:pt x="447" y="273"/>
                    </a:lnTo>
                    <a:lnTo>
                      <a:pt x="490" y="270"/>
                    </a:lnTo>
                    <a:lnTo>
                      <a:pt x="541" y="265"/>
                    </a:lnTo>
                    <a:lnTo>
                      <a:pt x="579" y="255"/>
                    </a:lnTo>
                    <a:lnTo>
                      <a:pt x="620" y="244"/>
                    </a:lnTo>
                    <a:lnTo>
                      <a:pt x="659" y="230"/>
                    </a:lnTo>
                    <a:lnTo>
                      <a:pt x="686" y="219"/>
                    </a:lnTo>
                    <a:lnTo>
                      <a:pt x="715" y="201"/>
                    </a:lnTo>
                    <a:lnTo>
                      <a:pt x="737" y="186"/>
                    </a:lnTo>
                    <a:lnTo>
                      <a:pt x="762" y="166"/>
                    </a:lnTo>
                    <a:lnTo>
                      <a:pt x="785" y="147"/>
                    </a:lnTo>
                    <a:lnTo>
                      <a:pt x="800" y="125"/>
                    </a:lnTo>
                    <a:lnTo>
                      <a:pt x="814" y="100"/>
                    </a:lnTo>
                    <a:lnTo>
                      <a:pt x="824" y="73"/>
                    </a:lnTo>
                    <a:lnTo>
                      <a:pt x="829" y="40"/>
                    </a:lnTo>
                    <a:lnTo>
                      <a:pt x="827" y="1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9C76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6600000" algn="t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文本框 16"/>
              <p:cNvSpPr txBox="1"/>
              <p:nvPr/>
            </p:nvSpPr>
            <p:spPr>
              <a:xfrm>
                <a:off x="4929435" y="4816932"/>
                <a:ext cx="6522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cs typeface="+mn-ea"/>
                    <a:sym typeface="+mn-lt"/>
                  </a:rPr>
                  <a:t>70%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6782507" y="1826378"/>
            <a:ext cx="4131873" cy="4194910"/>
            <a:chOff x="2030802" y="1611264"/>
            <a:chExt cx="4131873" cy="4194910"/>
          </a:xfrm>
        </p:grpSpPr>
        <p:sp>
          <p:nvSpPr>
            <p:cNvPr id="27" name="TextBox 10"/>
            <p:cNvSpPr txBox="1"/>
            <p:nvPr/>
          </p:nvSpPr>
          <p:spPr>
            <a:xfrm>
              <a:off x="2030802" y="161126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添加标题文字</a:t>
              </a: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2030802" y="309953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添加标题文字</a:t>
              </a:r>
            </a:p>
          </p:txBody>
        </p:sp>
        <p:sp>
          <p:nvSpPr>
            <p:cNvPr id="29" name="TextBox 24"/>
            <p:cNvSpPr txBox="1"/>
            <p:nvPr/>
          </p:nvSpPr>
          <p:spPr>
            <a:xfrm>
              <a:off x="2030802" y="457327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9C76"/>
                  </a:solidFill>
                  <a:cs typeface="+mn-ea"/>
                  <a:sym typeface="+mn-lt"/>
                </a:rPr>
                <a:t>添加标题文字</a:t>
              </a:r>
            </a:p>
          </p:txBody>
        </p:sp>
        <p:sp>
          <p:nvSpPr>
            <p:cNvPr id="30" name="Rectangle 5"/>
            <p:cNvSpPr/>
            <p:nvPr/>
          </p:nvSpPr>
          <p:spPr bwMode="auto">
            <a:xfrm>
              <a:off x="2135577" y="1953441"/>
              <a:ext cx="4027098" cy="90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处添加详细文本描述，建议与标题相关并符合整体语言风格，语言描述尽量简洁生动。尽量将每页幻灯片的字数控制在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200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字以内。</a:t>
              </a:r>
            </a:p>
          </p:txBody>
        </p:sp>
        <p:sp>
          <p:nvSpPr>
            <p:cNvPr id="31" name="Rectangle 5"/>
            <p:cNvSpPr/>
            <p:nvPr/>
          </p:nvSpPr>
          <p:spPr bwMode="auto">
            <a:xfrm>
              <a:off x="2135577" y="3418077"/>
              <a:ext cx="4027098" cy="90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200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字以内。</a:t>
              </a:r>
            </a:p>
          </p:txBody>
        </p:sp>
        <p:sp>
          <p:nvSpPr>
            <p:cNvPr id="32" name="Rectangle 5"/>
            <p:cNvSpPr/>
            <p:nvPr/>
          </p:nvSpPr>
          <p:spPr bwMode="auto">
            <a:xfrm>
              <a:off x="2135577" y="4898661"/>
              <a:ext cx="4027098" cy="90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此处添加详细文本描述，建议与标题相关并符合整体语言风格，语言描述尽量简洁生动。尽量将每页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幻灯片的字数控制在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200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字以内。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035200" y="1731074"/>
            <a:ext cx="600444" cy="3549370"/>
            <a:chOff x="6393975" y="1731074"/>
            <a:chExt cx="600444" cy="3549370"/>
          </a:xfrm>
        </p:grpSpPr>
        <p:sp>
          <p:nvSpPr>
            <p:cNvPr id="34" name="任意多边形 33"/>
            <p:cNvSpPr/>
            <p:nvPr/>
          </p:nvSpPr>
          <p:spPr bwMode="blackWhite">
            <a:xfrm>
              <a:off x="6393975" y="1731074"/>
              <a:ext cx="600444" cy="3549370"/>
            </a:xfrm>
            <a:custGeom>
              <a:avLst/>
              <a:gdLst>
                <a:gd name="connsiteX0" fmla="*/ 300222 w 600444"/>
                <a:gd name="connsiteY0" fmla="*/ 0 h 3549370"/>
                <a:gd name="connsiteX1" fmla="*/ 600444 w 600444"/>
                <a:gd name="connsiteY1" fmla="*/ 300222 h 3549370"/>
                <a:gd name="connsiteX2" fmla="*/ 468079 w 600444"/>
                <a:gd name="connsiteY2" fmla="*/ 549171 h 3549370"/>
                <a:gd name="connsiteX3" fmla="*/ 428714 w 600444"/>
                <a:gd name="connsiteY3" fmla="*/ 570538 h 3549370"/>
                <a:gd name="connsiteX4" fmla="*/ 428714 w 600444"/>
                <a:gd name="connsiteY4" fmla="*/ 1533984 h 3549370"/>
                <a:gd name="connsiteX5" fmla="*/ 468079 w 600444"/>
                <a:gd name="connsiteY5" fmla="*/ 1555350 h 3549370"/>
                <a:gd name="connsiteX6" fmla="*/ 600444 w 600444"/>
                <a:gd name="connsiteY6" fmla="*/ 1804299 h 3549370"/>
                <a:gd name="connsiteX7" fmla="*/ 468079 w 600444"/>
                <a:gd name="connsiteY7" fmla="*/ 2053248 h 3549370"/>
                <a:gd name="connsiteX8" fmla="*/ 428714 w 600444"/>
                <a:gd name="connsiteY8" fmla="*/ 2074615 h 3549370"/>
                <a:gd name="connsiteX9" fmla="*/ 428714 w 600444"/>
                <a:gd name="connsiteY9" fmla="*/ 2978833 h 3549370"/>
                <a:gd name="connsiteX10" fmla="*/ 468079 w 600444"/>
                <a:gd name="connsiteY10" fmla="*/ 3000199 h 3549370"/>
                <a:gd name="connsiteX11" fmla="*/ 600444 w 600444"/>
                <a:gd name="connsiteY11" fmla="*/ 3249148 h 3549370"/>
                <a:gd name="connsiteX12" fmla="*/ 300222 w 600444"/>
                <a:gd name="connsiteY12" fmla="*/ 3549370 h 3549370"/>
                <a:gd name="connsiteX13" fmla="*/ 0 w 600444"/>
                <a:gd name="connsiteY13" fmla="*/ 3249148 h 3549370"/>
                <a:gd name="connsiteX14" fmla="*/ 132365 w 600444"/>
                <a:gd name="connsiteY14" fmla="*/ 3000199 h 3549370"/>
                <a:gd name="connsiteX15" fmla="*/ 171730 w 600444"/>
                <a:gd name="connsiteY15" fmla="*/ 2978833 h 3549370"/>
                <a:gd name="connsiteX16" fmla="*/ 171730 w 600444"/>
                <a:gd name="connsiteY16" fmla="*/ 2074615 h 3549370"/>
                <a:gd name="connsiteX17" fmla="*/ 132365 w 600444"/>
                <a:gd name="connsiteY17" fmla="*/ 2053248 h 3549370"/>
                <a:gd name="connsiteX18" fmla="*/ 0 w 600444"/>
                <a:gd name="connsiteY18" fmla="*/ 1804299 h 3549370"/>
                <a:gd name="connsiteX19" fmla="*/ 132365 w 600444"/>
                <a:gd name="connsiteY19" fmla="*/ 1555350 h 3549370"/>
                <a:gd name="connsiteX20" fmla="*/ 171730 w 600444"/>
                <a:gd name="connsiteY20" fmla="*/ 1533984 h 3549370"/>
                <a:gd name="connsiteX21" fmla="*/ 171730 w 600444"/>
                <a:gd name="connsiteY21" fmla="*/ 570538 h 3549370"/>
                <a:gd name="connsiteX22" fmla="*/ 132365 w 600444"/>
                <a:gd name="connsiteY22" fmla="*/ 549171 h 3549370"/>
                <a:gd name="connsiteX23" fmla="*/ 0 w 600444"/>
                <a:gd name="connsiteY23" fmla="*/ 300222 h 3549370"/>
                <a:gd name="connsiteX24" fmla="*/ 300222 w 600444"/>
                <a:gd name="connsiteY24" fmla="*/ 0 h 354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444" h="3549370">
                  <a:moveTo>
                    <a:pt x="300222" y="0"/>
                  </a:moveTo>
                  <a:cubicBezTo>
                    <a:pt x="466030" y="0"/>
                    <a:pt x="600444" y="134414"/>
                    <a:pt x="600444" y="300222"/>
                  </a:cubicBezTo>
                  <a:cubicBezTo>
                    <a:pt x="600444" y="403852"/>
                    <a:pt x="547939" y="495219"/>
                    <a:pt x="468079" y="549171"/>
                  </a:cubicBezTo>
                  <a:lnTo>
                    <a:pt x="428714" y="570538"/>
                  </a:lnTo>
                  <a:lnTo>
                    <a:pt x="428714" y="1533984"/>
                  </a:lnTo>
                  <a:lnTo>
                    <a:pt x="468079" y="1555350"/>
                  </a:lnTo>
                  <a:cubicBezTo>
                    <a:pt x="547939" y="1609302"/>
                    <a:pt x="600444" y="1700669"/>
                    <a:pt x="600444" y="1804299"/>
                  </a:cubicBezTo>
                  <a:cubicBezTo>
                    <a:pt x="600444" y="1907929"/>
                    <a:pt x="547939" y="1999296"/>
                    <a:pt x="468079" y="2053248"/>
                  </a:cubicBezTo>
                  <a:lnTo>
                    <a:pt x="428714" y="2074615"/>
                  </a:lnTo>
                  <a:lnTo>
                    <a:pt x="428714" y="2978833"/>
                  </a:lnTo>
                  <a:lnTo>
                    <a:pt x="468079" y="3000199"/>
                  </a:lnTo>
                  <a:cubicBezTo>
                    <a:pt x="547939" y="3054152"/>
                    <a:pt x="600444" y="3145518"/>
                    <a:pt x="600444" y="3249148"/>
                  </a:cubicBezTo>
                  <a:cubicBezTo>
                    <a:pt x="600444" y="3414956"/>
                    <a:pt x="466030" y="3549370"/>
                    <a:pt x="300222" y="3549370"/>
                  </a:cubicBezTo>
                  <a:cubicBezTo>
                    <a:pt x="134414" y="3549370"/>
                    <a:pt x="0" y="3414956"/>
                    <a:pt x="0" y="3249148"/>
                  </a:cubicBezTo>
                  <a:cubicBezTo>
                    <a:pt x="0" y="3145518"/>
                    <a:pt x="52505" y="3054152"/>
                    <a:pt x="132365" y="3000199"/>
                  </a:cubicBezTo>
                  <a:lnTo>
                    <a:pt x="171730" y="2978833"/>
                  </a:lnTo>
                  <a:lnTo>
                    <a:pt x="171730" y="2074615"/>
                  </a:lnTo>
                  <a:lnTo>
                    <a:pt x="132365" y="2053248"/>
                  </a:lnTo>
                  <a:cubicBezTo>
                    <a:pt x="52505" y="1999296"/>
                    <a:pt x="0" y="1907929"/>
                    <a:pt x="0" y="1804299"/>
                  </a:cubicBezTo>
                  <a:cubicBezTo>
                    <a:pt x="0" y="1700669"/>
                    <a:pt x="52505" y="1609302"/>
                    <a:pt x="132365" y="1555350"/>
                  </a:cubicBezTo>
                  <a:lnTo>
                    <a:pt x="171730" y="1533984"/>
                  </a:lnTo>
                  <a:lnTo>
                    <a:pt x="171730" y="570538"/>
                  </a:lnTo>
                  <a:lnTo>
                    <a:pt x="132365" y="549171"/>
                  </a:lnTo>
                  <a:cubicBezTo>
                    <a:pt x="52505" y="495219"/>
                    <a:pt x="0" y="403852"/>
                    <a:pt x="0" y="300222"/>
                  </a:cubicBezTo>
                  <a:cubicBezTo>
                    <a:pt x="0" y="134414"/>
                    <a:pt x="134414" y="0"/>
                    <a:pt x="30022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innerShdw blurRad="190500" dist="50800" dir="13500000">
                <a:prstClr val="black">
                  <a:alpha val="4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461565" y="4740846"/>
              <a:ext cx="465264" cy="465265"/>
              <a:chOff x="6447927" y="4740846"/>
              <a:chExt cx="465264" cy="465265"/>
            </a:xfrm>
          </p:grpSpPr>
          <p:sp>
            <p:nvSpPr>
              <p:cNvPr id="42" name="椭圆 41"/>
              <p:cNvSpPr/>
              <p:nvPr/>
            </p:nvSpPr>
            <p:spPr>
              <a:xfrm flipH="1">
                <a:off x="6447927" y="4740846"/>
                <a:ext cx="465264" cy="465265"/>
              </a:xfrm>
              <a:prstGeom prst="ellipse">
                <a:avLst/>
              </a:prstGeom>
              <a:solidFill>
                <a:srgbClr val="C09C76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KSO_Shape"/>
              <p:cNvSpPr/>
              <p:nvPr/>
            </p:nvSpPr>
            <p:spPr bwMode="auto">
              <a:xfrm>
                <a:off x="6540262" y="4855228"/>
                <a:ext cx="280594" cy="217460"/>
              </a:xfrm>
              <a:custGeom>
                <a:avLst/>
                <a:gdLst>
                  <a:gd name="T0" fmla="*/ 2017136 w 3240087"/>
                  <a:gd name="T1" fmla="*/ 1939157 h 2513013"/>
                  <a:gd name="T2" fmla="*/ 792729 w 3240087"/>
                  <a:gd name="T3" fmla="*/ 1060450 h 2513013"/>
                  <a:gd name="T4" fmla="*/ 1301750 w 3240087"/>
                  <a:gd name="T5" fmla="*/ 2513013 h 2513013"/>
                  <a:gd name="T6" fmla="*/ 1554331 w 3240087"/>
                  <a:gd name="T7" fmla="*/ 753428 h 2513013"/>
                  <a:gd name="T8" fmla="*/ 1460048 w 3240087"/>
                  <a:gd name="T9" fmla="*/ 768668 h 2513013"/>
                  <a:gd name="T10" fmla="*/ 1385130 w 3240087"/>
                  <a:gd name="T11" fmla="*/ 795338 h 2513013"/>
                  <a:gd name="T12" fmla="*/ 1329893 w 3240087"/>
                  <a:gd name="T13" fmla="*/ 833438 h 2513013"/>
                  <a:gd name="T14" fmla="*/ 1294022 w 3240087"/>
                  <a:gd name="T15" fmla="*/ 883285 h 2513013"/>
                  <a:gd name="T16" fmla="*/ 1277514 w 3240087"/>
                  <a:gd name="T17" fmla="*/ 944880 h 2513013"/>
                  <a:gd name="T18" fmla="*/ 1278784 w 3240087"/>
                  <a:gd name="T19" fmla="*/ 999173 h 2513013"/>
                  <a:gd name="T20" fmla="*/ 1289577 w 3240087"/>
                  <a:gd name="T21" fmla="*/ 1043940 h 2513013"/>
                  <a:gd name="T22" fmla="*/ 1309259 w 3240087"/>
                  <a:gd name="T23" fmla="*/ 1084263 h 2513013"/>
                  <a:gd name="T24" fmla="*/ 1365448 w 3240087"/>
                  <a:gd name="T25" fmla="*/ 1148715 h 2513013"/>
                  <a:gd name="T26" fmla="*/ 1452112 w 3240087"/>
                  <a:gd name="T27" fmla="*/ 1200786 h 2513013"/>
                  <a:gd name="T28" fmla="*/ 1598774 w 3240087"/>
                  <a:gd name="T29" fmla="*/ 1275081 h 2513013"/>
                  <a:gd name="T30" fmla="*/ 1631472 w 3240087"/>
                  <a:gd name="T31" fmla="*/ 1300163 h 2513013"/>
                  <a:gd name="T32" fmla="*/ 1648614 w 3240087"/>
                  <a:gd name="T33" fmla="*/ 1327786 h 2513013"/>
                  <a:gd name="T34" fmla="*/ 1658455 w 3240087"/>
                  <a:gd name="T35" fmla="*/ 1403668 h 2513013"/>
                  <a:gd name="T36" fmla="*/ 1653376 w 3240087"/>
                  <a:gd name="T37" fmla="*/ 1450658 h 2513013"/>
                  <a:gd name="T38" fmla="*/ 1632741 w 3240087"/>
                  <a:gd name="T39" fmla="*/ 1471931 h 2513013"/>
                  <a:gd name="T40" fmla="*/ 1595917 w 3240087"/>
                  <a:gd name="T41" fmla="*/ 1477328 h 2513013"/>
                  <a:gd name="T42" fmla="*/ 1572426 w 3240087"/>
                  <a:gd name="T43" fmla="*/ 1469708 h 2513013"/>
                  <a:gd name="T44" fmla="*/ 1562902 w 3240087"/>
                  <a:gd name="T45" fmla="*/ 1457008 h 2513013"/>
                  <a:gd name="T46" fmla="*/ 1555601 w 3240087"/>
                  <a:gd name="T47" fmla="*/ 1406208 h 2513013"/>
                  <a:gd name="T48" fmla="*/ 1280689 w 3240087"/>
                  <a:gd name="T49" fmla="*/ 1341121 h 2513013"/>
                  <a:gd name="T50" fmla="*/ 1292117 w 3240087"/>
                  <a:gd name="T51" fmla="*/ 1434783 h 2513013"/>
                  <a:gd name="T52" fmla="*/ 1312751 w 3240087"/>
                  <a:gd name="T53" fmla="*/ 1484313 h 2513013"/>
                  <a:gd name="T54" fmla="*/ 1334655 w 3240087"/>
                  <a:gd name="T55" fmla="*/ 1514158 h 2513013"/>
                  <a:gd name="T56" fmla="*/ 1362591 w 3240087"/>
                  <a:gd name="T57" fmla="*/ 1538288 h 2513013"/>
                  <a:gd name="T58" fmla="*/ 1427986 w 3240087"/>
                  <a:gd name="T59" fmla="*/ 1573848 h 2513013"/>
                  <a:gd name="T60" fmla="*/ 1500999 w 3240087"/>
                  <a:gd name="T61" fmla="*/ 1596073 h 2513013"/>
                  <a:gd name="T62" fmla="*/ 1680359 w 3240087"/>
                  <a:gd name="T63" fmla="*/ 1684973 h 2513013"/>
                  <a:gd name="T64" fmla="*/ 1761626 w 3240087"/>
                  <a:gd name="T65" fmla="*/ 1591628 h 2513013"/>
                  <a:gd name="T66" fmla="*/ 1840672 w 3240087"/>
                  <a:gd name="T67" fmla="*/ 1562101 h 2513013"/>
                  <a:gd name="T68" fmla="*/ 1900035 w 3240087"/>
                  <a:gd name="T69" fmla="*/ 1518286 h 2513013"/>
                  <a:gd name="T70" fmla="*/ 1939716 w 3240087"/>
                  <a:gd name="T71" fmla="*/ 1461136 h 2513013"/>
                  <a:gd name="T72" fmla="*/ 1959398 w 3240087"/>
                  <a:gd name="T73" fmla="*/ 1390333 h 2513013"/>
                  <a:gd name="T74" fmla="*/ 1960350 w 3240087"/>
                  <a:gd name="T75" fmla="*/ 1316038 h 2513013"/>
                  <a:gd name="T76" fmla="*/ 1951779 w 3240087"/>
                  <a:gd name="T77" fmla="*/ 1271271 h 2513013"/>
                  <a:gd name="T78" fmla="*/ 1935907 w 3240087"/>
                  <a:gd name="T79" fmla="*/ 1232536 h 2513013"/>
                  <a:gd name="T80" fmla="*/ 1890194 w 3240087"/>
                  <a:gd name="T81" fmla="*/ 1173798 h 2513013"/>
                  <a:gd name="T82" fmla="*/ 1817180 w 3240087"/>
                  <a:gd name="T83" fmla="*/ 1128078 h 2513013"/>
                  <a:gd name="T84" fmla="*/ 1674327 w 3240087"/>
                  <a:gd name="T85" fmla="*/ 1059180 h 2513013"/>
                  <a:gd name="T86" fmla="*/ 1581949 w 3240087"/>
                  <a:gd name="T87" fmla="*/ 1008380 h 2513013"/>
                  <a:gd name="T88" fmla="*/ 1566394 w 3240087"/>
                  <a:gd name="T89" fmla="*/ 989013 h 2513013"/>
                  <a:gd name="T90" fmla="*/ 1557823 w 3240087"/>
                  <a:gd name="T91" fmla="*/ 962025 h 2513013"/>
                  <a:gd name="T92" fmla="*/ 1557823 w 3240087"/>
                  <a:gd name="T93" fmla="*/ 918528 h 2513013"/>
                  <a:gd name="T94" fmla="*/ 1572108 w 3240087"/>
                  <a:gd name="T95" fmla="*/ 890905 h 2513013"/>
                  <a:gd name="T96" fmla="*/ 1600361 w 3240087"/>
                  <a:gd name="T97" fmla="*/ 879793 h 2513013"/>
                  <a:gd name="T98" fmla="*/ 1636551 w 3240087"/>
                  <a:gd name="T99" fmla="*/ 886143 h 2513013"/>
                  <a:gd name="T100" fmla="*/ 1649249 w 3240087"/>
                  <a:gd name="T101" fmla="*/ 901700 h 2513013"/>
                  <a:gd name="T102" fmla="*/ 1656233 w 3240087"/>
                  <a:gd name="T103" fmla="*/ 956310 h 2513013"/>
                  <a:gd name="T104" fmla="*/ 1932732 w 3240087"/>
                  <a:gd name="T105" fmla="*/ 964883 h 2513013"/>
                  <a:gd name="T106" fmla="*/ 1923844 w 3240087"/>
                  <a:gd name="T107" fmla="*/ 900748 h 2513013"/>
                  <a:gd name="T108" fmla="*/ 1897495 w 3240087"/>
                  <a:gd name="T109" fmla="*/ 847725 h 2513013"/>
                  <a:gd name="T110" fmla="*/ 1853370 w 3240087"/>
                  <a:gd name="T111" fmla="*/ 806450 h 2513013"/>
                  <a:gd name="T112" fmla="*/ 1790832 w 3240087"/>
                  <a:gd name="T113" fmla="*/ 775970 h 2513013"/>
                  <a:gd name="T114" fmla="*/ 1710834 w 3240087"/>
                  <a:gd name="T115" fmla="*/ 757238 h 2513013"/>
                  <a:gd name="T116" fmla="*/ 2640012 w 3240087"/>
                  <a:gd name="T117" fmla="*/ 871220 h 2513013"/>
                  <a:gd name="T118" fmla="*/ 1619408 w 3240087"/>
                  <a:gd name="T119" fmla="*/ 0 h 2513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40087" h="2513013">
                    <a:moveTo>
                      <a:pt x="2446710" y="1060450"/>
                    </a:moveTo>
                    <a:lnTo>
                      <a:pt x="3240087" y="1736769"/>
                    </a:lnTo>
                    <a:lnTo>
                      <a:pt x="2830848" y="1736769"/>
                    </a:lnTo>
                    <a:lnTo>
                      <a:pt x="2956352" y="2513013"/>
                    </a:lnTo>
                    <a:lnTo>
                      <a:pt x="1936750" y="2513013"/>
                    </a:lnTo>
                    <a:lnTo>
                      <a:pt x="2017136" y="1939157"/>
                    </a:lnTo>
                    <a:lnTo>
                      <a:pt x="2275453" y="1939157"/>
                    </a:lnTo>
                    <a:lnTo>
                      <a:pt x="2351708" y="1939157"/>
                    </a:lnTo>
                    <a:lnTo>
                      <a:pt x="2338681" y="1859852"/>
                    </a:lnTo>
                    <a:lnTo>
                      <a:pt x="2238278" y="1237778"/>
                    </a:lnTo>
                    <a:lnTo>
                      <a:pt x="2446710" y="1060450"/>
                    </a:lnTo>
                    <a:close/>
                    <a:moveTo>
                      <a:pt x="792729" y="1060450"/>
                    </a:moveTo>
                    <a:lnTo>
                      <a:pt x="988531" y="1227309"/>
                    </a:lnTo>
                    <a:lnTo>
                      <a:pt x="899991" y="1861120"/>
                    </a:lnTo>
                    <a:lnTo>
                      <a:pt x="889201" y="1939157"/>
                    </a:lnTo>
                    <a:lnTo>
                      <a:pt x="963460" y="1939157"/>
                    </a:lnTo>
                    <a:lnTo>
                      <a:pt x="1209085" y="1939157"/>
                    </a:lnTo>
                    <a:lnTo>
                      <a:pt x="1301750" y="2513013"/>
                    </a:lnTo>
                    <a:lnTo>
                      <a:pt x="283389" y="2513013"/>
                    </a:lnTo>
                    <a:lnTo>
                      <a:pt x="391604" y="1736769"/>
                    </a:lnTo>
                    <a:lnTo>
                      <a:pt x="0" y="1736769"/>
                    </a:lnTo>
                    <a:lnTo>
                      <a:pt x="792729" y="1060450"/>
                    </a:lnTo>
                    <a:close/>
                    <a:moveTo>
                      <a:pt x="1554331" y="686118"/>
                    </a:moveTo>
                    <a:lnTo>
                      <a:pt x="1554331" y="753428"/>
                    </a:lnTo>
                    <a:lnTo>
                      <a:pt x="1537189" y="755015"/>
                    </a:lnTo>
                    <a:lnTo>
                      <a:pt x="1520681" y="757238"/>
                    </a:lnTo>
                    <a:lnTo>
                      <a:pt x="1504491" y="759778"/>
                    </a:lnTo>
                    <a:lnTo>
                      <a:pt x="1489254" y="762318"/>
                    </a:lnTo>
                    <a:lnTo>
                      <a:pt x="1474334" y="765175"/>
                    </a:lnTo>
                    <a:lnTo>
                      <a:pt x="1460048" y="768668"/>
                    </a:lnTo>
                    <a:lnTo>
                      <a:pt x="1446080" y="772160"/>
                    </a:lnTo>
                    <a:lnTo>
                      <a:pt x="1432747" y="776288"/>
                    </a:lnTo>
                    <a:lnTo>
                      <a:pt x="1420049" y="780415"/>
                    </a:lnTo>
                    <a:lnTo>
                      <a:pt x="1407986" y="785178"/>
                    </a:lnTo>
                    <a:lnTo>
                      <a:pt x="1396241" y="789940"/>
                    </a:lnTo>
                    <a:lnTo>
                      <a:pt x="1385130" y="795338"/>
                    </a:lnTo>
                    <a:lnTo>
                      <a:pt x="1374654" y="800735"/>
                    </a:lnTo>
                    <a:lnTo>
                      <a:pt x="1364496" y="806768"/>
                    </a:lnTo>
                    <a:lnTo>
                      <a:pt x="1354972" y="813118"/>
                    </a:lnTo>
                    <a:lnTo>
                      <a:pt x="1345766" y="819468"/>
                    </a:lnTo>
                    <a:lnTo>
                      <a:pt x="1337512" y="826453"/>
                    </a:lnTo>
                    <a:lnTo>
                      <a:pt x="1329893" y="833438"/>
                    </a:lnTo>
                    <a:lnTo>
                      <a:pt x="1322592" y="841375"/>
                    </a:lnTo>
                    <a:lnTo>
                      <a:pt x="1315608" y="848995"/>
                    </a:lnTo>
                    <a:lnTo>
                      <a:pt x="1309259" y="857250"/>
                    </a:lnTo>
                    <a:lnTo>
                      <a:pt x="1303863" y="865505"/>
                    </a:lnTo>
                    <a:lnTo>
                      <a:pt x="1298466" y="874395"/>
                    </a:lnTo>
                    <a:lnTo>
                      <a:pt x="1294022" y="883285"/>
                    </a:lnTo>
                    <a:lnTo>
                      <a:pt x="1289895" y="892810"/>
                    </a:lnTo>
                    <a:lnTo>
                      <a:pt x="1286403" y="902653"/>
                    </a:lnTo>
                    <a:lnTo>
                      <a:pt x="1283546" y="912813"/>
                    </a:lnTo>
                    <a:lnTo>
                      <a:pt x="1281006" y="922973"/>
                    </a:lnTo>
                    <a:lnTo>
                      <a:pt x="1279101" y="933768"/>
                    </a:lnTo>
                    <a:lnTo>
                      <a:pt x="1277514" y="944880"/>
                    </a:lnTo>
                    <a:lnTo>
                      <a:pt x="1276879" y="955993"/>
                    </a:lnTo>
                    <a:lnTo>
                      <a:pt x="1276562" y="967423"/>
                    </a:lnTo>
                    <a:lnTo>
                      <a:pt x="1276562" y="975678"/>
                    </a:lnTo>
                    <a:lnTo>
                      <a:pt x="1277197" y="983615"/>
                    </a:lnTo>
                    <a:lnTo>
                      <a:pt x="1277514" y="991553"/>
                    </a:lnTo>
                    <a:lnTo>
                      <a:pt x="1278784" y="999173"/>
                    </a:lnTo>
                    <a:lnTo>
                      <a:pt x="1279736" y="1006793"/>
                    </a:lnTo>
                    <a:lnTo>
                      <a:pt x="1281006" y="1014413"/>
                    </a:lnTo>
                    <a:lnTo>
                      <a:pt x="1282911" y="1021715"/>
                    </a:lnTo>
                    <a:lnTo>
                      <a:pt x="1284815" y="1029335"/>
                    </a:lnTo>
                    <a:lnTo>
                      <a:pt x="1287038" y="1036638"/>
                    </a:lnTo>
                    <a:lnTo>
                      <a:pt x="1289577" y="1043940"/>
                    </a:lnTo>
                    <a:lnTo>
                      <a:pt x="1292117" y="1050925"/>
                    </a:lnTo>
                    <a:lnTo>
                      <a:pt x="1294974" y="1057910"/>
                    </a:lnTo>
                    <a:lnTo>
                      <a:pt x="1298148" y="1064260"/>
                    </a:lnTo>
                    <a:lnTo>
                      <a:pt x="1301640" y="1070928"/>
                    </a:lnTo>
                    <a:lnTo>
                      <a:pt x="1305450" y="1077595"/>
                    </a:lnTo>
                    <a:lnTo>
                      <a:pt x="1309259" y="1084263"/>
                    </a:lnTo>
                    <a:lnTo>
                      <a:pt x="1317830" y="1096963"/>
                    </a:lnTo>
                    <a:lnTo>
                      <a:pt x="1326719" y="1108710"/>
                    </a:lnTo>
                    <a:lnTo>
                      <a:pt x="1335925" y="1119823"/>
                    </a:lnTo>
                    <a:lnTo>
                      <a:pt x="1345131" y="1129983"/>
                    </a:lnTo>
                    <a:lnTo>
                      <a:pt x="1355290" y="1139825"/>
                    </a:lnTo>
                    <a:lnTo>
                      <a:pt x="1365448" y="1148715"/>
                    </a:lnTo>
                    <a:lnTo>
                      <a:pt x="1376241" y="1156653"/>
                    </a:lnTo>
                    <a:lnTo>
                      <a:pt x="1387352" y="1164273"/>
                    </a:lnTo>
                    <a:lnTo>
                      <a:pt x="1400050" y="1171893"/>
                    </a:lnTo>
                    <a:lnTo>
                      <a:pt x="1414970" y="1180466"/>
                    </a:lnTo>
                    <a:lnTo>
                      <a:pt x="1432430" y="1189991"/>
                    </a:lnTo>
                    <a:lnTo>
                      <a:pt x="1452112" y="1200786"/>
                    </a:lnTo>
                    <a:lnTo>
                      <a:pt x="1474968" y="1212216"/>
                    </a:lnTo>
                    <a:lnTo>
                      <a:pt x="1500047" y="1224916"/>
                    </a:lnTo>
                    <a:lnTo>
                      <a:pt x="1557506" y="1253173"/>
                    </a:lnTo>
                    <a:lnTo>
                      <a:pt x="1575283" y="1262063"/>
                    </a:lnTo>
                    <a:lnTo>
                      <a:pt x="1591473" y="1270953"/>
                    </a:lnTo>
                    <a:lnTo>
                      <a:pt x="1598774" y="1275081"/>
                    </a:lnTo>
                    <a:lnTo>
                      <a:pt x="1605441" y="1279208"/>
                    </a:lnTo>
                    <a:lnTo>
                      <a:pt x="1611472" y="1283336"/>
                    </a:lnTo>
                    <a:lnTo>
                      <a:pt x="1617186" y="1287463"/>
                    </a:lnTo>
                    <a:lnTo>
                      <a:pt x="1622265" y="1291591"/>
                    </a:lnTo>
                    <a:lnTo>
                      <a:pt x="1627345" y="1296036"/>
                    </a:lnTo>
                    <a:lnTo>
                      <a:pt x="1631472" y="1300163"/>
                    </a:lnTo>
                    <a:lnTo>
                      <a:pt x="1635281" y="1303973"/>
                    </a:lnTo>
                    <a:lnTo>
                      <a:pt x="1638773" y="1307783"/>
                    </a:lnTo>
                    <a:lnTo>
                      <a:pt x="1641630" y="1311911"/>
                    </a:lnTo>
                    <a:lnTo>
                      <a:pt x="1643535" y="1315721"/>
                    </a:lnTo>
                    <a:lnTo>
                      <a:pt x="1645757" y="1319531"/>
                    </a:lnTo>
                    <a:lnTo>
                      <a:pt x="1648614" y="1327786"/>
                    </a:lnTo>
                    <a:lnTo>
                      <a:pt x="1651471" y="1337311"/>
                    </a:lnTo>
                    <a:lnTo>
                      <a:pt x="1653376" y="1348106"/>
                    </a:lnTo>
                    <a:lnTo>
                      <a:pt x="1655280" y="1360171"/>
                    </a:lnTo>
                    <a:lnTo>
                      <a:pt x="1656868" y="1373188"/>
                    </a:lnTo>
                    <a:lnTo>
                      <a:pt x="1657502" y="1388111"/>
                    </a:lnTo>
                    <a:lnTo>
                      <a:pt x="1658455" y="1403668"/>
                    </a:lnTo>
                    <a:lnTo>
                      <a:pt x="1658772" y="1420813"/>
                    </a:lnTo>
                    <a:lnTo>
                      <a:pt x="1658455" y="1427798"/>
                    </a:lnTo>
                    <a:lnTo>
                      <a:pt x="1657502" y="1434148"/>
                    </a:lnTo>
                    <a:lnTo>
                      <a:pt x="1656550" y="1439863"/>
                    </a:lnTo>
                    <a:lnTo>
                      <a:pt x="1655280" y="1445578"/>
                    </a:lnTo>
                    <a:lnTo>
                      <a:pt x="1653376" y="1450658"/>
                    </a:lnTo>
                    <a:lnTo>
                      <a:pt x="1650836" y="1455421"/>
                    </a:lnTo>
                    <a:lnTo>
                      <a:pt x="1648296" y="1459548"/>
                    </a:lnTo>
                    <a:lnTo>
                      <a:pt x="1645122" y="1463358"/>
                    </a:lnTo>
                    <a:lnTo>
                      <a:pt x="1641630" y="1466851"/>
                    </a:lnTo>
                    <a:lnTo>
                      <a:pt x="1637503" y="1469708"/>
                    </a:lnTo>
                    <a:lnTo>
                      <a:pt x="1632741" y="1471931"/>
                    </a:lnTo>
                    <a:lnTo>
                      <a:pt x="1627980" y="1474153"/>
                    </a:lnTo>
                    <a:lnTo>
                      <a:pt x="1622265" y="1475423"/>
                    </a:lnTo>
                    <a:lnTo>
                      <a:pt x="1616869" y="1477011"/>
                    </a:lnTo>
                    <a:lnTo>
                      <a:pt x="1610520" y="1477646"/>
                    </a:lnTo>
                    <a:lnTo>
                      <a:pt x="1603536" y="1477646"/>
                    </a:lnTo>
                    <a:lnTo>
                      <a:pt x="1595917" y="1477328"/>
                    </a:lnTo>
                    <a:lnTo>
                      <a:pt x="1588933" y="1476693"/>
                    </a:lnTo>
                    <a:lnTo>
                      <a:pt x="1582584" y="1474788"/>
                    </a:lnTo>
                    <a:lnTo>
                      <a:pt x="1579727" y="1473836"/>
                    </a:lnTo>
                    <a:lnTo>
                      <a:pt x="1577188" y="1472566"/>
                    </a:lnTo>
                    <a:lnTo>
                      <a:pt x="1574648" y="1471296"/>
                    </a:lnTo>
                    <a:lnTo>
                      <a:pt x="1572426" y="1469708"/>
                    </a:lnTo>
                    <a:lnTo>
                      <a:pt x="1570521" y="1467803"/>
                    </a:lnTo>
                    <a:lnTo>
                      <a:pt x="1568299" y="1466216"/>
                    </a:lnTo>
                    <a:lnTo>
                      <a:pt x="1566712" y="1463993"/>
                    </a:lnTo>
                    <a:lnTo>
                      <a:pt x="1565124" y="1461771"/>
                    </a:lnTo>
                    <a:lnTo>
                      <a:pt x="1563855" y="1459548"/>
                    </a:lnTo>
                    <a:lnTo>
                      <a:pt x="1562902" y="1457008"/>
                    </a:lnTo>
                    <a:lnTo>
                      <a:pt x="1561632" y="1454151"/>
                    </a:lnTo>
                    <a:lnTo>
                      <a:pt x="1560680" y="1450976"/>
                    </a:lnTo>
                    <a:lnTo>
                      <a:pt x="1559093" y="1442721"/>
                    </a:lnTo>
                    <a:lnTo>
                      <a:pt x="1557506" y="1432561"/>
                    </a:lnTo>
                    <a:lnTo>
                      <a:pt x="1556553" y="1420496"/>
                    </a:lnTo>
                    <a:lnTo>
                      <a:pt x="1555601" y="1406208"/>
                    </a:lnTo>
                    <a:lnTo>
                      <a:pt x="1554649" y="1390016"/>
                    </a:lnTo>
                    <a:lnTo>
                      <a:pt x="1554331" y="1371918"/>
                    </a:lnTo>
                    <a:lnTo>
                      <a:pt x="1554331" y="1351598"/>
                    </a:lnTo>
                    <a:lnTo>
                      <a:pt x="1554331" y="1300163"/>
                    </a:lnTo>
                    <a:lnTo>
                      <a:pt x="1280689" y="1300163"/>
                    </a:lnTo>
                    <a:lnTo>
                      <a:pt x="1280689" y="1341121"/>
                    </a:lnTo>
                    <a:lnTo>
                      <a:pt x="1281006" y="1358266"/>
                    </a:lnTo>
                    <a:lnTo>
                      <a:pt x="1281641" y="1375093"/>
                    </a:lnTo>
                    <a:lnTo>
                      <a:pt x="1283546" y="1390968"/>
                    </a:lnTo>
                    <a:lnTo>
                      <a:pt x="1285450" y="1406208"/>
                    </a:lnTo>
                    <a:lnTo>
                      <a:pt x="1288625" y="1420813"/>
                    </a:lnTo>
                    <a:lnTo>
                      <a:pt x="1292117" y="1434783"/>
                    </a:lnTo>
                    <a:lnTo>
                      <a:pt x="1296561" y="1448436"/>
                    </a:lnTo>
                    <a:lnTo>
                      <a:pt x="1301005" y="1460818"/>
                    </a:lnTo>
                    <a:lnTo>
                      <a:pt x="1303863" y="1466851"/>
                    </a:lnTo>
                    <a:lnTo>
                      <a:pt x="1306402" y="1472566"/>
                    </a:lnTo>
                    <a:lnTo>
                      <a:pt x="1309577" y="1478598"/>
                    </a:lnTo>
                    <a:lnTo>
                      <a:pt x="1312751" y="1484313"/>
                    </a:lnTo>
                    <a:lnTo>
                      <a:pt x="1315926" y="1489393"/>
                    </a:lnTo>
                    <a:lnTo>
                      <a:pt x="1319418" y="1494791"/>
                    </a:lnTo>
                    <a:lnTo>
                      <a:pt x="1322910" y="1499871"/>
                    </a:lnTo>
                    <a:lnTo>
                      <a:pt x="1326719" y="1504951"/>
                    </a:lnTo>
                    <a:lnTo>
                      <a:pt x="1330528" y="1509713"/>
                    </a:lnTo>
                    <a:lnTo>
                      <a:pt x="1334655" y="1514158"/>
                    </a:lnTo>
                    <a:lnTo>
                      <a:pt x="1339100" y="1518603"/>
                    </a:lnTo>
                    <a:lnTo>
                      <a:pt x="1343544" y="1523048"/>
                    </a:lnTo>
                    <a:lnTo>
                      <a:pt x="1347988" y="1527176"/>
                    </a:lnTo>
                    <a:lnTo>
                      <a:pt x="1352432" y="1530986"/>
                    </a:lnTo>
                    <a:lnTo>
                      <a:pt x="1357512" y="1534796"/>
                    </a:lnTo>
                    <a:lnTo>
                      <a:pt x="1362591" y="1538288"/>
                    </a:lnTo>
                    <a:lnTo>
                      <a:pt x="1372749" y="1545273"/>
                    </a:lnTo>
                    <a:lnTo>
                      <a:pt x="1383543" y="1551941"/>
                    </a:lnTo>
                    <a:lnTo>
                      <a:pt x="1394336" y="1557656"/>
                    </a:lnTo>
                    <a:lnTo>
                      <a:pt x="1405129" y="1563688"/>
                    </a:lnTo>
                    <a:lnTo>
                      <a:pt x="1416240" y="1569086"/>
                    </a:lnTo>
                    <a:lnTo>
                      <a:pt x="1427986" y="1573848"/>
                    </a:lnTo>
                    <a:lnTo>
                      <a:pt x="1439731" y="1578611"/>
                    </a:lnTo>
                    <a:lnTo>
                      <a:pt x="1451477" y="1583056"/>
                    </a:lnTo>
                    <a:lnTo>
                      <a:pt x="1463540" y="1586866"/>
                    </a:lnTo>
                    <a:lnTo>
                      <a:pt x="1475921" y="1590358"/>
                    </a:lnTo>
                    <a:lnTo>
                      <a:pt x="1488619" y="1593216"/>
                    </a:lnTo>
                    <a:lnTo>
                      <a:pt x="1500999" y="1596073"/>
                    </a:lnTo>
                    <a:lnTo>
                      <a:pt x="1514015" y="1598613"/>
                    </a:lnTo>
                    <a:lnTo>
                      <a:pt x="1527348" y="1600201"/>
                    </a:lnTo>
                    <a:lnTo>
                      <a:pt x="1540363" y="1602106"/>
                    </a:lnTo>
                    <a:lnTo>
                      <a:pt x="1554331" y="1603058"/>
                    </a:lnTo>
                    <a:lnTo>
                      <a:pt x="1554331" y="1684973"/>
                    </a:lnTo>
                    <a:lnTo>
                      <a:pt x="1680359" y="1684973"/>
                    </a:lnTo>
                    <a:lnTo>
                      <a:pt x="1680359" y="1605916"/>
                    </a:lnTo>
                    <a:lnTo>
                      <a:pt x="1697819" y="1603693"/>
                    </a:lnTo>
                    <a:lnTo>
                      <a:pt x="1714326" y="1601471"/>
                    </a:lnTo>
                    <a:lnTo>
                      <a:pt x="1730516" y="1598613"/>
                    </a:lnTo>
                    <a:lnTo>
                      <a:pt x="1746071" y="1595121"/>
                    </a:lnTo>
                    <a:lnTo>
                      <a:pt x="1761626" y="1591628"/>
                    </a:lnTo>
                    <a:lnTo>
                      <a:pt x="1775912" y="1587818"/>
                    </a:lnTo>
                    <a:lnTo>
                      <a:pt x="1790197" y="1583373"/>
                    </a:lnTo>
                    <a:lnTo>
                      <a:pt x="1803212" y="1578293"/>
                    </a:lnTo>
                    <a:lnTo>
                      <a:pt x="1816228" y="1573531"/>
                    </a:lnTo>
                    <a:lnTo>
                      <a:pt x="1828926" y="1567816"/>
                    </a:lnTo>
                    <a:lnTo>
                      <a:pt x="1840672" y="1562101"/>
                    </a:lnTo>
                    <a:lnTo>
                      <a:pt x="1851782" y="1555751"/>
                    </a:lnTo>
                    <a:lnTo>
                      <a:pt x="1862576" y="1549083"/>
                    </a:lnTo>
                    <a:lnTo>
                      <a:pt x="1872734" y="1541781"/>
                    </a:lnTo>
                    <a:lnTo>
                      <a:pt x="1882575" y="1534478"/>
                    </a:lnTo>
                    <a:lnTo>
                      <a:pt x="1891464" y="1526858"/>
                    </a:lnTo>
                    <a:lnTo>
                      <a:pt x="1900035" y="1518286"/>
                    </a:lnTo>
                    <a:lnTo>
                      <a:pt x="1907971" y="1510031"/>
                    </a:lnTo>
                    <a:lnTo>
                      <a:pt x="1915590" y="1500823"/>
                    </a:lnTo>
                    <a:lnTo>
                      <a:pt x="1922256" y="1491616"/>
                    </a:lnTo>
                    <a:lnTo>
                      <a:pt x="1928605" y="1481773"/>
                    </a:lnTo>
                    <a:lnTo>
                      <a:pt x="1934319" y="1471613"/>
                    </a:lnTo>
                    <a:lnTo>
                      <a:pt x="1939716" y="1461136"/>
                    </a:lnTo>
                    <a:lnTo>
                      <a:pt x="1944160" y="1450341"/>
                    </a:lnTo>
                    <a:lnTo>
                      <a:pt x="1948287" y="1439228"/>
                    </a:lnTo>
                    <a:lnTo>
                      <a:pt x="1951779" y="1427798"/>
                    </a:lnTo>
                    <a:lnTo>
                      <a:pt x="1954954" y="1415416"/>
                    </a:lnTo>
                    <a:lnTo>
                      <a:pt x="1957493" y="1403351"/>
                    </a:lnTo>
                    <a:lnTo>
                      <a:pt x="1959398" y="1390333"/>
                    </a:lnTo>
                    <a:lnTo>
                      <a:pt x="1960985" y="1377633"/>
                    </a:lnTo>
                    <a:lnTo>
                      <a:pt x="1961620" y="1363981"/>
                    </a:lnTo>
                    <a:lnTo>
                      <a:pt x="1961938" y="1350011"/>
                    </a:lnTo>
                    <a:lnTo>
                      <a:pt x="1961620" y="1332866"/>
                    </a:lnTo>
                    <a:lnTo>
                      <a:pt x="1960985" y="1324611"/>
                    </a:lnTo>
                    <a:lnTo>
                      <a:pt x="1960350" y="1316038"/>
                    </a:lnTo>
                    <a:lnTo>
                      <a:pt x="1959398" y="1308418"/>
                    </a:lnTo>
                    <a:lnTo>
                      <a:pt x="1958128" y="1300481"/>
                    </a:lnTo>
                    <a:lnTo>
                      <a:pt x="1957176" y="1292861"/>
                    </a:lnTo>
                    <a:lnTo>
                      <a:pt x="1955271" y="1285558"/>
                    </a:lnTo>
                    <a:lnTo>
                      <a:pt x="1953684" y="1278256"/>
                    </a:lnTo>
                    <a:lnTo>
                      <a:pt x="1951779" y="1271271"/>
                    </a:lnTo>
                    <a:lnTo>
                      <a:pt x="1949875" y="1264286"/>
                    </a:lnTo>
                    <a:lnTo>
                      <a:pt x="1947335" y="1257618"/>
                    </a:lnTo>
                    <a:lnTo>
                      <a:pt x="1944795" y="1250951"/>
                    </a:lnTo>
                    <a:lnTo>
                      <a:pt x="1942256" y="1244601"/>
                    </a:lnTo>
                    <a:lnTo>
                      <a:pt x="1939081" y="1238251"/>
                    </a:lnTo>
                    <a:lnTo>
                      <a:pt x="1935907" y="1232536"/>
                    </a:lnTo>
                    <a:lnTo>
                      <a:pt x="1929240" y="1221106"/>
                    </a:lnTo>
                    <a:lnTo>
                      <a:pt x="1922256" y="1210311"/>
                    </a:lnTo>
                    <a:lnTo>
                      <a:pt x="1914637" y="1200151"/>
                    </a:lnTo>
                    <a:lnTo>
                      <a:pt x="1907019" y="1190626"/>
                    </a:lnTo>
                    <a:lnTo>
                      <a:pt x="1898448" y="1182053"/>
                    </a:lnTo>
                    <a:lnTo>
                      <a:pt x="1890194" y="1173798"/>
                    </a:lnTo>
                    <a:lnTo>
                      <a:pt x="1880988" y="1166178"/>
                    </a:lnTo>
                    <a:lnTo>
                      <a:pt x="1872099" y="1159510"/>
                    </a:lnTo>
                    <a:lnTo>
                      <a:pt x="1861306" y="1152843"/>
                    </a:lnTo>
                    <a:lnTo>
                      <a:pt x="1848608" y="1145223"/>
                    </a:lnTo>
                    <a:lnTo>
                      <a:pt x="1834005" y="1136968"/>
                    </a:lnTo>
                    <a:lnTo>
                      <a:pt x="1817180" y="1128078"/>
                    </a:lnTo>
                    <a:lnTo>
                      <a:pt x="1798451" y="1118553"/>
                    </a:lnTo>
                    <a:lnTo>
                      <a:pt x="1777499" y="1108075"/>
                    </a:lnTo>
                    <a:lnTo>
                      <a:pt x="1754642" y="1097280"/>
                    </a:lnTo>
                    <a:lnTo>
                      <a:pt x="1729881" y="1085215"/>
                    </a:lnTo>
                    <a:lnTo>
                      <a:pt x="1700358" y="1071880"/>
                    </a:lnTo>
                    <a:lnTo>
                      <a:pt x="1674327" y="1059180"/>
                    </a:lnTo>
                    <a:lnTo>
                      <a:pt x="1651471" y="1047750"/>
                    </a:lnTo>
                    <a:lnTo>
                      <a:pt x="1631472" y="1037590"/>
                    </a:lnTo>
                    <a:lnTo>
                      <a:pt x="1614329" y="1028383"/>
                    </a:lnTo>
                    <a:lnTo>
                      <a:pt x="1600679" y="1020445"/>
                    </a:lnTo>
                    <a:lnTo>
                      <a:pt x="1589568" y="1013778"/>
                    </a:lnTo>
                    <a:lnTo>
                      <a:pt x="1581949" y="1008380"/>
                    </a:lnTo>
                    <a:lnTo>
                      <a:pt x="1578775" y="1005840"/>
                    </a:lnTo>
                    <a:lnTo>
                      <a:pt x="1575918" y="1002665"/>
                    </a:lnTo>
                    <a:lnTo>
                      <a:pt x="1573378" y="999808"/>
                    </a:lnTo>
                    <a:lnTo>
                      <a:pt x="1570838" y="996315"/>
                    </a:lnTo>
                    <a:lnTo>
                      <a:pt x="1568299" y="992823"/>
                    </a:lnTo>
                    <a:lnTo>
                      <a:pt x="1566394" y="989013"/>
                    </a:lnTo>
                    <a:lnTo>
                      <a:pt x="1564489" y="985203"/>
                    </a:lnTo>
                    <a:lnTo>
                      <a:pt x="1562902" y="981075"/>
                    </a:lnTo>
                    <a:lnTo>
                      <a:pt x="1560998" y="976630"/>
                    </a:lnTo>
                    <a:lnTo>
                      <a:pt x="1560045" y="971868"/>
                    </a:lnTo>
                    <a:lnTo>
                      <a:pt x="1559093" y="967105"/>
                    </a:lnTo>
                    <a:lnTo>
                      <a:pt x="1557823" y="962025"/>
                    </a:lnTo>
                    <a:lnTo>
                      <a:pt x="1557188" y="956310"/>
                    </a:lnTo>
                    <a:lnTo>
                      <a:pt x="1556871" y="950595"/>
                    </a:lnTo>
                    <a:lnTo>
                      <a:pt x="1556236" y="938848"/>
                    </a:lnTo>
                    <a:lnTo>
                      <a:pt x="1556553" y="931863"/>
                    </a:lnTo>
                    <a:lnTo>
                      <a:pt x="1557188" y="924878"/>
                    </a:lnTo>
                    <a:lnTo>
                      <a:pt x="1557823" y="918528"/>
                    </a:lnTo>
                    <a:lnTo>
                      <a:pt x="1559410" y="913130"/>
                    </a:lnTo>
                    <a:lnTo>
                      <a:pt x="1560998" y="907415"/>
                    </a:lnTo>
                    <a:lnTo>
                      <a:pt x="1563537" y="902653"/>
                    </a:lnTo>
                    <a:lnTo>
                      <a:pt x="1566077" y="898525"/>
                    </a:lnTo>
                    <a:lnTo>
                      <a:pt x="1568616" y="894398"/>
                    </a:lnTo>
                    <a:lnTo>
                      <a:pt x="1572108" y="890905"/>
                    </a:lnTo>
                    <a:lnTo>
                      <a:pt x="1575600" y="888048"/>
                    </a:lnTo>
                    <a:lnTo>
                      <a:pt x="1579727" y="885190"/>
                    </a:lnTo>
                    <a:lnTo>
                      <a:pt x="1584489" y="882968"/>
                    </a:lnTo>
                    <a:lnTo>
                      <a:pt x="1589251" y="881698"/>
                    </a:lnTo>
                    <a:lnTo>
                      <a:pt x="1594647" y="880745"/>
                    </a:lnTo>
                    <a:lnTo>
                      <a:pt x="1600361" y="879793"/>
                    </a:lnTo>
                    <a:lnTo>
                      <a:pt x="1606393" y="879475"/>
                    </a:lnTo>
                    <a:lnTo>
                      <a:pt x="1613694" y="879793"/>
                    </a:lnTo>
                    <a:lnTo>
                      <a:pt x="1620678" y="880745"/>
                    </a:lnTo>
                    <a:lnTo>
                      <a:pt x="1626710" y="882015"/>
                    </a:lnTo>
                    <a:lnTo>
                      <a:pt x="1632106" y="883920"/>
                    </a:lnTo>
                    <a:lnTo>
                      <a:pt x="1636551" y="886143"/>
                    </a:lnTo>
                    <a:lnTo>
                      <a:pt x="1640995" y="889318"/>
                    </a:lnTo>
                    <a:lnTo>
                      <a:pt x="1642582" y="890905"/>
                    </a:lnTo>
                    <a:lnTo>
                      <a:pt x="1644487" y="892810"/>
                    </a:lnTo>
                    <a:lnTo>
                      <a:pt x="1645757" y="894715"/>
                    </a:lnTo>
                    <a:lnTo>
                      <a:pt x="1647027" y="896620"/>
                    </a:lnTo>
                    <a:lnTo>
                      <a:pt x="1649249" y="901700"/>
                    </a:lnTo>
                    <a:lnTo>
                      <a:pt x="1651471" y="907733"/>
                    </a:lnTo>
                    <a:lnTo>
                      <a:pt x="1652741" y="915035"/>
                    </a:lnTo>
                    <a:lnTo>
                      <a:pt x="1654011" y="923608"/>
                    </a:lnTo>
                    <a:lnTo>
                      <a:pt x="1655280" y="933450"/>
                    </a:lnTo>
                    <a:lnTo>
                      <a:pt x="1655915" y="944245"/>
                    </a:lnTo>
                    <a:lnTo>
                      <a:pt x="1656233" y="956310"/>
                    </a:lnTo>
                    <a:lnTo>
                      <a:pt x="1656550" y="969645"/>
                    </a:lnTo>
                    <a:lnTo>
                      <a:pt x="1656550" y="1004570"/>
                    </a:lnTo>
                    <a:lnTo>
                      <a:pt x="1930193" y="1004570"/>
                    </a:lnTo>
                    <a:lnTo>
                      <a:pt x="1932097" y="981393"/>
                    </a:lnTo>
                    <a:lnTo>
                      <a:pt x="1932732" y="972503"/>
                    </a:lnTo>
                    <a:lnTo>
                      <a:pt x="1932732" y="964883"/>
                    </a:lnTo>
                    <a:lnTo>
                      <a:pt x="1932732" y="953453"/>
                    </a:lnTo>
                    <a:lnTo>
                      <a:pt x="1932097" y="942340"/>
                    </a:lnTo>
                    <a:lnTo>
                      <a:pt x="1930510" y="931545"/>
                    </a:lnTo>
                    <a:lnTo>
                      <a:pt x="1928923" y="920750"/>
                    </a:lnTo>
                    <a:lnTo>
                      <a:pt x="1926701" y="910590"/>
                    </a:lnTo>
                    <a:lnTo>
                      <a:pt x="1923844" y="900748"/>
                    </a:lnTo>
                    <a:lnTo>
                      <a:pt x="1920987" y="891223"/>
                    </a:lnTo>
                    <a:lnTo>
                      <a:pt x="1916860" y="881698"/>
                    </a:lnTo>
                    <a:lnTo>
                      <a:pt x="1912733" y="873125"/>
                    </a:lnTo>
                    <a:lnTo>
                      <a:pt x="1908288" y="864235"/>
                    </a:lnTo>
                    <a:lnTo>
                      <a:pt x="1903209" y="855980"/>
                    </a:lnTo>
                    <a:lnTo>
                      <a:pt x="1897495" y="847725"/>
                    </a:lnTo>
                    <a:lnTo>
                      <a:pt x="1891146" y="840105"/>
                    </a:lnTo>
                    <a:lnTo>
                      <a:pt x="1884480" y="832485"/>
                    </a:lnTo>
                    <a:lnTo>
                      <a:pt x="1877496" y="825500"/>
                    </a:lnTo>
                    <a:lnTo>
                      <a:pt x="1869877" y="818833"/>
                    </a:lnTo>
                    <a:lnTo>
                      <a:pt x="1861623" y="812165"/>
                    </a:lnTo>
                    <a:lnTo>
                      <a:pt x="1853370" y="806450"/>
                    </a:lnTo>
                    <a:lnTo>
                      <a:pt x="1844163" y="800418"/>
                    </a:lnTo>
                    <a:lnTo>
                      <a:pt x="1834322" y="795020"/>
                    </a:lnTo>
                    <a:lnTo>
                      <a:pt x="1824164" y="789623"/>
                    </a:lnTo>
                    <a:lnTo>
                      <a:pt x="1813688" y="784860"/>
                    </a:lnTo>
                    <a:lnTo>
                      <a:pt x="1802577" y="780098"/>
                    </a:lnTo>
                    <a:lnTo>
                      <a:pt x="1790832" y="775970"/>
                    </a:lnTo>
                    <a:lnTo>
                      <a:pt x="1779086" y="772160"/>
                    </a:lnTo>
                    <a:lnTo>
                      <a:pt x="1766388" y="768350"/>
                    </a:lnTo>
                    <a:lnTo>
                      <a:pt x="1753055" y="765175"/>
                    </a:lnTo>
                    <a:lnTo>
                      <a:pt x="1739405" y="762000"/>
                    </a:lnTo>
                    <a:lnTo>
                      <a:pt x="1725754" y="759778"/>
                    </a:lnTo>
                    <a:lnTo>
                      <a:pt x="1710834" y="757238"/>
                    </a:lnTo>
                    <a:lnTo>
                      <a:pt x="1695914" y="755015"/>
                    </a:lnTo>
                    <a:lnTo>
                      <a:pt x="1680359" y="753428"/>
                    </a:lnTo>
                    <a:lnTo>
                      <a:pt x="1680359" y="686118"/>
                    </a:lnTo>
                    <a:lnTo>
                      <a:pt x="1554331" y="686118"/>
                    </a:lnTo>
                    <a:close/>
                    <a:moveTo>
                      <a:pt x="1619408" y="0"/>
                    </a:moveTo>
                    <a:lnTo>
                      <a:pt x="2640012" y="871220"/>
                    </a:lnTo>
                    <a:lnTo>
                      <a:pt x="2113362" y="871220"/>
                    </a:lnTo>
                    <a:lnTo>
                      <a:pt x="2274944" y="1871663"/>
                    </a:lnTo>
                    <a:lnTo>
                      <a:pt x="963555" y="1871663"/>
                    </a:lnTo>
                    <a:lnTo>
                      <a:pt x="1103234" y="871220"/>
                    </a:lnTo>
                    <a:lnTo>
                      <a:pt x="598487" y="871220"/>
                    </a:lnTo>
                    <a:lnTo>
                      <a:pt x="16194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461565" y="1778131"/>
              <a:ext cx="465264" cy="465265"/>
              <a:chOff x="6456517" y="1778131"/>
              <a:chExt cx="465264" cy="465265"/>
            </a:xfrm>
          </p:grpSpPr>
          <p:sp>
            <p:nvSpPr>
              <p:cNvPr id="40" name="椭圆 39"/>
              <p:cNvSpPr/>
              <p:nvPr/>
            </p:nvSpPr>
            <p:spPr>
              <a:xfrm flipH="1">
                <a:off x="6456517" y="1778131"/>
                <a:ext cx="465264" cy="465265"/>
              </a:xfrm>
              <a:prstGeom prst="ellipse">
                <a:avLst/>
              </a:prstGeom>
              <a:solidFill>
                <a:srgbClr val="C09C76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KSO_Shape"/>
              <p:cNvSpPr/>
              <p:nvPr/>
            </p:nvSpPr>
            <p:spPr bwMode="auto">
              <a:xfrm>
                <a:off x="6553927" y="1904372"/>
                <a:ext cx="280592" cy="212782"/>
              </a:xfrm>
              <a:custGeom>
                <a:avLst/>
                <a:gdLst>
                  <a:gd name="T0" fmla="*/ 104753 w 3040062"/>
                  <a:gd name="T1" fmla="*/ 1241540 h 2303463"/>
                  <a:gd name="T2" fmla="*/ 251725 w 3040062"/>
                  <a:gd name="T3" fmla="*/ 1260899 h 2303463"/>
                  <a:gd name="T4" fmla="*/ 265692 w 3040062"/>
                  <a:gd name="T5" fmla="*/ 1110467 h 2303463"/>
                  <a:gd name="T6" fmla="*/ 844867 w 3040062"/>
                  <a:gd name="T7" fmla="*/ 970596 h 2303463"/>
                  <a:gd name="T8" fmla="*/ 870584 w 3040062"/>
                  <a:gd name="T9" fmla="*/ 987377 h 2303463"/>
                  <a:gd name="T10" fmla="*/ 872172 w 3040062"/>
                  <a:gd name="T11" fmla="*/ 1402771 h 2303463"/>
                  <a:gd name="T12" fmla="*/ 848359 w 3040062"/>
                  <a:gd name="T13" fmla="*/ 1421768 h 2303463"/>
                  <a:gd name="T14" fmla="*/ 615315 w 3040062"/>
                  <a:gd name="T15" fmla="*/ 1415119 h 2303463"/>
                  <a:gd name="T16" fmla="*/ 603250 w 3040062"/>
                  <a:gd name="T17" fmla="*/ 1002891 h 2303463"/>
                  <a:gd name="T18" fmla="*/ 617855 w 3040062"/>
                  <a:gd name="T19" fmla="*/ 975662 h 2303463"/>
                  <a:gd name="T20" fmla="*/ 1240437 w 3040062"/>
                  <a:gd name="T21" fmla="*/ 749300 h 2303463"/>
                  <a:gd name="T22" fmla="*/ 1265867 w 3040062"/>
                  <a:gd name="T23" fmla="*/ 766421 h 2303463"/>
                  <a:gd name="T24" fmla="*/ 1267138 w 3040062"/>
                  <a:gd name="T25" fmla="*/ 1402743 h 2303463"/>
                  <a:gd name="T26" fmla="*/ 1243616 w 3040062"/>
                  <a:gd name="T27" fmla="*/ 1421766 h 2303463"/>
                  <a:gd name="T28" fmla="*/ 1010298 w 3040062"/>
                  <a:gd name="T29" fmla="*/ 1415108 h 2303463"/>
                  <a:gd name="T30" fmla="*/ 998537 w 3040062"/>
                  <a:gd name="T31" fmla="*/ 782273 h 2303463"/>
                  <a:gd name="T32" fmla="*/ 1012841 w 3040062"/>
                  <a:gd name="T33" fmla="*/ 755007 h 2303463"/>
                  <a:gd name="T34" fmla="*/ 2175011 w 3040062"/>
                  <a:gd name="T35" fmla="*/ 666432 h 2303463"/>
                  <a:gd name="T36" fmla="*/ 2235666 w 3040062"/>
                  <a:gd name="T37" fmla="*/ 692135 h 2303463"/>
                  <a:gd name="T38" fmla="*/ 2277268 w 3040062"/>
                  <a:gd name="T39" fmla="*/ 742271 h 2303463"/>
                  <a:gd name="T40" fmla="*/ 2290605 w 3040062"/>
                  <a:gd name="T41" fmla="*/ 1286150 h 2303463"/>
                  <a:gd name="T42" fmla="*/ 2948603 w 3040062"/>
                  <a:gd name="T43" fmla="*/ 1365796 h 2303463"/>
                  <a:gd name="T44" fmla="*/ 3005765 w 3040062"/>
                  <a:gd name="T45" fmla="*/ 1408316 h 2303463"/>
                  <a:gd name="T46" fmla="*/ 3036887 w 3040062"/>
                  <a:gd name="T47" fmla="*/ 1473366 h 2303463"/>
                  <a:gd name="T48" fmla="*/ 3035616 w 3040062"/>
                  <a:gd name="T49" fmla="*/ 2191451 h 2303463"/>
                  <a:gd name="T50" fmla="*/ 3001319 w 3040062"/>
                  <a:gd name="T51" fmla="*/ 2254597 h 2303463"/>
                  <a:gd name="T52" fmla="*/ 2941934 w 3040062"/>
                  <a:gd name="T53" fmla="*/ 2294578 h 2303463"/>
                  <a:gd name="T54" fmla="*/ 2171200 w 3040062"/>
                  <a:gd name="T55" fmla="*/ 2303146 h 2303463"/>
                  <a:gd name="T56" fmla="*/ 2113403 w 3040062"/>
                  <a:gd name="T57" fmla="*/ 2292040 h 2303463"/>
                  <a:gd name="T58" fmla="*/ 1552263 w 3040062"/>
                  <a:gd name="T59" fmla="*/ 1741815 h 2303463"/>
                  <a:gd name="T60" fmla="*/ 1526223 w 3040062"/>
                  <a:gd name="T61" fmla="*/ 1686919 h 2303463"/>
                  <a:gd name="T62" fmla="*/ 1529081 w 3040062"/>
                  <a:gd name="T63" fmla="*/ 1626946 h 2303463"/>
                  <a:gd name="T64" fmla="*/ 1560520 w 3040062"/>
                  <a:gd name="T65" fmla="*/ 1574272 h 2303463"/>
                  <a:gd name="T66" fmla="*/ 1612919 w 3040062"/>
                  <a:gd name="T67" fmla="*/ 1542858 h 2303463"/>
                  <a:gd name="T68" fmla="*/ 1673891 w 3040062"/>
                  <a:gd name="T69" fmla="*/ 1539685 h 2303463"/>
                  <a:gd name="T70" fmla="*/ 1728513 w 3040062"/>
                  <a:gd name="T71" fmla="*/ 1565705 h 2303463"/>
                  <a:gd name="T72" fmla="*/ 2024167 w 3040062"/>
                  <a:gd name="T73" fmla="*/ 760992 h 2303463"/>
                  <a:gd name="T74" fmla="*/ 2057829 w 3040062"/>
                  <a:gd name="T75" fmla="*/ 704828 h 2303463"/>
                  <a:gd name="T76" fmla="*/ 2113721 w 3040062"/>
                  <a:gd name="T77" fmla="*/ 670875 h 2303463"/>
                  <a:gd name="T78" fmla="*/ 1640947 w 3040062"/>
                  <a:gd name="T79" fmla="*/ 485773 h 2303463"/>
                  <a:gd name="T80" fmla="*/ 1662436 w 3040062"/>
                  <a:gd name="T81" fmla="*/ 507334 h 2303463"/>
                  <a:gd name="T82" fmla="*/ 1658328 w 3040062"/>
                  <a:gd name="T83" fmla="*/ 1408133 h 2303463"/>
                  <a:gd name="T84" fmla="*/ 1631151 w 3040062"/>
                  <a:gd name="T85" fmla="*/ 1422401 h 2303463"/>
                  <a:gd name="T86" fmla="*/ 1401409 w 3040062"/>
                  <a:gd name="T87" fmla="*/ 1410669 h 2303463"/>
                  <a:gd name="T88" fmla="*/ 1394457 w 3040062"/>
                  <a:gd name="T89" fmla="*/ 510505 h 2303463"/>
                  <a:gd name="T90" fmla="*/ 1413734 w 3040062"/>
                  <a:gd name="T91" fmla="*/ 486725 h 2303463"/>
                  <a:gd name="T92" fmla="*/ 2856582 w 3040062"/>
                  <a:gd name="T93" fmla="*/ 2539 h 2303463"/>
                  <a:gd name="T94" fmla="*/ 2942924 w 3040062"/>
                  <a:gd name="T95" fmla="*/ 45384 h 2303463"/>
                  <a:gd name="T96" fmla="*/ 3001649 w 3040062"/>
                  <a:gd name="T97" fmla="*/ 130121 h 2303463"/>
                  <a:gd name="T98" fmla="*/ 3021012 w 3040062"/>
                  <a:gd name="T99" fmla="*/ 1276768 h 2303463"/>
                  <a:gd name="T100" fmla="*/ 2944193 w 3040062"/>
                  <a:gd name="T101" fmla="*/ 1247252 h 2303463"/>
                  <a:gd name="T102" fmla="*/ 374889 w 3040062"/>
                  <a:gd name="T103" fmla="*/ 1959424 h 2303463"/>
                  <a:gd name="T104" fmla="*/ 127291 w 3040062"/>
                  <a:gd name="T105" fmla="*/ 2259336 h 2303463"/>
                  <a:gd name="T106" fmla="*/ 50472 w 3040062"/>
                  <a:gd name="T107" fmla="*/ 2198402 h 2303463"/>
                  <a:gd name="T108" fmla="*/ 6349 w 3040062"/>
                  <a:gd name="T109" fmla="*/ 2100970 h 2303463"/>
                  <a:gd name="T110" fmla="*/ 3809 w 3040062"/>
                  <a:gd name="T111" fmla="*/ 183438 h 2303463"/>
                  <a:gd name="T112" fmla="*/ 44441 w 3040062"/>
                  <a:gd name="T113" fmla="*/ 83468 h 2303463"/>
                  <a:gd name="T114" fmla="*/ 118720 w 3040062"/>
                  <a:gd name="T115" fmla="*/ 17773 h 2303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40062" h="2303463">
                    <a:moveTo>
                      <a:pt x="124116" y="1098725"/>
                    </a:moveTo>
                    <a:lnTo>
                      <a:pt x="120307" y="1099042"/>
                    </a:lnTo>
                    <a:lnTo>
                      <a:pt x="116498" y="1099994"/>
                    </a:lnTo>
                    <a:lnTo>
                      <a:pt x="113324" y="1101898"/>
                    </a:lnTo>
                    <a:lnTo>
                      <a:pt x="110467" y="1104120"/>
                    </a:lnTo>
                    <a:lnTo>
                      <a:pt x="108245" y="1107294"/>
                    </a:lnTo>
                    <a:lnTo>
                      <a:pt x="106340" y="1110467"/>
                    </a:lnTo>
                    <a:lnTo>
                      <a:pt x="105071" y="1114276"/>
                    </a:lnTo>
                    <a:lnTo>
                      <a:pt x="104753" y="1118084"/>
                    </a:lnTo>
                    <a:lnTo>
                      <a:pt x="104753" y="1241540"/>
                    </a:lnTo>
                    <a:lnTo>
                      <a:pt x="105071" y="1245348"/>
                    </a:lnTo>
                    <a:lnTo>
                      <a:pt x="106340" y="1249157"/>
                    </a:lnTo>
                    <a:lnTo>
                      <a:pt x="108245" y="1252330"/>
                    </a:lnTo>
                    <a:lnTo>
                      <a:pt x="110467" y="1255187"/>
                    </a:lnTo>
                    <a:lnTo>
                      <a:pt x="113324" y="1257726"/>
                    </a:lnTo>
                    <a:lnTo>
                      <a:pt x="116498" y="1259312"/>
                    </a:lnTo>
                    <a:lnTo>
                      <a:pt x="120307" y="1260899"/>
                    </a:lnTo>
                    <a:lnTo>
                      <a:pt x="124116" y="1261217"/>
                    </a:lnTo>
                    <a:lnTo>
                      <a:pt x="247598" y="1261217"/>
                    </a:lnTo>
                    <a:lnTo>
                      <a:pt x="251725" y="1260899"/>
                    </a:lnTo>
                    <a:lnTo>
                      <a:pt x="255216" y="1259312"/>
                    </a:lnTo>
                    <a:lnTo>
                      <a:pt x="258708" y="1257726"/>
                    </a:lnTo>
                    <a:lnTo>
                      <a:pt x="261565" y="1255187"/>
                    </a:lnTo>
                    <a:lnTo>
                      <a:pt x="264105" y="1252330"/>
                    </a:lnTo>
                    <a:lnTo>
                      <a:pt x="265692" y="1249157"/>
                    </a:lnTo>
                    <a:lnTo>
                      <a:pt x="266644" y="1245348"/>
                    </a:lnTo>
                    <a:lnTo>
                      <a:pt x="266961" y="1241540"/>
                    </a:lnTo>
                    <a:lnTo>
                      <a:pt x="266961" y="1118084"/>
                    </a:lnTo>
                    <a:lnTo>
                      <a:pt x="266644" y="1114276"/>
                    </a:lnTo>
                    <a:lnTo>
                      <a:pt x="265692" y="1110467"/>
                    </a:lnTo>
                    <a:lnTo>
                      <a:pt x="264105" y="1107294"/>
                    </a:lnTo>
                    <a:lnTo>
                      <a:pt x="261565" y="1104120"/>
                    </a:lnTo>
                    <a:lnTo>
                      <a:pt x="258708" y="1101898"/>
                    </a:lnTo>
                    <a:lnTo>
                      <a:pt x="255216" y="1099994"/>
                    </a:lnTo>
                    <a:lnTo>
                      <a:pt x="251725" y="1099042"/>
                    </a:lnTo>
                    <a:lnTo>
                      <a:pt x="247598" y="1098725"/>
                    </a:lnTo>
                    <a:lnTo>
                      <a:pt x="124116" y="1098725"/>
                    </a:lnTo>
                    <a:close/>
                    <a:moveTo>
                      <a:pt x="636270" y="969963"/>
                    </a:moveTo>
                    <a:lnTo>
                      <a:pt x="841692" y="969963"/>
                    </a:lnTo>
                    <a:lnTo>
                      <a:pt x="844867" y="970596"/>
                    </a:lnTo>
                    <a:lnTo>
                      <a:pt x="848359" y="970913"/>
                    </a:lnTo>
                    <a:lnTo>
                      <a:pt x="851534" y="971546"/>
                    </a:lnTo>
                    <a:lnTo>
                      <a:pt x="854709" y="972813"/>
                    </a:lnTo>
                    <a:lnTo>
                      <a:pt x="857567" y="974396"/>
                    </a:lnTo>
                    <a:lnTo>
                      <a:pt x="860107" y="975662"/>
                    </a:lnTo>
                    <a:lnTo>
                      <a:pt x="862647" y="977878"/>
                    </a:lnTo>
                    <a:lnTo>
                      <a:pt x="865187" y="979778"/>
                    </a:lnTo>
                    <a:lnTo>
                      <a:pt x="867092" y="982311"/>
                    </a:lnTo>
                    <a:lnTo>
                      <a:pt x="868997" y="984844"/>
                    </a:lnTo>
                    <a:lnTo>
                      <a:pt x="870584" y="987377"/>
                    </a:lnTo>
                    <a:lnTo>
                      <a:pt x="872172" y="990226"/>
                    </a:lnTo>
                    <a:lnTo>
                      <a:pt x="873124" y="993076"/>
                    </a:lnTo>
                    <a:lnTo>
                      <a:pt x="873760" y="996242"/>
                    </a:lnTo>
                    <a:lnTo>
                      <a:pt x="874712" y="999725"/>
                    </a:lnTo>
                    <a:lnTo>
                      <a:pt x="874712" y="1002891"/>
                    </a:lnTo>
                    <a:lnTo>
                      <a:pt x="874712" y="1389790"/>
                    </a:lnTo>
                    <a:lnTo>
                      <a:pt x="874712" y="1393273"/>
                    </a:lnTo>
                    <a:lnTo>
                      <a:pt x="873760" y="1396439"/>
                    </a:lnTo>
                    <a:lnTo>
                      <a:pt x="873124" y="1399605"/>
                    </a:lnTo>
                    <a:lnTo>
                      <a:pt x="872172" y="1402771"/>
                    </a:lnTo>
                    <a:lnTo>
                      <a:pt x="870584" y="1405304"/>
                    </a:lnTo>
                    <a:lnTo>
                      <a:pt x="868997" y="1408154"/>
                    </a:lnTo>
                    <a:lnTo>
                      <a:pt x="867092" y="1410686"/>
                    </a:lnTo>
                    <a:lnTo>
                      <a:pt x="865187" y="1413219"/>
                    </a:lnTo>
                    <a:lnTo>
                      <a:pt x="862647" y="1415119"/>
                    </a:lnTo>
                    <a:lnTo>
                      <a:pt x="860107" y="1417019"/>
                    </a:lnTo>
                    <a:lnTo>
                      <a:pt x="857567" y="1418602"/>
                    </a:lnTo>
                    <a:lnTo>
                      <a:pt x="854709" y="1420185"/>
                    </a:lnTo>
                    <a:lnTo>
                      <a:pt x="851534" y="1421135"/>
                    </a:lnTo>
                    <a:lnTo>
                      <a:pt x="848359" y="1421768"/>
                    </a:lnTo>
                    <a:lnTo>
                      <a:pt x="844867" y="1422401"/>
                    </a:lnTo>
                    <a:lnTo>
                      <a:pt x="841692" y="1422401"/>
                    </a:lnTo>
                    <a:lnTo>
                      <a:pt x="636270" y="1422401"/>
                    </a:lnTo>
                    <a:lnTo>
                      <a:pt x="632777" y="1422401"/>
                    </a:lnTo>
                    <a:lnTo>
                      <a:pt x="629920" y="1421768"/>
                    </a:lnTo>
                    <a:lnTo>
                      <a:pt x="626745" y="1421135"/>
                    </a:lnTo>
                    <a:lnTo>
                      <a:pt x="623570" y="1420185"/>
                    </a:lnTo>
                    <a:lnTo>
                      <a:pt x="620713" y="1418602"/>
                    </a:lnTo>
                    <a:lnTo>
                      <a:pt x="617855" y="1417019"/>
                    </a:lnTo>
                    <a:lnTo>
                      <a:pt x="615315" y="1415119"/>
                    </a:lnTo>
                    <a:lnTo>
                      <a:pt x="613093" y="1413219"/>
                    </a:lnTo>
                    <a:lnTo>
                      <a:pt x="610870" y="1410686"/>
                    </a:lnTo>
                    <a:lnTo>
                      <a:pt x="608965" y="1408154"/>
                    </a:lnTo>
                    <a:lnTo>
                      <a:pt x="607378" y="1405304"/>
                    </a:lnTo>
                    <a:lnTo>
                      <a:pt x="606108" y="1402771"/>
                    </a:lnTo>
                    <a:lnTo>
                      <a:pt x="605155" y="1399605"/>
                    </a:lnTo>
                    <a:lnTo>
                      <a:pt x="603885" y="1396439"/>
                    </a:lnTo>
                    <a:lnTo>
                      <a:pt x="603568" y="1393273"/>
                    </a:lnTo>
                    <a:lnTo>
                      <a:pt x="603250" y="1389790"/>
                    </a:lnTo>
                    <a:lnTo>
                      <a:pt x="603250" y="1002891"/>
                    </a:lnTo>
                    <a:lnTo>
                      <a:pt x="603568" y="999725"/>
                    </a:lnTo>
                    <a:lnTo>
                      <a:pt x="603885" y="996242"/>
                    </a:lnTo>
                    <a:lnTo>
                      <a:pt x="605155" y="993076"/>
                    </a:lnTo>
                    <a:lnTo>
                      <a:pt x="606108" y="990226"/>
                    </a:lnTo>
                    <a:lnTo>
                      <a:pt x="607378" y="987377"/>
                    </a:lnTo>
                    <a:lnTo>
                      <a:pt x="608965" y="984844"/>
                    </a:lnTo>
                    <a:lnTo>
                      <a:pt x="610870" y="982311"/>
                    </a:lnTo>
                    <a:lnTo>
                      <a:pt x="613093" y="979778"/>
                    </a:lnTo>
                    <a:lnTo>
                      <a:pt x="615315" y="977878"/>
                    </a:lnTo>
                    <a:lnTo>
                      <a:pt x="617855" y="975662"/>
                    </a:lnTo>
                    <a:lnTo>
                      <a:pt x="620713" y="974396"/>
                    </a:lnTo>
                    <a:lnTo>
                      <a:pt x="623570" y="972813"/>
                    </a:lnTo>
                    <a:lnTo>
                      <a:pt x="626745" y="971546"/>
                    </a:lnTo>
                    <a:lnTo>
                      <a:pt x="629920" y="970913"/>
                    </a:lnTo>
                    <a:lnTo>
                      <a:pt x="632777" y="970596"/>
                    </a:lnTo>
                    <a:lnTo>
                      <a:pt x="636270" y="969963"/>
                    </a:lnTo>
                    <a:close/>
                    <a:moveTo>
                      <a:pt x="1027781" y="749300"/>
                    </a:moveTo>
                    <a:lnTo>
                      <a:pt x="1031278" y="749300"/>
                    </a:lnTo>
                    <a:lnTo>
                      <a:pt x="1236940" y="749300"/>
                    </a:lnTo>
                    <a:lnTo>
                      <a:pt x="1240437" y="749300"/>
                    </a:lnTo>
                    <a:lnTo>
                      <a:pt x="1243616" y="750251"/>
                    </a:lnTo>
                    <a:lnTo>
                      <a:pt x="1246476" y="750885"/>
                    </a:lnTo>
                    <a:lnTo>
                      <a:pt x="1249655" y="751837"/>
                    </a:lnTo>
                    <a:lnTo>
                      <a:pt x="1252516" y="753105"/>
                    </a:lnTo>
                    <a:lnTo>
                      <a:pt x="1255377" y="755007"/>
                    </a:lnTo>
                    <a:lnTo>
                      <a:pt x="1257920" y="756592"/>
                    </a:lnTo>
                    <a:lnTo>
                      <a:pt x="1260145" y="758812"/>
                    </a:lnTo>
                    <a:lnTo>
                      <a:pt x="1262370" y="761348"/>
                    </a:lnTo>
                    <a:lnTo>
                      <a:pt x="1264595" y="763567"/>
                    </a:lnTo>
                    <a:lnTo>
                      <a:pt x="1265867" y="766421"/>
                    </a:lnTo>
                    <a:lnTo>
                      <a:pt x="1267138" y="769274"/>
                    </a:lnTo>
                    <a:lnTo>
                      <a:pt x="1268410" y="772445"/>
                    </a:lnTo>
                    <a:lnTo>
                      <a:pt x="1269363" y="775615"/>
                    </a:lnTo>
                    <a:lnTo>
                      <a:pt x="1269681" y="778786"/>
                    </a:lnTo>
                    <a:lnTo>
                      <a:pt x="1269999" y="782273"/>
                    </a:lnTo>
                    <a:lnTo>
                      <a:pt x="1269999" y="1389744"/>
                    </a:lnTo>
                    <a:lnTo>
                      <a:pt x="1269681" y="1393231"/>
                    </a:lnTo>
                    <a:lnTo>
                      <a:pt x="1269363" y="1396402"/>
                    </a:lnTo>
                    <a:lnTo>
                      <a:pt x="1268410" y="1399572"/>
                    </a:lnTo>
                    <a:lnTo>
                      <a:pt x="1267138" y="1402743"/>
                    </a:lnTo>
                    <a:lnTo>
                      <a:pt x="1265867" y="1405279"/>
                    </a:lnTo>
                    <a:lnTo>
                      <a:pt x="1264595" y="1408133"/>
                    </a:lnTo>
                    <a:lnTo>
                      <a:pt x="1262370" y="1410669"/>
                    </a:lnTo>
                    <a:lnTo>
                      <a:pt x="1260145" y="1413206"/>
                    </a:lnTo>
                    <a:lnTo>
                      <a:pt x="1257920" y="1415108"/>
                    </a:lnTo>
                    <a:lnTo>
                      <a:pt x="1255377" y="1417010"/>
                    </a:lnTo>
                    <a:lnTo>
                      <a:pt x="1252516" y="1418595"/>
                    </a:lnTo>
                    <a:lnTo>
                      <a:pt x="1249655" y="1420181"/>
                    </a:lnTo>
                    <a:lnTo>
                      <a:pt x="1246476" y="1421132"/>
                    </a:lnTo>
                    <a:lnTo>
                      <a:pt x="1243616" y="1421766"/>
                    </a:lnTo>
                    <a:lnTo>
                      <a:pt x="1240437" y="1422400"/>
                    </a:lnTo>
                    <a:lnTo>
                      <a:pt x="1236940" y="1422400"/>
                    </a:lnTo>
                    <a:lnTo>
                      <a:pt x="1031278" y="1422400"/>
                    </a:lnTo>
                    <a:lnTo>
                      <a:pt x="1027781" y="1422400"/>
                    </a:lnTo>
                    <a:lnTo>
                      <a:pt x="1024602" y="1421766"/>
                    </a:lnTo>
                    <a:lnTo>
                      <a:pt x="1021424" y="1421132"/>
                    </a:lnTo>
                    <a:lnTo>
                      <a:pt x="1018245" y="1420181"/>
                    </a:lnTo>
                    <a:lnTo>
                      <a:pt x="1015384" y="1418595"/>
                    </a:lnTo>
                    <a:lnTo>
                      <a:pt x="1012841" y="1417010"/>
                    </a:lnTo>
                    <a:lnTo>
                      <a:pt x="1010298" y="1415108"/>
                    </a:lnTo>
                    <a:lnTo>
                      <a:pt x="1007755" y="1413206"/>
                    </a:lnTo>
                    <a:lnTo>
                      <a:pt x="1005848" y="1410669"/>
                    </a:lnTo>
                    <a:lnTo>
                      <a:pt x="1003941" y="1408133"/>
                    </a:lnTo>
                    <a:lnTo>
                      <a:pt x="1002351" y="1405279"/>
                    </a:lnTo>
                    <a:lnTo>
                      <a:pt x="1000762" y="1402743"/>
                    </a:lnTo>
                    <a:lnTo>
                      <a:pt x="999808" y="1399572"/>
                    </a:lnTo>
                    <a:lnTo>
                      <a:pt x="999173" y="1396402"/>
                    </a:lnTo>
                    <a:lnTo>
                      <a:pt x="998537" y="1393231"/>
                    </a:lnTo>
                    <a:lnTo>
                      <a:pt x="998537" y="1389744"/>
                    </a:lnTo>
                    <a:lnTo>
                      <a:pt x="998537" y="782273"/>
                    </a:lnTo>
                    <a:lnTo>
                      <a:pt x="998537" y="778786"/>
                    </a:lnTo>
                    <a:lnTo>
                      <a:pt x="999173" y="775615"/>
                    </a:lnTo>
                    <a:lnTo>
                      <a:pt x="999808" y="772445"/>
                    </a:lnTo>
                    <a:lnTo>
                      <a:pt x="1000762" y="769274"/>
                    </a:lnTo>
                    <a:lnTo>
                      <a:pt x="1002351" y="766421"/>
                    </a:lnTo>
                    <a:lnTo>
                      <a:pt x="1003941" y="763567"/>
                    </a:lnTo>
                    <a:lnTo>
                      <a:pt x="1005848" y="761348"/>
                    </a:lnTo>
                    <a:lnTo>
                      <a:pt x="1007755" y="758812"/>
                    </a:lnTo>
                    <a:lnTo>
                      <a:pt x="1010298" y="756592"/>
                    </a:lnTo>
                    <a:lnTo>
                      <a:pt x="1012841" y="755007"/>
                    </a:lnTo>
                    <a:lnTo>
                      <a:pt x="1015384" y="753105"/>
                    </a:lnTo>
                    <a:lnTo>
                      <a:pt x="1018245" y="751837"/>
                    </a:lnTo>
                    <a:lnTo>
                      <a:pt x="1021424" y="750885"/>
                    </a:lnTo>
                    <a:lnTo>
                      <a:pt x="1024602" y="750251"/>
                    </a:lnTo>
                    <a:lnTo>
                      <a:pt x="1027781" y="749300"/>
                    </a:lnTo>
                    <a:close/>
                    <a:moveTo>
                      <a:pt x="2147065" y="665163"/>
                    </a:moveTo>
                    <a:lnTo>
                      <a:pt x="2154052" y="665163"/>
                    </a:lnTo>
                    <a:lnTo>
                      <a:pt x="2161038" y="665163"/>
                    </a:lnTo>
                    <a:lnTo>
                      <a:pt x="2168025" y="665798"/>
                    </a:lnTo>
                    <a:lnTo>
                      <a:pt x="2175011" y="666432"/>
                    </a:lnTo>
                    <a:lnTo>
                      <a:pt x="2181680" y="667702"/>
                    </a:lnTo>
                    <a:lnTo>
                      <a:pt x="2188349" y="669288"/>
                    </a:lnTo>
                    <a:lnTo>
                      <a:pt x="2194700" y="670875"/>
                    </a:lnTo>
                    <a:lnTo>
                      <a:pt x="2201369" y="673413"/>
                    </a:lnTo>
                    <a:lnTo>
                      <a:pt x="2207085" y="675952"/>
                    </a:lnTo>
                    <a:lnTo>
                      <a:pt x="2213437" y="678173"/>
                    </a:lnTo>
                    <a:lnTo>
                      <a:pt x="2219471" y="681346"/>
                    </a:lnTo>
                    <a:lnTo>
                      <a:pt x="2224869" y="684519"/>
                    </a:lnTo>
                    <a:lnTo>
                      <a:pt x="2230585" y="688327"/>
                    </a:lnTo>
                    <a:lnTo>
                      <a:pt x="2235666" y="692135"/>
                    </a:lnTo>
                    <a:lnTo>
                      <a:pt x="2241065" y="695943"/>
                    </a:lnTo>
                    <a:lnTo>
                      <a:pt x="2245829" y="700702"/>
                    </a:lnTo>
                    <a:lnTo>
                      <a:pt x="2250910" y="704828"/>
                    </a:lnTo>
                    <a:lnTo>
                      <a:pt x="2255356" y="709587"/>
                    </a:lnTo>
                    <a:lnTo>
                      <a:pt x="2259484" y="714347"/>
                    </a:lnTo>
                    <a:lnTo>
                      <a:pt x="2263612" y="719741"/>
                    </a:lnTo>
                    <a:lnTo>
                      <a:pt x="2267423" y="724819"/>
                    </a:lnTo>
                    <a:lnTo>
                      <a:pt x="2270916" y="730530"/>
                    </a:lnTo>
                    <a:lnTo>
                      <a:pt x="2274092" y="736559"/>
                    </a:lnTo>
                    <a:lnTo>
                      <a:pt x="2277268" y="742271"/>
                    </a:lnTo>
                    <a:lnTo>
                      <a:pt x="2280126" y="748300"/>
                    </a:lnTo>
                    <a:lnTo>
                      <a:pt x="2282666" y="754646"/>
                    </a:lnTo>
                    <a:lnTo>
                      <a:pt x="2284572" y="760992"/>
                    </a:lnTo>
                    <a:lnTo>
                      <a:pt x="2286477" y="767021"/>
                    </a:lnTo>
                    <a:lnTo>
                      <a:pt x="2287747" y="773685"/>
                    </a:lnTo>
                    <a:lnTo>
                      <a:pt x="2289018" y="780349"/>
                    </a:lnTo>
                    <a:lnTo>
                      <a:pt x="2289970" y="787330"/>
                    </a:lnTo>
                    <a:lnTo>
                      <a:pt x="2290605" y="794311"/>
                    </a:lnTo>
                    <a:lnTo>
                      <a:pt x="2290605" y="801292"/>
                    </a:lnTo>
                    <a:lnTo>
                      <a:pt x="2290605" y="1286150"/>
                    </a:lnTo>
                    <a:lnTo>
                      <a:pt x="2884137" y="1353738"/>
                    </a:lnTo>
                    <a:lnTo>
                      <a:pt x="2890488" y="1354055"/>
                    </a:lnTo>
                    <a:lnTo>
                      <a:pt x="2898110" y="1354372"/>
                    </a:lnTo>
                    <a:lnTo>
                      <a:pt x="2905732" y="1355007"/>
                    </a:lnTo>
                    <a:lnTo>
                      <a:pt x="2913353" y="1355642"/>
                    </a:lnTo>
                    <a:lnTo>
                      <a:pt x="2920657" y="1357228"/>
                    </a:lnTo>
                    <a:lnTo>
                      <a:pt x="2927644" y="1358815"/>
                    </a:lnTo>
                    <a:lnTo>
                      <a:pt x="2934948" y="1361036"/>
                    </a:lnTo>
                    <a:lnTo>
                      <a:pt x="2941934" y="1362940"/>
                    </a:lnTo>
                    <a:lnTo>
                      <a:pt x="2948603" y="1365796"/>
                    </a:lnTo>
                    <a:lnTo>
                      <a:pt x="2955272" y="1368969"/>
                    </a:lnTo>
                    <a:lnTo>
                      <a:pt x="2961941" y="1372142"/>
                    </a:lnTo>
                    <a:lnTo>
                      <a:pt x="2968292" y="1375633"/>
                    </a:lnTo>
                    <a:lnTo>
                      <a:pt x="2974008" y="1379758"/>
                    </a:lnTo>
                    <a:lnTo>
                      <a:pt x="2980042" y="1383883"/>
                    </a:lnTo>
                    <a:lnTo>
                      <a:pt x="2985758" y="1388008"/>
                    </a:lnTo>
                    <a:lnTo>
                      <a:pt x="2990839" y="1393085"/>
                    </a:lnTo>
                    <a:lnTo>
                      <a:pt x="2996238" y="1397845"/>
                    </a:lnTo>
                    <a:lnTo>
                      <a:pt x="3001319" y="1403239"/>
                    </a:lnTo>
                    <a:lnTo>
                      <a:pt x="3005765" y="1408316"/>
                    </a:lnTo>
                    <a:lnTo>
                      <a:pt x="3010529" y="1414345"/>
                    </a:lnTo>
                    <a:lnTo>
                      <a:pt x="3014657" y="1419739"/>
                    </a:lnTo>
                    <a:lnTo>
                      <a:pt x="3018468" y="1426086"/>
                    </a:lnTo>
                    <a:lnTo>
                      <a:pt x="3021961" y="1432432"/>
                    </a:lnTo>
                    <a:lnTo>
                      <a:pt x="3025454" y="1438778"/>
                    </a:lnTo>
                    <a:lnTo>
                      <a:pt x="3028312" y="1445125"/>
                    </a:lnTo>
                    <a:lnTo>
                      <a:pt x="3030853" y="1452106"/>
                    </a:lnTo>
                    <a:lnTo>
                      <a:pt x="3033393" y="1459087"/>
                    </a:lnTo>
                    <a:lnTo>
                      <a:pt x="3035616" y="1466067"/>
                    </a:lnTo>
                    <a:lnTo>
                      <a:pt x="3036887" y="1473366"/>
                    </a:lnTo>
                    <a:lnTo>
                      <a:pt x="3038474" y="1480664"/>
                    </a:lnTo>
                    <a:lnTo>
                      <a:pt x="3039427" y="1488280"/>
                    </a:lnTo>
                    <a:lnTo>
                      <a:pt x="3040062" y="1495895"/>
                    </a:lnTo>
                    <a:lnTo>
                      <a:pt x="3040062" y="1503511"/>
                    </a:lnTo>
                    <a:lnTo>
                      <a:pt x="3040062" y="2154008"/>
                    </a:lnTo>
                    <a:lnTo>
                      <a:pt x="3040062" y="2161623"/>
                    </a:lnTo>
                    <a:lnTo>
                      <a:pt x="3039427" y="2169556"/>
                    </a:lnTo>
                    <a:lnTo>
                      <a:pt x="3038474" y="2177172"/>
                    </a:lnTo>
                    <a:lnTo>
                      <a:pt x="3036887" y="2184470"/>
                    </a:lnTo>
                    <a:lnTo>
                      <a:pt x="3035616" y="2191451"/>
                    </a:lnTo>
                    <a:lnTo>
                      <a:pt x="3033393" y="2198749"/>
                    </a:lnTo>
                    <a:lnTo>
                      <a:pt x="3030853" y="2205730"/>
                    </a:lnTo>
                    <a:lnTo>
                      <a:pt x="3028312" y="2212394"/>
                    </a:lnTo>
                    <a:lnTo>
                      <a:pt x="3025454" y="2219057"/>
                    </a:lnTo>
                    <a:lnTo>
                      <a:pt x="3021961" y="2225404"/>
                    </a:lnTo>
                    <a:lnTo>
                      <a:pt x="3018468" y="2231433"/>
                    </a:lnTo>
                    <a:lnTo>
                      <a:pt x="3014657" y="2237779"/>
                    </a:lnTo>
                    <a:lnTo>
                      <a:pt x="3010529" y="2243808"/>
                    </a:lnTo>
                    <a:lnTo>
                      <a:pt x="3005765" y="2249202"/>
                    </a:lnTo>
                    <a:lnTo>
                      <a:pt x="3001319" y="2254597"/>
                    </a:lnTo>
                    <a:lnTo>
                      <a:pt x="2996238" y="2259674"/>
                    </a:lnTo>
                    <a:lnTo>
                      <a:pt x="2990839" y="2264433"/>
                    </a:lnTo>
                    <a:lnTo>
                      <a:pt x="2985758" y="2269510"/>
                    </a:lnTo>
                    <a:lnTo>
                      <a:pt x="2980042" y="2273953"/>
                    </a:lnTo>
                    <a:lnTo>
                      <a:pt x="2974008" y="2278078"/>
                    </a:lnTo>
                    <a:lnTo>
                      <a:pt x="2968292" y="2281886"/>
                    </a:lnTo>
                    <a:lnTo>
                      <a:pt x="2961941" y="2285376"/>
                    </a:lnTo>
                    <a:lnTo>
                      <a:pt x="2955272" y="2288867"/>
                    </a:lnTo>
                    <a:lnTo>
                      <a:pt x="2948603" y="2291723"/>
                    </a:lnTo>
                    <a:lnTo>
                      <a:pt x="2941934" y="2294578"/>
                    </a:lnTo>
                    <a:lnTo>
                      <a:pt x="2934948" y="2297117"/>
                    </a:lnTo>
                    <a:lnTo>
                      <a:pt x="2927644" y="2298703"/>
                    </a:lnTo>
                    <a:lnTo>
                      <a:pt x="2920657" y="2300607"/>
                    </a:lnTo>
                    <a:lnTo>
                      <a:pt x="2913353" y="2301877"/>
                    </a:lnTo>
                    <a:lnTo>
                      <a:pt x="2905732" y="2302829"/>
                    </a:lnTo>
                    <a:lnTo>
                      <a:pt x="2898110" y="2303146"/>
                    </a:lnTo>
                    <a:lnTo>
                      <a:pt x="2890488" y="2303463"/>
                    </a:lnTo>
                    <a:lnTo>
                      <a:pt x="2177552" y="2303463"/>
                    </a:lnTo>
                    <a:lnTo>
                      <a:pt x="2173423" y="2303146"/>
                    </a:lnTo>
                    <a:lnTo>
                      <a:pt x="2171200" y="2303146"/>
                    </a:lnTo>
                    <a:lnTo>
                      <a:pt x="2169613" y="2303146"/>
                    </a:lnTo>
                    <a:lnTo>
                      <a:pt x="2162944" y="2303146"/>
                    </a:lnTo>
                    <a:lnTo>
                      <a:pt x="2156275" y="2303146"/>
                    </a:lnTo>
                    <a:lnTo>
                      <a:pt x="2149924" y="2302511"/>
                    </a:lnTo>
                    <a:lnTo>
                      <a:pt x="2143572" y="2301559"/>
                    </a:lnTo>
                    <a:lnTo>
                      <a:pt x="2137538" y="2300607"/>
                    </a:lnTo>
                    <a:lnTo>
                      <a:pt x="2131187" y="2298703"/>
                    </a:lnTo>
                    <a:lnTo>
                      <a:pt x="2125153" y="2297117"/>
                    </a:lnTo>
                    <a:lnTo>
                      <a:pt x="2119437" y="2294896"/>
                    </a:lnTo>
                    <a:lnTo>
                      <a:pt x="2113403" y="2292040"/>
                    </a:lnTo>
                    <a:lnTo>
                      <a:pt x="2107370" y="2289501"/>
                    </a:lnTo>
                    <a:lnTo>
                      <a:pt x="2101971" y="2286645"/>
                    </a:lnTo>
                    <a:lnTo>
                      <a:pt x="2096572" y="2283155"/>
                    </a:lnTo>
                    <a:lnTo>
                      <a:pt x="2091491" y="2279665"/>
                    </a:lnTo>
                    <a:lnTo>
                      <a:pt x="2086093" y="2275222"/>
                    </a:lnTo>
                    <a:lnTo>
                      <a:pt x="2081329" y="2271097"/>
                    </a:lnTo>
                    <a:lnTo>
                      <a:pt x="2076883" y="2266972"/>
                    </a:lnTo>
                    <a:lnTo>
                      <a:pt x="1560520" y="1751334"/>
                    </a:lnTo>
                    <a:lnTo>
                      <a:pt x="1556074" y="1746574"/>
                    </a:lnTo>
                    <a:lnTo>
                      <a:pt x="1552263" y="1741815"/>
                    </a:lnTo>
                    <a:lnTo>
                      <a:pt x="1548135" y="1737055"/>
                    </a:lnTo>
                    <a:lnTo>
                      <a:pt x="1544642" y="1731661"/>
                    </a:lnTo>
                    <a:lnTo>
                      <a:pt x="1541466" y="1726583"/>
                    </a:lnTo>
                    <a:lnTo>
                      <a:pt x="1538291" y="1720872"/>
                    </a:lnTo>
                    <a:lnTo>
                      <a:pt x="1535432" y="1715477"/>
                    </a:lnTo>
                    <a:lnTo>
                      <a:pt x="1532892" y="1709766"/>
                    </a:lnTo>
                    <a:lnTo>
                      <a:pt x="1530987" y="1704054"/>
                    </a:lnTo>
                    <a:lnTo>
                      <a:pt x="1529081" y="1698342"/>
                    </a:lnTo>
                    <a:lnTo>
                      <a:pt x="1527493" y="1692631"/>
                    </a:lnTo>
                    <a:lnTo>
                      <a:pt x="1526223" y="1686919"/>
                    </a:lnTo>
                    <a:lnTo>
                      <a:pt x="1525270" y="1680890"/>
                    </a:lnTo>
                    <a:lnTo>
                      <a:pt x="1524635" y="1674544"/>
                    </a:lnTo>
                    <a:lnTo>
                      <a:pt x="1524000" y="1668515"/>
                    </a:lnTo>
                    <a:lnTo>
                      <a:pt x="1524000" y="1662803"/>
                    </a:lnTo>
                    <a:lnTo>
                      <a:pt x="1524000" y="1656774"/>
                    </a:lnTo>
                    <a:lnTo>
                      <a:pt x="1524635" y="1650428"/>
                    </a:lnTo>
                    <a:lnTo>
                      <a:pt x="1525270" y="1644716"/>
                    </a:lnTo>
                    <a:lnTo>
                      <a:pt x="1526223" y="1638687"/>
                    </a:lnTo>
                    <a:lnTo>
                      <a:pt x="1527493" y="1632658"/>
                    </a:lnTo>
                    <a:lnTo>
                      <a:pt x="1529081" y="1626946"/>
                    </a:lnTo>
                    <a:lnTo>
                      <a:pt x="1530987" y="1621235"/>
                    </a:lnTo>
                    <a:lnTo>
                      <a:pt x="1532892" y="1615523"/>
                    </a:lnTo>
                    <a:lnTo>
                      <a:pt x="1535432" y="1609811"/>
                    </a:lnTo>
                    <a:lnTo>
                      <a:pt x="1538291" y="1604417"/>
                    </a:lnTo>
                    <a:lnTo>
                      <a:pt x="1541466" y="1599023"/>
                    </a:lnTo>
                    <a:lnTo>
                      <a:pt x="1544642" y="1593628"/>
                    </a:lnTo>
                    <a:lnTo>
                      <a:pt x="1548135" y="1588551"/>
                    </a:lnTo>
                    <a:lnTo>
                      <a:pt x="1552263" y="1583474"/>
                    </a:lnTo>
                    <a:lnTo>
                      <a:pt x="1556074" y="1578714"/>
                    </a:lnTo>
                    <a:lnTo>
                      <a:pt x="1560520" y="1574272"/>
                    </a:lnTo>
                    <a:lnTo>
                      <a:pt x="1564966" y="1569830"/>
                    </a:lnTo>
                    <a:lnTo>
                      <a:pt x="1570047" y="1565705"/>
                    </a:lnTo>
                    <a:lnTo>
                      <a:pt x="1574811" y="1561897"/>
                    </a:lnTo>
                    <a:lnTo>
                      <a:pt x="1579574" y="1558406"/>
                    </a:lnTo>
                    <a:lnTo>
                      <a:pt x="1584973" y="1554916"/>
                    </a:lnTo>
                    <a:lnTo>
                      <a:pt x="1590054" y="1552060"/>
                    </a:lnTo>
                    <a:lnTo>
                      <a:pt x="1595770" y="1549521"/>
                    </a:lnTo>
                    <a:lnTo>
                      <a:pt x="1601486" y="1546666"/>
                    </a:lnTo>
                    <a:lnTo>
                      <a:pt x="1606885" y="1544444"/>
                    </a:lnTo>
                    <a:lnTo>
                      <a:pt x="1612919" y="1542858"/>
                    </a:lnTo>
                    <a:lnTo>
                      <a:pt x="1618635" y="1540954"/>
                    </a:lnTo>
                    <a:lnTo>
                      <a:pt x="1624669" y="1539685"/>
                    </a:lnTo>
                    <a:lnTo>
                      <a:pt x="1630702" y="1538733"/>
                    </a:lnTo>
                    <a:lnTo>
                      <a:pt x="1637054" y="1538098"/>
                    </a:lnTo>
                    <a:lnTo>
                      <a:pt x="1642770" y="1537463"/>
                    </a:lnTo>
                    <a:lnTo>
                      <a:pt x="1649121" y="1537146"/>
                    </a:lnTo>
                    <a:lnTo>
                      <a:pt x="1655473" y="1537463"/>
                    </a:lnTo>
                    <a:lnTo>
                      <a:pt x="1661824" y="1538098"/>
                    </a:lnTo>
                    <a:lnTo>
                      <a:pt x="1667858" y="1538733"/>
                    </a:lnTo>
                    <a:lnTo>
                      <a:pt x="1673891" y="1539685"/>
                    </a:lnTo>
                    <a:lnTo>
                      <a:pt x="1679925" y="1540954"/>
                    </a:lnTo>
                    <a:lnTo>
                      <a:pt x="1685641" y="1542858"/>
                    </a:lnTo>
                    <a:lnTo>
                      <a:pt x="1691675" y="1544444"/>
                    </a:lnTo>
                    <a:lnTo>
                      <a:pt x="1697391" y="1546666"/>
                    </a:lnTo>
                    <a:lnTo>
                      <a:pt x="1702790" y="1549521"/>
                    </a:lnTo>
                    <a:lnTo>
                      <a:pt x="1708506" y="1552060"/>
                    </a:lnTo>
                    <a:lnTo>
                      <a:pt x="1713587" y="1554916"/>
                    </a:lnTo>
                    <a:lnTo>
                      <a:pt x="1718986" y="1558406"/>
                    </a:lnTo>
                    <a:lnTo>
                      <a:pt x="1723749" y="1561897"/>
                    </a:lnTo>
                    <a:lnTo>
                      <a:pt x="1728513" y="1565705"/>
                    </a:lnTo>
                    <a:lnTo>
                      <a:pt x="1733594" y="1569830"/>
                    </a:lnTo>
                    <a:lnTo>
                      <a:pt x="1738040" y="1574272"/>
                    </a:lnTo>
                    <a:lnTo>
                      <a:pt x="2017816" y="1853827"/>
                    </a:lnTo>
                    <a:lnTo>
                      <a:pt x="2017816" y="801292"/>
                    </a:lnTo>
                    <a:lnTo>
                      <a:pt x="2018133" y="794311"/>
                    </a:lnTo>
                    <a:lnTo>
                      <a:pt x="2018451" y="787330"/>
                    </a:lnTo>
                    <a:lnTo>
                      <a:pt x="2019404" y="780349"/>
                    </a:lnTo>
                    <a:lnTo>
                      <a:pt x="2020674" y="773685"/>
                    </a:lnTo>
                    <a:lnTo>
                      <a:pt x="2021944" y="767021"/>
                    </a:lnTo>
                    <a:lnTo>
                      <a:pt x="2024167" y="760992"/>
                    </a:lnTo>
                    <a:lnTo>
                      <a:pt x="2026073" y="754646"/>
                    </a:lnTo>
                    <a:lnTo>
                      <a:pt x="2028613" y="748300"/>
                    </a:lnTo>
                    <a:lnTo>
                      <a:pt x="2031471" y="742271"/>
                    </a:lnTo>
                    <a:lnTo>
                      <a:pt x="2034329" y="736559"/>
                    </a:lnTo>
                    <a:lnTo>
                      <a:pt x="2037823" y="730530"/>
                    </a:lnTo>
                    <a:lnTo>
                      <a:pt x="2040998" y="724819"/>
                    </a:lnTo>
                    <a:lnTo>
                      <a:pt x="2045127" y="719741"/>
                    </a:lnTo>
                    <a:lnTo>
                      <a:pt x="2048937" y="714347"/>
                    </a:lnTo>
                    <a:lnTo>
                      <a:pt x="2053383" y="709587"/>
                    </a:lnTo>
                    <a:lnTo>
                      <a:pt x="2057829" y="704828"/>
                    </a:lnTo>
                    <a:lnTo>
                      <a:pt x="2062275" y="700702"/>
                    </a:lnTo>
                    <a:lnTo>
                      <a:pt x="2067674" y="695943"/>
                    </a:lnTo>
                    <a:lnTo>
                      <a:pt x="2072437" y="692135"/>
                    </a:lnTo>
                    <a:lnTo>
                      <a:pt x="2078154" y="688327"/>
                    </a:lnTo>
                    <a:lnTo>
                      <a:pt x="2083552" y="684519"/>
                    </a:lnTo>
                    <a:lnTo>
                      <a:pt x="2089268" y="681346"/>
                    </a:lnTo>
                    <a:lnTo>
                      <a:pt x="2095302" y="678173"/>
                    </a:lnTo>
                    <a:lnTo>
                      <a:pt x="2101018" y="675952"/>
                    </a:lnTo>
                    <a:lnTo>
                      <a:pt x="2107370" y="673413"/>
                    </a:lnTo>
                    <a:lnTo>
                      <a:pt x="2113721" y="670875"/>
                    </a:lnTo>
                    <a:lnTo>
                      <a:pt x="2120390" y="669288"/>
                    </a:lnTo>
                    <a:lnTo>
                      <a:pt x="2127059" y="667702"/>
                    </a:lnTo>
                    <a:lnTo>
                      <a:pt x="2133728" y="666432"/>
                    </a:lnTo>
                    <a:lnTo>
                      <a:pt x="2140079" y="665798"/>
                    </a:lnTo>
                    <a:lnTo>
                      <a:pt x="2147065" y="665163"/>
                    </a:lnTo>
                    <a:close/>
                    <a:moveTo>
                      <a:pt x="1426690" y="484188"/>
                    </a:moveTo>
                    <a:lnTo>
                      <a:pt x="1631151" y="484188"/>
                    </a:lnTo>
                    <a:lnTo>
                      <a:pt x="1634627" y="484505"/>
                    </a:lnTo>
                    <a:lnTo>
                      <a:pt x="1637787" y="484822"/>
                    </a:lnTo>
                    <a:lnTo>
                      <a:pt x="1640947" y="485773"/>
                    </a:lnTo>
                    <a:lnTo>
                      <a:pt x="1644107" y="486725"/>
                    </a:lnTo>
                    <a:lnTo>
                      <a:pt x="1646635" y="488310"/>
                    </a:lnTo>
                    <a:lnTo>
                      <a:pt x="1649479" y="489895"/>
                    </a:lnTo>
                    <a:lnTo>
                      <a:pt x="1652008" y="491798"/>
                    </a:lnTo>
                    <a:lnTo>
                      <a:pt x="1654536" y="493700"/>
                    </a:lnTo>
                    <a:lnTo>
                      <a:pt x="1656432" y="496237"/>
                    </a:lnTo>
                    <a:lnTo>
                      <a:pt x="1658328" y="498773"/>
                    </a:lnTo>
                    <a:lnTo>
                      <a:pt x="1659908" y="501310"/>
                    </a:lnTo>
                    <a:lnTo>
                      <a:pt x="1661488" y="504164"/>
                    </a:lnTo>
                    <a:lnTo>
                      <a:pt x="1662436" y="507334"/>
                    </a:lnTo>
                    <a:lnTo>
                      <a:pt x="1663068" y="510505"/>
                    </a:lnTo>
                    <a:lnTo>
                      <a:pt x="1663700" y="513676"/>
                    </a:lnTo>
                    <a:lnTo>
                      <a:pt x="1663700" y="517164"/>
                    </a:lnTo>
                    <a:lnTo>
                      <a:pt x="1663700" y="1389743"/>
                    </a:lnTo>
                    <a:lnTo>
                      <a:pt x="1663700" y="1393231"/>
                    </a:lnTo>
                    <a:lnTo>
                      <a:pt x="1663068" y="1396401"/>
                    </a:lnTo>
                    <a:lnTo>
                      <a:pt x="1662436" y="1399572"/>
                    </a:lnTo>
                    <a:lnTo>
                      <a:pt x="1661488" y="1402743"/>
                    </a:lnTo>
                    <a:lnTo>
                      <a:pt x="1659908" y="1405279"/>
                    </a:lnTo>
                    <a:lnTo>
                      <a:pt x="1658328" y="1408133"/>
                    </a:lnTo>
                    <a:lnTo>
                      <a:pt x="1656432" y="1410669"/>
                    </a:lnTo>
                    <a:lnTo>
                      <a:pt x="1654536" y="1413206"/>
                    </a:lnTo>
                    <a:lnTo>
                      <a:pt x="1652008" y="1415108"/>
                    </a:lnTo>
                    <a:lnTo>
                      <a:pt x="1649479" y="1417011"/>
                    </a:lnTo>
                    <a:lnTo>
                      <a:pt x="1646635" y="1418596"/>
                    </a:lnTo>
                    <a:lnTo>
                      <a:pt x="1644107" y="1420182"/>
                    </a:lnTo>
                    <a:lnTo>
                      <a:pt x="1640947" y="1421133"/>
                    </a:lnTo>
                    <a:lnTo>
                      <a:pt x="1637787" y="1421767"/>
                    </a:lnTo>
                    <a:lnTo>
                      <a:pt x="1634627" y="1422401"/>
                    </a:lnTo>
                    <a:lnTo>
                      <a:pt x="1631151" y="1422401"/>
                    </a:lnTo>
                    <a:lnTo>
                      <a:pt x="1426690" y="1422401"/>
                    </a:lnTo>
                    <a:lnTo>
                      <a:pt x="1423214" y="1422401"/>
                    </a:lnTo>
                    <a:lnTo>
                      <a:pt x="1420054" y="1421767"/>
                    </a:lnTo>
                    <a:lnTo>
                      <a:pt x="1416894" y="1421133"/>
                    </a:lnTo>
                    <a:lnTo>
                      <a:pt x="1413734" y="1420182"/>
                    </a:lnTo>
                    <a:lnTo>
                      <a:pt x="1411206" y="1418596"/>
                    </a:lnTo>
                    <a:lnTo>
                      <a:pt x="1408362" y="1417011"/>
                    </a:lnTo>
                    <a:lnTo>
                      <a:pt x="1405834" y="1415108"/>
                    </a:lnTo>
                    <a:lnTo>
                      <a:pt x="1403622" y="1413206"/>
                    </a:lnTo>
                    <a:lnTo>
                      <a:pt x="1401409" y="1410669"/>
                    </a:lnTo>
                    <a:lnTo>
                      <a:pt x="1399513" y="1408133"/>
                    </a:lnTo>
                    <a:lnTo>
                      <a:pt x="1397933" y="1405279"/>
                    </a:lnTo>
                    <a:lnTo>
                      <a:pt x="1396669" y="1402743"/>
                    </a:lnTo>
                    <a:lnTo>
                      <a:pt x="1395405" y="1399572"/>
                    </a:lnTo>
                    <a:lnTo>
                      <a:pt x="1394457" y="1396401"/>
                    </a:lnTo>
                    <a:lnTo>
                      <a:pt x="1394141" y="1393231"/>
                    </a:lnTo>
                    <a:lnTo>
                      <a:pt x="1393825" y="1389743"/>
                    </a:lnTo>
                    <a:lnTo>
                      <a:pt x="1393825" y="517164"/>
                    </a:lnTo>
                    <a:lnTo>
                      <a:pt x="1394141" y="513676"/>
                    </a:lnTo>
                    <a:lnTo>
                      <a:pt x="1394457" y="510505"/>
                    </a:lnTo>
                    <a:lnTo>
                      <a:pt x="1395405" y="507334"/>
                    </a:lnTo>
                    <a:lnTo>
                      <a:pt x="1396669" y="504164"/>
                    </a:lnTo>
                    <a:lnTo>
                      <a:pt x="1397933" y="501310"/>
                    </a:lnTo>
                    <a:lnTo>
                      <a:pt x="1399513" y="498773"/>
                    </a:lnTo>
                    <a:lnTo>
                      <a:pt x="1401409" y="496237"/>
                    </a:lnTo>
                    <a:lnTo>
                      <a:pt x="1403622" y="493700"/>
                    </a:lnTo>
                    <a:lnTo>
                      <a:pt x="1405834" y="491798"/>
                    </a:lnTo>
                    <a:lnTo>
                      <a:pt x="1408362" y="489895"/>
                    </a:lnTo>
                    <a:lnTo>
                      <a:pt x="1411206" y="488310"/>
                    </a:lnTo>
                    <a:lnTo>
                      <a:pt x="1413734" y="486725"/>
                    </a:lnTo>
                    <a:lnTo>
                      <a:pt x="1416894" y="485773"/>
                    </a:lnTo>
                    <a:lnTo>
                      <a:pt x="1420054" y="484822"/>
                    </a:lnTo>
                    <a:lnTo>
                      <a:pt x="1423214" y="484505"/>
                    </a:lnTo>
                    <a:lnTo>
                      <a:pt x="1426690" y="484188"/>
                    </a:lnTo>
                    <a:close/>
                    <a:moveTo>
                      <a:pt x="183794" y="0"/>
                    </a:moveTo>
                    <a:lnTo>
                      <a:pt x="193952" y="0"/>
                    </a:lnTo>
                    <a:lnTo>
                      <a:pt x="2827060" y="0"/>
                    </a:lnTo>
                    <a:lnTo>
                      <a:pt x="2837218" y="0"/>
                    </a:lnTo>
                    <a:lnTo>
                      <a:pt x="2847059" y="952"/>
                    </a:lnTo>
                    <a:lnTo>
                      <a:pt x="2856582" y="2539"/>
                    </a:lnTo>
                    <a:lnTo>
                      <a:pt x="2866105" y="4443"/>
                    </a:lnTo>
                    <a:lnTo>
                      <a:pt x="2875628" y="6982"/>
                    </a:lnTo>
                    <a:lnTo>
                      <a:pt x="2884516" y="10156"/>
                    </a:lnTo>
                    <a:lnTo>
                      <a:pt x="2893721" y="13964"/>
                    </a:lnTo>
                    <a:lnTo>
                      <a:pt x="2902292" y="17773"/>
                    </a:lnTo>
                    <a:lnTo>
                      <a:pt x="2911180" y="22851"/>
                    </a:lnTo>
                    <a:lnTo>
                      <a:pt x="2919433" y="27611"/>
                    </a:lnTo>
                    <a:lnTo>
                      <a:pt x="2927369" y="33324"/>
                    </a:lnTo>
                    <a:lnTo>
                      <a:pt x="2935623" y="39036"/>
                    </a:lnTo>
                    <a:lnTo>
                      <a:pt x="2942924" y="45384"/>
                    </a:lnTo>
                    <a:lnTo>
                      <a:pt x="2950225" y="52366"/>
                    </a:lnTo>
                    <a:lnTo>
                      <a:pt x="2957525" y="59665"/>
                    </a:lnTo>
                    <a:lnTo>
                      <a:pt x="2964192" y="67282"/>
                    </a:lnTo>
                    <a:lnTo>
                      <a:pt x="2970540" y="74899"/>
                    </a:lnTo>
                    <a:lnTo>
                      <a:pt x="2976571" y="83468"/>
                    </a:lnTo>
                    <a:lnTo>
                      <a:pt x="2982285" y="92037"/>
                    </a:lnTo>
                    <a:lnTo>
                      <a:pt x="2987682" y="101240"/>
                    </a:lnTo>
                    <a:lnTo>
                      <a:pt x="2992761" y="110444"/>
                    </a:lnTo>
                    <a:lnTo>
                      <a:pt x="2997522" y="119965"/>
                    </a:lnTo>
                    <a:lnTo>
                      <a:pt x="3001649" y="130121"/>
                    </a:lnTo>
                    <a:lnTo>
                      <a:pt x="3005458" y="140276"/>
                    </a:lnTo>
                    <a:lnTo>
                      <a:pt x="3008950" y="150749"/>
                    </a:lnTo>
                    <a:lnTo>
                      <a:pt x="3012124" y="161540"/>
                    </a:lnTo>
                    <a:lnTo>
                      <a:pt x="3014663" y="172330"/>
                    </a:lnTo>
                    <a:lnTo>
                      <a:pt x="3016885" y="183438"/>
                    </a:lnTo>
                    <a:lnTo>
                      <a:pt x="3018473" y="194546"/>
                    </a:lnTo>
                    <a:lnTo>
                      <a:pt x="3019742" y="205971"/>
                    </a:lnTo>
                    <a:lnTo>
                      <a:pt x="3020695" y="218031"/>
                    </a:lnTo>
                    <a:lnTo>
                      <a:pt x="3021012" y="229774"/>
                    </a:lnTo>
                    <a:lnTo>
                      <a:pt x="3021012" y="1276768"/>
                    </a:lnTo>
                    <a:lnTo>
                      <a:pt x="3013711" y="1272642"/>
                    </a:lnTo>
                    <a:lnTo>
                      <a:pt x="3006410" y="1268833"/>
                    </a:lnTo>
                    <a:lnTo>
                      <a:pt x="2999109" y="1265342"/>
                    </a:lnTo>
                    <a:lnTo>
                      <a:pt x="2991808" y="1262169"/>
                    </a:lnTo>
                    <a:lnTo>
                      <a:pt x="2983872" y="1258995"/>
                    </a:lnTo>
                    <a:lnTo>
                      <a:pt x="2976254" y="1256139"/>
                    </a:lnTo>
                    <a:lnTo>
                      <a:pt x="2968318" y="1253282"/>
                    </a:lnTo>
                    <a:lnTo>
                      <a:pt x="2960382" y="1251061"/>
                    </a:lnTo>
                    <a:lnTo>
                      <a:pt x="2952129" y="1248839"/>
                    </a:lnTo>
                    <a:lnTo>
                      <a:pt x="2944193" y="1247252"/>
                    </a:lnTo>
                    <a:lnTo>
                      <a:pt x="2935940" y="1245348"/>
                    </a:lnTo>
                    <a:lnTo>
                      <a:pt x="2927369" y="1244079"/>
                    </a:lnTo>
                    <a:lnTo>
                      <a:pt x="2919116" y="1242809"/>
                    </a:lnTo>
                    <a:lnTo>
                      <a:pt x="2910863" y="1242175"/>
                    </a:lnTo>
                    <a:lnTo>
                      <a:pt x="2901975" y="1241540"/>
                    </a:lnTo>
                    <a:lnTo>
                      <a:pt x="2893404" y="1241540"/>
                    </a:lnTo>
                    <a:lnTo>
                      <a:pt x="2646123" y="1213294"/>
                    </a:lnTo>
                    <a:lnTo>
                      <a:pt x="2646123" y="313876"/>
                    </a:lnTo>
                    <a:lnTo>
                      <a:pt x="374889" y="313876"/>
                    </a:lnTo>
                    <a:lnTo>
                      <a:pt x="374889" y="1959424"/>
                    </a:lnTo>
                    <a:lnTo>
                      <a:pt x="1610021" y="1959424"/>
                    </a:lnTo>
                    <a:lnTo>
                      <a:pt x="1923646" y="2273300"/>
                    </a:lnTo>
                    <a:lnTo>
                      <a:pt x="193952" y="2273300"/>
                    </a:lnTo>
                    <a:lnTo>
                      <a:pt x="183794" y="2273300"/>
                    </a:lnTo>
                    <a:lnTo>
                      <a:pt x="173953" y="2272348"/>
                    </a:lnTo>
                    <a:lnTo>
                      <a:pt x="164113" y="2270761"/>
                    </a:lnTo>
                    <a:lnTo>
                      <a:pt x="154908" y="2268857"/>
                    </a:lnTo>
                    <a:lnTo>
                      <a:pt x="145385" y="2266318"/>
                    </a:lnTo>
                    <a:lnTo>
                      <a:pt x="136496" y="2263144"/>
                    </a:lnTo>
                    <a:lnTo>
                      <a:pt x="127291" y="2259336"/>
                    </a:lnTo>
                    <a:lnTo>
                      <a:pt x="118720" y="2255528"/>
                    </a:lnTo>
                    <a:lnTo>
                      <a:pt x="109832" y="2250450"/>
                    </a:lnTo>
                    <a:lnTo>
                      <a:pt x="101579" y="2245689"/>
                    </a:lnTo>
                    <a:lnTo>
                      <a:pt x="93326" y="2240294"/>
                    </a:lnTo>
                    <a:lnTo>
                      <a:pt x="85390" y="2234264"/>
                    </a:lnTo>
                    <a:lnTo>
                      <a:pt x="77771" y="2227917"/>
                    </a:lnTo>
                    <a:lnTo>
                      <a:pt x="70470" y="2220935"/>
                    </a:lnTo>
                    <a:lnTo>
                      <a:pt x="63487" y="2213635"/>
                    </a:lnTo>
                    <a:lnTo>
                      <a:pt x="56821" y="2206018"/>
                    </a:lnTo>
                    <a:lnTo>
                      <a:pt x="50472" y="2198402"/>
                    </a:lnTo>
                    <a:lnTo>
                      <a:pt x="44441" y="2189833"/>
                    </a:lnTo>
                    <a:lnTo>
                      <a:pt x="38727" y="2181264"/>
                    </a:lnTo>
                    <a:lnTo>
                      <a:pt x="33013" y="2172060"/>
                    </a:lnTo>
                    <a:lnTo>
                      <a:pt x="28252" y="2162856"/>
                    </a:lnTo>
                    <a:lnTo>
                      <a:pt x="23490" y="2153335"/>
                    </a:lnTo>
                    <a:lnTo>
                      <a:pt x="19364" y="2143180"/>
                    </a:lnTo>
                    <a:lnTo>
                      <a:pt x="15237" y="2133024"/>
                    </a:lnTo>
                    <a:lnTo>
                      <a:pt x="11745" y="2122551"/>
                    </a:lnTo>
                    <a:lnTo>
                      <a:pt x="8888" y="2112078"/>
                    </a:lnTo>
                    <a:lnTo>
                      <a:pt x="6349" y="2100970"/>
                    </a:lnTo>
                    <a:lnTo>
                      <a:pt x="3809" y="2089862"/>
                    </a:lnTo>
                    <a:lnTo>
                      <a:pt x="2540" y="2078754"/>
                    </a:lnTo>
                    <a:lnTo>
                      <a:pt x="952" y="2067329"/>
                    </a:lnTo>
                    <a:lnTo>
                      <a:pt x="318" y="2055269"/>
                    </a:lnTo>
                    <a:lnTo>
                      <a:pt x="0" y="2043844"/>
                    </a:lnTo>
                    <a:lnTo>
                      <a:pt x="0" y="229774"/>
                    </a:lnTo>
                    <a:lnTo>
                      <a:pt x="318" y="218031"/>
                    </a:lnTo>
                    <a:lnTo>
                      <a:pt x="952" y="205971"/>
                    </a:lnTo>
                    <a:lnTo>
                      <a:pt x="2540" y="194546"/>
                    </a:lnTo>
                    <a:lnTo>
                      <a:pt x="3809" y="183438"/>
                    </a:lnTo>
                    <a:lnTo>
                      <a:pt x="6349" y="172330"/>
                    </a:lnTo>
                    <a:lnTo>
                      <a:pt x="8888" y="161540"/>
                    </a:lnTo>
                    <a:lnTo>
                      <a:pt x="11745" y="150749"/>
                    </a:lnTo>
                    <a:lnTo>
                      <a:pt x="15237" y="140276"/>
                    </a:lnTo>
                    <a:lnTo>
                      <a:pt x="19364" y="130121"/>
                    </a:lnTo>
                    <a:lnTo>
                      <a:pt x="23490" y="119965"/>
                    </a:lnTo>
                    <a:lnTo>
                      <a:pt x="28252" y="110444"/>
                    </a:lnTo>
                    <a:lnTo>
                      <a:pt x="33013" y="101240"/>
                    </a:lnTo>
                    <a:lnTo>
                      <a:pt x="38727" y="92037"/>
                    </a:lnTo>
                    <a:lnTo>
                      <a:pt x="44441" y="83468"/>
                    </a:lnTo>
                    <a:lnTo>
                      <a:pt x="50472" y="74899"/>
                    </a:lnTo>
                    <a:lnTo>
                      <a:pt x="56821" y="67282"/>
                    </a:lnTo>
                    <a:lnTo>
                      <a:pt x="63487" y="59665"/>
                    </a:lnTo>
                    <a:lnTo>
                      <a:pt x="70470" y="52366"/>
                    </a:lnTo>
                    <a:lnTo>
                      <a:pt x="77771" y="45384"/>
                    </a:lnTo>
                    <a:lnTo>
                      <a:pt x="85390" y="39036"/>
                    </a:lnTo>
                    <a:lnTo>
                      <a:pt x="93326" y="33324"/>
                    </a:lnTo>
                    <a:lnTo>
                      <a:pt x="101579" y="27611"/>
                    </a:lnTo>
                    <a:lnTo>
                      <a:pt x="109832" y="22851"/>
                    </a:lnTo>
                    <a:lnTo>
                      <a:pt x="118720" y="17773"/>
                    </a:lnTo>
                    <a:lnTo>
                      <a:pt x="127291" y="13964"/>
                    </a:lnTo>
                    <a:lnTo>
                      <a:pt x="136496" y="10156"/>
                    </a:lnTo>
                    <a:lnTo>
                      <a:pt x="145385" y="6982"/>
                    </a:lnTo>
                    <a:lnTo>
                      <a:pt x="154908" y="4443"/>
                    </a:lnTo>
                    <a:lnTo>
                      <a:pt x="164113" y="2539"/>
                    </a:lnTo>
                    <a:lnTo>
                      <a:pt x="173953" y="952"/>
                    </a:lnTo>
                    <a:lnTo>
                      <a:pt x="18379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461565" y="3301417"/>
              <a:ext cx="465264" cy="465265"/>
              <a:chOff x="6457452" y="3301417"/>
              <a:chExt cx="465264" cy="465265"/>
            </a:xfrm>
          </p:grpSpPr>
          <p:sp>
            <p:nvSpPr>
              <p:cNvPr id="38" name="椭圆 37"/>
              <p:cNvSpPr/>
              <p:nvPr/>
            </p:nvSpPr>
            <p:spPr>
              <a:xfrm flipH="1">
                <a:off x="6457452" y="3301417"/>
                <a:ext cx="465264" cy="465265"/>
              </a:xfrm>
              <a:prstGeom prst="ellipse">
                <a:avLst/>
              </a:prstGeom>
              <a:solidFill>
                <a:srgbClr val="C09C76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KSO_Shape"/>
              <p:cNvSpPr/>
              <p:nvPr/>
            </p:nvSpPr>
            <p:spPr bwMode="auto">
              <a:xfrm>
                <a:off x="6553927" y="3450804"/>
                <a:ext cx="280594" cy="192206"/>
              </a:xfrm>
              <a:custGeom>
                <a:avLst/>
                <a:gdLst>
                  <a:gd name="T0" fmla="*/ 533764 w 2262188"/>
                  <a:gd name="T1" fmla="*/ 1493837 h 1547812"/>
                  <a:gd name="T2" fmla="*/ 547137 w 2262188"/>
                  <a:gd name="T3" fmla="*/ 1258660 h 1547812"/>
                  <a:gd name="T4" fmla="*/ 385081 w 2262188"/>
                  <a:gd name="T5" fmla="*/ 1488848 h 1547812"/>
                  <a:gd name="T6" fmla="*/ 417039 w 2262188"/>
                  <a:gd name="T7" fmla="*/ 1265237 h 1547812"/>
                  <a:gd name="T8" fmla="*/ 240931 w 2262188"/>
                  <a:gd name="T9" fmla="*/ 1479777 h 1547812"/>
                  <a:gd name="T10" fmla="*/ 283994 w 2262188"/>
                  <a:gd name="T11" fmla="*/ 1275669 h 1547812"/>
                  <a:gd name="T12" fmla="*/ 100407 w 2262188"/>
                  <a:gd name="T13" fmla="*/ 1280432 h 1547812"/>
                  <a:gd name="T14" fmla="*/ 145057 w 2262188"/>
                  <a:gd name="T15" fmla="*/ 1475241 h 1547812"/>
                  <a:gd name="T16" fmla="*/ 847904 w 2262188"/>
                  <a:gd name="T17" fmla="*/ 1322387 h 1547812"/>
                  <a:gd name="T18" fmla="*/ 15186 w 2262188"/>
                  <a:gd name="T19" fmla="*/ 1538060 h 1547812"/>
                  <a:gd name="T20" fmla="*/ 527304 w 2262188"/>
                  <a:gd name="T21" fmla="*/ 859744 h 1547812"/>
                  <a:gd name="T22" fmla="*/ 544745 w 2262188"/>
                  <a:gd name="T23" fmla="*/ 1093334 h 1547812"/>
                  <a:gd name="T24" fmla="*/ 535684 w 2262188"/>
                  <a:gd name="T25" fmla="*/ 857023 h 1547812"/>
                  <a:gd name="T26" fmla="*/ 394798 w 2262188"/>
                  <a:gd name="T27" fmla="*/ 1094014 h 1547812"/>
                  <a:gd name="T28" fmla="*/ 407936 w 2262188"/>
                  <a:gd name="T29" fmla="*/ 858837 h 1547812"/>
                  <a:gd name="T30" fmla="*/ 247117 w 2262188"/>
                  <a:gd name="T31" fmla="*/ 1089025 h 1547812"/>
                  <a:gd name="T32" fmla="*/ 278828 w 2262188"/>
                  <a:gd name="T33" fmla="*/ 865414 h 1547812"/>
                  <a:gd name="T34" fmla="*/ 102154 w 2262188"/>
                  <a:gd name="T35" fmla="*/ 1079953 h 1547812"/>
                  <a:gd name="T36" fmla="*/ 144963 w 2262188"/>
                  <a:gd name="T37" fmla="*/ 875846 h 1547812"/>
                  <a:gd name="T38" fmla="*/ 689708 w 2262188"/>
                  <a:gd name="T39" fmla="*/ 1045935 h 1547812"/>
                  <a:gd name="T40" fmla="*/ 12231 w 2262188"/>
                  <a:gd name="T41" fmla="*/ 814160 h 1547812"/>
                  <a:gd name="T42" fmla="*/ 519151 w 2262188"/>
                  <a:gd name="T43" fmla="*/ 682357 h 1547812"/>
                  <a:gd name="T44" fmla="*/ 558563 w 2262188"/>
                  <a:gd name="T45" fmla="*/ 469492 h 1547812"/>
                  <a:gd name="T46" fmla="*/ 376679 w 2262188"/>
                  <a:gd name="T47" fmla="*/ 671237 h 1547812"/>
                  <a:gd name="T48" fmla="*/ 421980 w 2262188"/>
                  <a:gd name="T49" fmla="*/ 668967 h 1547812"/>
                  <a:gd name="T50" fmla="*/ 240096 w 2262188"/>
                  <a:gd name="T51" fmla="*/ 471761 h 1547812"/>
                  <a:gd name="T52" fmla="*/ 281547 w 2262188"/>
                  <a:gd name="T53" fmla="*/ 680314 h 1547812"/>
                  <a:gd name="T54" fmla="*/ 107137 w 2262188"/>
                  <a:gd name="T55" fmla="*/ 462003 h 1547812"/>
                  <a:gd name="T56" fmla="*/ 135677 w 2262188"/>
                  <a:gd name="T57" fmla="*/ 688711 h 1547812"/>
                  <a:gd name="T58" fmla="*/ 733425 w 2262188"/>
                  <a:gd name="T59" fmla="*/ 400050 h 1547812"/>
                  <a:gd name="T60" fmla="*/ 4983 w 2262188"/>
                  <a:gd name="T61" fmla="*/ 724113 h 1547812"/>
                  <a:gd name="T62" fmla="*/ 1304533 w 2262188"/>
                  <a:gd name="T63" fmla="*/ 388484 h 1547812"/>
                  <a:gd name="T64" fmla="*/ 1151318 w 2262188"/>
                  <a:gd name="T65" fmla="*/ 606198 h 1547812"/>
                  <a:gd name="T66" fmla="*/ 1324281 w 2262188"/>
                  <a:gd name="T67" fmla="*/ 788987 h 1547812"/>
                  <a:gd name="T68" fmla="*/ 1530839 w 2262188"/>
                  <a:gd name="T69" fmla="*/ 996723 h 1547812"/>
                  <a:gd name="T70" fmla="*/ 1435731 w 2262188"/>
                  <a:gd name="T71" fmla="*/ 1033235 h 1547812"/>
                  <a:gd name="T72" fmla="*/ 1175605 w 2262188"/>
                  <a:gd name="T73" fmla="*/ 1040039 h 1547812"/>
                  <a:gd name="T74" fmla="*/ 1426198 w 2262188"/>
                  <a:gd name="T75" fmla="*/ 1168626 h 1547812"/>
                  <a:gd name="T76" fmla="*/ 1804130 w 2262188"/>
                  <a:gd name="T77" fmla="*/ 1049564 h 1547812"/>
                  <a:gd name="T78" fmla="*/ 1811621 w 2262188"/>
                  <a:gd name="T79" fmla="*/ 824593 h 1547812"/>
                  <a:gd name="T80" fmla="*/ 1472730 w 2262188"/>
                  <a:gd name="T81" fmla="*/ 618898 h 1547812"/>
                  <a:gd name="T82" fmla="*/ 1456387 w 2262188"/>
                  <a:gd name="T83" fmla="*/ 489403 h 1547812"/>
                  <a:gd name="T84" fmla="*/ 1803903 w 2262188"/>
                  <a:gd name="T85" fmla="*/ 592364 h 1547812"/>
                  <a:gd name="T86" fmla="*/ 1611873 w 2262188"/>
                  <a:gd name="T87" fmla="*/ 375103 h 1547812"/>
                  <a:gd name="T88" fmla="*/ 522331 w 2262188"/>
                  <a:gd name="T89" fmla="*/ 285711 h 1547812"/>
                  <a:gd name="T90" fmla="*/ 556775 w 2262188"/>
                  <a:gd name="T91" fmla="*/ 65584 h 1547812"/>
                  <a:gd name="T92" fmla="*/ 377982 w 2262188"/>
                  <a:gd name="T93" fmla="*/ 276179 h 1547812"/>
                  <a:gd name="T94" fmla="*/ 421717 w 2262188"/>
                  <a:gd name="T95" fmla="*/ 76477 h 1547812"/>
                  <a:gd name="T96" fmla="*/ 239298 w 2262188"/>
                  <a:gd name="T97" fmla="*/ 76477 h 1547812"/>
                  <a:gd name="T98" fmla="*/ 283487 w 2262188"/>
                  <a:gd name="T99" fmla="*/ 276179 h 1547812"/>
                  <a:gd name="T100" fmla="*/ 104240 w 2262188"/>
                  <a:gd name="T101" fmla="*/ 65584 h 1547812"/>
                  <a:gd name="T102" fmla="*/ 139137 w 2262188"/>
                  <a:gd name="T103" fmla="*/ 285711 h 1547812"/>
                  <a:gd name="T104" fmla="*/ 1570334 w 2262188"/>
                  <a:gd name="T105" fmla="*/ 8617 h 1547812"/>
                  <a:gd name="T106" fmla="*/ 2074244 w 2262188"/>
                  <a:gd name="T107" fmla="*/ 271009 h 1547812"/>
                  <a:gd name="T108" fmla="*/ 2261053 w 2262188"/>
                  <a:gd name="T109" fmla="*/ 814387 h 1547812"/>
                  <a:gd name="T110" fmla="*/ 2023172 w 2262188"/>
                  <a:gd name="T111" fmla="*/ 1332139 h 1547812"/>
                  <a:gd name="T112" fmla="*/ 1491343 w 2262188"/>
                  <a:gd name="T113" fmla="*/ 1544637 h 1547812"/>
                  <a:gd name="T114" fmla="*/ 959515 w 2262188"/>
                  <a:gd name="T115" fmla="*/ 1332139 h 1547812"/>
                  <a:gd name="T116" fmla="*/ 721633 w 2262188"/>
                  <a:gd name="T117" fmla="*/ 814387 h 1547812"/>
                  <a:gd name="T118" fmla="*/ 908670 w 2262188"/>
                  <a:gd name="T119" fmla="*/ 271009 h 1547812"/>
                  <a:gd name="T120" fmla="*/ 1412579 w 2262188"/>
                  <a:gd name="T121" fmla="*/ 8617 h 1547812"/>
                  <a:gd name="T122" fmla="*/ 840035 w 2262188"/>
                  <a:gd name="T123" fmla="*/ 237374 h 1547812"/>
                  <a:gd name="T124" fmla="*/ 4985 w 2262188"/>
                  <a:gd name="T125" fmla="*/ 21786 h 1547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62188" h="1547812">
                    <a:moveTo>
                      <a:pt x="536031" y="1256846"/>
                    </a:moveTo>
                    <a:lnTo>
                      <a:pt x="533764" y="1257300"/>
                    </a:lnTo>
                    <a:lnTo>
                      <a:pt x="531498" y="1257753"/>
                    </a:lnTo>
                    <a:lnTo>
                      <a:pt x="529458" y="1258660"/>
                    </a:lnTo>
                    <a:lnTo>
                      <a:pt x="527645" y="1259567"/>
                    </a:lnTo>
                    <a:lnTo>
                      <a:pt x="525831" y="1260701"/>
                    </a:lnTo>
                    <a:lnTo>
                      <a:pt x="524018" y="1262289"/>
                    </a:lnTo>
                    <a:lnTo>
                      <a:pt x="522432" y="1263876"/>
                    </a:lnTo>
                    <a:lnTo>
                      <a:pt x="520845" y="1265237"/>
                    </a:lnTo>
                    <a:lnTo>
                      <a:pt x="519485" y="1267051"/>
                    </a:lnTo>
                    <a:lnTo>
                      <a:pt x="518579" y="1269092"/>
                    </a:lnTo>
                    <a:lnTo>
                      <a:pt x="517446" y="1271360"/>
                    </a:lnTo>
                    <a:lnTo>
                      <a:pt x="516765" y="1273401"/>
                    </a:lnTo>
                    <a:lnTo>
                      <a:pt x="516312" y="1275669"/>
                    </a:lnTo>
                    <a:lnTo>
                      <a:pt x="515632" y="1277937"/>
                    </a:lnTo>
                    <a:lnTo>
                      <a:pt x="515632" y="1280432"/>
                    </a:lnTo>
                    <a:lnTo>
                      <a:pt x="515632" y="1470705"/>
                    </a:lnTo>
                    <a:lnTo>
                      <a:pt x="515632" y="1472973"/>
                    </a:lnTo>
                    <a:lnTo>
                      <a:pt x="516312" y="1475241"/>
                    </a:lnTo>
                    <a:lnTo>
                      <a:pt x="516765" y="1477509"/>
                    </a:lnTo>
                    <a:lnTo>
                      <a:pt x="517446" y="1479777"/>
                    </a:lnTo>
                    <a:lnTo>
                      <a:pt x="518579" y="1482044"/>
                    </a:lnTo>
                    <a:lnTo>
                      <a:pt x="519485" y="1483859"/>
                    </a:lnTo>
                    <a:lnTo>
                      <a:pt x="520845" y="1485446"/>
                    </a:lnTo>
                    <a:lnTo>
                      <a:pt x="522432" y="1487260"/>
                    </a:lnTo>
                    <a:lnTo>
                      <a:pt x="524018" y="1488848"/>
                    </a:lnTo>
                    <a:lnTo>
                      <a:pt x="525831" y="1490209"/>
                    </a:lnTo>
                    <a:lnTo>
                      <a:pt x="527645" y="1491569"/>
                    </a:lnTo>
                    <a:lnTo>
                      <a:pt x="529458" y="1492477"/>
                    </a:lnTo>
                    <a:lnTo>
                      <a:pt x="531498" y="1493384"/>
                    </a:lnTo>
                    <a:lnTo>
                      <a:pt x="533764" y="1493837"/>
                    </a:lnTo>
                    <a:lnTo>
                      <a:pt x="536031" y="1494064"/>
                    </a:lnTo>
                    <a:lnTo>
                      <a:pt x="538071" y="1494291"/>
                    </a:lnTo>
                    <a:lnTo>
                      <a:pt x="540564" y="1494064"/>
                    </a:lnTo>
                    <a:lnTo>
                      <a:pt x="542830" y="1493837"/>
                    </a:lnTo>
                    <a:lnTo>
                      <a:pt x="545097" y="1493384"/>
                    </a:lnTo>
                    <a:lnTo>
                      <a:pt x="547137" y="1492477"/>
                    </a:lnTo>
                    <a:lnTo>
                      <a:pt x="548950" y="1491569"/>
                    </a:lnTo>
                    <a:lnTo>
                      <a:pt x="550990" y="1490209"/>
                    </a:lnTo>
                    <a:lnTo>
                      <a:pt x="552576" y="1488848"/>
                    </a:lnTo>
                    <a:lnTo>
                      <a:pt x="554390" y="1487260"/>
                    </a:lnTo>
                    <a:lnTo>
                      <a:pt x="555750" y="1485446"/>
                    </a:lnTo>
                    <a:lnTo>
                      <a:pt x="556883" y="1483859"/>
                    </a:lnTo>
                    <a:lnTo>
                      <a:pt x="558243" y="1482044"/>
                    </a:lnTo>
                    <a:lnTo>
                      <a:pt x="558923" y="1479777"/>
                    </a:lnTo>
                    <a:lnTo>
                      <a:pt x="559829" y="1477509"/>
                    </a:lnTo>
                    <a:lnTo>
                      <a:pt x="560283" y="1475241"/>
                    </a:lnTo>
                    <a:lnTo>
                      <a:pt x="560736" y="1472973"/>
                    </a:lnTo>
                    <a:lnTo>
                      <a:pt x="560736" y="1470705"/>
                    </a:lnTo>
                    <a:lnTo>
                      <a:pt x="560736" y="1280432"/>
                    </a:lnTo>
                    <a:lnTo>
                      <a:pt x="560736" y="1277937"/>
                    </a:lnTo>
                    <a:lnTo>
                      <a:pt x="560283" y="1275669"/>
                    </a:lnTo>
                    <a:lnTo>
                      <a:pt x="559829" y="1273401"/>
                    </a:lnTo>
                    <a:lnTo>
                      <a:pt x="558923" y="1271360"/>
                    </a:lnTo>
                    <a:lnTo>
                      <a:pt x="558243" y="1269092"/>
                    </a:lnTo>
                    <a:lnTo>
                      <a:pt x="556883" y="1267051"/>
                    </a:lnTo>
                    <a:lnTo>
                      <a:pt x="555750" y="1265237"/>
                    </a:lnTo>
                    <a:lnTo>
                      <a:pt x="554390" y="1263876"/>
                    </a:lnTo>
                    <a:lnTo>
                      <a:pt x="552576" y="1262289"/>
                    </a:lnTo>
                    <a:lnTo>
                      <a:pt x="550990" y="1260701"/>
                    </a:lnTo>
                    <a:lnTo>
                      <a:pt x="548950" y="1259567"/>
                    </a:lnTo>
                    <a:lnTo>
                      <a:pt x="547137" y="1258660"/>
                    </a:lnTo>
                    <a:lnTo>
                      <a:pt x="545097" y="1257753"/>
                    </a:lnTo>
                    <a:lnTo>
                      <a:pt x="542830" y="1257300"/>
                    </a:lnTo>
                    <a:lnTo>
                      <a:pt x="540564" y="1256846"/>
                    </a:lnTo>
                    <a:lnTo>
                      <a:pt x="538071" y="1256846"/>
                    </a:lnTo>
                    <a:lnTo>
                      <a:pt x="536031" y="1256846"/>
                    </a:lnTo>
                    <a:close/>
                    <a:moveTo>
                      <a:pt x="397093" y="1256846"/>
                    </a:moveTo>
                    <a:lnTo>
                      <a:pt x="395054" y="1257300"/>
                    </a:lnTo>
                    <a:lnTo>
                      <a:pt x="392787" y="1257753"/>
                    </a:lnTo>
                    <a:lnTo>
                      <a:pt x="390747" y="1258660"/>
                    </a:lnTo>
                    <a:lnTo>
                      <a:pt x="388707" y="1259567"/>
                    </a:lnTo>
                    <a:lnTo>
                      <a:pt x="386894" y="1260701"/>
                    </a:lnTo>
                    <a:lnTo>
                      <a:pt x="385081" y="1262289"/>
                    </a:lnTo>
                    <a:lnTo>
                      <a:pt x="383494" y="1263876"/>
                    </a:lnTo>
                    <a:lnTo>
                      <a:pt x="382135" y="1265237"/>
                    </a:lnTo>
                    <a:lnTo>
                      <a:pt x="381001" y="1267051"/>
                    </a:lnTo>
                    <a:lnTo>
                      <a:pt x="379641" y="1269092"/>
                    </a:lnTo>
                    <a:lnTo>
                      <a:pt x="378508" y="1271360"/>
                    </a:lnTo>
                    <a:lnTo>
                      <a:pt x="378055" y="1273401"/>
                    </a:lnTo>
                    <a:lnTo>
                      <a:pt x="377375" y="1275669"/>
                    </a:lnTo>
                    <a:lnTo>
                      <a:pt x="376922" y="1277937"/>
                    </a:lnTo>
                    <a:lnTo>
                      <a:pt x="376922" y="1280432"/>
                    </a:lnTo>
                    <a:lnTo>
                      <a:pt x="376922" y="1470705"/>
                    </a:lnTo>
                    <a:lnTo>
                      <a:pt x="376922" y="1472973"/>
                    </a:lnTo>
                    <a:lnTo>
                      <a:pt x="377375" y="1475241"/>
                    </a:lnTo>
                    <a:lnTo>
                      <a:pt x="378055" y="1477509"/>
                    </a:lnTo>
                    <a:lnTo>
                      <a:pt x="378508" y="1479777"/>
                    </a:lnTo>
                    <a:lnTo>
                      <a:pt x="379641" y="1482044"/>
                    </a:lnTo>
                    <a:lnTo>
                      <a:pt x="381001" y="1483859"/>
                    </a:lnTo>
                    <a:lnTo>
                      <a:pt x="382135" y="1485446"/>
                    </a:lnTo>
                    <a:lnTo>
                      <a:pt x="383494" y="1487260"/>
                    </a:lnTo>
                    <a:lnTo>
                      <a:pt x="385081" y="1488848"/>
                    </a:lnTo>
                    <a:lnTo>
                      <a:pt x="386894" y="1490209"/>
                    </a:lnTo>
                    <a:lnTo>
                      <a:pt x="388707" y="1491569"/>
                    </a:lnTo>
                    <a:lnTo>
                      <a:pt x="390747" y="1492477"/>
                    </a:lnTo>
                    <a:lnTo>
                      <a:pt x="392787" y="1493384"/>
                    </a:lnTo>
                    <a:lnTo>
                      <a:pt x="395054" y="1493837"/>
                    </a:lnTo>
                    <a:lnTo>
                      <a:pt x="397093" y="1494064"/>
                    </a:lnTo>
                    <a:lnTo>
                      <a:pt x="399360" y="1494291"/>
                    </a:lnTo>
                    <a:lnTo>
                      <a:pt x="401853" y="1494064"/>
                    </a:lnTo>
                    <a:lnTo>
                      <a:pt x="404120" y="1493837"/>
                    </a:lnTo>
                    <a:lnTo>
                      <a:pt x="406160" y="1493384"/>
                    </a:lnTo>
                    <a:lnTo>
                      <a:pt x="408199" y="1492477"/>
                    </a:lnTo>
                    <a:lnTo>
                      <a:pt x="410239" y="1491569"/>
                    </a:lnTo>
                    <a:lnTo>
                      <a:pt x="412052" y="1490209"/>
                    </a:lnTo>
                    <a:lnTo>
                      <a:pt x="413866" y="1488848"/>
                    </a:lnTo>
                    <a:lnTo>
                      <a:pt x="415452" y="1487260"/>
                    </a:lnTo>
                    <a:lnTo>
                      <a:pt x="417039" y="1485446"/>
                    </a:lnTo>
                    <a:lnTo>
                      <a:pt x="418172" y="1483859"/>
                    </a:lnTo>
                    <a:lnTo>
                      <a:pt x="419305" y="1482044"/>
                    </a:lnTo>
                    <a:lnTo>
                      <a:pt x="420439" y="1479777"/>
                    </a:lnTo>
                    <a:lnTo>
                      <a:pt x="421119" y="1477509"/>
                    </a:lnTo>
                    <a:lnTo>
                      <a:pt x="421572" y="1475241"/>
                    </a:lnTo>
                    <a:lnTo>
                      <a:pt x="421799" y="1472973"/>
                    </a:lnTo>
                    <a:lnTo>
                      <a:pt x="422252" y="1470705"/>
                    </a:lnTo>
                    <a:lnTo>
                      <a:pt x="422252" y="1280432"/>
                    </a:lnTo>
                    <a:lnTo>
                      <a:pt x="421799" y="1277937"/>
                    </a:lnTo>
                    <a:lnTo>
                      <a:pt x="421572" y="1275669"/>
                    </a:lnTo>
                    <a:lnTo>
                      <a:pt x="421119" y="1273401"/>
                    </a:lnTo>
                    <a:lnTo>
                      <a:pt x="420439" y="1271360"/>
                    </a:lnTo>
                    <a:lnTo>
                      <a:pt x="419305" y="1269092"/>
                    </a:lnTo>
                    <a:lnTo>
                      <a:pt x="418172" y="1267051"/>
                    </a:lnTo>
                    <a:lnTo>
                      <a:pt x="417039" y="1265237"/>
                    </a:lnTo>
                    <a:lnTo>
                      <a:pt x="415452" y="1263876"/>
                    </a:lnTo>
                    <a:lnTo>
                      <a:pt x="413866" y="1262289"/>
                    </a:lnTo>
                    <a:lnTo>
                      <a:pt x="412052" y="1260701"/>
                    </a:lnTo>
                    <a:lnTo>
                      <a:pt x="410239" y="1259567"/>
                    </a:lnTo>
                    <a:lnTo>
                      <a:pt x="408199" y="1258660"/>
                    </a:lnTo>
                    <a:lnTo>
                      <a:pt x="406160" y="1257753"/>
                    </a:lnTo>
                    <a:lnTo>
                      <a:pt x="404120" y="1257300"/>
                    </a:lnTo>
                    <a:lnTo>
                      <a:pt x="401853" y="1256846"/>
                    </a:lnTo>
                    <a:lnTo>
                      <a:pt x="399360" y="1256846"/>
                    </a:lnTo>
                    <a:lnTo>
                      <a:pt x="397093" y="1256846"/>
                    </a:lnTo>
                    <a:close/>
                    <a:moveTo>
                      <a:pt x="259516" y="1256846"/>
                    </a:moveTo>
                    <a:lnTo>
                      <a:pt x="257250" y="1257300"/>
                    </a:lnTo>
                    <a:lnTo>
                      <a:pt x="255210" y="1257753"/>
                    </a:lnTo>
                    <a:lnTo>
                      <a:pt x="252943" y="1258660"/>
                    </a:lnTo>
                    <a:lnTo>
                      <a:pt x="250903" y="1259567"/>
                    </a:lnTo>
                    <a:lnTo>
                      <a:pt x="249090" y="1260701"/>
                    </a:lnTo>
                    <a:lnTo>
                      <a:pt x="247277" y="1262289"/>
                    </a:lnTo>
                    <a:lnTo>
                      <a:pt x="245917" y="1263876"/>
                    </a:lnTo>
                    <a:lnTo>
                      <a:pt x="244330" y="1265237"/>
                    </a:lnTo>
                    <a:lnTo>
                      <a:pt x="242970" y="1267051"/>
                    </a:lnTo>
                    <a:lnTo>
                      <a:pt x="242064" y="1269092"/>
                    </a:lnTo>
                    <a:lnTo>
                      <a:pt x="240931" y="1271360"/>
                    </a:lnTo>
                    <a:lnTo>
                      <a:pt x="240251" y="1273401"/>
                    </a:lnTo>
                    <a:lnTo>
                      <a:pt x="239571" y="1275669"/>
                    </a:lnTo>
                    <a:lnTo>
                      <a:pt x="239344" y="1277937"/>
                    </a:lnTo>
                    <a:lnTo>
                      <a:pt x="239117" y="1280432"/>
                    </a:lnTo>
                    <a:lnTo>
                      <a:pt x="239117" y="1470705"/>
                    </a:lnTo>
                    <a:lnTo>
                      <a:pt x="239344" y="1472973"/>
                    </a:lnTo>
                    <a:lnTo>
                      <a:pt x="239571" y="1475241"/>
                    </a:lnTo>
                    <a:lnTo>
                      <a:pt x="240251" y="1477509"/>
                    </a:lnTo>
                    <a:lnTo>
                      <a:pt x="240931" y="1479777"/>
                    </a:lnTo>
                    <a:lnTo>
                      <a:pt x="242064" y="1482044"/>
                    </a:lnTo>
                    <a:lnTo>
                      <a:pt x="242970" y="1483859"/>
                    </a:lnTo>
                    <a:lnTo>
                      <a:pt x="244330" y="1485446"/>
                    </a:lnTo>
                    <a:lnTo>
                      <a:pt x="245917" y="1487260"/>
                    </a:lnTo>
                    <a:lnTo>
                      <a:pt x="247277" y="1488848"/>
                    </a:lnTo>
                    <a:lnTo>
                      <a:pt x="249090" y="1490209"/>
                    </a:lnTo>
                    <a:lnTo>
                      <a:pt x="250903" y="1491569"/>
                    </a:lnTo>
                    <a:lnTo>
                      <a:pt x="252943" y="1492477"/>
                    </a:lnTo>
                    <a:lnTo>
                      <a:pt x="255210" y="1493384"/>
                    </a:lnTo>
                    <a:lnTo>
                      <a:pt x="257250" y="1493837"/>
                    </a:lnTo>
                    <a:lnTo>
                      <a:pt x="259516" y="1494064"/>
                    </a:lnTo>
                    <a:lnTo>
                      <a:pt x="261782" y="1494291"/>
                    </a:lnTo>
                    <a:lnTo>
                      <a:pt x="264049" y="1494064"/>
                    </a:lnTo>
                    <a:lnTo>
                      <a:pt x="266542" y="1493837"/>
                    </a:lnTo>
                    <a:lnTo>
                      <a:pt x="268582" y="1493384"/>
                    </a:lnTo>
                    <a:lnTo>
                      <a:pt x="270622" y="1492477"/>
                    </a:lnTo>
                    <a:lnTo>
                      <a:pt x="272662" y="1491569"/>
                    </a:lnTo>
                    <a:lnTo>
                      <a:pt x="274475" y="1490209"/>
                    </a:lnTo>
                    <a:lnTo>
                      <a:pt x="276288" y="1488848"/>
                    </a:lnTo>
                    <a:lnTo>
                      <a:pt x="277875" y="1487260"/>
                    </a:lnTo>
                    <a:lnTo>
                      <a:pt x="279008" y="1485446"/>
                    </a:lnTo>
                    <a:lnTo>
                      <a:pt x="280368" y="1483859"/>
                    </a:lnTo>
                    <a:lnTo>
                      <a:pt x="281728" y="1482044"/>
                    </a:lnTo>
                    <a:lnTo>
                      <a:pt x="282635" y="1479777"/>
                    </a:lnTo>
                    <a:lnTo>
                      <a:pt x="283541" y="1477509"/>
                    </a:lnTo>
                    <a:lnTo>
                      <a:pt x="283994" y="1475241"/>
                    </a:lnTo>
                    <a:lnTo>
                      <a:pt x="284221" y="1472973"/>
                    </a:lnTo>
                    <a:lnTo>
                      <a:pt x="284221" y="1470705"/>
                    </a:lnTo>
                    <a:lnTo>
                      <a:pt x="284221" y="1280432"/>
                    </a:lnTo>
                    <a:lnTo>
                      <a:pt x="284221" y="1277937"/>
                    </a:lnTo>
                    <a:lnTo>
                      <a:pt x="283994" y="1275669"/>
                    </a:lnTo>
                    <a:lnTo>
                      <a:pt x="283541" y="1273401"/>
                    </a:lnTo>
                    <a:lnTo>
                      <a:pt x="282635" y="1271360"/>
                    </a:lnTo>
                    <a:lnTo>
                      <a:pt x="281728" y="1269092"/>
                    </a:lnTo>
                    <a:lnTo>
                      <a:pt x="280368" y="1267051"/>
                    </a:lnTo>
                    <a:lnTo>
                      <a:pt x="279008" y="1265237"/>
                    </a:lnTo>
                    <a:lnTo>
                      <a:pt x="277875" y="1263876"/>
                    </a:lnTo>
                    <a:lnTo>
                      <a:pt x="276288" y="1262289"/>
                    </a:lnTo>
                    <a:lnTo>
                      <a:pt x="274475" y="1260701"/>
                    </a:lnTo>
                    <a:lnTo>
                      <a:pt x="272662" y="1259567"/>
                    </a:lnTo>
                    <a:lnTo>
                      <a:pt x="270622" y="1258660"/>
                    </a:lnTo>
                    <a:lnTo>
                      <a:pt x="268582" y="1257753"/>
                    </a:lnTo>
                    <a:lnTo>
                      <a:pt x="266542" y="1257300"/>
                    </a:lnTo>
                    <a:lnTo>
                      <a:pt x="264049" y="1256846"/>
                    </a:lnTo>
                    <a:lnTo>
                      <a:pt x="261782" y="1256846"/>
                    </a:lnTo>
                    <a:lnTo>
                      <a:pt x="259516" y="1256846"/>
                    </a:lnTo>
                    <a:close/>
                    <a:moveTo>
                      <a:pt x="120805" y="1256846"/>
                    </a:moveTo>
                    <a:lnTo>
                      <a:pt x="118539" y="1257300"/>
                    </a:lnTo>
                    <a:lnTo>
                      <a:pt x="116499" y="1257753"/>
                    </a:lnTo>
                    <a:lnTo>
                      <a:pt x="114006" y="1258660"/>
                    </a:lnTo>
                    <a:lnTo>
                      <a:pt x="112192" y="1259567"/>
                    </a:lnTo>
                    <a:lnTo>
                      <a:pt x="110606" y="1260701"/>
                    </a:lnTo>
                    <a:lnTo>
                      <a:pt x="108793" y="1262289"/>
                    </a:lnTo>
                    <a:lnTo>
                      <a:pt x="107206" y="1263876"/>
                    </a:lnTo>
                    <a:lnTo>
                      <a:pt x="105620" y="1265237"/>
                    </a:lnTo>
                    <a:lnTo>
                      <a:pt x="104260" y="1267051"/>
                    </a:lnTo>
                    <a:lnTo>
                      <a:pt x="103353" y="1269092"/>
                    </a:lnTo>
                    <a:lnTo>
                      <a:pt x="102220" y="1271360"/>
                    </a:lnTo>
                    <a:lnTo>
                      <a:pt x="101540" y="1273401"/>
                    </a:lnTo>
                    <a:lnTo>
                      <a:pt x="100860" y="1275669"/>
                    </a:lnTo>
                    <a:lnTo>
                      <a:pt x="100633" y="1277937"/>
                    </a:lnTo>
                    <a:lnTo>
                      <a:pt x="100407" y="1280432"/>
                    </a:lnTo>
                    <a:lnTo>
                      <a:pt x="100407" y="1470705"/>
                    </a:lnTo>
                    <a:lnTo>
                      <a:pt x="100633" y="1472973"/>
                    </a:lnTo>
                    <a:lnTo>
                      <a:pt x="100860" y="1475241"/>
                    </a:lnTo>
                    <a:lnTo>
                      <a:pt x="101540" y="1477509"/>
                    </a:lnTo>
                    <a:lnTo>
                      <a:pt x="102220" y="1479777"/>
                    </a:lnTo>
                    <a:lnTo>
                      <a:pt x="103353" y="1482044"/>
                    </a:lnTo>
                    <a:lnTo>
                      <a:pt x="104260" y="1483859"/>
                    </a:lnTo>
                    <a:lnTo>
                      <a:pt x="105620" y="1485446"/>
                    </a:lnTo>
                    <a:lnTo>
                      <a:pt x="107206" y="1487260"/>
                    </a:lnTo>
                    <a:lnTo>
                      <a:pt x="108793" y="1488848"/>
                    </a:lnTo>
                    <a:lnTo>
                      <a:pt x="110606" y="1490209"/>
                    </a:lnTo>
                    <a:lnTo>
                      <a:pt x="112192" y="1491569"/>
                    </a:lnTo>
                    <a:lnTo>
                      <a:pt x="114006" y="1492477"/>
                    </a:lnTo>
                    <a:lnTo>
                      <a:pt x="116499" y="1493384"/>
                    </a:lnTo>
                    <a:lnTo>
                      <a:pt x="118539" y="1493837"/>
                    </a:lnTo>
                    <a:lnTo>
                      <a:pt x="120805" y="1494064"/>
                    </a:lnTo>
                    <a:lnTo>
                      <a:pt x="123072" y="1494291"/>
                    </a:lnTo>
                    <a:lnTo>
                      <a:pt x="125338" y="1494064"/>
                    </a:lnTo>
                    <a:lnTo>
                      <a:pt x="127605" y="1493837"/>
                    </a:lnTo>
                    <a:lnTo>
                      <a:pt x="129871" y="1493384"/>
                    </a:lnTo>
                    <a:lnTo>
                      <a:pt x="131911" y="1492477"/>
                    </a:lnTo>
                    <a:lnTo>
                      <a:pt x="133724" y="1491569"/>
                    </a:lnTo>
                    <a:lnTo>
                      <a:pt x="135764" y="1490209"/>
                    </a:lnTo>
                    <a:lnTo>
                      <a:pt x="137351" y="1488848"/>
                    </a:lnTo>
                    <a:lnTo>
                      <a:pt x="139164" y="1487260"/>
                    </a:lnTo>
                    <a:lnTo>
                      <a:pt x="140297" y="1485446"/>
                    </a:lnTo>
                    <a:lnTo>
                      <a:pt x="141657" y="1483859"/>
                    </a:lnTo>
                    <a:lnTo>
                      <a:pt x="143017" y="1482044"/>
                    </a:lnTo>
                    <a:lnTo>
                      <a:pt x="143697" y="1479777"/>
                    </a:lnTo>
                    <a:lnTo>
                      <a:pt x="144604" y="1477509"/>
                    </a:lnTo>
                    <a:lnTo>
                      <a:pt x="145057" y="1475241"/>
                    </a:lnTo>
                    <a:lnTo>
                      <a:pt x="145510" y="1472973"/>
                    </a:lnTo>
                    <a:lnTo>
                      <a:pt x="145510" y="1470705"/>
                    </a:lnTo>
                    <a:lnTo>
                      <a:pt x="145510" y="1280432"/>
                    </a:lnTo>
                    <a:lnTo>
                      <a:pt x="145510" y="1277937"/>
                    </a:lnTo>
                    <a:lnTo>
                      <a:pt x="145057" y="1275669"/>
                    </a:lnTo>
                    <a:lnTo>
                      <a:pt x="144604" y="1273401"/>
                    </a:lnTo>
                    <a:lnTo>
                      <a:pt x="143697" y="1271360"/>
                    </a:lnTo>
                    <a:lnTo>
                      <a:pt x="143017" y="1269092"/>
                    </a:lnTo>
                    <a:lnTo>
                      <a:pt x="141657" y="1267051"/>
                    </a:lnTo>
                    <a:lnTo>
                      <a:pt x="140297" y="1265237"/>
                    </a:lnTo>
                    <a:lnTo>
                      <a:pt x="139164" y="1263876"/>
                    </a:lnTo>
                    <a:lnTo>
                      <a:pt x="137351" y="1262289"/>
                    </a:lnTo>
                    <a:lnTo>
                      <a:pt x="135764" y="1260701"/>
                    </a:lnTo>
                    <a:lnTo>
                      <a:pt x="133724" y="1259567"/>
                    </a:lnTo>
                    <a:lnTo>
                      <a:pt x="131911" y="1258660"/>
                    </a:lnTo>
                    <a:lnTo>
                      <a:pt x="129871" y="1257753"/>
                    </a:lnTo>
                    <a:lnTo>
                      <a:pt x="127605" y="1257300"/>
                    </a:lnTo>
                    <a:lnTo>
                      <a:pt x="125338" y="1256846"/>
                    </a:lnTo>
                    <a:lnTo>
                      <a:pt x="123072" y="1256846"/>
                    </a:lnTo>
                    <a:lnTo>
                      <a:pt x="120805" y="1256846"/>
                    </a:lnTo>
                    <a:close/>
                    <a:moveTo>
                      <a:pt x="41704" y="1201737"/>
                    </a:moveTo>
                    <a:lnTo>
                      <a:pt x="762229" y="1201737"/>
                    </a:lnTo>
                    <a:lnTo>
                      <a:pt x="770615" y="1215798"/>
                    </a:lnTo>
                    <a:lnTo>
                      <a:pt x="779455" y="1230085"/>
                    </a:lnTo>
                    <a:lnTo>
                      <a:pt x="788521" y="1243692"/>
                    </a:lnTo>
                    <a:lnTo>
                      <a:pt x="797814" y="1257300"/>
                    </a:lnTo>
                    <a:lnTo>
                      <a:pt x="807333" y="1270680"/>
                    </a:lnTo>
                    <a:lnTo>
                      <a:pt x="817079" y="1283834"/>
                    </a:lnTo>
                    <a:lnTo>
                      <a:pt x="827052" y="1296987"/>
                    </a:lnTo>
                    <a:lnTo>
                      <a:pt x="837478" y="1309687"/>
                    </a:lnTo>
                    <a:lnTo>
                      <a:pt x="847904" y="1322387"/>
                    </a:lnTo>
                    <a:lnTo>
                      <a:pt x="858783" y="1334860"/>
                    </a:lnTo>
                    <a:lnTo>
                      <a:pt x="869889" y="1347107"/>
                    </a:lnTo>
                    <a:lnTo>
                      <a:pt x="880995" y="1358900"/>
                    </a:lnTo>
                    <a:lnTo>
                      <a:pt x="892554" y="1370693"/>
                    </a:lnTo>
                    <a:lnTo>
                      <a:pt x="904113" y="1382485"/>
                    </a:lnTo>
                    <a:lnTo>
                      <a:pt x="916352" y="1393598"/>
                    </a:lnTo>
                    <a:lnTo>
                      <a:pt x="928365" y="1404484"/>
                    </a:lnTo>
                    <a:lnTo>
                      <a:pt x="940831" y="1415369"/>
                    </a:lnTo>
                    <a:lnTo>
                      <a:pt x="953070" y="1426255"/>
                    </a:lnTo>
                    <a:lnTo>
                      <a:pt x="965989" y="1436460"/>
                    </a:lnTo>
                    <a:lnTo>
                      <a:pt x="978908" y="1446666"/>
                    </a:lnTo>
                    <a:lnTo>
                      <a:pt x="992281" y="1456418"/>
                    </a:lnTo>
                    <a:lnTo>
                      <a:pt x="1005426" y="1466169"/>
                    </a:lnTo>
                    <a:lnTo>
                      <a:pt x="1019025" y="1475468"/>
                    </a:lnTo>
                    <a:lnTo>
                      <a:pt x="1032851" y="1484539"/>
                    </a:lnTo>
                    <a:lnTo>
                      <a:pt x="1046677" y="1493610"/>
                    </a:lnTo>
                    <a:lnTo>
                      <a:pt x="1060956" y="1502002"/>
                    </a:lnTo>
                    <a:lnTo>
                      <a:pt x="1075235" y="1510393"/>
                    </a:lnTo>
                    <a:lnTo>
                      <a:pt x="1089741" y="1518330"/>
                    </a:lnTo>
                    <a:lnTo>
                      <a:pt x="1104473" y="1526041"/>
                    </a:lnTo>
                    <a:lnTo>
                      <a:pt x="1119205" y="1533525"/>
                    </a:lnTo>
                    <a:lnTo>
                      <a:pt x="1134164" y="1540782"/>
                    </a:lnTo>
                    <a:lnTo>
                      <a:pt x="1149350" y="1547812"/>
                    </a:lnTo>
                    <a:lnTo>
                      <a:pt x="41704" y="1547812"/>
                    </a:lnTo>
                    <a:lnTo>
                      <a:pt x="37397" y="1547359"/>
                    </a:lnTo>
                    <a:lnTo>
                      <a:pt x="33091" y="1546905"/>
                    </a:lnTo>
                    <a:lnTo>
                      <a:pt x="29238" y="1545998"/>
                    </a:lnTo>
                    <a:lnTo>
                      <a:pt x="25385" y="1544410"/>
                    </a:lnTo>
                    <a:lnTo>
                      <a:pt x="21759" y="1542596"/>
                    </a:lnTo>
                    <a:lnTo>
                      <a:pt x="18359" y="1540555"/>
                    </a:lnTo>
                    <a:lnTo>
                      <a:pt x="15186" y="1538060"/>
                    </a:lnTo>
                    <a:lnTo>
                      <a:pt x="12239" y="1535339"/>
                    </a:lnTo>
                    <a:lnTo>
                      <a:pt x="9519" y="1532391"/>
                    </a:lnTo>
                    <a:lnTo>
                      <a:pt x="7026" y="1529443"/>
                    </a:lnTo>
                    <a:lnTo>
                      <a:pt x="4986" y="1525814"/>
                    </a:lnTo>
                    <a:lnTo>
                      <a:pt x="3173" y="1522185"/>
                    </a:lnTo>
                    <a:lnTo>
                      <a:pt x="2040" y="1518330"/>
                    </a:lnTo>
                    <a:lnTo>
                      <a:pt x="907" y="1514475"/>
                    </a:lnTo>
                    <a:lnTo>
                      <a:pt x="227" y="1510393"/>
                    </a:lnTo>
                    <a:lnTo>
                      <a:pt x="0" y="1505857"/>
                    </a:lnTo>
                    <a:lnTo>
                      <a:pt x="0" y="1243466"/>
                    </a:lnTo>
                    <a:lnTo>
                      <a:pt x="227" y="1238930"/>
                    </a:lnTo>
                    <a:lnTo>
                      <a:pt x="907" y="1234848"/>
                    </a:lnTo>
                    <a:lnTo>
                      <a:pt x="2040" y="1230992"/>
                    </a:lnTo>
                    <a:lnTo>
                      <a:pt x="3173" y="1227137"/>
                    </a:lnTo>
                    <a:lnTo>
                      <a:pt x="4986" y="1223509"/>
                    </a:lnTo>
                    <a:lnTo>
                      <a:pt x="7026" y="1220107"/>
                    </a:lnTo>
                    <a:lnTo>
                      <a:pt x="9519" y="1216932"/>
                    </a:lnTo>
                    <a:lnTo>
                      <a:pt x="12239" y="1213984"/>
                    </a:lnTo>
                    <a:lnTo>
                      <a:pt x="15186" y="1211262"/>
                    </a:lnTo>
                    <a:lnTo>
                      <a:pt x="18359" y="1208767"/>
                    </a:lnTo>
                    <a:lnTo>
                      <a:pt x="21759" y="1206726"/>
                    </a:lnTo>
                    <a:lnTo>
                      <a:pt x="25385" y="1204912"/>
                    </a:lnTo>
                    <a:lnTo>
                      <a:pt x="29238" y="1203778"/>
                    </a:lnTo>
                    <a:lnTo>
                      <a:pt x="33091" y="1202644"/>
                    </a:lnTo>
                    <a:lnTo>
                      <a:pt x="37397" y="1201964"/>
                    </a:lnTo>
                    <a:lnTo>
                      <a:pt x="41704" y="1201737"/>
                    </a:lnTo>
                    <a:close/>
                    <a:moveTo>
                      <a:pt x="535684" y="857023"/>
                    </a:moveTo>
                    <a:lnTo>
                      <a:pt x="533419" y="857476"/>
                    </a:lnTo>
                    <a:lnTo>
                      <a:pt x="531154" y="857930"/>
                    </a:lnTo>
                    <a:lnTo>
                      <a:pt x="529116" y="858837"/>
                    </a:lnTo>
                    <a:lnTo>
                      <a:pt x="527304" y="859744"/>
                    </a:lnTo>
                    <a:lnTo>
                      <a:pt x="525492" y="860878"/>
                    </a:lnTo>
                    <a:lnTo>
                      <a:pt x="523680" y="862466"/>
                    </a:lnTo>
                    <a:lnTo>
                      <a:pt x="522094" y="863826"/>
                    </a:lnTo>
                    <a:lnTo>
                      <a:pt x="520509" y="865414"/>
                    </a:lnTo>
                    <a:lnTo>
                      <a:pt x="519150" y="867228"/>
                    </a:lnTo>
                    <a:lnTo>
                      <a:pt x="518244" y="869269"/>
                    </a:lnTo>
                    <a:lnTo>
                      <a:pt x="517111" y="871310"/>
                    </a:lnTo>
                    <a:lnTo>
                      <a:pt x="516432" y="873351"/>
                    </a:lnTo>
                    <a:lnTo>
                      <a:pt x="515979" y="875846"/>
                    </a:lnTo>
                    <a:lnTo>
                      <a:pt x="515299" y="878114"/>
                    </a:lnTo>
                    <a:lnTo>
                      <a:pt x="515299" y="880609"/>
                    </a:lnTo>
                    <a:lnTo>
                      <a:pt x="515299" y="1070655"/>
                    </a:lnTo>
                    <a:lnTo>
                      <a:pt x="515299" y="1073150"/>
                    </a:lnTo>
                    <a:lnTo>
                      <a:pt x="515979" y="1075417"/>
                    </a:lnTo>
                    <a:lnTo>
                      <a:pt x="516432" y="1077685"/>
                    </a:lnTo>
                    <a:lnTo>
                      <a:pt x="517111" y="1079953"/>
                    </a:lnTo>
                    <a:lnTo>
                      <a:pt x="518244" y="1081994"/>
                    </a:lnTo>
                    <a:lnTo>
                      <a:pt x="519150" y="1083809"/>
                    </a:lnTo>
                    <a:lnTo>
                      <a:pt x="520509" y="1085623"/>
                    </a:lnTo>
                    <a:lnTo>
                      <a:pt x="522094" y="1087437"/>
                    </a:lnTo>
                    <a:lnTo>
                      <a:pt x="523680" y="1089025"/>
                    </a:lnTo>
                    <a:lnTo>
                      <a:pt x="525492" y="1090385"/>
                    </a:lnTo>
                    <a:lnTo>
                      <a:pt x="527304" y="1091519"/>
                    </a:lnTo>
                    <a:lnTo>
                      <a:pt x="529116" y="1092653"/>
                    </a:lnTo>
                    <a:lnTo>
                      <a:pt x="531154" y="1093334"/>
                    </a:lnTo>
                    <a:lnTo>
                      <a:pt x="533419" y="1094014"/>
                    </a:lnTo>
                    <a:lnTo>
                      <a:pt x="535684" y="1094241"/>
                    </a:lnTo>
                    <a:lnTo>
                      <a:pt x="537723" y="1094467"/>
                    </a:lnTo>
                    <a:lnTo>
                      <a:pt x="540215" y="1094241"/>
                    </a:lnTo>
                    <a:lnTo>
                      <a:pt x="542480" y="1094014"/>
                    </a:lnTo>
                    <a:lnTo>
                      <a:pt x="544745" y="1093334"/>
                    </a:lnTo>
                    <a:lnTo>
                      <a:pt x="546783" y="1092653"/>
                    </a:lnTo>
                    <a:lnTo>
                      <a:pt x="548595" y="1091519"/>
                    </a:lnTo>
                    <a:lnTo>
                      <a:pt x="550634" y="1090385"/>
                    </a:lnTo>
                    <a:lnTo>
                      <a:pt x="552219" y="1089025"/>
                    </a:lnTo>
                    <a:lnTo>
                      <a:pt x="554031" y="1087437"/>
                    </a:lnTo>
                    <a:lnTo>
                      <a:pt x="555390" y="1085623"/>
                    </a:lnTo>
                    <a:lnTo>
                      <a:pt x="556523" y="1083809"/>
                    </a:lnTo>
                    <a:lnTo>
                      <a:pt x="557882" y="1081994"/>
                    </a:lnTo>
                    <a:lnTo>
                      <a:pt x="558561" y="1079953"/>
                    </a:lnTo>
                    <a:lnTo>
                      <a:pt x="559468" y="1077685"/>
                    </a:lnTo>
                    <a:lnTo>
                      <a:pt x="559921" y="1075417"/>
                    </a:lnTo>
                    <a:lnTo>
                      <a:pt x="560374" y="1073150"/>
                    </a:lnTo>
                    <a:lnTo>
                      <a:pt x="560374" y="1070655"/>
                    </a:lnTo>
                    <a:lnTo>
                      <a:pt x="560374" y="880609"/>
                    </a:lnTo>
                    <a:lnTo>
                      <a:pt x="560374" y="878114"/>
                    </a:lnTo>
                    <a:lnTo>
                      <a:pt x="559921" y="875846"/>
                    </a:lnTo>
                    <a:lnTo>
                      <a:pt x="559468" y="873351"/>
                    </a:lnTo>
                    <a:lnTo>
                      <a:pt x="558561" y="871310"/>
                    </a:lnTo>
                    <a:lnTo>
                      <a:pt x="557882" y="869269"/>
                    </a:lnTo>
                    <a:lnTo>
                      <a:pt x="556523" y="867228"/>
                    </a:lnTo>
                    <a:lnTo>
                      <a:pt x="555390" y="865414"/>
                    </a:lnTo>
                    <a:lnTo>
                      <a:pt x="554031" y="863826"/>
                    </a:lnTo>
                    <a:lnTo>
                      <a:pt x="552219" y="862466"/>
                    </a:lnTo>
                    <a:lnTo>
                      <a:pt x="550634" y="860878"/>
                    </a:lnTo>
                    <a:lnTo>
                      <a:pt x="548595" y="859744"/>
                    </a:lnTo>
                    <a:lnTo>
                      <a:pt x="546783" y="858837"/>
                    </a:lnTo>
                    <a:lnTo>
                      <a:pt x="544745" y="857930"/>
                    </a:lnTo>
                    <a:lnTo>
                      <a:pt x="542480" y="857476"/>
                    </a:lnTo>
                    <a:lnTo>
                      <a:pt x="540215" y="857023"/>
                    </a:lnTo>
                    <a:lnTo>
                      <a:pt x="537723" y="857023"/>
                    </a:lnTo>
                    <a:lnTo>
                      <a:pt x="535684" y="857023"/>
                    </a:lnTo>
                    <a:close/>
                    <a:moveTo>
                      <a:pt x="396837" y="857023"/>
                    </a:moveTo>
                    <a:lnTo>
                      <a:pt x="394798" y="857476"/>
                    </a:lnTo>
                    <a:lnTo>
                      <a:pt x="392533" y="857930"/>
                    </a:lnTo>
                    <a:lnTo>
                      <a:pt x="390495" y="858837"/>
                    </a:lnTo>
                    <a:lnTo>
                      <a:pt x="388456" y="859744"/>
                    </a:lnTo>
                    <a:lnTo>
                      <a:pt x="386644" y="860878"/>
                    </a:lnTo>
                    <a:lnTo>
                      <a:pt x="384832" y="862466"/>
                    </a:lnTo>
                    <a:lnTo>
                      <a:pt x="383247" y="863826"/>
                    </a:lnTo>
                    <a:lnTo>
                      <a:pt x="381888" y="865414"/>
                    </a:lnTo>
                    <a:lnTo>
                      <a:pt x="380755" y="867228"/>
                    </a:lnTo>
                    <a:lnTo>
                      <a:pt x="379396" y="869269"/>
                    </a:lnTo>
                    <a:lnTo>
                      <a:pt x="378264" y="871310"/>
                    </a:lnTo>
                    <a:lnTo>
                      <a:pt x="377810" y="873351"/>
                    </a:lnTo>
                    <a:lnTo>
                      <a:pt x="377131" y="875846"/>
                    </a:lnTo>
                    <a:lnTo>
                      <a:pt x="376678" y="878114"/>
                    </a:lnTo>
                    <a:lnTo>
                      <a:pt x="376678" y="880609"/>
                    </a:lnTo>
                    <a:lnTo>
                      <a:pt x="376678" y="1070655"/>
                    </a:lnTo>
                    <a:lnTo>
                      <a:pt x="376678" y="1073150"/>
                    </a:lnTo>
                    <a:lnTo>
                      <a:pt x="377131" y="1075417"/>
                    </a:lnTo>
                    <a:lnTo>
                      <a:pt x="377810" y="1077685"/>
                    </a:lnTo>
                    <a:lnTo>
                      <a:pt x="378264" y="1079953"/>
                    </a:lnTo>
                    <a:lnTo>
                      <a:pt x="379396" y="1081994"/>
                    </a:lnTo>
                    <a:lnTo>
                      <a:pt x="380755" y="1083809"/>
                    </a:lnTo>
                    <a:lnTo>
                      <a:pt x="381888" y="1085623"/>
                    </a:lnTo>
                    <a:lnTo>
                      <a:pt x="383247" y="1087437"/>
                    </a:lnTo>
                    <a:lnTo>
                      <a:pt x="384832" y="1089025"/>
                    </a:lnTo>
                    <a:lnTo>
                      <a:pt x="386644" y="1090385"/>
                    </a:lnTo>
                    <a:lnTo>
                      <a:pt x="388456" y="1091519"/>
                    </a:lnTo>
                    <a:lnTo>
                      <a:pt x="390495" y="1092653"/>
                    </a:lnTo>
                    <a:lnTo>
                      <a:pt x="392533" y="1093334"/>
                    </a:lnTo>
                    <a:lnTo>
                      <a:pt x="394798" y="1094014"/>
                    </a:lnTo>
                    <a:lnTo>
                      <a:pt x="396837" y="1094241"/>
                    </a:lnTo>
                    <a:lnTo>
                      <a:pt x="399102" y="1094467"/>
                    </a:lnTo>
                    <a:lnTo>
                      <a:pt x="401594" y="1094241"/>
                    </a:lnTo>
                    <a:lnTo>
                      <a:pt x="403859" y="1094014"/>
                    </a:lnTo>
                    <a:lnTo>
                      <a:pt x="405897" y="1093334"/>
                    </a:lnTo>
                    <a:lnTo>
                      <a:pt x="407936" y="1092653"/>
                    </a:lnTo>
                    <a:lnTo>
                      <a:pt x="409974" y="1091519"/>
                    </a:lnTo>
                    <a:lnTo>
                      <a:pt x="411786" y="1090385"/>
                    </a:lnTo>
                    <a:lnTo>
                      <a:pt x="413598" y="1089025"/>
                    </a:lnTo>
                    <a:lnTo>
                      <a:pt x="415184" y="1087437"/>
                    </a:lnTo>
                    <a:lnTo>
                      <a:pt x="416769" y="1085623"/>
                    </a:lnTo>
                    <a:lnTo>
                      <a:pt x="417902" y="1083809"/>
                    </a:lnTo>
                    <a:lnTo>
                      <a:pt x="419034" y="1081994"/>
                    </a:lnTo>
                    <a:lnTo>
                      <a:pt x="420167" y="1079953"/>
                    </a:lnTo>
                    <a:lnTo>
                      <a:pt x="420846" y="1077685"/>
                    </a:lnTo>
                    <a:lnTo>
                      <a:pt x="421300" y="1075417"/>
                    </a:lnTo>
                    <a:lnTo>
                      <a:pt x="421526" y="1073150"/>
                    </a:lnTo>
                    <a:lnTo>
                      <a:pt x="421979" y="1070655"/>
                    </a:lnTo>
                    <a:lnTo>
                      <a:pt x="421979" y="880609"/>
                    </a:lnTo>
                    <a:lnTo>
                      <a:pt x="421526" y="878114"/>
                    </a:lnTo>
                    <a:lnTo>
                      <a:pt x="421300" y="875846"/>
                    </a:lnTo>
                    <a:lnTo>
                      <a:pt x="420846" y="873351"/>
                    </a:lnTo>
                    <a:lnTo>
                      <a:pt x="420167" y="871310"/>
                    </a:lnTo>
                    <a:lnTo>
                      <a:pt x="419034" y="869269"/>
                    </a:lnTo>
                    <a:lnTo>
                      <a:pt x="417902" y="867228"/>
                    </a:lnTo>
                    <a:lnTo>
                      <a:pt x="416769" y="865414"/>
                    </a:lnTo>
                    <a:lnTo>
                      <a:pt x="415184" y="863826"/>
                    </a:lnTo>
                    <a:lnTo>
                      <a:pt x="413598" y="862466"/>
                    </a:lnTo>
                    <a:lnTo>
                      <a:pt x="411786" y="860878"/>
                    </a:lnTo>
                    <a:lnTo>
                      <a:pt x="409974" y="859744"/>
                    </a:lnTo>
                    <a:lnTo>
                      <a:pt x="407936" y="858837"/>
                    </a:lnTo>
                    <a:lnTo>
                      <a:pt x="405897" y="857930"/>
                    </a:lnTo>
                    <a:lnTo>
                      <a:pt x="403859" y="857476"/>
                    </a:lnTo>
                    <a:lnTo>
                      <a:pt x="401594" y="857023"/>
                    </a:lnTo>
                    <a:lnTo>
                      <a:pt x="399102" y="857023"/>
                    </a:lnTo>
                    <a:lnTo>
                      <a:pt x="396837" y="857023"/>
                    </a:lnTo>
                    <a:close/>
                    <a:moveTo>
                      <a:pt x="259348" y="857023"/>
                    </a:moveTo>
                    <a:lnTo>
                      <a:pt x="257083" y="857476"/>
                    </a:lnTo>
                    <a:lnTo>
                      <a:pt x="255045" y="857930"/>
                    </a:lnTo>
                    <a:lnTo>
                      <a:pt x="252780" y="858837"/>
                    </a:lnTo>
                    <a:lnTo>
                      <a:pt x="250741" y="859744"/>
                    </a:lnTo>
                    <a:lnTo>
                      <a:pt x="248929" y="860878"/>
                    </a:lnTo>
                    <a:lnTo>
                      <a:pt x="247117" y="862466"/>
                    </a:lnTo>
                    <a:lnTo>
                      <a:pt x="245758" y="863826"/>
                    </a:lnTo>
                    <a:lnTo>
                      <a:pt x="244172" y="865414"/>
                    </a:lnTo>
                    <a:lnTo>
                      <a:pt x="242813" y="867228"/>
                    </a:lnTo>
                    <a:lnTo>
                      <a:pt x="241907" y="869269"/>
                    </a:lnTo>
                    <a:lnTo>
                      <a:pt x="240775" y="871310"/>
                    </a:lnTo>
                    <a:lnTo>
                      <a:pt x="240095" y="873351"/>
                    </a:lnTo>
                    <a:lnTo>
                      <a:pt x="239416" y="875846"/>
                    </a:lnTo>
                    <a:lnTo>
                      <a:pt x="239189" y="878114"/>
                    </a:lnTo>
                    <a:lnTo>
                      <a:pt x="238963" y="880609"/>
                    </a:lnTo>
                    <a:lnTo>
                      <a:pt x="238963" y="1070655"/>
                    </a:lnTo>
                    <a:lnTo>
                      <a:pt x="239189" y="1073150"/>
                    </a:lnTo>
                    <a:lnTo>
                      <a:pt x="239416" y="1075417"/>
                    </a:lnTo>
                    <a:lnTo>
                      <a:pt x="240095" y="1077685"/>
                    </a:lnTo>
                    <a:lnTo>
                      <a:pt x="240775" y="1079953"/>
                    </a:lnTo>
                    <a:lnTo>
                      <a:pt x="241907" y="1081994"/>
                    </a:lnTo>
                    <a:lnTo>
                      <a:pt x="242813" y="1083809"/>
                    </a:lnTo>
                    <a:lnTo>
                      <a:pt x="244172" y="1085623"/>
                    </a:lnTo>
                    <a:lnTo>
                      <a:pt x="245758" y="1087437"/>
                    </a:lnTo>
                    <a:lnTo>
                      <a:pt x="247117" y="1089025"/>
                    </a:lnTo>
                    <a:lnTo>
                      <a:pt x="248929" y="1090385"/>
                    </a:lnTo>
                    <a:lnTo>
                      <a:pt x="250741" y="1091519"/>
                    </a:lnTo>
                    <a:lnTo>
                      <a:pt x="252780" y="1092653"/>
                    </a:lnTo>
                    <a:lnTo>
                      <a:pt x="255045" y="1093334"/>
                    </a:lnTo>
                    <a:lnTo>
                      <a:pt x="257083" y="1094014"/>
                    </a:lnTo>
                    <a:lnTo>
                      <a:pt x="259348" y="1094241"/>
                    </a:lnTo>
                    <a:lnTo>
                      <a:pt x="261613" y="1094467"/>
                    </a:lnTo>
                    <a:lnTo>
                      <a:pt x="263878" y="1094241"/>
                    </a:lnTo>
                    <a:lnTo>
                      <a:pt x="266370" y="1094014"/>
                    </a:lnTo>
                    <a:lnTo>
                      <a:pt x="268409" y="1093334"/>
                    </a:lnTo>
                    <a:lnTo>
                      <a:pt x="270447" y="1092653"/>
                    </a:lnTo>
                    <a:lnTo>
                      <a:pt x="272486" y="1091519"/>
                    </a:lnTo>
                    <a:lnTo>
                      <a:pt x="274298" y="1090385"/>
                    </a:lnTo>
                    <a:lnTo>
                      <a:pt x="276110" y="1089025"/>
                    </a:lnTo>
                    <a:lnTo>
                      <a:pt x="277695" y="1087437"/>
                    </a:lnTo>
                    <a:lnTo>
                      <a:pt x="278828" y="1085623"/>
                    </a:lnTo>
                    <a:lnTo>
                      <a:pt x="280187" y="1083809"/>
                    </a:lnTo>
                    <a:lnTo>
                      <a:pt x="281546" y="1081994"/>
                    </a:lnTo>
                    <a:lnTo>
                      <a:pt x="282452" y="1079953"/>
                    </a:lnTo>
                    <a:lnTo>
                      <a:pt x="283358" y="1077685"/>
                    </a:lnTo>
                    <a:lnTo>
                      <a:pt x="283811" y="1075417"/>
                    </a:lnTo>
                    <a:lnTo>
                      <a:pt x="284037" y="1073150"/>
                    </a:lnTo>
                    <a:lnTo>
                      <a:pt x="284037" y="1070655"/>
                    </a:lnTo>
                    <a:lnTo>
                      <a:pt x="284037" y="880609"/>
                    </a:lnTo>
                    <a:lnTo>
                      <a:pt x="284037" y="878114"/>
                    </a:lnTo>
                    <a:lnTo>
                      <a:pt x="283811" y="875846"/>
                    </a:lnTo>
                    <a:lnTo>
                      <a:pt x="283358" y="873351"/>
                    </a:lnTo>
                    <a:lnTo>
                      <a:pt x="282452" y="871310"/>
                    </a:lnTo>
                    <a:lnTo>
                      <a:pt x="281546" y="869269"/>
                    </a:lnTo>
                    <a:lnTo>
                      <a:pt x="280187" y="867228"/>
                    </a:lnTo>
                    <a:lnTo>
                      <a:pt x="278828" y="865414"/>
                    </a:lnTo>
                    <a:lnTo>
                      <a:pt x="277695" y="863826"/>
                    </a:lnTo>
                    <a:lnTo>
                      <a:pt x="276110" y="862466"/>
                    </a:lnTo>
                    <a:lnTo>
                      <a:pt x="274298" y="860878"/>
                    </a:lnTo>
                    <a:lnTo>
                      <a:pt x="272486" y="859744"/>
                    </a:lnTo>
                    <a:lnTo>
                      <a:pt x="270447" y="858837"/>
                    </a:lnTo>
                    <a:lnTo>
                      <a:pt x="268409" y="857930"/>
                    </a:lnTo>
                    <a:lnTo>
                      <a:pt x="266370" y="857476"/>
                    </a:lnTo>
                    <a:lnTo>
                      <a:pt x="263878" y="857023"/>
                    </a:lnTo>
                    <a:lnTo>
                      <a:pt x="261613" y="857023"/>
                    </a:lnTo>
                    <a:lnTo>
                      <a:pt x="259348" y="857023"/>
                    </a:lnTo>
                    <a:close/>
                    <a:moveTo>
                      <a:pt x="120727" y="857023"/>
                    </a:moveTo>
                    <a:lnTo>
                      <a:pt x="118462" y="857476"/>
                    </a:lnTo>
                    <a:lnTo>
                      <a:pt x="116424" y="857930"/>
                    </a:lnTo>
                    <a:lnTo>
                      <a:pt x="113932" y="858837"/>
                    </a:lnTo>
                    <a:lnTo>
                      <a:pt x="112120" y="859744"/>
                    </a:lnTo>
                    <a:lnTo>
                      <a:pt x="110535" y="860878"/>
                    </a:lnTo>
                    <a:lnTo>
                      <a:pt x="108722" y="862466"/>
                    </a:lnTo>
                    <a:lnTo>
                      <a:pt x="107137" y="863826"/>
                    </a:lnTo>
                    <a:lnTo>
                      <a:pt x="105551" y="865414"/>
                    </a:lnTo>
                    <a:lnTo>
                      <a:pt x="104192" y="867228"/>
                    </a:lnTo>
                    <a:lnTo>
                      <a:pt x="103286" y="869269"/>
                    </a:lnTo>
                    <a:lnTo>
                      <a:pt x="102154" y="871310"/>
                    </a:lnTo>
                    <a:lnTo>
                      <a:pt x="101474" y="873351"/>
                    </a:lnTo>
                    <a:lnTo>
                      <a:pt x="100795" y="875846"/>
                    </a:lnTo>
                    <a:lnTo>
                      <a:pt x="100568" y="878114"/>
                    </a:lnTo>
                    <a:lnTo>
                      <a:pt x="100342" y="880609"/>
                    </a:lnTo>
                    <a:lnTo>
                      <a:pt x="100342" y="1070655"/>
                    </a:lnTo>
                    <a:lnTo>
                      <a:pt x="100568" y="1073150"/>
                    </a:lnTo>
                    <a:lnTo>
                      <a:pt x="100795" y="1075417"/>
                    </a:lnTo>
                    <a:lnTo>
                      <a:pt x="101474" y="1077685"/>
                    </a:lnTo>
                    <a:lnTo>
                      <a:pt x="102154" y="1079953"/>
                    </a:lnTo>
                    <a:lnTo>
                      <a:pt x="103286" y="1081994"/>
                    </a:lnTo>
                    <a:lnTo>
                      <a:pt x="104192" y="1083809"/>
                    </a:lnTo>
                    <a:lnTo>
                      <a:pt x="105551" y="1085623"/>
                    </a:lnTo>
                    <a:lnTo>
                      <a:pt x="107137" y="1087437"/>
                    </a:lnTo>
                    <a:lnTo>
                      <a:pt x="108722" y="1089025"/>
                    </a:lnTo>
                    <a:lnTo>
                      <a:pt x="110535" y="1090385"/>
                    </a:lnTo>
                    <a:lnTo>
                      <a:pt x="112120" y="1091519"/>
                    </a:lnTo>
                    <a:lnTo>
                      <a:pt x="113932" y="1092653"/>
                    </a:lnTo>
                    <a:lnTo>
                      <a:pt x="116424" y="1093334"/>
                    </a:lnTo>
                    <a:lnTo>
                      <a:pt x="118462" y="1094014"/>
                    </a:lnTo>
                    <a:lnTo>
                      <a:pt x="120727" y="1094241"/>
                    </a:lnTo>
                    <a:lnTo>
                      <a:pt x="122992" y="1094467"/>
                    </a:lnTo>
                    <a:lnTo>
                      <a:pt x="125257" y="1094241"/>
                    </a:lnTo>
                    <a:lnTo>
                      <a:pt x="127522" y="1094014"/>
                    </a:lnTo>
                    <a:lnTo>
                      <a:pt x="129787" y="1093334"/>
                    </a:lnTo>
                    <a:lnTo>
                      <a:pt x="131826" y="1092653"/>
                    </a:lnTo>
                    <a:lnTo>
                      <a:pt x="133638" y="1091519"/>
                    </a:lnTo>
                    <a:lnTo>
                      <a:pt x="135677" y="1090385"/>
                    </a:lnTo>
                    <a:lnTo>
                      <a:pt x="137262" y="1089025"/>
                    </a:lnTo>
                    <a:lnTo>
                      <a:pt x="139074" y="1087437"/>
                    </a:lnTo>
                    <a:lnTo>
                      <a:pt x="140207" y="1085623"/>
                    </a:lnTo>
                    <a:lnTo>
                      <a:pt x="141566" y="1083809"/>
                    </a:lnTo>
                    <a:lnTo>
                      <a:pt x="142925" y="1081994"/>
                    </a:lnTo>
                    <a:lnTo>
                      <a:pt x="143604" y="1079953"/>
                    </a:lnTo>
                    <a:lnTo>
                      <a:pt x="144510" y="1077685"/>
                    </a:lnTo>
                    <a:lnTo>
                      <a:pt x="144963" y="1075417"/>
                    </a:lnTo>
                    <a:lnTo>
                      <a:pt x="145416" y="1073150"/>
                    </a:lnTo>
                    <a:lnTo>
                      <a:pt x="145416" y="1070655"/>
                    </a:lnTo>
                    <a:lnTo>
                      <a:pt x="145416" y="880609"/>
                    </a:lnTo>
                    <a:lnTo>
                      <a:pt x="145416" y="878114"/>
                    </a:lnTo>
                    <a:lnTo>
                      <a:pt x="144963" y="875846"/>
                    </a:lnTo>
                    <a:lnTo>
                      <a:pt x="144510" y="873351"/>
                    </a:lnTo>
                    <a:lnTo>
                      <a:pt x="143604" y="871310"/>
                    </a:lnTo>
                    <a:lnTo>
                      <a:pt x="142925" y="869269"/>
                    </a:lnTo>
                    <a:lnTo>
                      <a:pt x="141566" y="867228"/>
                    </a:lnTo>
                    <a:lnTo>
                      <a:pt x="140207" y="865414"/>
                    </a:lnTo>
                    <a:lnTo>
                      <a:pt x="139074" y="863826"/>
                    </a:lnTo>
                    <a:lnTo>
                      <a:pt x="137262" y="862466"/>
                    </a:lnTo>
                    <a:lnTo>
                      <a:pt x="135677" y="860878"/>
                    </a:lnTo>
                    <a:lnTo>
                      <a:pt x="133638" y="859744"/>
                    </a:lnTo>
                    <a:lnTo>
                      <a:pt x="131826" y="858837"/>
                    </a:lnTo>
                    <a:lnTo>
                      <a:pt x="129787" y="857930"/>
                    </a:lnTo>
                    <a:lnTo>
                      <a:pt x="127522" y="857476"/>
                    </a:lnTo>
                    <a:lnTo>
                      <a:pt x="125257" y="857023"/>
                    </a:lnTo>
                    <a:lnTo>
                      <a:pt x="122992" y="857023"/>
                    </a:lnTo>
                    <a:lnTo>
                      <a:pt x="120727" y="857023"/>
                    </a:lnTo>
                    <a:close/>
                    <a:moveTo>
                      <a:pt x="41677" y="801687"/>
                    </a:moveTo>
                    <a:lnTo>
                      <a:pt x="646219" y="801687"/>
                    </a:lnTo>
                    <a:lnTo>
                      <a:pt x="646445" y="813480"/>
                    </a:lnTo>
                    <a:lnTo>
                      <a:pt x="647352" y="825046"/>
                    </a:lnTo>
                    <a:lnTo>
                      <a:pt x="648031" y="836612"/>
                    </a:lnTo>
                    <a:lnTo>
                      <a:pt x="648711" y="847951"/>
                    </a:lnTo>
                    <a:lnTo>
                      <a:pt x="649843" y="859291"/>
                    </a:lnTo>
                    <a:lnTo>
                      <a:pt x="651202" y="870857"/>
                    </a:lnTo>
                    <a:lnTo>
                      <a:pt x="653920" y="893309"/>
                    </a:lnTo>
                    <a:lnTo>
                      <a:pt x="657318" y="915760"/>
                    </a:lnTo>
                    <a:lnTo>
                      <a:pt x="661395" y="937985"/>
                    </a:lnTo>
                    <a:lnTo>
                      <a:pt x="665925" y="960210"/>
                    </a:lnTo>
                    <a:lnTo>
                      <a:pt x="670908" y="981982"/>
                    </a:lnTo>
                    <a:lnTo>
                      <a:pt x="676797" y="1003526"/>
                    </a:lnTo>
                    <a:lnTo>
                      <a:pt x="683139" y="1024844"/>
                    </a:lnTo>
                    <a:lnTo>
                      <a:pt x="689708" y="1045935"/>
                    </a:lnTo>
                    <a:lnTo>
                      <a:pt x="697183" y="1066800"/>
                    </a:lnTo>
                    <a:lnTo>
                      <a:pt x="705337" y="1087437"/>
                    </a:lnTo>
                    <a:lnTo>
                      <a:pt x="713491" y="1107848"/>
                    </a:lnTo>
                    <a:lnTo>
                      <a:pt x="722551" y="1128032"/>
                    </a:lnTo>
                    <a:lnTo>
                      <a:pt x="731838" y="1147762"/>
                    </a:lnTo>
                    <a:lnTo>
                      <a:pt x="41677" y="1147762"/>
                    </a:lnTo>
                    <a:lnTo>
                      <a:pt x="37373" y="1147535"/>
                    </a:lnTo>
                    <a:lnTo>
                      <a:pt x="33070" y="1147082"/>
                    </a:lnTo>
                    <a:lnTo>
                      <a:pt x="29219" y="1145948"/>
                    </a:lnTo>
                    <a:lnTo>
                      <a:pt x="25369" y="1144587"/>
                    </a:lnTo>
                    <a:lnTo>
                      <a:pt x="21745" y="1142773"/>
                    </a:lnTo>
                    <a:lnTo>
                      <a:pt x="18347" y="1140505"/>
                    </a:lnTo>
                    <a:lnTo>
                      <a:pt x="15176" y="1138237"/>
                    </a:lnTo>
                    <a:lnTo>
                      <a:pt x="12231" y="1135742"/>
                    </a:lnTo>
                    <a:lnTo>
                      <a:pt x="9513" y="1132567"/>
                    </a:lnTo>
                    <a:lnTo>
                      <a:pt x="7022" y="1129619"/>
                    </a:lnTo>
                    <a:lnTo>
                      <a:pt x="4983" y="1125991"/>
                    </a:lnTo>
                    <a:lnTo>
                      <a:pt x="3171" y="1122362"/>
                    </a:lnTo>
                    <a:lnTo>
                      <a:pt x="2039" y="1118507"/>
                    </a:lnTo>
                    <a:lnTo>
                      <a:pt x="906" y="1114651"/>
                    </a:lnTo>
                    <a:lnTo>
                      <a:pt x="226" y="1110342"/>
                    </a:lnTo>
                    <a:lnTo>
                      <a:pt x="0" y="1106034"/>
                    </a:lnTo>
                    <a:lnTo>
                      <a:pt x="0" y="843642"/>
                    </a:lnTo>
                    <a:lnTo>
                      <a:pt x="226" y="839334"/>
                    </a:lnTo>
                    <a:lnTo>
                      <a:pt x="906" y="835025"/>
                    </a:lnTo>
                    <a:lnTo>
                      <a:pt x="2039" y="831169"/>
                    </a:lnTo>
                    <a:lnTo>
                      <a:pt x="3171" y="827314"/>
                    </a:lnTo>
                    <a:lnTo>
                      <a:pt x="4983" y="823685"/>
                    </a:lnTo>
                    <a:lnTo>
                      <a:pt x="7022" y="820284"/>
                    </a:lnTo>
                    <a:lnTo>
                      <a:pt x="9513" y="816882"/>
                    </a:lnTo>
                    <a:lnTo>
                      <a:pt x="12231" y="814160"/>
                    </a:lnTo>
                    <a:lnTo>
                      <a:pt x="15176" y="811212"/>
                    </a:lnTo>
                    <a:lnTo>
                      <a:pt x="18347" y="808944"/>
                    </a:lnTo>
                    <a:lnTo>
                      <a:pt x="21745" y="806903"/>
                    </a:lnTo>
                    <a:lnTo>
                      <a:pt x="25369" y="805089"/>
                    </a:lnTo>
                    <a:lnTo>
                      <a:pt x="29219" y="803728"/>
                    </a:lnTo>
                    <a:lnTo>
                      <a:pt x="33070" y="802821"/>
                    </a:lnTo>
                    <a:lnTo>
                      <a:pt x="37373" y="801914"/>
                    </a:lnTo>
                    <a:lnTo>
                      <a:pt x="41677" y="801687"/>
                    </a:lnTo>
                    <a:close/>
                    <a:moveTo>
                      <a:pt x="535686" y="454968"/>
                    </a:moveTo>
                    <a:lnTo>
                      <a:pt x="533420" y="455649"/>
                    </a:lnTo>
                    <a:lnTo>
                      <a:pt x="531155" y="456103"/>
                    </a:lnTo>
                    <a:lnTo>
                      <a:pt x="529117" y="456784"/>
                    </a:lnTo>
                    <a:lnTo>
                      <a:pt x="527305" y="457918"/>
                    </a:lnTo>
                    <a:lnTo>
                      <a:pt x="525493" y="459280"/>
                    </a:lnTo>
                    <a:lnTo>
                      <a:pt x="523681" y="460415"/>
                    </a:lnTo>
                    <a:lnTo>
                      <a:pt x="522095" y="462003"/>
                    </a:lnTo>
                    <a:lnTo>
                      <a:pt x="520510" y="463592"/>
                    </a:lnTo>
                    <a:lnTo>
                      <a:pt x="519151" y="465634"/>
                    </a:lnTo>
                    <a:lnTo>
                      <a:pt x="518245" y="467450"/>
                    </a:lnTo>
                    <a:lnTo>
                      <a:pt x="517112" y="469492"/>
                    </a:lnTo>
                    <a:lnTo>
                      <a:pt x="516433" y="471761"/>
                    </a:lnTo>
                    <a:lnTo>
                      <a:pt x="515980" y="473804"/>
                    </a:lnTo>
                    <a:lnTo>
                      <a:pt x="515300" y="476527"/>
                    </a:lnTo>
                    <a:lnTo>
                      <a:pt x="515300" y="478796"/>
                    </a:lnTo>
                    <a:lnTo>
                      <a:pt x="515300" y="668967"/>
                    </a:lnTo>
                    <a:lnTo>
                      <a:pt x="515300" y="671237"/>
                    </a:lnTo>
                    <a:lnTo>
                      <a:pt x="515980" y="673960"/>
                    </a:lnTo>
                    <a:lnTo>
                      <a:pt x="516433" y="676002"/>
                    </a:lnTo>
                    <a:lnTo>
                      <a:pt x="517112" y="678272"/>
                    </a:lnTo>
                    <a:lnTo>
                      <a:pt x="518245" y="680314"/>
                    </a:lnTo>
                    <a:lnTo>
                      <a:pt x="519151" y="682357"/>
                    </a:lnTo>
                    <a:lnTo>
                      <a:pt x="520510" y="684172"/>
                    </a:lnTo>
                    <a:lnTo>
                      <a:pt x="522095" y="685761"/>
                    </a:lnTo>
                    <a:lnTo>
                      <a:pt x="523681" y="687349"/>
                    </a:lnTo>
                    <a:lnTo>
                      <a:pt x="525493" y="688711"/>
                    </a:lnTo>
                    <a:lnTo>
                      <a:pt x="527305" y="689845"/>
                    </a:lnTo>
                    <a:lnTo>
                      <a:pt x="529117" y="690980"/>
                    </a:lnTo>
                    <a:lnTo>
                      <a:pt x="531155" y="691661"/>
                    </a:lnTo>
                    <a:lnTo>
                      <a:pt x="533420" y="692115"/>
                    </a:lnTo>
                    <a:lnTo>
                      <a:pt x="535686" y="692796"/>
                    </a:lnTo>
                    <a:lnTo>
                      <a:pt x="537724" y="692796"/>
                    </a:lnTo>
                    <a:lnTo>
                      <a:pt x="540216" y="692796"/>
                    </a:lnTo>
                    <a:lnTo>
                      <a:pt x="542481" y="692115"/>
                    </a:lnTo>
                    <a:lnTo>
                      <a:pt x="544746" y="691661"/>
                    </a:lnTo>
                    <a:lnTo>
                      <a:pt x="546784" y="690980"/>
                    </a:lnTo>
                    <a:lnTo>
                      <a:pt x="548596" y="689845"/>
                    </a:lnTo>
                    <a:lnTo>
                      <a:pt x="550635" y="688711"/>
                    </a:lnTo>
                    <a:lnTo>
                      <a:pt x="552220" y="687349"/>
                    </a:lnTo>
                    <a:lnTo>
                      <a:pt x="554033" y="685761"/>
                    </a:lnTo>
                    <a:lnTo>
                      <a:pt x="555392" y="684172"/>
                    </a:lnTo>
                    <a:lnTo>
                      <a:pt x="556524" y="682357"/>
                    </a:lnTo>
                    <a:lnTo>
                      <a:pt x="557883" y="680314"/>
                    </a:lnTo>
                    <a:lnTo>
                      <a:pt x="558563" y="678272"/>
                    </a:lnTo>
                    <a:lnTo>
                      <a:pt x="559469" y="676002"/>
                    </a:lnTo>
                    <a:lnTo>
                      <a:pt x="559922" y="673960"/>
                    </a:lnTo>
                    <a:lnTo>
                      <a:pt x="560375" y="671237"/>
                    </a:lnTo>
                    <a:lnTo>
                      <a:pt x="560375" y="668967"/>
                    </a:lnTo>
                    <a:lnTo>
                      <a:pt x="560375" y="478796"/>
                    </a:lnTo>
                    <a:lnTo>
                      <a:pt x="560375" y="476527"/>
                    </a:lnTo>
                    <a:lnTo>
                      <a:pt x="559922" y="473804"/>
                    </a:lnTo>
                    <a:lnTo>
                      <a:pt x="559469" y="471761"/>
                    </a:lnTo>
                    <a:lnTo>
                      <a:pt x="558563" y="469492"/>
                    </a:lnTo>
                    <a:lnTo>
                      <a:pt x="557883" y="467450"/>
                    </a:lnTo>
                    <a:lnTo>
                      <a:pt x="556524" y="465634"/>
                    </a:lnTo>
                    <a:lnTo>
                      <a:pt x="555392" y="463592"/>
                    </a:lnTo>
                    <a:lnTo>
                      <a:pt x="554033" y="462003"/>
                    </a:lnTo>
                    <a:lnTo>
                      <a:pt x="552220" y="460415"/>
                    </a:lnTo>
                    <a:lnTo>
                      <a:pt x="550635" y="459280"/>
                    </a:lnTo>
                    <a:lnTo>
                      <a:pt x="548596" y="457918"/>
                    </a:lnTo>
                    <a:lnTo>
                      <a:pt x="546784" y="456784"/>
                    </a:lnTo>
                    <a:lnTo>
                      <a:pt x="544746" y="456103"/>
                    </a:lnTo>
                    <a:lnTo>
                      <a:pt x="542481" y="455649"/>
                    </a:lnTo>
                    <a:lnTo>
                      <a:pt x="540216" y="454968"/>
                    </a:lnTo>
                    <a:lnTo>
                      <a:pt x="537724" y="454968"/>
                    </a:lnTo>
                    <a:lnTo>
                      <a:pt x="535686" y="454968"/>
                    </a:lnTo>
                    <a:close/>
                    <a:moveTo>
                      <a:pt x="396838" y="454968"/>
                    </a:moveTo>
                    <a:lnTo>
                      <a:pt x="394799" y="455649"/>
                    </a:lnTo>
                    <a:lnTo>
                      <a:pt x="392534" y="456103"/>
                    </a:lnTo>
                    <a:lnTo>
                      <a:pt x="390496" y="456784"/>
                    </a:lnTo>
                    <a:lnTo>
                      <a:pt x="388457" y="457918"/>
                    </a:lnTo>
                    <a:lnTo>
                      <a:pt x="386645" y="459280"/>
                    </a:lnTo>
                    <a:lnTo>
                      <a:pt x="384833" y="460415"/>
                    </a:lnTo>
                    <a:lnTo>
                      <a:pt x="383247" y="462003"/>
                    </a:lnTo>
                    <a:lnTo>
                      <a:pt x="381888" y="463592"/>
                    </a:lnTo>
                    <a:lnTo>
                      <a:pt x="380756" y="465634"/>
                    </a:lnTo>
                    <a:lnTo>
                      <a:pt x="379397" y="467450"/>
                    </a:lnTo>
                    <a:lnTo>
                      <a:pt x="378264" y="469492"/>
                    </a:lnTo>
                    <a:lnTo>
                      <a:pt x="377811" y="471761"/>
                    </a:lnTo>
                    <a:lnTo>
                      <a:pt x="377132" y="473804"/>
                    </a:lnTo>
                    <a:lnTo>
                      <a:pt x="376679" y="476527"/>
                    </a:lnTo>
                    <a:lnTo>
                      <a:pt x="376679" y="478796"/>
                    </a:lnTo>
                    <a:lnTo>
                      <a:pt x="376679" y="668967"/>
                    </a:lnTo>
                    <a:lnTo>
                      <a:pt x="376679" y="671237"/>
                    </a:lnTo>
                    <a:lnTo>
                      <a:pt x="377132" y="673960"/>
                    </a:lnTo>
                    <a:lnTo>
                      <a:pt x="377811" y="676002"/>
                    </a:lnTo>
                    <a:lnTo>
                      <a:pt x="378264" y="678272"/>
                    </a:lnTo>
                    <a:lnTo>
                      <a:pt x="379397" y="680314"/>
                    </a:lnTo>
                    <a:lnTo>
                      <a:pt x="380756" y="682357"/>
                    </a:lnTo>
                    <a:lnTo>
                      <a:pt x="381888" y="684172"/>
                    </a:lnTo>
                    <a:lnTo>
                      <a:pt x="383247" y="685761"/>
                    </a:lnTo>
                    <a:lnTo>
                      <a:pt x="384833" y="687349"/>
                    </a:lnTo>
                    <a:lnTo>
                      <a:pt x="386645" y="688711"/>
                    </a:lnTo>
                    <a:lnTo>
                      <a:pt x="388457" y="689845"/>
                    </a:lnTo>
                    <a:lnTo>
                      <a:pt x="390496" y="690980"/>
                    </a:lnTo>
                    <a:lnTo>
                      <a:pt x="392534" y="691661"/>
                    </a:lnTo>
                    <a:lnTo>
                      <a:pt x="394799" y="692115"/>
                    </a:lnTo>
                    <a:lnTo>
                      <a:pt x="396838" y="692796"/>
                    </a:lnTo>
                    <a:lnTo>
                      <a:pt x="399103" y="692796"/>
                    </a:lnTo>
                    <a:lnTo>
                      <a:pt x="401595" y="692796"/>
                    </a:lnTo>
                    <a:lnTo>
                      <a:pt x="403859" y="692115"/>
                    </a:lnTo>
                    <a:lnTo>
                      <a:pt x="405898" y="691661"/>
                    </a:lnTo>
                    <a:lnTo>
                      <a:pt x="407937" y="690980"/>
                    </a:lnTo>
                    <a:lnTo>
                      <a:pt x="409975" y="689845"/>
                    </a:lnTo>
                    <a:lnTo>
                      <a:pt x="411787" y="688711"/>
                    </a:lnTo>
                    <a:lnTo>
                      <a:pt x="413599" y="687349"/>
                    </a:lnTo>
                    <a:lnTo>
                      <a:pt x="415185" y="685761"/>
                    </a:lnTo>
                    <a:lnTo>
                      <a:pt x="416770" y="684172"/>
                    </a:lnTo>
                    <a:lnTo>
                      <a:pt x="417903" y="682357"/>
                    </a:lnTo>
                    <a:lnTo>
                      <a:pt x="419035" y="680314"/>
                    </a:lnTo>
                    <a:lnTo>
                      <a:pt x="420168" y="678272"/>
                    </a:lnTo>
                    <a:lnTo>
                      <a:pt x="420847" y="676002"/>
                    </a:lnTo>
                    <a:lnTo>
                      <a:pt x="421300" y="673960"/>
                    </a:lnTo>
                    <a:lnTo>
                      <a:pt x="421527" y="671237"/>
                    </a:lnTo>
                    <a:lnTo>
                      <a:pt x="421980" y="668967"/>
                    </a:lnTo>
                    <a:lnTo>
                      <a:pt x="421980" y="478796"/>
                    </a:lnTo>
                    <a:lnTo>
                      <a:pt x="421527" y="476527"/>
                    </a:lnTo>
                    <a:lnTo>
                      <a:pt x="421300" y="473804"/>
                    </a:lnTo>
                    <a:lnTo>
                      <a:pt x="420847" y="471761"/>
                    </a:lnTo>
                    <a:lnTo>
                      <a:pt x="420168" y="469492"/>
                    </a:lnTo>
                    <a:lnTo>
                      <a:pt x="419035" y="467450"/>
                    </a:lnTo>
                    <a:lnTo>
                      <a:pt x="417903" y="465634"/>
                    </a:lnTo>
                    <a:lnTo>
                      <a:pt x="416770" y="463592"/>
                    </a:lnTo>
                    <a:lnTo>
                      <a:pt x="415185" y="462003"/>
                    </a:lnTo>
                    <a:lnTo>
                      <a:pt x="413599" y="460415"/>
                    </a:lnTo>
                    <a:lnTo>
                      <a:pt x="411787" y="459280"/>
                    </a:lnTo>
                    <a:lnTo>
                      <a:pt x="409975" y="457918"/>
                    </a:lnTo>
                    <a:lnTo>
                      <a:pt x="407937" y="456784"/>
                    </a:lnTo>
                    <a:lnTo>
                      <a:pt x="405898" y="456103"/>
                    </a:lnTo>
                    <a:lnTo>
                      <a:pt x="403859" y="455649"/>
                    </a:lnTo>
                    <a:lnTo>
                      <a:pt x="401595" y="454968"/>
                    </a:lnTo>
                    <a:lnTo>
                      <a:pt x="399103" y="454968"/>
                    </a:lnTo>
                    <a:lnTo>
                      <a:pt x="396838" y="454968"/>
                    </a:lnTo>
                    <a:close/>
                    <a:moveTo>
                      <a:pt x="259349" y="454968"/>
                    </a:moveTo>
                    <a:lnTo>
                      <a:pt x="257084" y="455649"/>
                    </a:lnTo>
                    <a:lnTo>
                      <a:pt x="255045" y="456103"/>
                    </a:lnTo>
                    <a:lnTo>
                      <a:pt x="252780" y="456784"/>
                    </a:lnTo>
                    <a:lnTo>
                      <a:pt x="250742" y="457918"/>
                    </a:lnTo>
                    <a:lnTo>
                      <a:pt x="248930" y="459280"/>
                    </a:lnTo>
                    <a:lnTo>
                      <a:pt x="247118" y="460415"/>
                    </a:lnTo>
                    <a:lnTo>
                      <a:pt x="245759" y="462003"/>
                    </a:lnTo>
                    <a:lnTo>
                      <a:pt x="244173" y="463592"/>
                    </a:lnTo>
                    <a:lnTo>
                      <a:pt x="242814" y="465634"/>
                    </a:lnTo>
                    <a:lnTo>
                      <a:pt x="241908" y="467450"/>
                    </a:lnTo>
                    <a:lnTo>
                      <a:pt x="240775" y="469492"/>
                    </a:lnTo>
                    <a:lnTo>
                      <a:pt x="240096" y="471761"/>
                    </a:lnTo>
                    <a:lnTo>
                      <a:pt x="239417" y="473804"/>
                    </a:lnTo>
                    <a:lnTo>
                      <a:pt x="239190" y="476527"/>
                    </a:lnTo>
                    <a:lnTo>
                      <a:pt x="238963" y="478796"/>
                    </a:lnTo>
                    <a:lnTo>
                      <a:pt x="238963" y="668967"/>
                    </a:lnTo>
                    <a:lnTo>
                      <a:pt x="239190" y="671237"/>
                    </a:lnTo>
                    <a:lnTo>
                      <a:pt x="239417" y="673960"/>
                    </a:lnTo>
                    <a:lnTo>
                      <a:pt x="240096" y="676002"/>
                    </a:lnTo>
                    <a:lnTo>
                      <a:pt x="240775" y="678272"/>
                    </a:lnTo>
                    <a:lnTo>
                      <a:pt x="241908" y="680314"/>
                    </a:lnTo>
                    <a:lnTo>
                      <a:pt x="242814" y="682357"/>
                    </a:lnTo>
                    <a:lnTo>
                      <a:pt x="244173" y="684172"/>
                    </a:lnTo>
                    <a:lnTo>
                      <a:pt x="245759" y="685761"/>
                    </a:lnTo>
                    <a:lnTo>
                      <a:pt x="247118" y="687349"/>
                    </a:lnTo>
                    <a:lnTo>
                      <a:pt x="248930" y="688711"/>
                    </a:lnTo>
                    <a:lnTo>
                      <a:pt x="250742" y="689845"/>
                    </a:lnTo>
                    <a:lnTo>
                      <a:pt x="252780" y="690980"/>
                    </a:lnTo>
                    <a:lnTo>
                      <a:pt x="255045" y="691661"/>
                    </a:lnTo>
                    <a:lnTo>
                      <a:pt x="257084" y="692115"/>
                    </a:lnTo>
                    <a:lnTo>
                      <a:pt x="259349" y="692796"/>
                    </a:lnTo>
                    <a:lnTo>
                      <a:pt x="261614" y="692796"/>
                    </a:lnTo>
                    <a:lnTo>
                      <a:pt x="263879" y="692796"/>
                    </a:lnTo>
                    <a:lnTo>
                      <a:pt x="266371" y="692115"/>
                    </a:lnTo>
                    <a:lnTo>
                      <a:pt x="268409" y="691661"/>
                    </a:lnTo>
                    <a:lnTo>
                      <a:pt x="270448" y="690980"/>
                    </a:lnTo>
                    <a:lnTo>
                      <a:pt x="272486" y="689845"/>
                    </a:lnTo>
                    <a:lnTo>
                      <a:pt x="274298" y="688711"/>
                    </a:lnTo>
                    <a:lnTo>
                      <a:pt x="276110" y="687349"/>
                    </a:lnTo>
                    <a:lnTo>
                      <a:pt x="277696" y="685761"/>
                    </a:lnTo>
                    <a:lnTo>
                      <a:pt x="278828" y="684172"/>
                    </a:lnTo>
                    <a:lnTo>
                      <a:pt x="280187" y="682357"/>
                    </a:lnTo>
                    <a:lnTo>
                      <a:pt x="281547" y="680314"/>
                    </a:lnTo>
                    <a:lnTo>
                      <a:pt x="282453" y="678272"/>
                    </a:lnTo>
                    <a:lnTo>
                      <a:pt x="283358" y="676002"/>
                    </a:lnTo>
                    <a:lnTo>
                      <a:pt x="283812" y="673960"/>
                    </a:lnTo>
                    <a:lnTo>
                      <a:pt x="284038" y="671237"/>
                    </a:lnTo>
                    <a:lnTo>
                      <a:pt x="284038" y="668967"/>
                    </a:lnTo>
                    <a:lnTo>
                      <a:pt x="284038" y="478796"/>
                    </a:lnTo>
                    <a:lnTo>
                      <a:pt x="284038" y="476527"/>
                    </a:lnTo>
                    <a:lnTo>
                      <a:pt x="283812" y="473804"/>
                    </a:lnTo>
                    <a:lnTo>
                      <a:pt x="283358" y="471761"/>
                    </a:lnTo>
                    <a:lnTo>
                      <a:pt x="282453" y="469492"/>
                    </a:lnTo>
                    <a:lnTo>
                      <a:pt x="281547" y="467450"/>
                    </a:lnTo>
                    <a:lnTo>
                      <a:pt x="280187" y="465634"/>
                    </a:lnTo>
                    <a:lnTo>
                      <a:pt x="278828" y="463592"/>
                    </a:lnTo>
                    <a:lnTo>
                      <a:pt x="277696" y="462003"/>
                    </a:lnTo>
                    <a:lnTo>
                      <a:pt x="276110" y="460415"/>
                    </a:lnTo>
                    <a:lnTo>
                      <a:pt x="274298" y="459280"/>
                    </a:lnTo>
                    <a:lnTo>
                      <a:pt x="272486" y="457918"/>
                    </a:lnTo>
                    <a:lnTo>
                      <a:pt x="270448" y="456784"/>
                    </a:lnTo>
                    <a:lnTo>
                      <a:pt x="268409" y="456103"/>
                    </a:lnTo>
                    <a:lnTo>
                      <a:pt x="266371" y="455649"/>
                    </a:lnTo>
                    <a:lnTo>
                      <a:pt x="263879" y="454968"/>
                    </a:lnTo>
                    <a:lnTo>
                      <a:pt x="261614" y="454968"/>
                    </a:lnTo>
                    <a:lnTo>
                      <a:pt x="259349" y="454968"/>
                    </a:lnTo>
                    <a:close/>
                    <a:moveTo>
                      <a:pt x="120728" y="454968"/>
                    </a:moveTo>
                    <a:lnTo>
                      <a:pt x="118463" y="455649"/>
                    </a:lnTo>
                    <a:lnTo>
                      <a:pt x="116424" y="456103"/>
                    </a:lnTo>
                    <a:lnTo>
                      <a:pt x="113932" y="456784"/>
                    </a:lnTo>
                    <a:lnTo>
                      <a:pt x="112120" y="457918"/>
                    </a:lnTo>
                    <a:lnTo>
                      <a:pt x="110535" y="459280"/>
                    </a:lnTo>
                    <a:lnTo>
                      <a:pt x="108723" y="460415"/>
                    </a:lnTo>
                    <a:lnTo>
                      <a:pt x="107137" y="462003"/>
                    </a:lnTo>
                    <a:lnTo>
                      <a:pt x="105552" y="463592"/>
                    </a:lnTo>
                    <a:lnTo>
                      <a:pt x="104193" y="465634"/>
                    </a:lnTo>
                    <a:lnTo>
                      <a:pt x="103286" y="467450"/>
                    </a:lnTo>
                    <a:lnTo>
                      <a:pt x="102154" y="469492"/>
                    </a:lnTo>
                    <a:lnTo>
                      <a:pt x="101475" y="471761"/>
                    </a:lnTo>
                    <a:lnTo>
                      <a:pt x="100795" y="473804"/>
                    </a:lnTo>
                    <a:lnTo>
                      <a:pt x="100569" y="476527"/>
                    </a:lnTo>
                    <a:lnTo>
                      <a:pt x="100342" y="478796"/>
                    </a:lnTo>
                    <a:lnTo>
                      <a:pt x="100342" y="668967"/>
                    </a:lnTo>
                    <a:lnTo>
                      <a:pt x="100569" y="671237"/>
                    </a:lnTo>
                    <a:lnTo>
                      <a:pt x="100795" y="673960"/>
                    </a:lnTo>
                    <a:lnTo>
                      <a:pt x="101475" y="676002"/>
                    </a:lnTo>
                    <a:lnTo>
                      <a:pt x="102154" y="678272"/>
                    </a:lnTo>
                    <a:lnTo>
                      <a:pt x="103286" y="680314"/>
                    </a:lnTo>
                    <a:lnTo>
                      <a:pt x="104193" y="682357"/>
                    </a:lnTo>
                    <a:lnTo>
                      <a:pt x="105552" y="684172"/>
                    </a:lnTo>
                    <a:lnTo>
                      <a:pt x="107137" y="685761"/>
                    </a:lnTo>
                    <a:lnTo>
                      <a:pt x="108723" y="687349"/>
                    </a:lnTo>
                    <a:lnTo>
                      <a:pt x="110535" y="688711"/>
                    </a:lnTo>
                    <a:lnTo>
                      <a:pt x="112120" y="689845"/>
                    </a:lnTo>
                    <a:lnTo>
                      <a:pt x="113932" y="690980"/>
                    </a:lnTo>
                    <a:lnTo>
                      <a:pt x="116424" y="691661"/>
                    </a:lnTo>
                    <a:lnTo>
                      <a:pt x="118463" y="692115"/>
                    </a:lnTo>
                    <a:lnTo>
                      <a:pt x="120728" y="692796"/>
                    </a:lnTo>
                    <a:lnTo>
                      <a:pt x="122992" y="692796"/>
                    </a:lnTo>
                    <a:lnTo>
                      <a:pt x="125258" y="692796"/>
                    </a:lnTo>
                    <a:lnTo>
                      <a:pt x="127523" y="692115"/>
                    </a:lnTo>
                    <a:lnTo>
                      <a:pt x="129788" y="691661"/>
                    </a:lnTo>
                    <a:lnTo>
                      <a:pt x="131826" y="690980"/>
                    </a:lnTo>
                    <a:lnTo>
                      <a:pt x="133638" y="689845"/>
                    </a:lnTo>
                    <a:lnTo>
                      <a:pt x="135677" y="688711"/>
                    </a:lnTo>
                    <a:lnTo>
                      <a:pt x="137262" y="687349"/>
                    </a:lnTo>
                    <a:lnTo>
                      <a:pt x="139074" y="685761"/>
                    </a:lnTo>
                    <a:lnTo>
                      <a:pt x="140207" y="684172"/>
                    </a:lnTo>
                    <a:lnTo>
                      <a:pt x="141566" y="682357"/>
                    </a:lnTo>
                    <a:lnTo>
                      <a:pt x="142925" y="680314"/>
                    </a:lnTo>
                    <a:lnTo>
                      <a:pt x="143605" y="678272"/>
                    </a:lnTo>
                    <a:lnTo>
                      <a:pt x="144511" y="676002"/>
                    </a:lnTo>
                    <a:lnTo>
                      <a:pt x="144964" y="673960"/>
                    </a:lnTo>
                    <a:lnTo>
                      <a:pt x="145417" y="671237"/>
                    </a:lnTo>
                    <a:lnTo>
                      <a:pt x="145417" y="668967"/>
                    </a:lnTo>
                    <a:lnTo>
                      <a:pt x="145417" y="478796"/>
                    </a:lnTo>
                    <a:lnTo>
                      <a:pt x="145417" y="476527"/>
                    </a:lnTo>
                    <a:lnTo>
                      <a:pt x="144964" y="473804"/>
                    </a:lnTo>
                    <a:lnTo>
                      <a:pt x="144511" y="471761"/>
                    </a:lnTo>
                    <a:lnTo>
                      <a:pt x="143605" y="469492"/>
                    </a:lnTo>
                    <a:lnTo>
                      <a:pt x="142925" y="467450"/>
                    </a:lnTo>
                    <a:lnTo>
                      <a:pt x="141566" y="465634"/>
                    </a:lnTo>
                    <a:lnTo>
                      <a:pt x="140207" y="463592"/>
                    </a:lnTo>
                    <a:lnTo>
                      <a:pt x="139074" y="462003"/>
                    </a:lnTo>
                    <a:lnTo>
                      <a:pt x="137262" y="460415"/>
                    </a:lnTo>
                    <a:lnTo>
                      <a:pt x="135677" y="459280"/>
                    </a:lnTo>
                    <a:lnTo>
                      <a:pt x="133638" y="457918"/>
                    </a:lnTo>
                    <a:lnTo>
                      <a:pt x="131826" y="456784"/>
                    </a:lnTo>
                    <a:lnTo>
                      <a:pt x="129788" y="456103"/>
                    </a:lnTo>
                    <a:lnTo>
                      <a:pt x="127523" y="455649"/>
                    </a:lnTo>
                    <a:lnTo>
                      <a:pt x="125258" y="454968"/>
                    </a:lnTo>
                    <a:lnTo>
                      <a:pt x="122992" y="454968"/>
                    </a:lnTo>
                    <a:lnTo>
                      <a:pt x="120728" y="454968"/>
                    </a:lnTo>
                    <a:close/>
                    <a:moveTo>
                      <a:pt x="37374" y="400050"/>
                    </a:moveTo>
                    <a:lnTo>
                      <a:pt x="41677" y="400050"/>
                    </a:lnTo>
                    <a:lnTo>
                      <a:pt x="733425" y="400050"/>
                    </a:lnTo>
                    <a:lnTo>
                      <a:pt x="723685" y="419793"/>
                    </a:lnTo>
                    <a:lnTo>
                      <a:pt x="714851" y="439764"/>
                    </a:lnTo>
                    <a:lnTo>
                      <a:pt x="706244" y="460188"/>
                    </a:lnTo>
                    <a:lnTo>
                      <a:pt x="698317" y="480839"/>
                    </a:lnTo>
                    <a:lnTo>
                      <a:pt x="691068" y="501717"/>
                    </a:lnTo>
                    <a:lnTo>
                      <a:pt x="684047" y="523049"/>
                    </a:lnTo>
                    <a:lnTo>
                      <a:pt x="677705" y="544380"/>
                    </a:lnTo>
                    <a:lnTo>
                      <a:pt x="671815" y="565939"/>
                    </a:lnTo>
                    <a:lnTo>
                      <a:pt x="666606" y="587725"/>
                    </a:lnTo>
                    <a:lnTo>
                      <a:pt x="661849" y="609964"/>
                    </a:lnTo>
                    <a:lnTo>
                      <a:pt x="657772" y="632204"/>
                    </a:lnTo>
                    <a:lnTo>
                      <a:pt x="654148" y="654444"/>
                    </a:lnTo>
                    <a:lnTo>
                      <a:pt x="651430" y="677364"/>
                    </a:lnTo>
                    <a:lnTo>
                      <a:pt x="650071" y="688711"/>
                    </a:lnTo>
                    <a:lnTo>
                      <a:pt x="649165" y="700057"/>
                    </a:lnTo>
                    <a:lnTo>
                      <a:pt x="648032" y="711631"/>
                    </a:lnTo>
                    <a:lnTo>
                      <a:pt x="647353" y="722978"/>
                    </a:lnTo>
                    <a:lnTo>
                      <a:pt x="646673" y="734551"/>
                    </a:lnTo>
                    <a:lnTo>
                      <a:pt x="646220" y="746125"/>
                    </a:lnTo>
                    <a:lnTo>
                      <a:pt x="41677" y="746125"/>
                    </a:lnTo>
                    <a:lnTo>
                      <a:pt x="37374" y="745898"/>
                    </a:lnTo>
                    <a:lnTo>
                      <a:pt x="33070" y="745444"/>
                    </a:lnTo>
                    <a:lnTo>
                      <a:pt x="29219" y="744310"/>
                    </a:lnTo>
                    <a:lnTo>
                      <a:pt x="25369" y="742721"/>
                    </a:lnTo>
                    <a:lnTo>
                      <a:pt x="21745" y="741360"/>
                    </a:lnTo>
                    <a:lnTo>
                      <a:pt x="18347" y="738863"/>
                    </a:lnTo>
                    <a:lnTo>
                      <a:pt x="15176" y="736594"/>
                    </a:lnTo>
                    <a:lnTo>
                      <a:pt x="12231" y="734098"/>
                    </a:lnTo>
                    <a:lnTo>
                      <a:pt x="9513" y="730921"/>
                    </a:lnTo>
                    <a:lnTo>
                      <a:pt x="7022" y="727743"/>
                    </a:lnTo>
                    <a:lnTo>
                      <a:pt x="4983" y="724113"/>
                    </a:lnTo>
                    <a:lnTo>
                      <a:pt x="3171" y="720708"/>
                    </a:lnTo>
                    <a:lnTo>
                      <a:pt x="2039" y="716851"/>
                    </a:lnTo>
                    <a:lnTo>
                      <a:pt x="906" y="712766"/>
                    </a:lnTo>
                    <a:lnTo>
                      <a:pt x="226" y="708681"/>
                    </a:lnTo>
                    <a:lnTo>
                      <a:pt x="0" y="704369"/>
                    </a:lnTo>
                    <a:lnTo>
                      <a:pt x="0" y="441579"/>
                    </a:lnTo>
                    <a:lnTo>
                      <a:pt x="226" y="437494"/>
                    </a:lnTo>
                    <a:lnTo>
                      <a:pt x="906" y="433409"/>
                    </a:lnTo>
                    <a:lnTo>
                      <a:pt x="2039" y="429325"/>
                    </a:lnTo>
                    <a:lnTo>
                      <a:pt x="3171" y="425467"/>
                    </a:lnTo>
                    <a:lnTo>
                      <a:pt x="4983" y="421836"/>
                    </a:lnTo>
                    <a:lnTo>
                      <a:pt x="7022" y="418432"/>
                    </a:lnTo>
                    <a:lnTo>
                      <a:pt x="9513" y="415028"/>
                    </a:lnTo>
                    <a:lnTo>
                      <a:pt x="12231" y="412305"/>
                    </a:lnTo>
                    <a:lnTo>
                      <a:pt x="15176" y="409354"/>
                    </a:lnTo>
                    <a:lnTo>
                      <a:pt x="18347" y="407085"/>
                    </a:lnTo>
                    <a:lnTo>
                      <a:pt x="21745" y="405043"/>
                    </a:lnTo>
                    <a:lnTo>
                      <a:pt x="25369" y="403227"/>
                    </a:lnTo>
                    <a:lnTo>
                      <a:pt x="29219" y="401866"/>
                    </a:lnTo>
                    <a:lnTo>
                      <a:pt x="33070" y="400958"/>
                    </a:lnTo>
                    <a:lnTo>
                      <a:pt x="37374" y="400050"/>
                    </a:lnTo>
                    <a:close/>
                    <a:moveTo>
                      <a:pt x="1426198" y="303439"/>
                    </a:moveTo>
                    <a:lnTo>
                      <a:pt x="1426198" y="366939"/>
                    </a:lnTo>
                    <a:lnTo>
                      <a:pt x="1409174" y="368753"/>
                    </a:lnTo>
                    <a:lnTo>
                      <a:pt x="1392604" y="370567"/>
                    </a:lnTo>
                    <a:lnTo>
                      <a:pt x="1376715" y="372835"/>
                    </a:lnTo>
                    <a:lnTo>
                      <a:pt x="1361280" y="375330"/>
                    </a:lnTo>
                    <a:lnTo>
                      <a:pt x="1346299" y="378278"/>
                    </a:lnTo>
                    <a:lnTo>
                      <a:pt x="1331772" y="381226"/>
                    </a:lnTo>
                    <a:lnTo>
                      <a:pt x="1317699" y="384628"/>
                    </a:lnTo>
                    <a:lnTo>
                      <a:pt x="1304533" y="388484"/>
                    </a:lnTo>
                    <a:lnTo>
                      <a:pt x="1291822" y="392339"/>
                    </a:lnTo>
                    <a:lnTo>
                      <a:pt x="1279565" y="396875"/>
                    </a:lnTo>
                    <a:lnTo>
                      <a:pt x="1267989" y="401410"/>
                    </a:lnTo>
                    <a:lnTo>
                      <a:pt x="1256866" y="406626"/>
                    </a:lnTo>
                    <a:lnTo>
                      <a:pt x="1246198" y="411842"/>
                    </a:lnTo>
                    <a:lnTo>
                      <a:pt x="1236211" y="417512"/>
                    </a:lnTo>
                    <a:lnTo>
                      <a:pt x="1226677" y="423182"/>
                    </a:lnTo>
                    <a:lnTo>
                      <a:pt x="1217598" y="429305"/>
                    </a:lnTo>
                    <a:lnTo>
                      <a:pt x="1209426" y="435655"/>
                    </a:lnTo>
                    <a:lnTo>
                      <a:pt x="1201482" y="442685"/>
                    </a:lnTo>
                    <a:lnTo>
                      <a:pt x="1194218" y="449716"/>
                    </a:lnTo>
                    <a:lnTo>
                      <a:pt x="1187182" y="457200"/>
                    </a:lnTo>
                    <a:lnTo>
                      <a:pt x="1181053" y="464910"/>
                    </a:lnTo>
                    <a:lnTo>
                      <a:pt x="1175378" y="472848"/>
                    </a:lnTo>
                    <a:lnTo>
                      <a:pt x="1172655" y="476703"/>
                    </a:lnTo>
                    <a:lnTo>
                      <a:pt x="1170158" y="481012"/>
                    </a:lnTo>
                    <a:lnTo>
                      <a:pt x="1167888" y="485321"/>
                    </a:lnTo>
                    <a:lnTo>
                      <a:pt x="1165391" y="489630"/>
                    </a:lnTo>
                    <a:lnTo>
                      <a:pt x="1161532" y="498475"/>
                    </a:lnTo>
                    <a:lnTo>
                      <a:pt x="1158127" y="507773"/>
                    </a:lnTo>
                    <a:lnTo>
                      <a:pt x="1154950" y="517298"/>
                    </a:lnTo>
                    <a:lnTo>
                      <a:pt x="1152680" y="527050"/>
                    </a:lnTo>
                    <a:lnTo>
                      <a:pt x="1150637" y="537028"/>
                    </a:lnTo>
                    <a:lnTo>
                      <a:pt x="1149275" y="547460"/>
                    </a:lnTo>
                    <a:lnTo>
                      <a:pt x="1148367" y="557893"/>
                    </a:lnTo>
                    <a:lnTo>
                      <a:pt x="1148140" y="569005"/>
                    </a:lnTo>
                    <a:lnTo>
                      <a:pt x="1148140" y="576489"/>
                    </a:lnTo>
                    <a:lnTo>
                      <a:pt x="1148821" y="584200"/>
                    </a:lnTo>
                    <a:lnTo>
                      <a:pt x="1149275" y="591457"/>
                    </a:lnTo>
                    <a:lnTo>
                      <a:pt x="1150183" y="598941"/>
                    </a:lnTo>
                    <a:lnTo>
                      <a:pt x="1151318" y="606198"/>
                    </a:lnTo>
                    <a:lnTo>
                      <a:pt x="1152907" y="613455"/>
                    </a:lnTo>
                    <a:lnTo>
                      <a:pt x="1154496" y="620485"/>
                    </a:lnTo>
                    <a:lnTo>
                      <a:pt x="1156539" y="627289"/>
                    </a:lnTo>
                    <a:lnTo>
                      <a:pt x="1158581" y="634093"/>
                    </a:lnTo>
                    <a:lnTo>
                      <a:pt x="1161078" y="640669"/>
                    </a:lnTo>
                    <a:lnTo>
                      <a:pt x="1163802" y="647473"/>
                    </a:lnTo>
                    <a:lnTo>
                      <a:pt x="1166753" y="653823"/>
                    </a:lnTo>
                    <a:lnTo>
                      <a:pt x="1169931" y="660400"/>
                    </a:lnTo>
                    <a:lnTo>
                      <a:pt x="1173562" y="666750"/>
                    </a:lnTo>
                    <a:lnTo>
                      <a:pt x="1177194" y="672873"/>
                    </a:lnTo>
                    <a:lnTo>
                      <a:pt x="1181053" y="679223"/>
                    </a:lnTo>
                    <a:lnTo>
                      <a:pt x="1185366" y="685119"/>
                    </a:lnTo>
                    <a:lnTo>
                      <a:pt x="1189451" y="691016"/>
                    </a:lnTo>
                    <a:lnTo>
                      <a:pt x="1193991" y="696685"/>
                    </a:lnTo>
                    <a:lnTo>
                      <a:pt x="1198304" y="702128"/>
                    </a:lnTo>
                    <a:lnTo>
                      <a:pt x="1202844" y="707344"/>
                    </a:lnTo>
                    <a:lnTo>
                      <a:pt x="1207610" y="712334"/>
                    </a:lnTo>
                    <a:lnTo>
                      <a:pt x="1212150" y="717550"/>
                    </a:lnTo>
                    <a:lnTo>
                      <a:pt x="1217144" y="722312"/>
                    </a:lnTo>
                    <a:lnTo>
                      <a:pt x="1222138" y="726848"/>
                    </a:lnTo>
                    <a:lnTo>
                      <a:pt x="1226904" y="731610"/>
                    </a:lnTo>
                    <a:lnTo>
                      <a:pt x="1232125" y="735693"/>
                    </a:lnTo>
                    <a:lnTo>
                      <a:pt x="1237346" y="739775"/>
                    </a:lnTo>
                    <a:lnTo>
                      <a:pt x="1242793" y="743630"/>
                    </a:lnTo>
                    <a:lnTo>
                      <a:pt x="1248014" y="747485"/>
                    </a:lnTo>
                    <a:lnTo>
                      <a:pt x="1253462" y="751114"/>
                    </a:lnTo>
                    <a:lnTo>
                      <a:pt x="1259136" y="754516"/>
                    </a:lnTo>
                    <a:lnTo>
                      <a:pt x="1271620" y="761773"/>
                    </a:lnTo>
                    <a:lnTo>
                      <a:pt x="1286602" y="769937"/>
                    </a:lnTo>
                    <a:lnTo>
                      <a:pt x="1304080" y="779009"/>
                    </a:lnTo>
                    <a:lnTo>
                      <a:pt x="1324281" y="788987"/>
                    </a:lnTo>
                    <a:lnTo>
                      <a:pt x="1346980" y="799873"/>
                    </a:lnTo>
                    <a:lnTo>
                      <a:pt x="1371948" y="811666"/>
                    </a:lnTo>
                    <a:lnTo>
                      <a:pt x="1399641" y="824593"/>
                    </a:lnTo>
                    <a:lnTo>
                      <a:pt x="1429603" y="838200"/>
                    </a:lnTo>
                    <a:lnTo>
                      <a:pt x="1438909" y="842735"/>
                    </a:lnTo>
                    <a:lnTo>
                      <a:pt x="1447308" y="846818"/>
                    </a:lnTo>
                    <a:lnTo>
                      <a:pt x="1455706" y="850900"/>
                    </a:lnTo>
                    <a:lnTo>
                      <a:pt x="1463424" y="854982"/>
                    </a:lnTo>
                    <a:lnTo>
                      <a:pt x="1470687" y="859064"/>
                    </a:lnTo>
                    <a:lnTo>
                      <a:pt x="1477270" y="863146"/>
                    </a:lnTo>
                    <a:lnTo>
                      <a:pt x="1483626" y="867228"/>
                    </a:lnTo>
                    <a:lnTo>
                      <a:pt x="1489300" y="871084"/>
                    </a:lnTo>
                    <a:lnTo>
                      <a:pt x="1494748" y="874939"/>
                    </a:lnTo>
                    <a:lnTo>
                      <a:pt x="1499288" y="878794"/>
                    </a:lnTo>
                    <a:lnTo>
                      <a:pt x="1503600" y="882650"/>
                    </a:lnTo>
                    <a:lnTo>
                      <a:pt x="1507459" y="886278"/>
                    </a:lnTo>
                    <a:lnTo>
                      <a:pt x="1510864" y="890134"/>
                    </a:lnTo>
                    <a:lnTo>
                      <a:pt x="1513815" y="893762"/>
                    </a:lnTo>
                    <a:lnTo>
                      <a:pt x="1516085" y="897391"/>
                    </a:lnTo>
                    <a:lnTo>
                      <a:pt x="1517900" y="901019"/>
                    </a:lnTo>
                    <a:lnTo>
                      <a:pt x="1519489" y="904875"/>
                    </a:lnTo>
                    <a:lnTo>
                      <a:pt x="1520624" y="908957"/>
                    </a:lnTo>
                    <a:lnTo>
                      <a:pt x="1522213" y="913039"/>
                    </a:lnTo>
                    <a:lnTo>
                      <a:pt x="1523575" y="917801"/>
                    </a:lnTo>
                    <a:lnTo>
                      <a:pt x="1524483" y="922564"/>
                    </a:lnTo>
                    <a:lnTo>
                      <a:pt x="1525618" y="928007"/>
                    </a:lnTo>
                    <a:lnTo>
                      <a:pt x="1527434" y="939346"/>
                    </a:lnTo>
                    <a:lnTo>
                      <a:pt x="1529023" y="951819"/>
                    </a:lnTo>
                    <a:lnTo>
                      <a:pt x="1529931" y="965653"/>
                    </a:lnTo>
                    <a:lnTo>
                      <a:pt x="1530612" y="980621"/>
                    </a:lnTo>
                    <a:lnTo>
                      <a:pt x="1530839" y="996723"/>
                    </a:lnTo>
                    <a:lnTo>
                      <a:pt x="1530612" y="1003073"/>
                    </a:lnTo>
                    <a:lnTo>
                      <a:pt x="1529704" y="1008969"/>
                    </a:lnTo>
                    <a:lnTo>
                      <a:pt x="1528796" y="1014639"/>
                    </a:lnTo>
                    <a:lnTo>
                      <a:pt x="1527434" y="1019855"/>
                    </a:lnTo>
                    <a:lnTo>
                      <a:pt x="1525391" y="1024618"/>
                    </a:lnTo>
                    <a:lnTo>
                      <a:pt x="1523121" y="1029153"/>
                    </a:lnTo>
                    <a:lnTo>
                      <a:pt x="1520170" y="1033235"/>
                    </a:lnTo>
                    <a:lnTo>
                      <a:pt x="1516993" y="1036637"/>
                    </a:lnTo>
                    <a:lnTo>
                      <a:pt x="1513588" y="1040039"/>
                    </a:lnTo>
                    <a:lnTo>
                      <a:pt x="1509275" y="1042534"/>
                    </a:lnTo>
                    <a:lnTo>
                      <a:pt x="1504962" y="1044801"/>
                    </a:lnTo>
                    <a:lnTo>
                      <a:pt x="1499969" y="1046843"/>
                    </a:lnTo>
                    <a:lnTo>
                      <a:pt x="1494748" y="1048430"/>
                    </a:lnTo>
                    <a:lnTo>
                      <a:pt x="1488619" y="1049564"/>
                    </a:lnTo>
                    <a:lnTo>
                      <a:pt x="1482491" y="1050018"/>
                    </a:lnTo>
                    <a:lnTo>
                      <a:pt x="1475908" y="1050244"/>
                    </a:lnTo>
                    <a:lnTo>
                      <a:pt x="1471595" y="1050244"/>
                    </a:lnTo>
                    <a:lnTo>
                      <a:pt x="1467964" y="1050018"/>
                    </a:lnTo>
                    <a:lnTo>
                      <a:pt x="1464332" y="1049564"/>
                    </a:lnTo>
                    <a:lnTo>
                      <a:pt x="1461154" y="1048884"/>
                    </a:lnTo>
                    <a:lnTo>
                      <a:pt x="1457749" y="1048430"/>
                    </a:lnTo>
                    <a:lnTo>
                      <a:pt x="1454571" y="1047523"/>
                    </a:lnTo>
                    <a:lnTo>
                      <a:pt x="1451848" y="1046389"/>
                    </a:lnTo>
                    <a:lnTo>
                      <a:pt x="1449124" y="1045255"/>
                    </a:lnTo>
                    <a:lnTo>
                      <a:pt x="1446854" y="1044121"/>
                    </a:lnTo>
                    <a:lnTo>
                      <a:pt x="1444584" y="1042534"/>
                    </a:lnTo>
                    <a:lnTo>
                      <a:pt x="1442541" y="1040946"/>
                    </a:lnTo>
                    <a:lnTo>
                      <a:pt x="1440498" y="1039132"/>
                    </a:lnTo>
                    <a:lnTo>
                      <a:pt x="1438909" y="1037318"/>
                    </a:lnTo>
                    <a:lnTo>
                      <a:pt x="1437320" y="1035276"/>
                    </a:lnTo>
                    <a:lnTo>
                      <a:pt x="1435731" y="1033235"/>
                    </a:lnTo>
                    <a:lnTo>
                      <a:pt x="1434824" y="1030968"/>
                    </a:lnTo>
                    <a:lnTo>
                      <a:pt x="1433689" y="1028019"/>
                    </a:lnTo>
                    <a:lnTo>
                      <a:pt x="1432781" y="1025071"/>
                    </a:lnTo>
                    <a:lnTo>
                      <a:pt x="1431873" y="1021443"/>
                    </a:lnTo>
                    <a:lnTo>
                      <a:pt x="1431192" y="1017134"/>
                    </a:lnTo>
                    <a:lnTo>
                      <a:pt x="1429603" y="1007609"/>
                    </a:lnTo>
                    <a:lnTo>
                      <a:pt x="1428241" y="996043"/>
                    </a:lnTo>
                    <a:lnTo>
                      <a:pt x="1427560" y="982662"/>
                    </a:lnTo>
                    <a:lnTo>
                      <a:pt x="1426652" y="967468"/>
                    </a:lnTo>
                    <a:lnTo>
                      <a:pt x="1426425" y="950459"/>
                    </a:lnTo>
                    <a:lnTo>
                      <a:pt x="1426198" y="931182"/>
                    </a:lnTo>
                    <a:lnTo>
                      <a:pt x="1426198" y="882650"/>
                    </a:lnTo>
                    <a:lnTo>
                      <a:pt x="1152226" y="882650"/>
                    </a:lnTo>
                    <a:lnTo>
                      <a:pt x="1152226" y="921203"/>
                    </a:lnTo>
                    <a:lnTo>
                      <a:pt x="1152226" y="929594"/>
                    </a:lnTo>
                    <a:lnTo>
                      <a:pt x="1152680" y="937759"/>
                    </a:lnTo>
                    <a:lnTo>
                      <a:pt x="1153134" y="945469"/>
                    </a:lnTo>
                    <a:lnTo>
                      <a:pt x="1153588" y="953180"/>
                    </a:lnTo>
                    <a:lnTo>
                      <a:pt x="1154496" y="961118"/>
                    </a:lnTo>
                    <a:lnTo>
                      <a:pt x="1155177" y="968601"/>
                    </a:lnTo>
                    <a:lnTo>
                      <a:pt x="1156312" y="975632"/>
                    </a:lnTo>
                    <a:lnTo>
                      <a:pt x="1157446" y="982889"/>
                    </a:lnTo>
                    <a:lnTo>
                      <a:pt x="1158808" y="989919"/>
                    </a:lnTo>
                    <a:lnTo>
                      <a:pt x="1160397" y="996723"/>
                    </a:lnTo>
                    <a:lnTo>
                      <a:pt x="1161986" y="1003300"/>
                    </a:lnTo>
                    <a:lnTo>
                      <a:pt x="1164029" y="1009876"/>
                    </a:lnTo>
                    <a:lnTo>
                      <a:pt x="1165845" y="1016226"/>
                    </a:lnTo>
                    <a:lnTo>
                      <a:pt x="1168115" y="1022350"/>
                    </a:lnTo>
                    <a:lnTo>
                      <a:pt x="1170385" y="1028246"/>
                    </a:lnTo>
                    <a:lnTo>
                      <a:pt x="1172655" y="1034369"/>
                    </a:lnTo>
                    <a:lnTo>
                      <a:pt x="1175605" y="1040039"/>
                    </a:lnTo>
                    <a:lnTo>
                      <a:pt x="1178102" y="1045709"/>
                    </a:lnTo>
                    <a:lnTo>
                      <a:pt x="1181280" y="1050925"/>
                    </a:lnTo>
                    <a:lnTo>
                      <a:pt x="1184458" y="1056368"/>
                    </a:lnTo>
                    <a:lnTo>
                      <a:pt x="1187636" y="1061357"/>
                    </a:lnTo>
                    <a:lnTo>
                      <a:pt x="1191040" y="1066573"/>
                    </a:lnTo>
                    <a:lnTo>
                      <a:pt x="1194672" y="1071109"/>
                    </a:lnTo>
                    <a:lnTo>
                      <a:pt x="1198531" y="1075871"/>
                    </a:lnTo>
                    <a:lnTo>
                      <a:pt x="1202390" y="1080407"/>
                    </a:lnTo>
                    <a:lnTo>
                      <a:pt x="1206475" y="1084716"/>
                    </a:lnTo>
                    <a:lnTo>
                      <a:pt x="1210788" y="1089025"/>
                    </a:lnTo>
                    <a:lnTo>
                      <a:pt x="1215101" y="1092880"/>
                    </a:lnTo>
                    <a:lnTo>
                      <a:pt x="1219641" y="1096735"/>
                    </a:lnTo>
                    <a:lnTo>
                      <a:pt x="1224407" y="1100591"/>
                    </a:lnTo>
                    <a:lnTo>
                      <a:pt x="1229174" y="1104219"/>
                    </a:lnTo>
                    <a:lnTo>
                      <a:pt x="1234395" y="1107394"/>
                    </a:lnTo>
                    <a:lnTo>
                      <a:pt x="1244836" y="1113971"/>
                    </a:lnTo>
                    <a:lnTo>
                      <a:pt x="1255277" y="1120094"/>
                    </a:lnTo>
                    <a:lnTo>
                      <a:pt x="1266173" y="1125764"/>
                    </a:lnTo>
                    <a:lnTo>
                      <a:pt x="1277068" y="1131207"/>
                    </a:lnTo>
                    <a:lnTo>
                      <a:pt x="1288417" y="1136423"/>
                    </a:lnTo>
                    <a:lnTo>
                      <a:pt x="1299767" y="1140959"/>
                    </a:lnTo>
                    <a:lnTo>
                      <a:pt x="1311343" y="1145494"/>
                    </a:lnTo>
                    <a:lnTo>
                      <a:pt x="1323146" y="1149576"/>
                    </a:lnTo>
                    <a:lnTo>
                      <a:pt x="1335404" y="1153205"/>
                    </a:lnTo>
                    <a:lnTo>
                      <a:pt x="1347661" y="1156607"/>
                    </a:lnTo>
                    <a:lnTo>
                      <a:pt x="1360372" y="1159328"/>
                    </a:lnTo>
                    <a:lnTo>
                      <a:pt x="1373083" y="1161823"/>
                    </a:lnTo>
                    <a:lnTo>
                      <a:pt x="1386022" y="1164318"/>
                    </a:lnTo>
                    <a:lnTo>
                      <a:pt x="1399187" y="1166132"/>
                    </a:lnTo>
                    <a:lnTo>
                      <a:pt x="1412579" y="1167493"/>
                    </a:lnTo>
                    <a:lnTo>
                      <a:pt x="1426198" y="1168626"/>
                    </a:lnTo>
                    <a:lnTo>
                      <a:pt x="1426198" y="1245734"/>
                    </a:lnTo>
                    <a:lnTo>
                      <a:pt x="1552402" y="1245734"/>
                    </a:lnTo>
                    <a:lnTo>
                      <a:pt x="1552402" y="1171121"/>
                    </a:lnTo>
                    <a:lnTo>
                      <a:pt x="1569880" y="1169080"/>
                    </a:lnTo>
                    <a:lnTo>
                      <a:pt x="1586450" y="1166812"/>
                    </a:lnTo>
                    <a:lnTo>
                      <a:pt x="1602793" y="1164318"/>
                    </a:lnTo>
                    <a:lnTo>
                      <a:pt x="1618455" y="1161143"/>
                    </a:lnTo>
                    <a:lnTo>
                      <a:pt x="1633890" y="1157741"/>
                    </a:lnTo>
                    <a:lnTo>
                      <a:pt x="1648191" y="1153885"/>
                    </a:lnTo>
                    <a:lnTo>
                      <a:pt x="1662491" y="1149803"/>
                    </a:lnTo>
                    <a:lnTo>
                      <a:pt x="1675883" y="1145494"/>
                    </a:lnTo>
                    <a:lnTo>
                      <a:pt x="1688821" y="1140505"/>
                    </a:lnTo>
                    <a:lnTo>
                      <a:pt x="1701078" y="1135289"/>
                    </a:lnTo>
                    <a:lnTo>
                      <a:pt x="1713109" y="1129619"/>
                    </a:lnTo>
                    <a:lnTo>
                      <a:pt x="1724458" y="1123723"/>
                    </a:lnTo>
                    <a:lnTo>
                      <a:pt x="1734899" y="1117600"/>
                    </a:lnTo>
                    <a:lnTo>
                      <a:pt x="1745341" y="1110796"/>
                    </a:lnTo>
                    <a:lnTo>
                      <a:pt x="1754874" y="1103993"/>
                    </a:lnTo>
                    <a:lnTo>
                      <a:pt x="1759414" y="1100137"/>
                    </a:lnTo>
                    <a:lnTo>
                      <a:pt x="1763954" y="1096509"/>
                    </a:lnTo>
                    <a:lnTo>
                      <a:pt x="1768266" y="1092653"/>
                    </a:lnTo>
                    <a:lnTo>
                      <a:pt x="1772352" y="1088571"/>
                    </a:lnTo>
                    <a:lnTo>
                      <a:pt x="1776438" y="1084489"/>
                    </a:lnTo>
                    <a:lnTo>
                      <a:pt x="1780524" y="1080634"/>
                    </a:lnTo>
                    <a:lnTo>
                      <a:pt x="1784382" y="1076325"/>
                    </a:lnTo>
                    <a:lnTo>
                      <a:pt x="1788014" y="1072243"/>
                    </a:lnTo>
                    <a:lnTo>
                      <a:pt x="1791419" y="1067707"/>
                    </a:lnTo>
                    <a:lnTo>
                      <a:pt x="1794824" y="1063398"/>
                    </a:lnTo>
                    <a:lnTo>
                      <a:pt x="1798001" y="1058862"/>
                    </a:lnTo>
                    <a:lnTo>
                      <a:pt x="1801179" y="1054100"/>
                    </a:lnTo>
                    <a:lnTo>
                      <a:pt x="1804130" y="1049564"/>
                    </a:lnTo>
                    <a:lnTo>
                      <a:pt x="1807081" y="1044575"/>
                    </a:lnTo>
                    <a:lnTo>
                      <a:pt x="1809578" y="1039585"/>
                    </a:lnTo>
                    <a:lnTo>
                      <a:pt x="1812075" y="1034823"/>
                    </a:lnTo>
                    <a:lnTo>
                      <a:pt x="1814798" y="1029607"/>
                    </a:lnTo>
                    <a:lnTo>
                      <a:pt x="1816841" y="1024391"/>
                    </a:lnTo>
                    <a:lnTo>
                      <a:pt x="1819111" y="1019401"/>
                    </a:lnTo>
                    <a:lnTo>
                      <a:pt x="1820927" y="1013959"/>
                    </a:lnTo>
                    <a:lnTo>
                      <a:pt x="1822970" y="1008516"/>
                    </a:lnTo>
                    <a:lnTo>
                      <a:pt x="1824559" y="1003073"/>
                    </a:lnTo>
                    <a:lnTo>
                      <a:pt x="1826148" y="997403"/>
                    </a:lnTo>
                    <a:lnTo>
                      <a:pt x="1827737" y="991734"/>
                    </a:lnTo>
                    <a:lnTo>
                      <a:pt x="1830234" y="980168"/>
                    </a:lnTo>
                    <a:lnTo>
                      <a:pt x="1832049" y="967921"/>
                    </a:lnTo>
                    <a:lnTo>
                      <a:pt x="1833411" y="955675"/>
                    </a:lnTo>
                    <a:lnTo>
                      <a:pt x="1834319" y="942975"/>
                    </a:lnTo>
                    <a:lnTo>
                      <a:pt x="1834546" y="929821"/>
                    </a:lnTo>
                    <a:lnTo>
                      <a:pt x="1834319" y="921657"/>
                    </a:lnTo>
                    <a:lnTo>
                      <a:pt x="1834092" y="913493"/>
                    </a:lnTo>
                    <a:lnTo>
                      <a:pt x="1833638" y="905555"/>
                    </a:lnTo>
                    <a:lnTo>
                      <a:pt x="1832730" y="897844"/>
                    </a:lnTo>
                    <a:lnTo>
                      <a:pt x="1832049" y="890360"/>
                    </a:lnTo>
                    <a:lnTo>
                      <a:pt x="1830688" y="883103"/>
                    </a:lnTo>
                    <a:lnTo>
                      <a:pt x="1829553" y="875846"/>
                    </a:lnTo>
                    <a:lnTo>
                      <a:pt x="1827964" y="869043"/>
                    </a:lnTo>
                    <a:lnTo>
                      <a:pt x="1826375" y="862012"/>
                    </a:lnTo>
                    <a:lnTo>
                      <a:pt x="1824332" y="855209"/>
                    </a:lnTo>
                    <a:lnTo>
                      <a:pt x="1822289" y="848859"/>
                    </a:lnTo>
                    <a:lnTo>
                      <a:pt x="1820019" y="842735"/>
                    </a:lnTo>
                    <a:lnTo>
                      <a:pt x="1817295" y="836385"/>
                    </a:lnTo>
                    <a:lnTo>
                      <a:pt x="1814571" y="830489"/>
                    </a:lnTo>
                    <a:lnTo>
                      <a:pt x="1811621" y="824593"/>
                    </a:lnTo>
                    <a:lnTo>
                      <a:pt x="1808670" y="818923"/>
                    </a:lnTo>
                    <a:lnTo>
                      <a:pt x="1805265" y="813480"/>
                    </a:lnTo>
                    <a:lnTo>
                      <a:pt x="1801860" y="808037"/>
                    </a:lnTo>
                    <a:lnTo>
                      <a:pt x="1798228" y="803048"/>
                    </a:lnTo>
                    <a:lnTo>
                      <a:pt x="1794597" y="798059"/>
                    </a:lnTo>
                    <a:lnTo>
                      <a:pt x="1790965" y="793069"/>
                    </a:lnTo>
                    <a:lnTo>
                      <a:pt x="1787106" y="788534"/>
                    </a:lnTo>
                    <a:lnTo>
                      <a:pt x="1783247" y="783771"/>
                    </a:lnTo>
                    <a:lnTo>
                      <a:pt x="1779389" y="779462"/>
                    </a:lnTo>
                    <a:lnTo>
                      <a:pt x="1775303" y="775380"/>
                    </a:lnTo>
                    <a:lnTo>
                      <a:pt x="1771217" y="771298"/>
                    </a:lnTo>
                    <a:lnTo>
                      <a:pt x="1766904" y="767443"/>
                    </a:lnTo>
                    <a:lnTo>
                      <a:pt x="1762592" y="763587"/>
                    </a:lnTo>
                    <a:lnTo>
                      <a:pt x="1758279" y="759959"/>
                    </a:lnTo>
                    <a:lnTo>
                      <a:pt x="1753512" y="756557"/>
                    </a:lnTo>
                    <a:lnTo>
                      <a:pt x="1748972" y="753155"/>
                    </a:lnTo>
                    <a:lnTo>
                      <a:pt x="1744206" y="749980"/>
                    </a:lnTo>
                    <a:lnTo>
                      <a:pt x="1733764" y="743630"/>
                    </a:lnTo>
                    <a:lnTo>
                      <a:pt x="1721053" y="736600"/>
                    </a:lnTo>
                    <a:lnTo>
                      <a:pt x="1706526" y="728889"/>
                    </a:lnTo>
                    <a:lnTo>
                      <a:pt x="1689729" y="720498"/>
                    </a:lnTo>
                    <a:lnTo>
                      <a:pt x="1670889" y="711426"/>
                    </a:lnTo>
                    <a:lnTo>
                      <a:pt x="1650006" y="701675"/>
                    </a:lnTo>
                    <a:lnTo>
                      <a:pt x="1627081" y="691243"/>
                    </a:lnTo>
                    <a:lnTo>
                      <a:pt x="1602112" y="680130"/>
                    </a:lnTo>
                    <a:lnTo>
                      <a:pt x="1572831" y="666976"/>
                    </a:lnTo>
                    <a:lnTo>
                      <a:pt x="1546501" y="655184"/>
                    </a:lnTo>
                    <a:lnTo>
                      <a:pt x="1523575" y="644525"/>
                    </a:lnTo>
                    <a:lnTo>
                      <a:pt x="1503600" y="634773"/>
                    </a:lnTo>
                    <a:lnTo>
                      <a:pt x="1486576" y="626382"/>
                    </a:lnTo>
                    <a:lnTo>
                      <a:pt x="1472730" y="618898"/>
                    </a:lnTo>
                    <a:lnTo>
                      <a:pt x="1461835" y="612548"/>
                    </a:lnTo>
                    <a:lnTo>
                      <a:pt x="1457522" y="609826"/>
                    </a:lnTo>
                    <a:lnTo>
                      <a:pt x="1454117" y="607332"/>
                    </a:lnTo>
                    <a:lnTo>
                      <a:pt x="1450940" y="604837"/>
                    </a:lnTo>
                    <a:lnTo>
                      <a:pt x="1447989" y="602343"/>
                    </a:lnTo>
                    <a:lnTo>
                      <a:pt x="1445265" y="599168"/>
                    </a:lnTo>
                    <a:lnTo>
                      <a:pt x="1442768" y="596219"/>
                    </a:lnTo>
                    <a:lnTo>
                      <a:pt x="1440498" y="593044"/>
                    </a:lnTo>
                    <a:lnTo>
                      <a:pt x="1438455" y="589416"/>
                    </a:lnTo>
                    <a:lnTo>
                      <a:pt x="1436639" y="585560"/>
                    </a:lnTo>
                    <a:lnTo>
                      <a:pt x="1434824" y="581705"/>
                    </a:lnTo>
                    <a:lnTo>
                      <a:pt x="1433235" y="577623"/>
                    </a:lnTo>
                    <a:lnTo>
                      <a:pt x="1431873" y="572860"/>
                    </a:lnTo>
                    <a:lnTo>
                      <a:pt x="1430965" y="568325"/>
                    </a:lnTo>
                    <a:lnTo>
                      <a:pt x="1429830" y="563562"/>
                    </a:lnTo>
                    <a:lnTo>
                      <a:pt x="1429149" y="558573"/>
                    </a:lnTo>
                    <a:lnTo>
                      <a:pt x="1428468" y="553130"/>
                    </a:lnTo>
                    <a:lnTo>
                      <a:pt x="1428241" y="547687"/>
                    </a:lnTo>
                    <a:lnTo>
                      <a:pt x="1428241" y="542018"/>
                    </a:lnTo>
                    <a:lnTo>
                      <a:pt x="1428468" y="535214"/>
                    </a:lnTo>
                    <a:lnTo>
                      <a:pt x="1429149" y="528864"/>
                    </a:lnTo>
                    <a:lnTo>
                      <a:pt x="1430057" y="522967"/>
                    </a:lnTo>
                    <a:lnTo>
                      <a:pt x="1431419" y="517525"/>
                    </a:lnTo>
                    <a:lnTo>
                      <a:pt x="1433235" y="512309"/>
                    </a:lnTo>
                    <a:lnTo>
                      <a:pt x="1435278" y="508000"/>
                    </a:lnTo>
                    <a:lnTo>
                      <a:pt x="1437774" y="503464"/>
                    </a:lnTo>
                    <a:lnTo>
                      <a:pt x="1440952" y="499835"/>
                    </a:lnTo>
                    <a:lnTo>
                      <a:pt x="1444130" y="496660"/>
                    </a:lnTo>
                    <a:lnTo>
                      <a:pt x="1447989" y="493712"/>
                    </a:lnTo>
                    <a:lnTo>
                      <a:pt x="1452074" y="491444"/>
                    </a:lnTo>
                    <a:lnTo>
                      <a:pt x="1456387" y="489403"/>
                    </a:lnTo>
                    <a:lnTo>
                      <a:pt x="1461381" y="487816"/>
                    </a:lnTo>
                    <a:lnTo>
                      <a:pt x="1466829" y="486682"/>
                    </a:lnTo>
                    <a:lnTo>
                      <a:pt x="1472503" y="486228"/>
                    </a:lnTo>
                    <a:lnTo>
                      <a:pt x="1478405" y="486001"/>
                    </a:lnTo>
                    <a:lnTo>
                      <a:pt x="1485895" y="486228"/>
                    </a:lnTo>
                    <a:lnTo>
                      <a:pt x="1492932" y="487135"/>
                    </a:lnTo>
                    <a:lnTo>
                      <a:pt x="1495883" y="487589"/>
                    </a:lnTo>
                    <a:lnTo>
                      <a:pt x="1498834" y="488269"/>
                    </a:lnTo>
                    <a:lnTo>
                      <a:pt x="1501557" y="489176"/>
                    </a:lnTo>
                    <a:lnTo>
                      <a:pt x="1504281" y="489857"/>
                    </a:lnTo>
                    <a:lnTo>
                      <a:pt x="1506778" y="491217"/>
                    </a:lnTo>
                    <a:lnTo>
                      <a:pt x="1509048" y="492125"/>
                    </a:lnTo>
                    <a:lnTo>
                      <a:pt x="1511091" y="493485"/>
                    </a:lnTo>
                    <a:lnTo>
                      <a:pt x="1512907" y="495073"/>
                    </a:lnTo>
                    <a:lnTo>
                      <a:pt x="1514723" y="496660"/>
                    </a:lnTo>
                    <a:lnTo>
                      <a:pt x="1516312" y="498475"/>
                    </a:lnTo>
                    <a:lnTo>
                      <a:pt x="1517900" y="500289"/>
                    </a:lnTo>
                    <a:lnTo>
                      <a:pt x="1519262" y="502103"/>
                    </a:lnTo>
                    <a:lnTo>
                      <a:pt x="1520170" y="504371"/>
                    </a:lnTo>
                    <a:lnTo>
                      <a:pt x="1521532" y="506639"/>
                    </a:lnTo>
                    <a:lnTo>
                      <a:pt x="1522213" y="509587"/>
                    </a:lnTo>
                    <a:lnTo>
                      <a:pt x="1523348" y="512535"/>
                    </a:lnTo>
                    <a:lnTo>
                      <a:pt x="1524937" y="519339"/>
                    </a:lnTo>
                    <a:lnTo>
                      <a:pt x="1526299" y="527503"/>
                    </a:lnTo>
                    <a:lnTo>
                      <a:pt x="1527434" y="536575"/>
                    </a:lnTo>
                    <a:lnTo>
                      <a:pt x="1527888" y="546780"/>
                    </a:lnTo>
                    <a:lnTo>
                      <a:pt x="1528569" y="558573"/>
                    </a:lnTo>
                    <a:lnTo>
                      <a:pt x="1528796" y="570819"/>
                    </a:lnTo>
                    <a:lnTo>
                      <a:pt x="1528796" y="603930"/>
                    </a:lnTo>
                    <a:lnTo>
                      <a:pt x="1802541" y="603930"/>
                    </a:lnTo>
                    <a:lnTo>
                      <a:pt x="1803903" y="592364"/>
                    </a:lnTo>
                    <a:lnTo>
                      <a:pt x="1804584" y="581932"/>
                    </a:lnTo>
                    <a:lnTo>
                      <a:pt x="1805265" y="573541"/>
                    </a:lnTo>
                    <a:lnTo>
                      <a:pt x="1805492" y="566510"/>
                    </a:lnTo>
                    <a:lnTo>
                      <a:pt x="1805265" y="555625"/>
                    </a:lnTo>
                    <a:lnTo>
                      <a:pt x="1804357" y="544966"/>
                    </a:lnTo>
                    <a:lnTo>
                      <a:pt x="1803222" y="534987"/>
                    </a:lnTo>
                    <a:lnTo>
                      <a:pt x="1801406" y="525009"/>
                    </a:lnTo>
                    <a:lnTo>
                      <a:pt x="1799363" y="515257"/>
                    </a:lnTo>
                    <a:lnTo>
                      <a:pt x="1796413" y="505959"/>
                    </a:lnTo>
                    <a:lnTo>
                      <a:pt x="1793235" y="496887"/>
                    </a:lnTo>
                    <a:lnTo>
                      <a:pt x="1789603" y="488042"/>
                    </a:lnTo>
                    <a:lnTo>
                      <a:pt x="1785290" y="479651"/>
                    </a:lnTo>
                    <a:lnTo>
                      <a:pt x="1780751" y="471260"/>
                    </a:lnTo>
                    <a:lnTo>
                      <a:pt x="1775530" y="463550"/>
                    </a:lnTo>
                    <a:lnTo>
                      <a:pt x="1769855" y="456066"/>
                    </a:lnTo>
                    <a:lnTo>
                      <a:pt x="1763727" y="448582"/>
                    </a:lnTo>
                    <a:lnTo>
                      <a:pt x="1757144" y="441551"/>
                    </a:lnTo>
                    <a:lnTo>
                      <a:pt x="1749880" y="434975"/>
                    </a:lnTo>
                    <a:lnTo>
                      <a:pt x="1742163" y="428851"/>
                    </a:lnTo>
                    <a:lnTo>
                      <a:pt x="1734218" y="422501"/>
                    </a:lnTo>
                    <a:lnTo>
                      <a:pt x="1725366" y="416832"/>
                    </a:lnTo>
                    <a:lnTo>
                      <a:pt x="1716286" y="411162"/>
                    </a:lnTo>
                    <a:lnTo>
                      <a:pt x="1706753" y="406173"/>
                    </a:lnTo>
                    <a:lnTo>
                      <a:pt x="1696766" y="401184"/>
                    </a:lnTo>
                    <a:lnTo>
                      <a:pt x="1685870" y="396421"/>
                    </a:lnTo>
                    <a:lnTo>
                      <a:pt x="1674748" y="392339"/>
                    </a:lnTo>
                    <a:lnTo>
                      <a:pt x="1663172" y="388257"/>
                    </a:lnTo>
                    <a:lnTo>
                      <a:pt x="1651141" y="384628"/>
                    </a:lnTo>
                    <a:lnTo>
                      <a:pt x="1638430" y="381000"/>
                    </a:lnTo>
                    <a:lnTo>
                      <a:pt x="1625492" y="378051"/>
                    </a:lnTo>
                    <a:lnTo>
                      <a:pt x="1611873" y="375103"/>
                    </a:lnTo>
                    <a:lnTo>
                      <a:pt x="1597573" y="372835"/>
                    </a:lnTo>
                    <a:lnTo>
                      <a:pt x="1583273" y="370567"/>
                    </a:lnTo>
                    <a:lnTo>
                      <a:pt x="1568064" y="368753"/>
                    </a:lnTo>
                    <a:lnTo>
                      <a:pt x="1552402" y="366939"/>
                    </a:lnTo>
                    <a:lnTo>
                      <a:pt x="1552402" y="303439"/>
                    </a:lnTo>
                    <a:lnTo>
                      <a:pt x="1426198" y="303439"/>
                    </a:lnTo>
                    <a:close/>
                    <a:moveTo>
                      <a:pt x="535927" y="54918"/>
                    </a:moveTo>
                    <a:lnTo>
                      <a:pt x="533661" y="55599"/>
                    </a:lnTo>
                    <a:lnTo>
                      <a:pt x="531395" y="56053"/>
                    </a:lnTo>
                    <a:lnTo>
                      <a:pt x="529356" y="56734"/>
                    </a:lnTo>
                    <a:lnTo>
                      <a:pt x="527543" y="57868"/>
                    </a:lnTo>
                    <a:lnTo>
                      <a:pt x="525730" y="59003"/>
                    </a:lnTo>
                    <a:lnTo>
                      <a:pt x="523918" y="60365"/>
                    </a:lnTo>
                    <a:lnTo>
                      <a:pt x="522331" y="61953"/>
                    </a:lnTo>
                    <a:lnTo>
                      <a:pt x="520745" y="63542"/>
                    </a:lnTo>
                    <a:lnTo>
                      <a:pt x="519385" y="65584"/>
                    </a:lnTo>
                    <a:lnTo>
                      <a:pt x="518479" y="67400"/>
                    </a:lnTo>
                    <a:lnTo>
                      <a:pt x="517346" y="69442"/>
                    </a:lnTo>
                    <a:lnTo>
                      <a:pt x="516666" y="71711"/>
                    </a:lnTo>
                    <a:lnTo>
                      <a:pt x="516213" y="73754"/>
                    </a:lnTo>
                    <a:lnTo>
                      <a:pt x="515533" y="76477"/>
                    </a:lnTo>
                    <a:lnTo>
                      <a:pt x="515533" y="78746"/>
                    </a:lnTo>
                    <a:lnTo>
                      <a:pt x="515533" y="268917"/>
                    </a:lnTo>
                    <a:lnTo>
                      <a:pt x="515533" y="271414"/>
                    </a:lnTo>
                    <a:lnTo>
                      <a:pt x="516213" y="273910"/>
                    </a:lnTo>
                    <a:lnTo>
                      <a:pt x="516666" y="276179"/>
                    </a:lnTo>
                    <a:lnTo>
                      <a:pt x="517346" y="278222"/>
                    </a:lnTo>
                    <a:lnTo>
                      <a:pt x="518479" y="280264"/>
                    </a:lnTo>
                    <a:lnTo>
                      <a:pt x="519385" y="282307"/>
                    </a:lnTo>
                    <a:lnTo>
                      <a:pt x="520745" y="284122"/>
                    </a:lnTo>
                    <a:lnTo>
                      <a:pt x="522331" y="285711"/>
                    </a:lnTo>
                    <a:lnTo>
                      <a:pt x="523918" y="287299"/>
                    </a:lnTo>
                    <a:lnTo>
                      <a:pt x="525730" y="288888"/>
                    </a:lnTo>
                    <a:lnTo>
                      <a:pt x="527543" y="289795"/>
                    </a:lnTo>
                    <a:lnTo>
                      <a:pt x="529356" y="290930"/>
                    </a:lnTo>
                    <a:lnTo>
                      <a:pt x="531395" y="291611"/>
                    </a:lnTo>
                    <a:lnTo>
                      <a:pt x="533661" y="292065"/>
                    </a:lnTo>
                    <a:lnTo>
                      <a:pt x="535927" y="292746"/>
                    </a:lnTo>
                    <a:lnTo>
                      <a:pt x="537967" y="292746"/>
                    </a:lnTo>
                    <a:lnTo>
                      <a:pt x="540460" y="292746"/>
                    </a:lnTo>
                    <a:lnTo>
                      <a:pt x="542726" y="292065"/>
                    </a:lnTo>
                    <a:lnTo>
                      <a:pt x="544992" y="291611"/>
                    </a:lnTo>
                    <a:lnTo>
                      <a:pt x="547031" y="290930"/>
                    </a:lnTo>
                    <a:lnTo>
                      <a:pt x="548844" y="289795"/>
                    </a:lnTo>
                    <a:lnTo>
                      <a:pt x="550884" y="288888"/>
                    </a:lnTo>
                    <a:lnTo>
                      <a:pt x="552470" y="287299"/>
                    </a:lnTo>
                    <a:lnTo>
                      <a:pt x="554283" y="285711"/>
                    </a:lnTo>
                    <a:lnTo>
                      <a:pt x="555642" y="284122"/>
                    </a:lnTo>
                    <a:lnTo>
                      <a:pt x="556775" y="282307"/>
                    </a:lnTo>
                    <a:lnTo>
                      <a:pt x="558135" y="280264"/>
                    </a:lnTo>
                    <a:lnTo>
                      <a:pt x="558815" y="278222"/>
                    </a:lnTo>
                    <a:lnTo>
                      <a:pt x="559721" y="276179"/>
                    </a:lnTo>
                    <a:lnTo>
                      <a:pt x="560174" y="273910"/>
                    </a:lnTo>
                    <a:lnTo>
                      <a:pt x="560628" y="271414"/>
                    </a:lnTo>
                    <a:lnTo>
                      <a:pt x="560628" y="268917"/>
                    </a:lnTo>
                    <a:lnTo>
                      <a:pt x="560628" y="78746"/>
                    </a:lnTo>
                    <a:lnTo>
                      <a:pt x="560628" y="76477"/>
                    </a:lnTo>
                    <a:lnTo>
                      <a:pt x="560174" y="73754"/>
                    </a:lnTo>
                    <a:lnTo>
                      <a:pt x="559721" y="71711"/>
                    </a:lnTo>
                    <a:lnTo>
                      <a:pt x="558815" y="69442"/>
                    </a:lnTo>
                    <a:lnTo>
                      <a:pt x="558135" y="67400"/>
                    </a:lnTo>
                    <a:lnTo>
                      <a:pt x="556775" y="65584"/>
                    </a:lnTo>
                    <a:lnTo>
                      <a:pt x="555642" y="63542"/>
                    </a:lnTo>
                    <a:lnTo>
                      <a:pt x="554283" y="61953"/>
                    </a:lnTo>
                    <a:lnTo>
                      <a:pt x="552470" y="60365"/>
                    </a:lnTo>
                    <a:lnTo>
                      <a:pt x="550884" y="59003"/>
                    </a:lnTo>
                    <a:lnTo>
                      <a:pt x="548844" y="57868"/>
                    </a:lnTo>
                    <a:lnTo>
                      <a:pt x="547031" y="56734"/>
                    </a:lnTo>
                    <a:lnTo>
                      <a:pt x="544992" y="56053"/>
                    </a:lnTo>
                    <a:lnTo>
                      <a:pt x="542726" y="55599"/>
                    </a:lnTo>
                    <a:lnTo>
                      <a:pt x="540460" y="54918"/>
                    </a:lnTo>
                    <a:lnTo>
                      <a:pt x="537967" y="54918"/>
                    </a:lnTo>
                    <a:lnTo>
                      <a:pt x="535927" y="54918"/>
                    </a:lnTo>
                    <a:close/>
                    <a:moveTo>
                      <a:pt x="397017" y="54918"/>
                    </a:moveTo>
                    <a:lnTo>
                      <a:pt x="394977" y="55599"/>
                    </a:lnTo>
                    <a:lnTo>
                      <a:pt x="392711" y="56053"/>
                    </a:lnTo>
                    <a:lnTo>
                      <a:pt x="390672" y="56734"/>
                    </a:lnTo>
                    <a:lnTo>
                      <a:pt x="388633" y="57868"/>
                    </a:lnTo>
                    <a:lnTo>
                      <a:pt x="386820" y="59003"/>
                    </a:lnTo>
                    <a:lnTo>
                      <a:pt x="385007" y="60365"/>
                    </a:lnTo>
                    <a:lnTo>
                      <a:pt x="383420" y="61953"/>
                    </a:lnTo>
                    <a:lnTo>
                      <a:pt x="382061" y="63542"/>
                    </a:lnTo>
                    <a:lnTo>
                      <a:pt x="380928" y="65584"/>
                    </a:lnTo>
                    <a:lnTo>
                      <a:pt x="379568" y="67400"/>
                    </a:lnTo>
                    <a:lnTo>
                      <a:pt x="378435" y="69442"/>
                    </a:lnTo>
                    <a:lnTo>
                      <a:pt x="377982" y="71711"/>
                    </a:lnTo>
                    <a:lnTo>
                      <a:pt x="377302" y="73754"/>
                    </a:lnTo>
                    <a:lnTo>
                      <a:pt x="376849" y="76477"/>
                    </a:lnTo>
                    <a:lnTo>
                      <a:pt x="376849" y="78746"/>
                    </a:lnTo>
                    <a:lnTo>
                      <a:pt x="376849" y="268917"/>
                    </a:lnTo>
                    <a:lnTo>
                      <a:pt x="376849" y="271414"/>
                    </a:lnTo>
                    <a:lnTo>
                      <a:pt x="377302" y="273910"/>
                    </a:lnTo>
                    <a:lnTo>
                      <a:pt x="377982" y="276179"/>
                    </a:lnTo>
                    <a:lnTo>
                      <a:pt x="378435" y="278222"/>
                    </a:lnTo>
                    <a:lnTo>
                      <a:pt x="379568" y="280264"/>
                    </a:lnTo>
                    <a:lnTo>
                      <a:pt x="380928" y="282307"/>
                    </a:lnTo>
                    <a:lnTo>
                      <a:pt x="382061" y="284122"/>
                    </a:lnTo>
                    <a:lnTo>
                      <a:pt x="383420" y="285711"/>
                    </a:lnTo>
                    <a:lnTo>
                      <a:pt x="385007" y="287299"/>
                    </a:lnTo>
                    <a:lnTo>
                      <a:pt x="386820" y="288888"/>
                    </a:lnTo>
                    <a:lnTo>
                      <a:pt x="388633" y="289795"/>
                    </a:lnTo>
                    <a:lnTo>
                      <a:pt x="390672" y="290930"/>
                    </a:lnTo>
                    <a:lnTo>
                      <a:pt x="392711" y="291611"/>
                    </a:lnTo>
                    <a:lnTo>
                      <a:pt x="394977" y="292065"/>
                    </a:lnTo>
                    <a:lnTo>
                      <a:pt x="397017" y="292746"/>
                    </a:lnTo>
                    <a:lnTo>
                      <a:pt x="399283" y="292746"/>
                    </a:lnTo>
                    <a:lnTo>
                      <a:pt x="401776" y="292746"/>
                    </a:lnTo>
                    <a:lnTo>
                      <a:pt x="404042" y="292065"/>
                    </a:lnTo>
                    <a:lnTo>
                      <a:pt x="406081" y="291611"/>
                    </a:lnTo>
                    <a:lnTo>
                      <a:pt x="408121" y="290930"/>
                    </a:lnTo>
                    <a:lnTo>
                      <a:pt x="410160" y="289795"/>
                    </a:lnTo>
                    <a:lnTo>
                      <a:pt x="411973" y="288888"/>
                    </a:lnTo>
                    <a:lnTo>
                      <a:pt x="413786" y="287299"/>
                    </a:lnTo>
                    <a:lnTo>
                      <a:pt x="415372" y="285711"/>
                    </a:lnTo>
                    <a:lnTo>
                      <a:pt x="416959" y="284122"/>
                    </a:lnTo>
                    <a:lnTo>
                      <a:pt x="418092" y="282307"/>
                    </a:lnTo>
                    <a:lnTo>
                      <a:pt x="419225" y="280264"/>
                    </a:lnTo>
                    <a:lnTo>
                      <a:pt x="420358" y="278222"/>
                    </a:lnTo>
                    <a:lnTo>
                      <a:pt x="421037" y="276179"/>
                    </a:lnTo>
                    <a:lnTo>
                      <a:pt x="421491" y="273910"/>
                    </a:lnTo>
                    <a:lnTo>
                      <a:pt x="421717" y="271414"/>
                    </a:lnTo>
                    <a:lnTo>
                      <a:pt x="422170" y="268917"/>
                    </a:lnTo>
                    <a:lnTo>
                      <a:pt x="422170" y="78746"/>
                    </a:lnTo>
                    <a:lnTo>
                      <a:pt x="421717" y="76477"/>
                    </a:lnTo>
                    <a:lnTo>
                      <a:pt x="421491" y="73754"/>
                    </a:lnTo>
                    <a:lnTo>
                      <a:pt x="421037" y="71711"/>
                    </a:lnTo>
                    <a:lnTo>
                      <a:pt x="420358" y="69442"/>
                    </a:lnTo>
                    <a:lnTo>
                      <a:pt x="419225" y="67400"/>
                    </a:lnTo>
                    <a:lnTo>
                      <a:pt x="418092" y="65584"/>
                    </a:lnTo>
                    <a:lnTo>
                      <a:pt x="416959" y="63542"/>
                    </a:lnTo>
                    <a:lnTo>
                      <a:pt x="415372" y="61953"/>
                    </a:lnTo>
                    <a:lnTo>
                      <a:pt x="413786" y="60365"/>
                    </a:lnTo>
                    <a:lnTo>
                      <a:pt x="411973" y="59003"/>
                    </a:lnTo>
                    <a:lnTo>
                      <a:pt x="410160" y="57868"/>
                    </a:lnTo>
                    <a:lnTo>
                      <a:pt x="408121" y="56734"/>
                    </a:lnTo>
                    <a:lnTo>
                      <a:pt x="406081" y="56053"/>
                    </a:lnTo>
                    <a:lnTo>
                      <a:pt x="404042" y="55599"/>
                    </a:lnTo>
                    <a:lnTo>
                      <a:pt x="401776" y="54918"/>
                    </a:lnTo>
                    <a:lnTo>
                      <a:pt x="399283" y="54918"/>
                    </a:lnTo>
                    <a:lnTo>
                      <a:pt x="397017" y="54918"/>
                    </a:lnTo>
                    <a:close/>
                    <a:moveTo>
                      <a:pt x="259466" y="54918"/>
                    </a:moveTo>
                    <a:lnTo>
                      <a:pt x="257200" y="55599"/>
                    </a:lnTo>
                    <a:lnTo>
                      <a:pt x="255161" y="56053"/>
                    </a:lnTo>
                    <a:lnTo>
                      <a:pt x="252895" y="56734"/>
                    </a:lnTo>
                    <a:lnTo>
                      <a:pt x="250855" y="57868"/>
                    </a:lnTo>
                    <a:lnTo>
                      <a:pt x="249042" y="59003"/>
                    </a:lnTo>
                    <a:lnTo>
                      <a:pt x="247229" y="60365"/>
                    </a:lnTo>
                    <a:lnTo>
                      <a:pt x="245870" y="61953"/>
                    </a:lnTo>
                    <a:lnTo>
                      <a:pt x="244283" y="63542"/>
                    </a:lnTo>
                    <a:lnTo>
                      <a:pt x="242924" y="65584"/>
                    </a:lnTo>
                    <a:lnTo>
                      <a:pt x="242017" y="67400"/>
                    </a:lnTo>
                    <a:lnTo>
                      <a:pt x="240884" y="69442"/>
                    </a:lnTo>
                    <a:lnTo>
                      <a:pt x="240204" y="71711"/>
                    </a:lnTo>
                    <a:lnTo>
                      <a:pt x="239524" y="73754"/>
                    </a:lnTo>
                    <a:lnTo>
                      <a:pt x="239298" y="76477"/>
                    </a:lnTo>
                    <a:lnTo>
                      <a:pt x="239071" y="78746"/>
                    </a:lnTo>
                    <a:lnTo>
                      <a:pt x="239071" y="268917"/>
                    </a:lnTo>
                    <a:lnTo>
                      <a:pt x="239298" y="271414"/>
                    </a:lnTo>
                    <a:lnTo>
                      <a:pt x="239524" y="273910"/>
                    </a:lnTo>
                    <a:lnTo>
                      <a:pt x="240204" y="276179"/>
                    </a:lnTo>
                    <a:lnTo>
                      <a:pt x="240884" y="278222"/>
                    </a:lnTo>
                    <a:lnTo>
                      <a:pt x="242017" y="280264"/>
                    </a:lnTo>
                    <a:lnTo>
                      <a:pt x="242924" y="282307"/>
                    </a:lnTo>
                    <a:lnTo>
                      <a:pt x="244283" y="284122"/>
                    </a:lnTo>
                    <a:lnTo>
                      <a:pt x="245870" y="285711"/>
                    </a:lnTo>
                    <a:lnTo>
                      <a:pt x="247229" y="287299"/>
                    </a:lnTo>
                    <a:lnTo>
                      <a:pt x="249042" y="288888"/>
                    </a:lnTo>
                    <a:lnTo>
                      <a:pt x="250855" y="289795"/>
                    </a:lnTo>
                    <a:lnTo>
                      <a:pt x="252895" y="290930"/>
                    </a:lnTo>
                    <a:lnTo>
                      <a:pt x="255161" y="291611"/>
                    </a:lnTo>
                    <a:lnTo>
                      <a:pt x="257200" y="292065"/>
                    </a:lnTo>
                    <a:lnTo>
                      <a:pt x="259466" y="292746"/>
                    </a:lnTo>
                    <a:lnTo>
                      <a:pt x="261732" y="292746"/>
                    </a:lnTo>
                    <a:lnTo>
                      <a:pt x="263998" y="292746"/>
                    </a:lnTo>
                    <a:lnTo>
                      <a:pt x="266491" y="292065"/>
                    </a:lnTo>
                    <a:lnTo>
                      <a:pt x="268530" y="291611"/>
                    </a:lnTo>
                    <a:lnTo>
                      <a:pt x="270570" y="290930"/>
                    </a:lnTo>
                    <a:lnTo>
                      <a:pt x="272609" y="289795"/>
                    </a:lnTo>
                    <a:lnTo>
                      <a:pt x="274422" y="288888"/>
                    </a:lnTo>
                    <a:lnTo>
                      <a:pt x="276235" y="287299"/>
                    </a:lnTo>
                    <a:lnTo>
                      <a:pt x="277821" y="285711"/>
                    </a:lnTo>
                    <a:lnTo>
                      <a:pt x="278954" y="284122"/>
                    </a:lnTo>
                    <a:lnTo>
                      <a:pt x="280314" y="282307"/>
                    </a:lnTo>
                    <a:lnTo>
                      <a:pt x="281674" y="280264"/>
                    </a:lnTo>
                    <a:lnTo>
                      <a:pt x="282580" y="278222"/>
                    </a:lnTo>
                    <a:lnTo>
                      <a:pt x="283487" y="276179"/>
                    </a:lnTo>
                    <a:lnTo>
                      <a:pt x="283940" y="273910"/>
                    </a:lnTo>
                    <a:lnTo>
                      <a:pt x="284166" y="271414"/>
                    </a:lnTo>
                    <a:lnTo>
                      <a:pt x="284166" y="268917"/>
                    </a:lnTo>
                    <a:lnTo>
                      <a:pt x="284166" y="78746"/>
                    </a:lnTo>
                    <a:lnTo>
                      <a:pt x="284166" y="76477"/>
                    </a:lnTo>
                    <a:lnTo>
                      <a:pt x="283940" y="73754"/>
                    </a:lnTo>
                    <a:lnTo>
                      <a:pt x="283487" y="71711"/>
                    </a:lnTo>
                    <a:lnTo>
                      <a:pt x="282580" y="69442"/>
                    </a:lnTo>
                    <a:lnTo>
                      <a:pt x="281674" y="67400"/>
                    </a:lnTo>
                    <a:lnTo>
                      <a:pt x="280314" y="65584"/>
                    </a:lnTo>
                    <a:lnTo>
                      <a:pt x="278954" y="63542"/>
                    </a:lnTo>
                    <a:lnTo>
                      <a:pt x="277821" y="61953"/>
                    </a:lnTo>
                    <a:lnTo>
                      <a:pt x="276235" y="60365"/>
                    </a:lnTo>
                    <a:lnTo>
                      <a:pt x="274422" y="59003"/>
                    </a:lnTo>
                    <a:lnTo>
                      <a:pt x="272609" y="57868"/>
                    </a:lnTo>
                    <a:lnTo>
                      <a:pt x="270570" y="56734"/>
                    </a:lnTo>
                    <a:lnTo>
                      <a:pt x="268530" y="56053"/>
                    </a:lnTo>
                    <a:lnTo>
                      <a:pt x="266491" y="55599"/>
                    </a:lnTo>
                    <a:lnTo>
                      <a:pt x="263998" y="54918"/>
                    </a:lnTo>
                    <a:lnTo>
                      <a:pt x="261732" y="54918"/>
                    </a:lnTo>
                    <a:lnTo>
                      <a:pt x="259466" y="54918"/>
                    </a:lnTo>
                    <a:close/>
                    <a:moveTo>
                      <a:pt x="120782" y="54918"/>
                    </a:moveTo>
                    <a:lnTo>
                      <a:pt x="118516" y="55599"/>
                    </a:lnTo>
                    <a:lnTo>
                      <a:pt x="116476" y="56053"/>
                    </a:lnTo>
                    <a:lnTo>
                      <a:pt x="113984" y="56734"/>
                    </a:lnTo>
                    <a:lnTo>
                      <a:pt x="112171" y="57868"/>
                    </a:lnTo>
                    <a:lnTo>
                      <a:pt x="110585" y="59003"/>
                    </a:lnTo>
                    <a:lnTo>
                      <a:pt x="108772" y="60365"/>
                    </a:lnTo>
                    <a:lnTo>
                      <a:pt x="107185" y="61953"/>
                    </a:lnTo>
                    <a:lnTo>
                      <a:pt x="105599" y="63542"/>
                    </a:lnTo>
                    <a:lnTo>
                      <a:pt x="104240" y="65584"/>
                    </a:lnTo>
                    <a:lnTo>
                      <a:pt x="103333" y="67400"/>
                    </a:lnTo>
                    <a:lnTo>
                      <a:pt x="102200" y="69442"/>
                    </a:lnTo>
                    <a:lnTo>
                      <a:pt x="101520" y="71711"/>
                    </a:lnTo>
                    <a:lnTo>
                      <a:pt x="100841" y="73754"/>
                    </a:lnTo>
                    <a:lnTo>
                      <a:pt x="100614" y="76477"/>
                    </a:lnTo>
                    <a:lnTo>
                      <a:pt x="100387" y="78746"/>
                    </a:lnTo>
                    <a:lnTo>
                      <a:pt x="100387" y="268917"/>
                    </a:lnTo>
                    <a:lnTo>
                      <a:pt x="100614" y="271414"/>
                    </a:lnTo>
                    <a:lnTo>
                      <a:pt x="100841" y="273910"/>
                    </a:lnTo>
                    <a:lnTo>
                      <a:pt x="101520" y="276179"/>
                    </a:lnTo>
                    <a:lnTo>
                      <a:pt x="102200" y="278222"/>
                    </a:lnTo>
                    <a:lnTo>
                      <a:pt x="103333" y="280264"/>
                    </a:lnTo>
                    <a:lnTo>
                      <a:pt x="104240" y="282307"/>
                    </a:lnTo>
                    <a:lnTo>
                      <a:pt x="105599" y="284122"/>
                    </a:lnTo>
                    <a:lnTo>
                      <a:pt x="107185" y="285711"/>
                    </a:lnTo>
                    <a:lnTo>
                      <a:pt x="108772" y="287299"/>
                    </a:lnTo>
                    <a:lnTo>
                      <a:pt x="110585" y="288888"/>
                    </a:lnTo>
                    <a:lnTo>
                      <a:pt x="112171" y="289795"/>
                    </a:lnTo>
                    <a:lnTo>
                      <a:pt x="113984" y="290930"/>
                    </a:lnTo>
                    <a:lnTo>
                      <a:pt x="116476" y="291611"/>
                    </a:lnTo>
                    <a:lnTo>
                      <a:pt x="118516" y="292065"/>
                    </a:lnTo>
                    <a:lnTo>
                      <a:pt x="120782" y="292746"/>
                    </a:lnTo>
                    <a:lnTo>
                      <a:pt x="123048" y="292746"/>
                    </a:lnTo>
                    <a:lnTo>
                      <a:pt x="125314" y="292746"/>
                    </a:lnTo>
                    <a:lnTo>
                      <a:pt x="127580" y="292065"/>
                    </a:lnTo>
                    <a:lnTo>
                      <a:pt x="129846" y="291611"/>
                    </a:lnTo>
                    <a:lnTo>
                      <a:pt x="131886" y="290930"/>
                    </a:lnTo>
                    <a:lnTo>
                      <a:pt x="133699" y="289795"/>
                    </a:lnTo>
                    <a:lnTo>
                      <a:pt x="135738" y="288888"/>
                    </a:lnTo>
                    <a:lnTo>
                      <a:pt x="137325" y="287299"/>
                    </a:lnTo>
                    <a:lnTo>
                      <a:pt x="139137" y="285711"/>
                    </a:lnTo>
                    <a:lnTo>
                      <a:pt x="140270" y="284122"/>
                    </a:lnTo>
                    <a:lnTo>
                      <a:pt x="141630" y="282307"/>
                    </a:lnTo>
                    <a:lnTo>
                      <a:pt x="142990" y="280264"/>
                    </a:lnTo>
                    <a:lnTo>
                      <a:pt x="143669" y="278222"/>
                    </a:lnTo>
                    <a:lnTo>
                      <a:pt x="144576" y="276179"/>
                    </a:lnTo>
                    <a:lnTo>
                      <a:pt x="145029" y="273910"/>
                    </a:lnTo>
                    <a:lnTo>
                      <a:pt x="145482" y="271414"/>
                    </a:lnTo>
                    <a:lnTo>
                      <a:pt x="145482" y="268917"/>
                    </a:lnTo>
                    <a:lnTo>
                      <a:pt x="145482" y="78746"/>
                    </a:lnTo>
                    <a:lnTo>
                      <a:pt x="145482" y="76477"/>
                    </a:lnTo>
                    <a:lnTo>
                      <a:pt x="145029" y="73754"/>
                    </a:lnTo>
                    <a:lnTo>
                      <a:pt x="144576" y="71711"/>
                    </a:lnTo>
                    <a:lnTo>
                      <a:pt x="143669" y="69442"/>
                    </a:lnTo>
                    <a:lnTo>
                      <a:pt x="142990" y="67400"/>
                    </a:lnTo>
                    <a:lnTo>
                      <a:pt x="141630" y="65584"/>
                    </a:lnTo>
                    <a:lnTo>
                      <a:pt x="140270" y="63542"/>
                    </a:lnTo>
                    <a:lnTo>
                      <a:pt x="139137" y="61953"/>
                    </a:lnTo>
                    <a:lnTo>
                      <a:pt x="137325" y="60365"/>
                    </a:lnTo>
                    <a:lnTo>
                      <a:pt x="135738" y="59003"/>
                    </a:lnTo>
                    <a:lnTo>
                      <a:pt x="133699" y="57868"/>
                    </a:lnTo>
                    <a:lnTo>
                      <a:pt x="131886" y="56734"/>
                    </a:lnTo>
                    <a:lnTo>
                      <a:pt x="129846" y="56053"/>
                    </a:lnTo>
                    <a:lnTo>
                      <a:pt x="127580" y="55599"/>
                    </a:lnTo>
                    <a:lnTo>
                      <a:pt x="125314" y="54918"/>
                    </a:lnTo>
                    <a:lnTo>
                      <a:pt x="123048" y="54918"/>
                    </a:lnTo>
                    <a:lnTo>
                      <a:pt x="120782" y="54918"/>
                    </a:lnTo>
                    <a:close/>
                    <a:moveTo>
                      <a:pt x="1491343" y="4762"/>
                    </a:moveTo>
                    <a:lnTo>
                      <a:pt x="1511091" y="4989"/>
                    </a:lnTo>
                    <a:lnTo>
                      <a:pt x="1531066" y="5896"/>
                    </a:lnTo>
                    <a:lnTo>
                      <a:pt x="1550586" y="7030"/>
                    </a:lnTo>
                    <a:lnTo>
                      <a:pt x="1570334" y="8617"/>
                    </a:lnTo>
                    <a:lnTo>
                      <a:pt x="1589628" y="11112"/>
                    </a:lnTo>
                    <a:lnTo>
                      <a:pt x="1608695" y="13607"/>
                    </a:lnTo>
                    <a:lnTo>
                      <a:pt x="1627762" y="17009"/>
                    </a:lnTo>
                    <a:lnTo>
                      <a:pt x="1646602" y="20637"/>
                    </a:lnTo>
                    <a:lnTo>
                      <a:pt x="1665442" y="24492"/>
                    </a:lnTo>
                    <a:lnTo>
                      <a:pt x="1683827" y="29028"/>
                    </a:lnTo>
                    <a:lnTo>
                      <a:pt x="1702440" y="34017"/>
                    </a:lnTo>
                    <a:lnTo>
                      <a:pt x="1720599" y="39460"/>
                    </a:lnTo>
                    <a:lnTo>
                      <a:pt x="1738531" y="45357"/>
                    </a:lnTo>
                    <a:lnTo>
                      <a:pt x="1756463" y="51480"/>
                    </a:lnTo>
                    <a:lnTo>
                      <a:pt x="1773941" y="58284"/>
                    </a:lnTo>
                    <a:lnTo>
                      <a:pt x="1791192" y="65314"/>
                    </a:lnTo>
                    <a:lnTo>
                      <a:pt x="1808670" y="72798"/>
                    </a:lnTo>
                    <a:lnTo>
                      <a:pt x="1825694" y="80735"/>
                    </a:lnTo>
                    <a:lnTo>
                      <a:pt x="1842037" y="89126"/>
                    </a:lnTo>
                    <a:lnTo>
                      <a:pt x="1858607" y="97744"/>
                    </a:lnTo>
                    <a:lnTo>
                      <a:pt x="1874950" y="106589"/>
                    </a:lnTo>
                    <a:lnTo>
                      <a:pt x="1890839" y="116114"/>
                    </a:lnTo>
                    <a:lnTo>
                      <a:pt x="1906728" y="126092"/>
                    </a:lnTo>
                    <a:lnTo>
                      <a:pt x="1922390" y="136298"/>
                    </a:lnTo>
                    <a:lnTo>
                      <a:pt x="1937598" y="146957"/>
                    </a:lnTo>
                    <a:lnTo>
                      <a:pt x="1952579" y="157842"/>
                    </a:lnTo>
                    <a:lnTo>
                      <a:pt x="1967333" y="169182"/>
                    </a:lnTo>
                    <a:lnTo>
                      <a:pt x="1981633" y="180748"/>
                    </a:lnTo>
                    <a:lnTo>
                      <a:pt x="1995706" y="192541"/>
                    </a:lnTo>
                    <a:lnTo>
                      <a:pt x="2009553" y="204560"/>
                    </a:lnTo>
                    <a:lnTo>
                      <a:pt x="2023172" y="217260"/>
                    </a:lnTo>
                    <a:lnTo>
                      <a:pt x="2036337" y="230187"/>
                    </a:lnTo>
                    <a:lnTo>
                      <a:pt x="2049048" y="243567"/>
                    </a:lnTo>
                    <a:lnTo>
                      <a:pt x="2061759" y="256948"/>
                    </a:lnTo>
                    <a:lnTo>
                      <a:pt x="2074244" y="271009"/>
                    </a:lnTo>
                    <a:lnTo>
                      <a:pt x="2086047" y="284842"/>
                    </a:lnTo>
                    <a:lnTo>
                      <a:pt x="2097623" y="299357"/>
                    </a:lnTo>
                    <a:lnTo>
                      <a:pt x="2108973" y="314098"/>
                    </a:lnTo>
                    <a:lnTo>
                      <a:pt x="2119868" y="329066"/>
                    </a:lnTo>
                    <a:lnTo>
                      <a:pt x="2130536" y="344260"/>
                    </a:lnTo>
                    <a:lnTo>
                      <a:pt x="2140524" y="359682"/>
                    </a:lnTo>
                    <a:lnTo>
                      <a:pt x="2150511" y="375330"/>
                    </a:lnTo>
                    <a:lnTo>
                      <a:pt x="2159817" y="391432"/>
                    </a:lnTo>
                    <a:lnTo>
                      <a:pt x="2168897" y="407534"/>
                    </a:lnTo>
                    <a:lnTo>
                      <a:pt x="2177749" y="424089"/>
                    </a:lnTo>
                    <a:lnTo>
                      <a:pt x="2185921" y="440871"/>
                    </a:lnTo>
                    <a:lnTo>
                      <a:pt x="2194092" y="457880"/>
                    </a:lnTo>
                    <a:lnTo>
                      <a:pt x="2201356" y="474889"/>
                    </a:lnTo>
                    <a:lnTo>
                      <a:pt x="2208619" y="492351"/>
                    </a:lnTo>
                    <a:lnTo>
                      <a:pt x="2215429" y="510041"/>
                    </a:lnTo>
                    <a:lnTo>
                      <a:pt x="2221558" y="527730"/>
                    </a:lnTo>
                    <a:lnTo>
                      <a:pt x="2227459" y="545873"/>
                    </a:lnTo>
                    <a:lnTo>
                      <a:pt x="2232680" y="563789"/>
                    </a:lnTo>
                    <a:lnTo>
                      <a:pt x="2237901" y="582159"/>
                    </a:lnTo>
                    <a:lnTo>
                      <a:pt x="2242213" y="600755"/>
                    </a:lnTo>
                    <a:lnTo>
                      <a:pt x="2246299" y="619578"/>
                    </a:lnTo>
                    <a:lnTo>
                      <a:pt x="2249931" y="638401"/>
                    </a:lnTo>
                    <a:lnTo>
                      <a:pt x="2253109" y="657451"/>
                    </a:lnTo>
                    <a:lnTo>
                      <a:pt x="2255833" y="676501"/>
                    </a:lnTo>
                    <a:lnTo>
                      <a:pt x="2258102" y="696005"/>
                    </a:lnTo>
                    <a:lnTo>
                      <a:pt x="2259918" y="715509"/>
                    </a:lnTo>
                    <a:lnTo>
                      <a:pt x="2261053" y="735239"/>
                    </a:lnTo>
                    <a:lnTo>
                      <a:pt x="2261961" y="754743"/>
                    </a:lnTo>
                    <a:lnTo>
                      <a:pt x="2262188" y="774473"/>
                    </a:lnTo>
                    <a:lnTo>
                      <a:pt x="2261961" y="794657"/>
                    </a:lnTo>
                    <a:lnTo>
                      <a:pt x="2261053" y="814387"/>
                    </a:lnTo>
                    <a:lnTo>
                      <a:pt x="2259918" y="833891"/>
                    </a:lnTo>
                    <a:lnTo>
                      <a:pt x="2258102" y="853394"/>
                    </a:lnTo>
                    <a:lnTo>
                      <a:pt x="2255833" y="872898"/>
                    </a:lnTo>
                    <a:lnTo>
                      <a:pt x="2253109" y="891948"/>
                    </a:lnTo>
                    <a:lnTo>
                      <a:pt x="2249931" y="910998"/>
                    </a:lnTo>
                    <a:lnTo>
                      <a:pt x="2246299" y="929821"/>
                    </a:lnTo>
                    <a:lnTo>
                      <a:pt x="2242213" y="948644"/>
                    </a:lnTo>
                    <a:lnTo>
                      <a:pt x="2237901" y="967241"/>
                    </a:lnTo>
                    <a:lnTo>
                      <a:pt x="2232680" y="985610"/>
                    </a:lnTo>
                    <a:lnTo>
                      <a:pt x="2227459" y="1003526"/>
                    </a:lnTo>
                    <a:lnTo>
                      <a:pt x="2221558" y="1021669"/>
                    </a:lnTo>
                    <a:lnTo>
                      <a:pt x="2215429" y="1039359"/>
                    </a:lnTo>
                    <a:lnTo>
                      <a:pt x="2208619" y="1057048"/>
                    </a:lnTo>
                    <a:lnTo>
                      <a:pt x="2201356" y="1074510"/>
                    </a:lnTo>
                    <a:lnTo>
                      <a:pt x="2194092" y="1091519"/>
                    </a:lnTo>
                    <a:lnTo>
                      <a:pt x="2185921" y="1108528"/>
                    </a:lnTo>
                    <a:lnTo>
                      <a:pt x="2177749" y="1125310"/>
                    </a:lnTo>
                    <a:lnTo>
                      <a:pt x="2168897" y="1141866"/>
                    </a:lnTo>
                    <a:lnTo>
                      <a:pt x="2159817" y="1157968"/>
                    </a:lnTo>
                    <a:lnTo>
                      <a:pt x="2150511" y="1174069"/>
                    </a:lnTo>
                    <a:lnTo>
                      <a:pt x="2140524" y="1189718"/>
                    </a:lnTo>
                    <a:lnTo>
                      <a:pt x="2130536" y="1205139"/>
                    </a:lnTo>
                    <a:lnTo>
                      <a:pt x="2119868" y="1220560"/>
                    </a:lnTo>
                    <a:lnTo>
                      <a:pt x="2108973" y="1235301"/>
                    </a:lnTo>
                    <a:lnTo>
                      <a:pt x="2097623" y="1250043"/>
                    </a:lnTo>
                    <a:lnTo>
                      <a:pt x="2086047" y="1264557"/>
                    </a:lnTo>
                    <a:lnTo>
                      <a:pt x="2074244" y="1278391"/>
                    </a:lnTo>
                    <a:lnTo>
                      <a:pt x="2061759" y="1292451"/>
                    </a:lnTo>
                    <a:lnTo>
                      <a:pt x="2049048" y="1305832"/>
                    </a:lnTo>
                    <a:lnTo>
                      <a:pt x="2036337" y="1319212"/>
                    </a:lnTo>
                    <a:lnTo>
                      <a:pt x="2023172" y="1332139"/>
                    </a:lnTo>
                    <a:lnTo>
                      <a:pt x="2009553" y="1344385"/>
                    </a:lnTo>
                    <a:lnTo>
                      <a:pt x="1995706" y="1356859"/>
                    </a:lnTo>
                    <a:lnTo>
                      <a:pt x="1981633" y="1368651"/>
                    </a:lnTo>
                    <a:lnTo>
                      <a:pt x="1967333" y="1380444"/>
                    </a:lnTo>
                    <a:lnTo>
                      <a:pt x="1952579" y="1391784"/>
                    </a:lnTo>
                    <a:lnTo>
                      <a:pt x="1937598" y="1402443"/>
                    </a:lnTo>
                    <a:lnTo>
                      <a:pt x="1922390" y="1413101"/>
                    </a:lnTo>
                    <a:lnTo>
                      <a:pt x="1906728" y="1423307"/>
                    </a:lnTo>
                    <a:lnTo>
                      <a:pt x="1890839" y="1433285"/>
                    </a:lnTo>
                    <a:lnTo>
                      <a:pt x="1874950" y="1442584"/>
                    </a:lnTo>
                    <a:lnTo>
                      <a:pt x="1858607" y="1451882"/>
                    </a:lnTo>
                    <a:lnTo>
                      <a:pt x="1842037" y="1460273"/>
                    </a:lnTo>
                    <a:lnTo>
                      <a:pt x="1825694" y="1468891"/>
                    </a:lnTo>
                    <a:lnTo>
                      <a:pt x="1808670" y="1476601"/>
                    </a:lnTo>
                    <a:lnTo>
                      <a:pt x="1791192" y="1484085"/>
                    </a:lnTo>
                    <a:lnTo>
                      <a:pt x="1773941" y="1491116"/>
                    </a:lnTo>
                    <a:lnTo>
                      <a:pt x="1756463" y="1497919"/>
                    </a:lnTo>
                    <a:lnTo>
                      <a:pt x="1738531" y="1504043"/>
                    </a:lnTo>
                    <a:lnTo>
                      <a:pt x="1720599" y="1509939"/>
                    </a:lnTo>
                    <a:lnTo>
                      <a:pt x="1702440" y="1515382"/>
                    </a:lnTo>
                    <a:lnTo>
                      <a:pt x="1683827" y="1520371"/>
                    </a:lnTo>
                    <a:lnTo>
                      <a:pt x="1665442" y="1524907"/>
                    </a:lnTo>
                    <a:lnTo>
                      <a:pt x="1646602" y="1528762"/>
                    </a:lnTo>
                    <a:lnTo>
                      <a:pt x="1627762" y="1532391"/>
                    </a:lnTo>
                    <a:lnTo>
                      <a:pt x="1608695" y="1535793"/>
                    </a:lnTo>
                    <a:lnTo>
                      <a:pt x="1589628" y="1538514"/>
                    </a:lnTo>
                    <a:lnTo>
                      <a:pt x="1570334" y="1540782"/>
                    </a:lnTo>
                    <a:lnTo>
                      <a:pt x="1550586" y="1542369"/>
                    </a:lnTo>
                    <a:lnTo>
                      <a:pt x="1531066" y="1543503"/>
                    </a:lnTo>
                    <a:lnTo>
                      <a:pt x="1511091" y="1544410"/>
                    </a:lnTo>
                    <a:lnTo>
                      <a:pt x="1491343" y="1544637"/>
                    </a:lnTo>
                    <a:lnTo>
                      <a:pt x="1471368" y="1544410"/>
                    </a:lnTo>
                    <a:lnTo>
                      <a:pt x="1451848" y="1543503"/>
                    </a:lnTo>
                    <a:lnTo>
                      <a:pt x="1432100" y="1542369"/>
                    </a:lnTo>
                    <a:lnTo>
                      <a:pt x="1412579" y="1540782"/>
                    </a:lnTo>
                    <a:lnTo>
                      <a:pt x="1393285" y="1538514"/>
                    </a:lnTo>
                    <a:lnTo>
                      <a:pt x="1373991" y="1535793"/>
                    </a:lnTo>
                    <a:lnTo>
                      <a:pt x="1354924" y="1532391"/>
                    </a:lnTo>
                    <a:lnTo>
                      <a:pt x="1336085" y="1528762"/>
                    </a:lnTo>
                    <a:lnTo>
                      <a:pt x="1317245" y="1524907"/>
                    </a:lnTo>
                    <a:lnTo>
                      <a:pt x="1298632" y="1520371"/>
                    </a:lnTo>
                    <a:lnTo>
                      <a:pt x="1280473" y="1515382"/>
                    </a:lnTo>
                    <a:lnTo>
                      <a:pt x="1262087" y="1509939"/>
                    </a:lnTo>
                    <a:lnTo>
                      <a:pt x="1244155" y="1504043"/>
                    </a:lnTo>
                    <a:lnTo>
                      <a:pt x="1226450" y="1497919"/>
                    </a:lnTo>
                    <a:lnTo>
                      <a:pt x="1208972" y="1491116"/>
                    </a:lnTo>
                    <a:lnTo>
                      <a:pt x="1191267" y="1484085"/>
                    </a:lnTo>
                    <a:lnTo>
                      <a:pt x="1174243" y="1476601"/>
                    </a:lnTo>
                    <a:lnTo>
                      <a:pt x="1157219" y="1468891"/>
                    </a:lnTo>
                    <a:lnTo>
                      <a:pt x="1140422" y="1460273"/>
                    </a:lnTo>
                    <a:lnTo>
                      <a:pt x="1123852" y="1451882"/>
                    </a:lnTo>
                    <a:lnTo>
                      <a:pt x="1107736" y="1442584"/>
                    </a:lnTo>
                    <a:lnTo>
                      <a:pt x="1091620" y="1433285"/>
                    </a:lnTo>
                    <a:lnTo>
                      <a:pt x="1075958" y="1423307"/>
                    </a:lnTo>
                    <a:lnTo>
                      <a:pt x="1060523" y="1413101"/>
                    </a:lnTo>
                    <a:lnTo>
                      <a:pt x="1045315" y="1402443"/>
                    </a:lnTo>
                    <a:lnTo>
                      <a:pt x="1030334" y="1391784"/>
                    </a:lnTo>
                    <a:lnTo>
                      <a:pt x="1015580" y="1380444"/>
                    </a:lnTo>
                    <a:lnTo>
                      <a:pt x="1001053" y="1368651"/>
                    </a:lnTo>
                    <a:lnTo>
                      <a:pt x="986753" y="1356859"/>
                    </a:lnTo>
                    <a:lnTo>
                      <a:pt x="973134" y="1344385"/>
                    </a:lnTo>
                    <a:lnTo>
                      <a:pt x="959515" y="1332139"/>
                    </a:lnTo>
                    <a:lnTo>
                      <a:pt x="946349" y="1319212"/>
                    </a:lnTo>
                    <a:lnTo>
                      <a:pt x="933411" y="1305832"/>
                    </a:lnTo>
                    <a:lnTo>
                      <a:pt x="920700" y="1292451"/>
                    </a:lnTo>
                    <a:lnTo>
                      <a:pt x="908670" y="1278391"/>
                    </a:lnTo>
                    <a:lnTo>
                      <a:pt x="896866" y="1264557"/>
                    </a:lnTo>
                    <a:lnTo>
                      <a:pt x="885063" y="1250043"/>
                    </a:lnTo>
                    <a:lnTo>
                      <a:pt x="873714" y="1235301"/>
                    </a:lnTo>
                    <a:lnTo>
                      <a:pt x="863045" y="1220560"/>
                    </a:lnTo>
                    <a:lnTo>
                      <a:pt x="852377" y="1205139"/>
                    </a:lnTo>
                    <a:lnTo>
                      <a:pt x="841936" y="1189718"/>
                    </a:lnTo>
                    <a:lnTo>
                      <a:pt x="832175" y="1174069"/>
                    </a:lnTo>
                    <a:lnTo>
                      <a:pt x="822642" y="1157968"/>
                    </a:lnTo>
                    <a:lnTo>
                      <a:pt x="813562" y="1141866"/>
                    </a:lnTo>
                    <a:lnTo>
                      <a:pt x="804937" y="1125310"/>
                    </a:lnTo>
                    <a:lnTo>
                      <a:pt x="796538" y="1108528"/>
                    </a:lnTo>
                    <a:lnTo>
                      <a:pt x="788821" y="1091519"/>
                    </a:lnTo>
                    <a:lnTo>
                      <a:pt x="781103" y="1074510"/>
                    </a:lnTo>
                    <a:lnTo>
                      <a:pt x="774067" y="1057048"/>
                    </a:lnTo>
                    <a:lnTo>
                      <a:pt x="767484" y="1039359"/>
                    </a:lnTo>
                    <a:lnTo>
                      <a:pt x="761129" y="1021669"/>
                    </a:lnTo>
                    <a:lnTo>
                      <a:pt x="755227" y="1003526"/>
                    </a:lnTo>
                    <a:lnTo>
                      <a:pt x="749779" y="985610"/>
                    </a:lnTo>
                    <a:lnTo>
                      <a:pt x="745013" y="967241"/>
                    </a:lnTo>
                    <a:lnTo>
                      <a:pt x="740246" y="948644"/>
                    </a:lnTo>
                    <a:lnTo>
                      <a:pt x="736160" y="929821"/>
                    </a:lnTo>
                    <a:lnTo>
                      <a:pt x="732528" y="910998"/>
                    </a:lnTo>
                    <a:lnTo>
                      <a:pt x="729578" y="891948"/>
                    </a:lnTo>
                    <a:lnTo>
                      <a:pt x="726854" y="872898"/>
                    </a:lnTo>
                    <a:lnTo>
                      <a:pt x="724584" y="853394"/>
                    </a:lnTo>
                    <a:lnTo>
                      <a:pt x="722995" y="833891"/>
                    </a:lnTo>
                    <a:lnTo>
                      <a:pt x="721633" y="814387"/>
                    </a:lnTo>
                    <a:lnTo>
                      <a:pt x="720952" y="794657"/>
                    </a:lnTo>
                    <a:lnTo>
                      <a:pt x="720725" y="774473"/>
                    </a:lnTo>
                    <a:lnTo>
                      <a:pt x="720952" y="754743"/>
                    </a:lnTo>
                    <a:lnTo>
                      <a:pt x="721633" y="735239"/>
                    </a:lnTo>
                    <a:lnTo>
                      <a:pt x="722995" y="715509"/>
                    </a:lnTo>
                    <a:lnTo>
                      <a:pt x="724584" y="696005"/>
                    </a:lnTo>
                    <a:lnTo>
                      <a:pt x="726854" y="676501"/>
                    </a:lnTo>
                    <a:lnTo>
                      <a:pt x="729578" y="657451"/>
                    </a:lnTo>
                    <a:lnTo>
                      <a:pt x="732528" y="638401"/>
                    </a:lnTo>
                    <a:lnTo>
                      <a:pt x="736160" y="619578"/>
                    </a:lnTo>
                    <a:lnTo>
                      <a:pt x="740246" y="600755"/>
                    </a:lnTo>
                    <a:lnTo>
                      <a:pt x="745013" y="582159"/>
                    </a:lnTo>
                    <a:lnTo>
                      <a:pt x="749779" y="563789"/>
                    </a:lnTo>
                    <a:lnTo>
                      <a:pt x="755227" y="545873"/>
                    </a:lnTo>
                    <a:lnTo>
                      <a:pt x="761129" y="527730"/>
                    </a:lnTo>
                    <a:lnTo>
                      <a:pt x="767484" y="510041"/>
                    </a:lnTo>
                    <a:lnTo>
                      <a:pt x="774067" y="492351"/>
                    </a:lnTo>
                    <a:lnTo>
                      <a:pt x="781103" y="474889"/>
                    </a:lnTo>
                    <a:lnTo>
                      <a:pt x="788821" y="457880"/>
                    </a:lnTo>
                    <a:lnTo>
                      <a:pt x="796538" y="440871"/>
                    </a:lnTo>
                    <a:lnTo>
                      <a:pt x="804937" y="424089"/>
                    </a:lnTo>
                    <a:lnTo>
                      <a:pt x="813562" y="407534"/>
                    </a:lnTo>
                    <a:lnTo>
                      <a:pt x="822642" y="391432"/>
                    </a:lnTo>
                    <a:lnTo>
                      <a:pt x="832175" y="375330"/>
                    </a:lnTo>
                    <a:lnTo>
                      <a:pt x="841936" y="359682"/>
                    </a:lnTo>
                    <a:lnTo>
                      <a:pt x="852377" y="344260"/>
                    </a:lnTo>
                    <a:lnTo>
                      <a:pt x="863045" y="329066"/>
                    </a:lnTo>
                    <a:lnTo>
                      <a:pt x="873714" y="314098"/>
                    </a:lnTo>
                    <a:lnTo>
                      <a:pt x="885063" y="299357"/>
                    </a:lnTo>
                    <a:lnTo>
                      <a:pt x="896866" y="284842"/>
                    </a:lnTo>
                    <a:lnTo>
                      <a:pt x="908670" y="271009"/>
                    </a:lnTo>
                    <a:lnTo>
                      <a:pt x="920700" y="256948"/>
                    </a:lnTo>
                    <a:lnTo>
                      <a:pt x="933411" y="243567"/>
                    </a:lnTo>
                    <a:lnTo>
                      <a:pt x="946349" y="230187"/>
                    </a:lnTo>
                    <a:lnTo>
                      <a:pt x="959515" y="217260"/>
                    </a:lnTo>
                    <a:lnTo>
                      <a:pt x="973134" y="204560"/>
                    </a:lnTo>
                    <a:lnTo>
                      <a:pt x="986753" y="192541"/>
                    </a:lnTo>
                    <a:lnTo>
                      <a:pt x="1001053" y="180748"/>
                    </a:lnTo>
                    <a:lnTo>
                      <a:pt x="1015580" y="169182"/>
                    </a:lnTo>
                    <a:lnTo>
                      <a:pt x="1030334" y="157842"/>
                    </a:lnTo>
                    <a:lnTo>
                      <a:pt x="1045315" y="146957"/>
                    </a:lnTo>
                    <a:lnTo>
                      <a:pt x="1060523" y="136298"/>
                    </a:lnTo>
                    <a:lnTo>
                      <a:pt x="1075958" y="126092"/>
                    </a:lnTo>
                    <a:lnTo>
                      <a:pt x="1091620" y="116114"/>
                    </a:lnTo>
                    <a:lnTo>
                      <a:pt x="1107736" y="106589"/>
                    </a:lnTo>
                    <a:lnTo>
                      <a:pt x="1123852" y="97744"/>
                    </a:lnTo>
                    <a:lnTo>
                      <a:pt x="1140422" y="89126"/>
                    </a:lnTo>
                    <a:lnTo>
                      <a:pt x="1157219" y="80735"/>
                    </a:lnTo>
                    <a:lnTo>
                      <a:pt x="1174243" y="72798"/>
                    </a:lnTo>
                    <a:lnTo>
                      <a:pt x="1191267" y="65314"/>
                    </a:lnTo>
                    <a:lnTo>
                      <a:pt x="1208972" y="58284"/>
                    </a:lnTo>
                    <a:lnTo>
                      <a:pt x="1226450" y="51480"/>
                    </a:lnTo>
                    <a:lnTo>
                      <a:pt x="1244155" y="45357"/>
                    </a:lnTo>
                    <a:lnTo>
                      <a:pt x="1262087" y="39460"/>
                    </a:lnTo>
                    <a:lnTo>
                      <a:pt x="1280473" y="34017"/>
                    </a:lnTo>
                    <a:lnTo>
                      <a:pt x="1298632" y="29028"/>
                    </a:lnTo>
                    <a:lnTo>
                      <a:pt x="1317245" y="24492"/>
                    </a:lnTo>
                    <a:lnTo>
                      <a:pt x="1336085" y="20637"/>
                    </a:lnTo>
                    <a:lnTo>
                      <a:pt x="1354924" y="17009"/>
                    </a:lnTo>
                    <a:lnTo>
                      <a:pt x="1373991" y="13607"/>
                    </a:lnTo>
                    <a:lnTo>
                      <a:pt x="1393285" y="11112"/>
                    </a:lnTo>
                    <a:lnTo>
                      <a:pt x="1412579" y="8617"/>
                    </a:lnTo>
                    <a:lnTo>
                      <a:pt x="1432100" y="7030"/>
                    </a:lnTo>
                    <a:lnTo>
                      <a:pt x="1451848" y="5896"/>
                    </a:lnTo>
                    <a:lnTo>
                      <a:pt x="1471368" y="4989"/>
                    </a:lnTo>
                    <a:lnTo>
                      <a:pt x="1491343" y="4762"/>
                    </a:lnTo>
                    <a:close/>
                    <a:moveTo>
                      <a:pt x="37390" y="0"/>
                    </a:moveTo>
                    <a:lnTo>
                      <a:pt x="41696" y="0"/>
                    </a:lnTo>
                    <a:lnTo>
                      <a:pt x="1155700" y="0"/>
                    </a:lnTo>
                    <a:lnTo>
                      <a:pt x="1140291" y="6808"/>
                    </a:lnTo>
                    <a:lnTo>
                      <a:pt x="1125108" y="13843"/>
                    </a:lnTo>
                    <a:lnTo>
                      <a:pt x="1110152" y="21105"/>
                    </a:lnTo>
                    <a:lnTo>
                      <a:pt x="1095422" y="28821"/>
                    </a:lnTo>
                    <a:lnTo>
                      <a:pt x="1080693" y="36990"/>
                    </a:lnTo>
                    <a:lnTo>
                      <a:pt x="1066417" y="45160"/>
                    </a:lnTo>
                    <a:lnTo>
                      <a:pt x="1051914" y="53784"/>
                    </a:lnTo>
                    <a:lnTo>
                      <a:pt x="1037864" y="62407"/>
                    </a:lnTo>
                    <a:lnTo>
                      <a:pt x="1023814" y="71711"/>
                    </a:lnTo>
                    <a:lnTo>
                      <a:pt x="1010218" y="81016"/>
                    </a:lnTo>
                    <a:lnTo>
                      <a:pt x="996848" y="90547"/>
                    </a:lnTo>
                    <a:lnTo>
                      <a:pt x="983478" y="100305"/>
                    </a:lnTo>
                    <a:lnTo>
                      <a:pt x="970335" y="110517"/>
                    </a:lnTo>
                    <a:lnTo>
                      <a:pt x="957418" y="120956"/>
                    </a:lnTo>
                    <a:lnTo>
                      <a:pt x="944502" y="131622"/>
                    </a:lnTo>
                    <a:lnTo>
                      <a:pt x="932038" y="142515"/>
                    </a:lnTo>
                    <a:lnTo>
                      <a:pt x="919801" y="153635"/>
                    </a:lnTo>
                    <a:lnTo>
                      <a:pt x="907565" y="164981"/>
                    </a:lnTo>
                    <a:lnTo>
                      <a:pt x="895781" y="176328"/>
                    </a:lnTo>
                    <a:lnTo>
                      <a:pt x="884224" y="188129"/>
                    </a:lnTo>
                    <a:lnTo>
                      <a:pt x="872894" y="200156"/>
                    </a:lnTo>
                    <a:lnTo>
                      <a:pt x="861790" y="212411"/>
                    </a:lnTo>
                    <a:lnTo>
                      <a:pt x="850686" y="224892"/>
                    </a:lnTo>
                    <a:lnTo>
                      <a:pt x="840035" y="237374"/>
                    </a:lnTo>
                    <a:lnTo>
                      <a:pt x="829611" y="250309"/>
                    </a:lnTo>
                    <a:lnTo>
                      <a:pt x="819414" y="263471"/>
                    </a:lnTo>
                    <a:lnTo>
                      <a:pt x="809443" y="276633"/>
                    </a:lnTo>
                    <a:lnTo>
                      <a:pt x="799926" y="290249"/>
                    </a:lnTo>
                    <a:lnTo>
                      <a:pt x="790408" y="304092"/>
                    </a:lnTo>
                    <a:lnTo>
                      <a:pt x="781117" y="317708"/>
                    </a:lnTo>
                    <a:lnTo>
                      <a:pt x="772280" y="331778"/>
                    </a:lnTo>
                    <a:lnTo>
                      <a:pt x="763442" y="346075"/>
                    </a:lnTo>
                    <a:lnTo>
                      <a:pt x="41696" y="346075"/>
                    </a:lnTo>
                    <a:lnTo>
                      <a:pt x="37390" y="345848"/>
                    </a:lnTo>
                    <a:lnTo>
                      <a:pt x="33085" y="345394"/>
                    </a:lnTo>
                    <a:lnTo>
                      <a:pt x="29232" y="344260"/>
                    </a:lnTo>
                    <a:lnTo>
                      <a:pt x="25380" y="342671"/>
                    </a:lnTo>
                    <a:lnTo>
                      <a:pt x="21755" y="341083"/>
                    </a:lnTo>
                    <a:lnTo>
                      <a:pt x="18355" y="339040"/>
                    </a:lnTo>
                    <a:lnTo>
                      <a:pt x="15183" y="336544"/>
                    </a:lnTo>
                    <a:lnTo>
                      <a:pt x="12237" y="333821"/>
                    </a:lnTo>
                    <a:lnTo>
                      <a:pt x="9517" y="330871"/>
                    </a:lnTo>
                    <a:lnTo>
                      <a:pt x="7025" y="327693"/>
                    </a:lnTo>
                    <a:lnTo>
                      <a:pt x="4985" y="324063"/>
                    </a:lnTo>
                    <a:lnTo>
                      <a:pt x="3173" y="320432"/>
                    </a:lnTo>
                    <a:lnTo>
                      <a:pt x="2040" y="316801"/>
                    </a:lnTo>
                    <a:lnTo>
                      <a:pt x="907" y="312716"/>
                    </a:lnTo>
                    <a:lnTo>
                      <a:pt x="227" y="308631"/>
                    </a:lnTo>
                    <a:lnTo>
                      <a:pt x="0" y="304319"/>
                    </a:lnTo>
                    <a:lnTo>
                      <a:pt x="0" y="41529"/>
                    </a:lnTo>
                    <a:lnTo>
                      <a:pt x="227" y="37444"/>
                    </a:lnTo>
                    <a:lnTo>
                      <a:pt x="907" y="33359"/>
                    </a:lnTo>
                    <a:lnTo>
                      <a:pt x="2040" y="29275"/>
                    </a:lnTo>
                    <a:lnTo>
                      <a:pt x="3173" y="25417"/>
                    </a:lnTo>
                    <a:lnTo>
                      <a:pt x="4985" y="21786"/>
                    </a:lnTo>
                    <a:lnTo>
                      <a:pt x="7025" y="18382"/>
                    </a:lnTo>
                    <a:lnTo>
                      <a:pt x="9517" y="14978"/>
                    </a:lnTo>
                    <a:lnTo>
                      <a:pt x="12237" y="12255"/>
                    </a:lnTo>
                    <a:lnTo>
                      <a:pt x="15183" y="9531"/>
                    </a:lnTo>
                    <a:lnTo>
                      <a:pt x="18355" y="7035"/>
                    </a:lnTo>
                    <a:lnTo>
                      <a:pt x="21755" y="4993"/>
                    </a:lnTo>
                    <a:lnTo>
                      <a:pt x="25380" y="3177"/>
                    </a:lnTo>
                    <a:lnTo>
                      <a:pt x="29232" y="1815"/>
                    </a:lnTo>
                    <a:lnTo>
                      <a:pt x="33085" y="908"/>
                    </a:lnTo>
                    <a:lnTo>
                      <a:pt x="3739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1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8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bldLvl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890910" y="91177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保障措施</a:t>
            </a:r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561832" y="1538466"/>
            <a:ext cx="3708328" cy="1642057"/>
            <a:chOff x="1490077" y="1538466"/>
            <a:chExt cx="4120364" cy="1824508"/>
          </a:xfrm>
        </p:grpSpPr>
        <p:sp>
          <p:nvSpPr>
            <p:cNvPr id="8" name="任意多边形 7"/>
            <p:cNvSpPr/>
            <p:nvPr/>
          </p:nvSpPr>
          <p:spPr>
            <a:xfrm>
              <a:off x="1700277" y="1538466"/>
              <a:ext cx="3685604" cy="1716378"/>
            </a:xfrm>
            <a:custGeom>
              <a:avLst/>
              <a:gdLst>
                <a:gd name="connsiteX0" fmla="*/ 702018 w 793458"/>
                <a:gd name="connsiteY0" fmla="*/ 1664080 h 1755520"/>
                <a:gd name="connsiteX1" fmla="*/ 286769 w 793458"/>
                <a:gd name="connsiteY1" fmla="*/ 1664080 h 1755520"/>
                <a:gd name="connsiteX2" fmla="*/ 286769 w 793458"/>
                <a:gd name="connsiteY2" fmla="*/ 771911 h 1755520"/>
                <a:gd name="connsiteX3" fmla="*/ 277518 w 793458"/>
                <a:gd name="connsiteY3" fmla="*/ 539619 h 1755520"/>
                <a:gd name="connsiteX4" fmla="*/ 226640 w 793458"/>
                <a:gd name="connsiteY4" fmla="*/ 480518 h 1755520"/>
                <a:gd name="connsiteX5" fmla="*/ 41114 w 793458"/>
                <a:gd name="connsiteY5" fmla="*/ 460475 h 1755520"/>
                <a:gd name="connsiteX6" fmla="*/ 0 w 793458"/>
                <a:gd name="connsiteY6" fmla="*/ 460475 h 1755520"/>
                <a:gd name="connsiteX7" fmla="*/ 0 w 793458"/>
                <a:gd name="connsiteY7" fmla="*/ 266469 h 1755520"/>
                <a:gd name="connsiteX8" fmla="*/ 457391 w 793458"/>
                <a:gd name="connsiteY8" fmla="*/ 0 h 1755520"/>
                <a:gd name="connsiteX9" fmla="*/ 702018 w 793458"/>
                <a:gd name="connsiteY9" fmla="*/ 0 h 1755520"/>
                <a:gd name="connsiteX10" fmla="*/ 793458 w 793458"/>
                <a:gd name="connsiteY10" fmla="*/ 1755520 h 1755520"/>
                <a:gd name="connsiteX0-1" fmla="*/ 0 w 1958340"/>
                <a:gd name="connsiteY0-2" fmla="*/ 1676780 h 1755520"/>
                <a:gd name="connsiteX1-3" fmla="*/ 1451651 w 1958340"/>
                <a:gd name="connsiteY1-4" fmla="*/ 1664080 h 1755520"/>
                <a:gd name="connsiteX2-5" fmla="*/ 1451651 w 1958340"/>
                <a:gd name="connsiteY2-6" fmla="*/ 771911 h 1755520"/>
                <a:gd name="connsiteX3-7" fmla="*/ 1442400 w 1958340"/>
                <a:gd name="connsiteY3-8" fmla="*/ 539619 h 1755520"/>
                <a:gd name="connsiteX4-9" fmla="*/ 1391522 w 1958340"/>
                <a:gd name="connsiteY4-10" fmla="*/ 480518 h 1755520"/>
                <a:gd name="connsiteX5-11" fmla="*/ 1205996 w 1958340"/>
                <a:gd name="connsiteY5-12" fmla="*/ 460475 h 1755520"/>
                <a:gd name="connsiteX6-13" fmla="*/ 1164882 w 1958340"/>
                <a:gd name="connsiteY6-14" fmla="*/ 460475 h 1755520"/>
                <a:gd name="connsiteX7-15" fmla="*/ 1164882 w 1958340"/>
                <a:gd name="connsiteY7-16" fmla="*/ 266469 h 1755520"/>
                <a:gd name="connsiteX8-17" fmla="*/ 1622273 w 1958340"/>
                <a:gd name="connsiteY8-18" fmla="*/ 0 h 1755520"/>
                <a:gd name="connsiteX9-19" fmla="*/ 1866900 w 1958340"/>
                <a:gd name="connsiteY9-20" fmla="*/ 0 h 1755520"/>
                <a:gd name="connsiteX10-21" fmla="*/ 1958340 w 1958340"/>
                <a:gd name="connsiteY10-22" fmla="*/ 1755520 h 1755520"/>
                <a:gd name="connsiteX0-23" fmla="*/ 0 w 1901190"/>
                <a:gd name="connsiteY0-24" fmla="*/ 1676780 h 1676780"/>
                <a:gd name="connsiteX1-25" fmla="*/ 1451651 w 1901190"/>
                <a:gd name="connsiteY1-26" fmla="*/ 1664080 h 1676780"/>
                <a:gd name="connsiteX2-27" fmla="*/ 1451651 w 1901190"/>
                <a:gd name="connsiteY2-28" fmla="*/ 771911 h 1676780"/>
                <a:gd name="connsiteX3-29" fmla="*/ 1442400 w 1901190"/>
                <a:gd name="connsiteY3-30" fmla="*/ 539619 h 1676780"/>
                <a:gd name="connsiteX4-31" fmla="*/ 1391522 w 1901190"/>
                <a:gd name="connsiteY4-32" fmla="*/ 480518 h 1676780"/>
                <a:gd name="connsiteX5-33" fmla="*/ 1205996 w 1901190"/>
                <a:gd name="connsiteY5-34" fmla="*/ 460475 h 1676780"/>
                <a:gd name="connsiteX6-35" fmla="*/ 1164882 w 1901190"/>
                <a:gd name="connsiteY6-36" fmla="*/ 460475 h 1676780"/>
                <a:gd name="connsiteX7-37" fmla="*/ 1164882 w 1901190"/>
                <a:gd name="connsiteY7-38" fmla="*/ 266469 h 1676780"/>
                <a:gd name="connsiteX8-39" fmla="*/ 1622273 w 1901190"/>
                <a:gd name="connsiteY8-40" fmla="*/ 0 h 1676780"/>
                <a:gd name="connsiteX9-41" fmla="*/ 1866900 w 1901190"/>
                <a:gd name="connsiteY9-42" fmla="*/ 0 h 1676780"/>
                <a:gd name="connsiteX10-43" fmla="*/ 1901190 w 1901190"/>
                <a:gd name="connsiteY10-44" fmla="*/ 1666620 h 1676780"/>
                <a:gd name="connsiteX0-45" fmla="*/ 0 w 1901190"/>
                <a:gd name="connsiteY0-46" fmla="*/ 1676780 h 1687854"/>
                <a:gd name="connsiteX1-47" fmla="*/ 1451651 w 1901190"/>
                <a:gd name="connsiteY1-48" fmla="*/ 1664080 h 1687854"/>
                <a:gd name="connsiteX2-49" fmla="*/ 1451651 w 1901190"/>
                <a:gd name="connsiteY2-50" fmla="*/ 771911 h 1687854"/>
                <a:gd name="connsiteX3-51" fmla="*/ 1442400 w 1901190"/>
                <a:gd name="connsiteY3-52" fmla="*/ 539619 h 1687854"/>
                <a:gd name="connsiteX4-53" fmla="*/ 1391522 w 1901190"/>
                <a:gd name="connsiteY4-54" fmla="*/ 480518 h 1687854"/>
                <a:gd name="connsiteX5-55" fmla="*/ 1205996 w 1901190"/>
                <a:gd name="connsiteY5-56" fmla="*/ 460475 h 1687854"/>
                <a:gd name="connsiteX6-57" fmla="*/ 1164882 w 1901190"/>
                <a:gd name="connsiteY6-58" fmla="*/ 460475 h 1687854"/>
                <a:gd name="connsiteX7-59" fmla="*/ 1164882 w 1901190"/>
                <a:gd name="connsiteY7-60" fmla="*/ 266469 h 1687854"/>
                <a:gd name="connsiteX8-61" fmla="*/ 1622273 w 1901190"/>
                <a:gd name="connsiteY8-62" fmla="*/ 0 h 1687854"/>
                <a:gd name="connsiteX9-63" fmla="*/ 1866900 w 1901190"/>
                <a:gd name="connsiteY9-64" fmla="*/ 0 h 1687854"/>
                <a:gd name="connsiteX10-65" fmla="*/ 1882773 w 1901190"/>
                <a:gd name="connsiteY10-66" fmla="*/ 1519154 h 1687854"/>
                <a:gd name="connsiteX11" fmla="*/ 1901190 w 1901190"/>
                <a:gd name="connsiteY11" fmla="*/ 1666620 h 1687854"/>
                <a:gd name="connsiteX0-67" fmla="*/ 0 w 2517140"/>
                <a:gd name="connsiteY0-68" fmla="*/ 1676780 h 1681863"/>
                <a:gd name="connsiteX1-69" fmla="*/ 1451651 w 2517140"/>
                <a:gd name="connsiteY1-70" fmla="*/ 1664080 h 1681863"/>
                <a:gd name="connsiteX2-71" fmla="*/ 1451651 w 2517140"/>
                <a:gd name="connsiteY2-72" fmla="*/ 771911 h 1681863"/>
                <a:gd name="connsiteX3-73" fmla="*/ 1442400 w 2517140"/>
                <a:gd name="connsiteY3-74" fmla="*/ 539619 h 1681863"/>
                <a:gd name="connsiteX4-75" fmla="*/ 1391522 w 2517140"/>
                <a:gd name="connsiteY4-76" fmla="*/ 480518 h 1681863"/>
                <a:gd name="connsiteX5-77" fmla="*/ 1205996 w 2517140"/>
                <a:gd name="connsiteY5-78" fmla="*/ 460475 h 1681863"/>
                <a:gd name="connsiteX6-79" fmla="*/ 1164882 w 2517140"/>
                <a:gd name="connsiteY6-80" fmla="*/ 460475 h 1681863"/>
                <a:gd name="connsiteX7-81" fmla="*/ 1164882 w 2517140"/>
                <a:gd name="connsiteY7-82" fmla="*/ 266469 h 1681863"/>
                <a:gd name="connsiteX8-83" fmla="*/ 1622273 w 2517140"/>
                <a:gd name="connsiteY8-84" fmla="*/ 0 h 1681863"/>
                <a:gd name="connsiteX9-85" fmla="*/ 1866900 w 2517140"/>
                <a:gd name="connsiteY9-86" fmla="*/ 0 h 1681863"/>
                <a:gd name="connsiteX10-87" fmla="*/ 1882773 w 2517140"/>
                <a:gd name="connsiteY10-88" fmla="*/ 1519154 h 1681863"/>
                <a:gd name="connsiteX11-89" fmla="*/ 2517140 w 2517140"/>
                <a:gd name="connsiteY11-90" fmla="*/ 1653920 h 1681863"/>
                <a:gd name="connsiteX0-91" fmla="*/ 0 w 2517140"/>
                <a:gd name="connsiteY0-92" fmla="*/ 1676780 h 1752086"/>
                <a:gd name="connsiteX1-93" fmla="*/ 1451651 w 2517140"/>
                <a:gd name="connsiteY1-94" fmla="*/ 1664080 h 1752086"/>
                <a:gd name="connsiteX2-95" fmla="*/ 1451651 w 2517140"/>
                <a:gd name="connsiteY2-96" fmla="*/ 771911 h 1752086"/>
                <a:gd name="connsiteX3-97" fmla="*/ 1442400 w 2517140"/>
                <a:gd name="connsiteY3-98" fmla="*/ 539619 h 1752086"/>
                <a:gd name="connsiteX4-99" fmla="*/ 1391522 w 2517140"/>
                <a:gd name="connsiteY4-100" fmla="*/ 480518 h 1752086"/>
                <a:gd name="connsiteX5-101" fmla="*/ 1205996 w 2517140"/>
                <a:gd name="connsiteY5-102" fmla="*/ 460475 h 1752086"/>
                <a:gd name="connsiteX6-103" fmla="*/ 1164882 w 2517140"/>
                <a:gd name="connsiteY6-104" fmla="*/ 460475 h 1752086"/>
                <a:gd name="connsiteX7-105" fmla="*/ 1164882 w 2517140"/>
                <a:gd name="connsiteY7-106" fmla="*/ 266469 h 1752086"/>
                <a:gd name="connsiteX8-107" fmla="*/ 1622273 w 2517140"/>
                <a:gd name="connsiteY8-108" fmla="*/ 0 h 1752086"/>
                <a:gd name="connsiteX9-109" fmla="*/ 1866900 w 2517140"/>
                <a:gd name="connsiteY9-110" fmla="*/ 0 h 1752086"/>
                <a:gd name="connsiteX10-111" fmla="*/ 1882773 w 2517140"/>
                <a:gd name="connsiteY10-112" fmla="*/ 1627104 h 1752086"/>
                <a:gd name="connsiteX11-113" fmla="*/ 2517140 w 2517140"/>
                <a:gd name="connsiteY11-114" fmla="*/ 1653920 h 1752086"/>
                <a:gd name="connsiteX0-115" fmla="*/ 0 w 2517140"/>
                <a:gd name="connsiteY0-116" fmla="*/ 1676780 h 1752086"/>
                <a:gd name="connsiteX1-117" fmla="*/ 1451651 w 2517140"/>
                <a:gd name="connsiteY1-118" fmla="*/ 1664080 h 1752086"/>
                <a:gd name="connsiteX2-119" fmla="*/ 1451651 w 2517140"/>
                <a:gd name="connsiteY2-120" fmla="*/ 771911 h 1752086"/>
                <a:gd name="connsiteX3-121" fmla="*/ 1442400 w 2517140"/>
                <a:gd name="connsiteY3-122" fmla="*/ 539619 h 1752086"/>
                <a:gd name="connsiteX4-123" fmla="*/ 1391522 w 2517140"/>
                <a:gd name="connsiteY4-124" fmla="*/ 480518 h 1752086"/>
                <a:gd name="connsiteX5-125" fmla="*/ 1205996 w 2517140"/>
                <a:gd name="connsiteY5-126" fmla="*/ 460475 h 1752086"/>
                <a:gd name="connsiteX6-127" fmla="*/ 1164882 w 2517140"/>
                <a:gd name="connsiteY6-128" fmla="*/ 460475 h 1752086"/>
                <a:gd name="connsiteX7-129" fmla="*/ 1164882 w 2517140"/>
                <a:gd name="connsiteY7-130" fmla="*/ 266469 h 1752086"/>
                <a:gd name="connsiteX8-131" fmla="*/ 1622273 w 2517140"/>
                <a:gd name="connsiteY8-132" fmla="*/ 0 h 1752086"/>
                <a:gd name="connsiteX9-133" fmla="*/ 1866900 w 2517140"/>
                <a:gd name="connsiteY9-134" fmla="*/ 0 h 1752086"/>
                <a:gd name="connsiteX10-135" fmla="*/ 1882773 w 2517140"/>
                <a:gd name="connsiteY10-136" fmla="*/ 1627104 h 1752086"/>
                <a:gd name="connsiteX11-137" fmla="*/ 2517140 w 2517140"/>
                <a:gd name="connsiteY11-138" fmla="*/ 1653920 h 1752086"/>
                <a:gd name="connsiteX0-139" fmla="*/ 0 w 2517140"/>
                <a:gd name="connsiteY0-140" fmla="*/ 1676780 h 1752086"/>
                <a:gd name="connsiteX1-141" fmla="*/ 1451651 w 2517140"/>
                <a:gd name="connsiteY1-142" fmla="*/ 1664080 h 1752086"/>
                <a:gd name="connsiteX2-143" fmla="*/ 1451651 w 2517140"/>
                <a:gd name="connsiteY2-144" fmla="*/ 771911 h 1752086"/>
                <a:gd name="connsiteX3-145" fmla="*/ 1442400 w 2517140"/>
                <a:gd name="connsiteY3-146" fmla="*/ 539619 h 1752086"/>
                <a:gd name="connsiteX4-147" fmla="*/ 1391522 w 2517140"/>
                <a:gd name="connsiteY4-148" fmla="*/ 480518 h 1752086"/>
                <a:gd name="connsiteX5-149" fmla="*/ 1205996 w 2517140"/>
                <a:gd name="connsiteY5-150" fmla="*/ 460475 h 1752086"/>
                <a:gd name="connsiteX6-151" fmla="*/ 1164882 w 2517140"/>
                <a:gd name="connsiteY6-152" fmla="*/ 460475 h 1752086"/>
                <a:gd name="connsiteX7-153" fmla="*/ 1164882 w 2517140"/>
                <a:gd name="connsiteY7-154" fmla="*/ 266469 h 1752086"/>
                <a:gd name="connsiteX8-155" fmla="*/ 1622273 w 2517140"/>
                <a:gd name="connsiteY8-156" fmla="*/ 0 h 1752086"/>
                <a:gd name="connsiteX9-157" fmla="*/ 1866900 w 2517140"/>
                <a:gd name="connsiteY9-158" fmla="*/ 0 h 1752086"/>
                <a:gd name="connsiteX10-159" fmla="*/ 1882773 w 2517140"/>
                <a:gd name="connsiteY10-160" fmla="*/ 1627104 h 1752086"/>
                <a:gd name="connsiteX11-161" fmla="*/ 2517140 w 2517140"/>
                <a:gd name="connsiteY11-162" fmla="*/ 1653920 h 1752086"/>
                <a:gd name="connsiteX0-163" fmla="*/ 0 w 2929890"/>
                <a:gd name="connsiteY0-164" fmla="*/ 1676780 h 1744818"/>
                <a:gd name="connsiteX1-165" fmla="*/ 1451651 w 2929890"/>
                <a:gd name="connsiteY1-166" fmla="*/ 1664080 h 1744818"/>
                <a:gd name="connsiteX2-167" fmla="*/ 1451651 w 2929890"/>
                <a:gd name="connsiteY2-168" fmla="*/ 771911 h 1744818"/>
                <a:gd name="connsiteX3-169" fmla="*/ 1442400 w 2929890"/>
                <a:gd name="connsiteY3-170" fmla="*/ 539619 h 1744818"/>
                <a:gd name="connsiteX4-171" fmla="*/ 1391522 w 2929890"/>
                <a:gd name="connsiteY4-172" fmla="*/ 480518 h 1744818"/>
                <a:gd name="connsiteX5-173" fmla="*/ 1205996 w 2929890"/>
                <a:gd name="connsiteY5-174" fmla="*/ 460475 h 1744818"/>
                <a:gd name="connsiteX6-175" fmla="*/ 1164882 w 2929890"/>
                <a:gd name="connsiteY6-176" fmla="*/ 460475 h 1744818"/>
                <a:gd name="connsiteX7-177" fmla="*/ 1164882 w 2929890"/>
                <a:gd name="connsiteY7-178" fmla="*/ 266469 h 1744818"/>
                <a:gd name="connsiteX8-179" fmla="*/ 1622273 w 2929890"/>
                <a:gd name="connsiteY8-180" fmla="*/ 0 h 1744818"/>
                <a:gd name="connsiteX9-181" fmla="*/ 1866900 w 2929890"/>
                <a:gd name="connsiteY9-182" fmla="*/ 0 h 1744818"/>
                <a:gd name="connsiteX10-183" fmla="*/ 1882773 w 2929890"/>
                <a:gd name="connsiteY10-184" fmla="*/ 1627104 h 1744818"/>
                <a:gd name="connsiteX11-185" fmla="*/ 2929890 w 2929890"/>
                <a:gd name="connsiteY11-186" fmla="*/ 1634870 h 1744818"/>
                <a:gd name="connsiteX0-187" fmla="*/ 0 w 2929890"/>
                <a:gd name="connsiteY0-188" fmla="*/ 1676780 h 1767931"/>
                <a:gd name="connsiteX1-189" fmla="*/ 1451651 w 2929890"/>
                <a:gd name="connsiteY1-190" fmla="*/ 1664080 h 1767931"/>
                <a:gd name="connsiteX2-191" fmla="*/ 1451651 w 2929890"/>
                <a:gd name="connsiteY2-192" fmla="*/ 771911 h 1767931"/>
                <a:gd name="connsiteX3-193" fmla="*/ 1442400 w 2929890"/>
                <a:gd name="connsiteY3-194" fmla="*/ 539619 h 1767931"/>
                <a:gd name="connsiteX4-195" fmla="*/ 1391522 w 2929890"/>
                <a:gd name="connsiteY4-196" fmla="*/ 480518 h 1767931"/>
                <a:gd name="connsiteX5-197" fmla="*/ 1205996 w 2929890"/>
                <a:gd name="connsiteY5-198" fmla="*/ 460475 h 1767931"/>
                <a:gd name="connsiteX6-199" fmla="*/ 1164882 w 2929890"/>
                <a:gd name="connsiteY6-200" fmla="*/ 460475 h 1767931"/>
                <a:gd name="connsiteX7-201" fmla="*/ 1164882 w 2929890"/>
                <a:gd name="connsiteY7-202" fmla="*/ 266469 h 1767931"/>
                <a:gd name="connsiteX8-203" fmla="*/ 1622273 w 2929890"/>
                <a:gd name="connsiteY8-204" fmla="*/ 0 h 1767931"/>
                <a:gd name="connsiteX9-205" fmla="*/ 1866900 w 2929890"/>
                <a:gd name="connsiteY9-206" fmla="*/ 0 h 1767931"/>
                <a:gd name="connsiteX10-207" fmla="*/ 1882773 w 2929890"/>
                <a:gd name="connsiteY10-208" fmla="*/ 1627104 h 1767931"/>
                <a:gd name="connsiteX11-209" fmla="*/ 2929890 w 2929890"/>
                <a:gd name="connsiteY11-210" fmla="*/ 1634870 h 1767931"/>
                <a:gd name="connsiteX0-211" fmla="*/ 0 w 2929890"/>
                <a:gd name="connsiteY0-212" fmla="*/ 1676780 h 1768155"/>
                <a:gd name="connsiteX1-213" fmla="*/ 1451651 w 2929890"/>
                <a:gd name="connsiteY1-214" fmla="*/ 1664080 h 1768155"/>
                <a:gd name="connsiteX2-215" fmla="*/ 1451651 w 2929890"/>
                <a:gd name="connsiteY2-216" fmla="*/ 771911 h 1768155"/>
                <a:gd name="connsiteX3-217" fmla="*/ 1442400 w 2929890"/>
                <a:gd name="connsiteY3-218" fmla="*/ 539619 h 1768155"/>
                <a:gd name="connsiteX4-219" fmla="*/ 1391522 w 2929890"/>
                <a:gd name="connsiteY4-220" fmla="*/ 480518 h 1768155"/>
                <a:gd name="connsiteX5-221" fmla="*/ 1205996 w 2929890"/>
                <a:gd name="connsiteY5-222" fmla="*/ 460475 h 1768155"/>
                <a:gd name="connsiteX6-223" fmla="*/ 1164882 w 2929890"/>
                <a:gd name="connsiteY6-224" fmla="*/ 460475 h 1768155"/>
                <a:gd name="connsiteX7-225" fmla="*/ 1164882 w 2929890"/>
                <a:gd name="connsiteY7-226" fmla="*/ 266469 h 1768155"/>
                <a:gd name="connsiteX8-227" fmla="*/ 1622273 w 2929890"/>
                <a:gd name="connsiteY8-228" fmla="*/ 0 h 1768155"/>
                <a:gd name="connsiteX9-229" fmla="*/ 1866900 w 2929890"/>
                <a:gd name="connsiteY9-230" fmla="*/ 0 h 1768155"/>
                <a:gd name="connsiteX10-231" fmla="*/ 1882773 w 2929890"/>
                <a:gd name="connsiteY10-232" fmla="*/ 1627104 h 1768155"/>
                <a:gd name="connsiteX11-233" fmla="*/ 2929890 w 2929890"/>
                <a:gd name="connsiteY11-234" fmla="*/ 1634870 h 1768155"/>
                <a:gd name="connsiteX0-235" fmla="*/ 0 w 2929890"/>
                <a:gd name="connsiteY0-236" fmla="*/ 1676780 h 1792399"/>
                <a:gd name="connsiteX1-237" fmla="*/ 1451651 w 2929890"/>
                <a:gd name="connsiteY1-238" fmla="*/ 1664080 h 1792399"/>
                <a:gd name="connsiteX2-239" fmla="*/ 1451651 w 2929890"/>
                <a:gd name="connsiteY2-240" fmla="*/ 771911 h 1792399"/>
                <a:gd name="connsiteX3-241" fmla="*/ 1442400 w 2929890"/>
                <a:gd name="connsiteY3-242" fmla="*/ 539619 h 1792399"/>
                <a:gd name="connsiteX4-243" fmla="*/ 1391522 w 2929890"/>
                <a:gd name="connsiteY4-244" fmla="*/ 480518 h 1792399"/>
                <a:gd name="connsiteX5-245" fmla="*/ 1205996 w 2929890"/>
                <a:gd name="connsiteY5-246" fmla="*/ 460475 h 1792399"/>
                <a:gd name="connsiteX6-247" fmla="*/ 1164882 w 2929890"/>
                <a:gd name="connsiteY6-248" fmla="*/ 460475 h 1792399"/>
                <a:gd name="connsiteX7-249" fmla="*/ 1164882 w 2929890"/>
                <a:gd name="connsiteY7-250" fmla="*/ 266469 h 1792399"/>
                <a:gd name="connsiteX8-251" fmla="*/ 1622273 w 2929890"/>
                <a:gd name="connsiteY8-252" fmla="*/ 0 h 1792399"/>
                <a:gd name="connsiteX9-253" fmla="*/ 1866900 w 2929890"/>
                <a:gd name="connsiteY9-254" fmla="*/ 0 h 1792399"/>
                <a:gd name="connsiteX10-255" fmla="*/ 1895473 w 2929890"/>
                <a:gd name="connsiteY10-256" fmla="*/ 1658854 h 1792399"/>
                <a:gd name="connsiteX11-257" fmla="*/ 2929890 w 2929890"/>
                <a:gd name="connsiteY11-258" fmla="*/ 1634870 h 1792399"/>
                <a:gd name="connsiteX0-259" fmla="*/ 0 w 2929890"/>
                <a:gd name="connsiteY0-260" fmla="*/ 1676780 h 1792399"/>
                <a:gd name="connsiteX1-261" fmla="*/ 1451651 w 2929890"/>
                <a:gd name="connsiteY1-262" fmla="*/ 1664080 h 1792399"/>
                <a:gd name="connsiteX2-263" fmla="*/ 1451651 w 2929890"/>
                <a:gd name="connsiteY2-264" fmla="*/ 771911 h 1792399"/>
                <a:gd name="connsiteX3-265" fmla="*/ 1442400 w 2929890"/>
                <a:gd name="connsiteY3-266" fmla="*/ 539619 h 1792399"/>
                <a:gd name="connsiteX4-267" fmla="*/ 1391522 w 2929890"/>
                <a:gd name="connsiteY4-268" fmla="*/ 480518 h 1792399"/>
                <a:gd name="connsiteX5-269" fmla="*/ 1205996 w 2929890"/>
                <a:gd name="connsiteY5-270" fmla="*/ 460475 h 1792399"/>
                <a:gd name="connsiteX6-271" fmla="*/ 1164882 w 2929890"/>
                <a:gd name="connsiteY6-272" fmla="*/ 460475 h 1792399"/>
                <a:gd name="connsiteX7-273" fmla="*/ 1164882 w 2929890"/>
                <a:gd name="connsiteY7-274" fmla="*/ 266469 h 1792399"/>
                <a:gd name="connsiteX8-275" fmla="*/ 1622273 w 2929890"/>
                <a:gd name="connsiteY8-276" fmla="*/ 0 h 1792399"/>
                <a:gd name="connsiteX9-277" fmla="*/ 1866900 w 2929890"/>
                <a:gd name="connsiteY9-278" fmla="*/ 0 h 1792399"/>
                <a:gd name="connsiteX10-279" fmla="*/ 1895473 w 2929890"/>
                <a:gd name="connsiteY10-280" fmla="*/ 1658854 h 1792399"/>
                <a:gd name="connsiteX11-281" fmla="*/ 2929890 w 2929890"/>
                <a:gd name="connsiteY11-282" fmla="*/ 1634870 h 1792399"/>
                <a:gd name="connsiteX0-283" fmla="*/ 0 w 2929890"/>
                <a:gd name="connsiteY0-284" fmla="*/ 1676780 h 1792399"/>
                <a:gd name="connsiteX1-285" fmla="*/ 1451651 w 2929890"/>
                <a:gd name="connsiteY1-286" fmla="*/ 1664080 h 1792399"/>
                <a:gd name="connsiteX2-287" fmla="*/ 1451651 w 2929890"/>
                <a:gd name="connsiteY2-288" fmla="*/ 771911 h 1792399"/>
                <a:gd name="connsiteX3-289" fmla="*/ 1442400 w 2929890"/>
                <a:gd name="connsiteY3-290" fmla="*/ 539619 h 1792399"/>
                <a:gd name="connsiteX4-291" fmla="*/ 1391522 w 2929890"/>
                <a:gd name="connsiteY4-292" fmla="*/ 480518 h 1792399"/>
                <a:gd name="connsiteX5-293" fmla="*/ 1205996 w 2929890"/>
                <a:gd name="connsiteY5-294" fmla="*/ 460475 h 1792399"/>
                <a:gd name="connsiteX6-295" fmla="*/ 1164882 w 2929890"/>
                <a:gd name="connsiteY6-296" fmla="*/ 460475 h 1792399"/>
                <a:gd name="connsiteX7-297" fmla="*/ 1164882 w 2929890"/>
                <a:gd name="connsiteY7-298" fmla="*/ 266469 h 1792399"/>
                <a:gd name="connsiteX8-299" fmla="*/ 1622273 w 2929890"/>
                <a:gd name="connsiteY8-300" fmla="*/ 0 h 1792399"/>
                <a:gd name="connsiteX9-301" fmla="*/ 1866900 w 2929890"/>
                <a:gd name="connsiteY9-302" fmla="*/ 0 h 1792399"/>
                <a:gd name="connsiteX10-303" fmla="*/ 1895473 w 2929890"/>
                <a:gd name="connsiteY10-304" fmla="*/ 1658854 h 1792399"/>
                <a:gd name="connsiteX11-305" fmla="*/ 2929890 w 2929890"/>
                <a:gd name="connsiteY11-306" fmla="*/ 1634870 h 1792399"/>
                <a:gd name="connsiteX0-307" fmla="*/ 0 w 2929890"/>
                <a:gd name="connsiteY0-308" fmla="*/ 1676780 h 1807315"/>
                <a:gd name="connsiteX1-309" fmla="*/ 1451651 w 2929890"/>
                <a:gd name="connsiteY1-310" fmla="*/ 1664080 h 1807315"/>
                <a:gd name="connsiteX2-311" fmla="*/ 1451651 w 2929890"/>
                <a:gd name="connsiteY2-312" fmla="*/ 771911 h 1807315"/>
                <a:gd name="connsiteX3-313" fmla="*/ 1442400 w 2929890"/>
                <a:gd name="connsiteY3-314" fmla="*/ 539619 h 1807315"/>
                <a:gd name="connsiteX4-315" fmla="*/ 1391522 w 2929890"/>
                <a:gd name="connsiteY4-316" fmla="*/ 480518 h 1807315"/>
                <a:gd name="connsiteX5-317" fmla="*/ 1205996 w 2929890"/>
                <a:gd name="connsiteY5-318" fmla="*/ 460475 h 1807315"/>
                <a:gd name="connsiteX6-319" fmla="*/ 1164882 w 2929890"/>
                <a:gd name="connsiteY6-320" fmla="*/ 460475 h 1807315"/>
                <a:gd name="connsiteX7-321" fmla="*/ 1164882 w 2929890"/>
                <a:gd name="connsiteY7-322" fmla="*/ 266469 h 1807315"/>
                <a:gd name="connsiteX8-323" fmla="*/ 1622273 w 2929890"/>
                <a:gd name="connsiteY8-324" fmla="*/ 0 h 1807315"/>
                <a:gd name="connsiteX9-325" fmla="*/ 1866900 w 2929890"/>
                <a:gd name="connsiteY9-326" fmla="*/ 0 h 1807315"/>
                <a:gd name="connsiteX10-327" fmla="*/ 1876423 w 2929890"/>
                <a:gd name="connsiteY10-328" fmla="*/ 1677904 h 1807315"/>
                <a:gd name="connsiteX11-329" fmla="*/ 2929890 w 2929890"/>
                <a:gd name="connsiteY11-330" fmla="*/ 1634870 h 1807315"/>
                <a:gd name="connsiteX0-331" fmla="*/ 0 w 2929890"/>
                <a:gd name="connsiteY0-332" fmla="*/ 1676780 h 1807316"/>
                <a:gd name="connsiteX1-333" fmla="*/ 1451651 w 2929890"/>
                <a:gd name="connsiteY1-334" fmla="*/ 1664080 h 1807316"/>
                <a:gd name="connsiteX2-335" fmla="*/ 1451651 w 2929890"/>
                <a:gd name="connsiteY2-336" fmla="*/ 771911 h 1807316"/>
                <a:gd name="connsiteX3-337" fmla="*/ 1442400 w 2929890"/>
                <a:gd name="connsiteY3-338" fmla="*/ 539619 h 1807316"/>
                <a:gd name="connsiteX4-339" fmla="*/ 1391522 w 2929890"/>
                <a:gd name="connsiteY4-340" fmla="*/ 480518 h 1807316"/>
                <a:gd name="connsiteX5-341" fmla="*/ 1205996 w 2929890"/>
                <a:gd name="connsiteY5-342" fmla="*/ 460475 h 1807316"/>
                <a:gd name="connsiteX6-343" fmla="*/ 1164882 w 2929890"/>
                <a:gd name="connsiteY6-344" fmla="*/ 460475 h 1807316"/>
                <a:gd name="connsiteX7-345" fmla="*/ 1164882 w 2929890"/>
                <a:gd name="connsiteY7-346" fmla="*/ 266469 h 1807316"/>
                <a:gd name="connsiteX8-347" fmla="*/ 1622273 w 2929890"/>
                <a:gd name="connsiteY8-348" fmla="*/ 0 h 1807316"/>
                <a:gd name="connsiteX9-349" fmla="*/ 1866900 w 2929890"/>
                <a:gd name="connsiteY9-350" fmla="*/ 0 h 1807316"/>
                <a:gd name="connsiteX10-351" fmla="*/ 1876423 w 2929890"/>
                <a:gd name="connsiteY10-352" fmla="*/ 1677904 h 1807316"/>
                <a:gd name="connsiteX11-353" fmla="*/ 2929890 w 2929890"/>
                <a:gd name="connsiteY11-354" fmla="*/ 1634870 h 1807316"/>
                <a:gd name="connsiteX0-355" fmla="*/ 0 w 2929890"/>
                <a:gd name="connsiteY0-356" fmla="*/ 1676780 h 1807316"/>
                <a:gd name="connsiteX1-357" fmla="*/ 1451651 w 2929890"/>
                <a:gd name="connsiteY1-358" fmla="*/ 1664080 h 1807316"/>
                <a:gd name="connsiteX2-359" fmla="*/ 1451651 w 2929890"/>
                <a:gd name="connsiteY2-360" fmla="*/ 771911 h 1807316"/>
                <a:gd name="connsiteX3-361" fmla="*/ 1442400 w 2929890"/>
                <a:gd name="connsiteY3-362" fmla="*/ 539619 h 1807316"/>
                <a:gd name="connsiteX4-363" fmla="*/ 1391522 w 2929890"/>
                <a:gd name="connsiteY4-364" fmla="*/ 480518 h 1807316"/>
                <a:gd name="connsiteX5-365" fmla="*/ 1205996 w 2929890"/>
                <a:gd name="connsiteY5-366" fmla="*/ 460475 h 1807316"/>
                <a:gd name="connsiteX6-367" fmla="*/ 1164882 w 2929890"/>
                <a:gd name="connsiteY6-368" fmla="*/ 460475 h 1807316"/>
                <a:gd name="connsiteX7-369" fmla="*/ 1164882 w 2929890"/>
                <a:gd name="connsiteY7-370" fmla="*/ 266469 h 1807316"/>
                <a:gd name="connsiteX8-371" fmla="*/ 1622273 w 2929890"/>
                <a:gd name="connsiteY8-372" fmla="*/ 0 h 1807316"/>
                <a:gd name="connsiteX9-373" fmla="*/ 1866900 w 2929890"/>
                <a:gd name="connsiteY9-374" fmla="*/ 0 h 1807316"/>
                <a:gd name="connsiteX10-375" fmla="*/ 1876423 w 2929890"/>
                <a:gd name="connsiteY10-376" fmla="*/ 1677904 h 1807316"/>
                <a:gd name="connsiteX11-377" fmla="*/ 2929890 w 2929890"/>
                <a:gd name="connsiteY11-378" fmla="*/ 1634870 h 1807316"/>
                <a:gd name="connsiteX0-379" fmla="*/ 0 w 2929890"/>
                <a:gd name="connsiteY0-380" fmla="*/ 1676780 h 1807316"/>
                <a:gd name="connsiteX1-381" fmla="*/ 1451651 w 2929890"/>
                <a:gd name="connsiteY1-382" fmla="*/ 1664080 h 1807316"/>
                <a:gd name="connsiteX2-383" fmla="*/ 1451651 w 2929890"/>
                <a:gd name="connsiteY2-384" fmla="*/ 771911 h 1807316"/>
                <a:gd name="connsiteX3-385" fmla="*/ 1442400 w 2929890"/>
                <a:gd name="connsiteY3-386" fmla="*/ 539619 h 1807316"/>
                <a:gd name="connsiteX4-387" fmla="*/ 1391522 w 2929890"/>
                <a:gd name="connsiteY4-388" fmla="*/ 480518 h 1807316"/>
                <a:gd name="connsiteX5-389" fmla="*/ 1205996 w 2929890"/>
                <a:gd name="connsiteY5-390" fmla="*/ 460475 h 1807316"/>
                <a:gd name="connsiteX6-391" fmla="*/ 1164882 w 2929890"/>
                <a:gd name="connsiteY6-392" fmla="*/ 460475 h 1807316"/>
                <a:gd name="connsiteX7-393" fmla="*/ 1164882 w 2929890"/>
                <a:gd name="connsiteY7-394" fmla="*/ 266469 h 1807316"/>
                <a:gd name="connsiteX8-395" fmla="*/ 1622273 w 2929890"/>
                <a:gd name="connsiteY8-396" fmla="*/ 0 h 1807316"/>
                <a:gd name="connsiteX9-397" fmla="*/ 1866900 w 2929890"/>
                <a:gd name="connsiteY9-398" fmla="*/ 0 h 1807316"/>
                <a:gd name="connsiteX10-399" fmla="*/ 1876423 w 2929890"/>
                <a:gd name="connsiteY10-400" fmla="*/ 1677904 h 1807316"/>
                <a:gd name="connsiteX11-401" fmla="*/ 2929890 w 2929890"/>
                <a:gd name="connsiteY11-402" fmla="*/ 1634870 h 1807316"/>
                <a:gd name="connsiteX0-403" fmla="*/ 0 w 2929890"/>
                <a:gd name="connsiteY0-404" fmla="*/ 1676780 h 1677904"/>
                <a:gd name="connsiteX1-405" fmla="*/ 1451651 w 2929890"/>
                <a:gd name="connsiteY1-406" fmla="*/ 1664080 h 1677904"/>
                <a:gd name="connsiteX2-407" fmla="*/ 1451651 w 2929890"/>
                <a:gd name="connsiteY2-408" fmla="*/ 771911 h 1677904"/>
                <a:gd name="connsiteX3-409" fmla="*/ 1442400 w 2929890"/>
                <a:gd name="connsiteY3-410" fmla="*/ 539619 h 1677904"/>
                <a:gd name="connsiteX4-411" fmla="*/ 1391522 w 2929890"/>
                <a:gd name="connsiteY4-412" fmla="*/ 480518 h 1677904"/>
                <a:gd name="connsiteX5-413" fmla="*/ 1205996 w 2929890"/>
                <a:gd name="connsiteY5-414" fmla="*/ 460475 h 1677904"/>
                <a:gd name="connsiteX6-415" fmla="*/ 1164882 w 2929890"/>
                <a:gd name="connsiteY6-416" fmla="*/ 460475 h 1677904"/>
                <a:gd name="connsiteX7-417" fmla="*/ 1164882 w 2929890"/>
                <a:gd name="connsiteY7-418" fmla="*/ 266469 h 1677904"/>
                <a:gd name="connsiteX8-419" fmla="*/ 1622273 w 2929890"/>
                <a:gd name="connsiteY8-420" fmla="*/ 0 h 1677904"/>
                <a:gd name="connsiteX9-421" fmla="*/ 1866900 w 2929890"/>
                <a:gd name="connsiteY9-422" fmla="*/ 0 h 1677904"/>
                <a:gd name="connsiteX10-423" fmla="*/ 1876423 w 2929890"/>
                <a:gd name="connsiteY10-424" fmla="*/ 1677904 h 1677904"/>
                <a:gd name="connsiteX11-425" fmla="*/ 2929890 w 2929890"/>
                <a:gd name="connsiteY11-426" fmla="*/ 1634870 h 1677904"/>
                <a:gd name="connsiteX0-427" fmla="*/ 0 w 2942590"/>
                <a:gd name="connsiteY0-428" fmla="*/ 1676780 h 1677904"/>
                <a:gd name="connsiteX1-429" fmla="*/ 1451651 w 2942590"/>
                <a:gd name="connsiteY1-430" fmla="*/ 1664080 h 1677904"/>
                <a:gd name="connsiteX2-431" fmla="*/ 1451651 w 2942590"/>
                <a:gd name="connsiteY2-432" fmla="*/ 771911 h 1677904"/>
                <a:gd name="connsiteX3-433" fmla="*/ 1442400 w 2942590"/>
                <a:gd name="connsiteY3-434" fmla="*/ 539619 h 1677904"/>
                <a:gd name="connsiteX4-435" fmla="*/ 1391522 w 2942590"/>
                <a:gd name="connsiteY4-436" fmla="*/ 480518 h 1677904"/>
                <a:gd name="connsiteX5-437" fmla="*/ 1205996 w 2942590"/>
                <a:gd name="connsiteY5-438" fmla="*/ 460475 h 1677904"/>
                <a:gd name="connsiteX6-439" fmla="*/ 1164882 w 2942590"/>
                <a:gd name="connsiteY6-440" fmla="*/ 460475 h 1677904"/>
                <a:gd name="connsiteX7-441" fmla="*/ 1164882 w 2942590"/>
                <a:gd name="connsiteY7-442" fmla="*/ 266469 h 1677904"/>
                <a:gd name="connsiteX8-443" fmla="*/ 1622273 w 2942590"/>
                <a:gd name="connsiteY8-444" fmla="*/ 0 h 1677904"/>
                <a:gd name="connsiteX9-445" fmla="*/ 1866900 w 2942590"/>
                <a:gd name="connsiteY9-446" fmla="*/ 0 h 1677904"/>
                <a:gd name="connsiteX10-447" fmla="*/ 1876423 w 2942590"/>
                <a:gd name="connsiteY10-448" fmla="*/ 1677904 h 1677904"/>
                <a:gd name="connsiteX11-449" fmla="*/ 2942590 w 2942590"/>
                <a:gd name="connsiteY11-450" fmla="*/ 1653920 h 1677904"/>
                <a:gd name="connsiteX0-451" fmla="*/ 0 w 2580640"/>
                <a:gd name="connsiteY0-452" fmla="*/ 1676780 h 1692020"/>
                <a:gd name="connsiteX1-453" fmla="*/ 1451651 w 2580640"/>
                <a:gd name="connsiteY1-454" fmla="*/ 1664080 h 1692020"/>
                <a:gd name="connsiteX2-455" fmla="*/ 1451651 w 2580640"/>
                <a:gd name="connsiteY2-456" fmla="*/ 771911 h 1692020"/>
                <a:gd name="connsiteX3-457" fmla="*/ 1442400 w 2580640"/>
                <a:gd name="connsiteY3-458" fmla="*/ 539619 h 1692020"/>
                <a:gd name="connsiteX4-459" fmla="*/ 1391522 w 2580640"/>
                <a:gd name="connsiteY4-460" fmla="*/ 480518 h 1692020"/>
                <a:gd name="connsiteX5-461" fmla="*/ 1205996 w 2580640"/>
                <a:gd name="connsiteY5-462" fmla="*/ 460475 h 1692020"/>
                <a:gd name="connsiteX6-463" fmla="*/ 1164882 w 2580640"/>
                <a:gd name="connsiteY6-464" fmla="*/ 460475 h 1692020"/>
                <a:gd name="connsiteX7-465" fmla="*/ 1164882 w 2580640"/>
                <a:gd name="connsiteY7-466" fmla="*/ 266469 h 1692020"/>
                <a:gd name="connsiteX8-467" fmla="*/ 1622273 w 2580640"/>
                <a:gd name="connsiteY8-468" fmla="*/ 0 h 1692020"/>
                <a:gd name="connsiteX9-469" fmla="*/ 1866900 w 2580640"/>
                <a:gd name="connsiteY9-470" fmla="*/ 0 h 1692020"/>
                <a:gd name="connsiteX10-471" fmla="*/ 1876423 w 2580640"/>
                <a:gd name="connsiteY10-472" fmla="*/ 1677904 h 1692020"/>
                <a:gd name="connsiteX11-473" fmla="*/ 2580640 w 2580640"/>
                <a:gd name="connsiteY11-474" fmla="*/ 1692020 h 1692020"/>
                <a:gd name="connsiteX0-475" fmla="*/ 0 w 2574290"/>
                <a:gd name="connsiteY0-476" fmla="*/ 1676780 h 1677904"/>
                <a:gd name="connsiteX1-477" fmla="*/ 1451651 w 2574290"/>
                <a:gd name="connsiteY1-478" fmla="*/ 1664080 h 1677904"/>
                <a:gd name="connsiteX2-479" fmla="*/ 1451651 w 2574290"/>
                <a:gd name="connsiteY2-480" fmla="*/ 771911 h 1677904"/>
                <a:gd name="connsiteX3-481" fmla="*/ 1442400 w 2574290"/>
                <a:gd name="connsiteY3-482" fmla="*/ 539619 h 1677904"/>
                <a:gd name="connsiteX4-483" fmla="*/ 1391522 w 2574290"/>
                <a:gd name="connsiteY4-484" fmla="*/ 480518 h 1677904"/>
                <a:gd name="connsiteX5-485" fmla="*/ 1205996 w 2574290"/>
                <a:gd name="connsiteY5-486" fmla="*/ 460475 h 1677904"/>
                <a:gd name="connsiteX6-487" fmla="*/ 1164882 w 2574290"/>
                <a:gd name="connsiteY6-488" fmla="*/ 460475 h 1677904"/>
                <a:gd name="connsiteX7-489" fmla="*/ 1164882 w 2574290"/>
                <a:gd name="connsiteY7-490" fmla="*/ 266469 h 1677904"/>
                <a:gd name="connsiteX8-491" fmla="*/ 1622273 w 2574290"/>
                <a:gd name="connsiteY8-492" fmla="*/ 0 h 1677904"/>
                <a:gd name="connsiteX9-493" fmla="*/ 1866900 w 2574290"/>
                <a:gd name="connsiteY9-494" fmla="*/ 0 h 1677904"/>
                <a:gd name="connsiteX10-495" fmla="*/ 1876423 w 2574290"/>
                <a:gd name="connsiteY10-496" fmla="*/ 1677904 h 1677904"/>
                <a:gd name="connsiteX11-497" fmla="*/ 2574290 w 2574290"/>
                <a:gd name="connsiteY11-498" fmla="*/ 1672970 h 1677904"/>
                <a:gd name="connsiteX0-499" fmla="*/ 0 w 2580640"/>
                <a:gd name="connsiteY0-500" fmla="*/ 1670430 h 1677904"/>
                <a:gd name="connsiteX1-501" fmla="*/ 1458001 w 2580640"/>
                <a:gd name="connsiteY1-502" fmla="*/ 1664080 h 1677904"/>
                <a:gd name="connsiteX2-503" fmla="*/ 1458001 w 2580640"/>
                <a:gd name="connsiteY2-504" fmla="*/ 771911 h 1677904"/>
                <a:gd name="connsiteX3-505" fmla="*/ 1448750 w 2580640"/>
                <a:gd name="connsiteY3-506" fmla="*/ 539619 h 1677904"/>
                <a:gd name="connsiteX4-507" fmla="*/ 1397872 w 2580640"/>
                <a:gd name="connsiteY4-508" fmla="*/ 480518 h 1677904"/>
                <a:gd name="connsiteX5-509" fmla="*/ 1212346 w 2580640"/>
                <a:gd name="connsiteY5-510" fmla="*/ 460475 h 1677904"/>
                <a:gd name="connsiteX6-511" fmla="*/ 1171232 w 2580640"/>
                <a:gd name="connsiteY6-512" fmla="*/ 460475 h 1677904"/>
                <a:gd name="connsiteX7-513" fmla="*/ 1171232 w 2580640"/>
                <a:gd name="connsiteY7-514" fmla="*/ 266469 h 1677904"/>
                <a:gd name="connsiteX8-515" fmla="*/ 1628623 w 2580640"/>
                <a:gd name="connsiteY8-516" fmla="*/ 0 h 1677904"/>
                <a:gd name="connsiteX9-517" fmla="*/ 1873250 w 2580640"/>
                <a:gd name="connsiteY9-518" fmla="*/ 0 h 1677904"/>
                <a:gd name="connsiteX10-519" fmla="*/ 1882773 w 2580640"/>
                <a:gd name="connsiteY10-520" fmla="*/ 1677904 h 1677904"/>
                <a:gd name="connsiteX11-521" fmla="*/ 2580640 w 2580640"/>
                <a:gd name="connsiteY11-522" fmla="*/ 1672970 h 1677904"/>
                <a:gd name="connsiteX0-523" fmla="*/ 0 w 3602990"/>
                <a:gd name="connsiteY0-524" fmla="*/ 1683130 h 1683130"/>
                <a:gd name="connsiteX1-525" fmla="*/ 2480351 w 3602990"/>
                <a:gd name="connsiteY1-526" fmla="*/ 1664080 h 1683130"/>
                <a:gd name="connsiteX2-527" fmla="*/ 2480351 w 3602990"/>
                <a:gd name="connsiteY2-528" fmla="*/ 771911 h 1683130"/>
                <a:gd name="connsiteX3-529" fmla="*/ 2471100 w 3602990"/>
                <a:gd name="connsiteY3-530" fmla="*/ 539619 h 1683130"/>
                <a:gd name="connsiteX4-531" fmla="*/ 2420222 w 3602990"/>
                <a:gd name="connsiteY4-532" fmla="*/ 480518 h 1683130"/>
                <a:gd name="connsiteX5-533" fmla="*/ 2234696 w 3602990"/>
                <a:gd name="connsiteY5-534" fmla="*/ 460475 h 1683130"/>
                <a:gd name="connsiteX6-535" fmla="*/ 2193582 w 3602990"/>
                <a:gd name="connsiteY6-536" fmla="*/ 460475 h 1683130"/>
                <a:gd name="connsiteX7-537" fmla="*/ 2193582 w 3602990"/>
                <a:gd name="connsiteY7-538" fmla="*/ 266469 h 1683130"/>
                <a:gd name="connsiteX8-539" fmla="*/ 2650973 w 3602990"/>
                <a:gd name="connsiteY8-540" fmla="*/ 0 h 1683130"/>
                <a:gd name="connsiteX9-541" fmla="*/ 2895600 w 3602990"/>
                <a:gd name="connsiteY9-542" fmla="*/ 0 h 1683130"/>
                <a:gd name="connsiteX10-543" fmla="*/ 2905123 w 3602990"/>
                <a:gd name="connsiteY10-544" fmla="*/ 1677904 h 1683130"/>
                <a:gd name="connsiteX11-545" fmla="*/ 3602990 w 3602990"/>
                <a:gd name="connsiteY11-546" fmla="*/ 1672970 h 1683130"/>
                <a:gd name="connsiteX0-547" fmla="*/ 0 w 3602990"/>
                <a:gd name="connsiteY0-548" fmla="*/ 1676780 h 1677904"/>
                <a:gd name="connsiteX1-549" fmla="*/ 2480351 w 3602990"/>
                <a:gd name="connsiteY1-550" fmla="*/ 1664080 h 1677904"/>
                <a:gd name="connsiteX2-551" fmla="*/ 2480351 w 3602990"/>
                <a:gd name="connsiteY2-552" fmla="*/ 771911 h 1677904"/>
                <a:gd name="connsiteX3-553" fmla="*/ 2471100 w 3602990"/>
                <a:gd name="connsiteY3-554" fmla="*/ 539619 h 1677904"/>
                <a:gd name="connsiteX4-555" fmla="*/ 2420222 w 3602990"/>
                <a:gd name="connsiteY4-556" fmla="*/ 480518 h 1677904"/>
                <a:gd name="connsiteX5-557" fmla="*/ 2234696 w 3602990"/>
                <a:gd name="connsiteY5-558" fmla="*/ 460475 h 1677904"/>
                <a:gd name="connsiteX6-559" fmla="*/ 2193582 w 3602990"/>
                <a:gd name="connsiteY6-560" fmla="*/ 460475 h 1677904"/>
                <a:gd name="connsiteX7-561" fmla="*/ 2193582 w 3602990"/>
                <a:gd name="connsiteY7-562" fmla="*/ 266469 h 1677904"/>
                <a:gd name="connsiteX8-563" fmla="*/ 2650973 w 3602990"/>
                <a:gd name="connsiteY8-564" fmla="*/ 0 h 1677904"/>
                <a:gd name="connsiteX9-565" fmla="*/ 2895600 w 3602990"/>
                <a:gd name="connsiteY9-566" fmla="*/ 0 h 1677904"/>
                <a:gd name="connsiteX10-567" fmla="*/ 2905123 w 3602990"/>
                <a:gd name="connsiteY10-568" fmla="*/ 1677904 h 1677904"/>
                <a:gd name="connsiteX11-569" fmla="*/ 3602990 w 3602990"/>
                <a:gd name="connsiteY11-570" fmla="*/ 1672970 h 16779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89" y="connsiteY11-90"/>
                </a:cxn>
              </a:cxnLst>
              <a:rect l="l" t="t" r="r" b="b"/>
              <a:pathLst>
                <a:path w="3602990" h="1677904">
                  <a:moveTo>
                    <a:pt x="0" y="1676780"/>
                  </a:moveTo>
                  <a:lnTo>
                    <a:pt x="2480351" y="1664080"/>
                  </a:lnTo>
                  <a:lnTo>
                    <a:pt x="2480351" y="771911"/>
                  </a:lnTo>
                  <a:cubicBezTo>
                    <a:pt x="2480351" y="643088"/>
                    <a:pt x="2477267" y="565657"/>
                    <a:pt x="2471100" y="539619"/>
                  </a:cubicBezTo>
                  <a:cubicBezTo>
                    <a:pt x="2464933" y="513580"/>
                    <a:pt x="2447974" y="493880"/>
                    <a:pt x="2420222" y="480518"/>
                  </a:cubicBezTo>
                  <a:cubicBezTo>
                    <a:pt x="2392470" y="467156"/>
                    <a:pt x="2330628" y="460475"/>
                    <a:pt x="2234696" y="460475"/>
                  </a:cubicBezTo>
                  <a:lnTo>
                    <a:pt x="2193582" y="460475"/>
                  </a:lnTo>
                  <a:lnTo>
                    <a:pt x="2193582" y="266469"/>
                  </a:lnTo>
                  <a:cubicBezTo>
                    <a:pt x="2394355" y="223257"/>
                    <a:pt x="2546818" y="134434"/>
                    <a:pt x="2650973" y="0"/>
                  </a:cubicBezTo>
                  <a:lnTo>
                    <a:pt x="2895600" y="0"/>
                  </a:lnTo>
                  <a:cubicBezTo>
                    <a:pt x="2907267" y="614084"/>
                    <a:pt x="2905758" y="859326"/>
                    <a:pt x="2905123" y="1677904"/>
                  </a:cubicBezTo>
                  <a:lnTo>
                    <a:pt x="3602990" y="1672970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/>
                  </a:solidFill>
                </a:ln>
                <a:noFill/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90077" y="3146713"/>
              <a:ext cx="216261" cy="216261"/>
              <a:chOff x="2218721" y="3717673"/>
              <a:chExt cx="248226" cy="24822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C09C76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394180" y="3146713"/>
              <a:ext cx="216261" cy="216261"/>
              <a:chOff x="2218721" y="3717673"/>
              <a:chExt cx="248226" cy="24822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C09C76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文本框 23"/>
          <p:cNvSpPr txBox="1"/>
          <p:nvPr/>
        </p:nvSpPr>
        <p:spPr>
          <a:xfrm>
            <a:off x="1725640" y="2331457"/>
            <a:ext cx="198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在此添加详细的文字信息介绍。在此添加详细的文字。</a:t>
            </a:r>
          </a:p>
          <a:p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809676" y="1650633"/>
            <a:ext cx="1442304" cy="655815"/>
            <a:chOff x="4806096" y="2627316"/>
            <a:chExt cx="1442304" cy="655815"/>
          </a:xfrm>
          <a:solidFill>
            <a:srgbClr val="FFB850"/>
          </a:solidFill>
        </p:grpSpPr>
        <p:sp>
          <p:nvSpPr>
            <p:cNvPr id="17" name="矩形 16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solidFill>
              <a:srgbClr val="C09C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19" name="文本框 32"/>
            <p:cNvSpPr txBox="1"/>
            <p:nvPr/>
          </p:nvSpPr>
          <p:spPr>
            <a:xfrm>
              <a:off x="4901581" y="2768084"/>
              <a:ext cx="1240097" cy="400110"/>
            </a:xfrm>
            <a:prstGeom prst="rect">
              <a:avLst/>
            </a:prstGeom>
            <a:solidFill>
              <a:srgbClr val="C09C76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6365460" y="1479032"/>
            <a:ext cx="3994519" cy="1691867"/>
            <a:chOff x="6221950" y="1479032"/>
            <a:chExt cx="4438354" cy="1879852"/>
          </a:xfrm>
        </p:grpSpPr>
        <p:sp>
          <p:nvSpPr>
            <p:cNvPr id="21" name="任意多边形 20"/>
            <p:cNvSpPr/>
            <p:nvPr/>
          </p:nvSpPr>
          <p:spPr>
            <a:xfrm>
              <a:off x="6330080" y="1479032"/>
              <a:ext cx="4239939" cy="1771721"/>
            </a:xfrm>
            <a:custGeom>
              <a:avLst/>
              <a:gdLst>
                <a:gd name="connsiteX0" fmla="*/ 1095678 w 1187118"/>
                <a:gd name="connsiteY0" fmla="*/ 2033597 h 2125037"/>
                <a:gd name="connsiteX1" fmla="*/ 0 w 1187118"/>
                <a:gd name="connsiteY1" fmla="*/ 2033597 h 2125037"/>
                <a:gd name="connsiteX2" fmla="*/ 308 w 1187118"/>
                <a:gd name="connsiteY2" fmla="*/ 1748894 h 2125037"/>
                <a:gd name="connsiteX3" fmla="*/ 578959 w 1187118"/>
                <a:gd name="connsiteY3" fmla="*/ 763524 h 2125037"/>
                <a:gd name="connsiteX4" fmla="*/ 670779 w 1187118"/>
                <a:gd name="connsiteY4" fmla="*/ 468344 h 2125037"/>
                <a:gd name="connsiteX5" fmla="*/ 643010 w 1187118"/>
                <a:gd name="connsiteY5" fmla="*/ 346944 h 2125037"/>
                <a:gd name="connsiteX6" fmla="*/ 558469 w 1187118"/>
                <a:gd name="connsiteY6" fmla="*/ 306889 h 2125037"/>
                <a:gd name="connsiteX7" fmla="*/ 473928 w 1187118"/>
                <a:gd name="connsiteY7" fmla="*/ 351258 h 2125037"/>
                <a:gd name="connsiteX8" fmla="*/ 446159 w 1187118"/>
                <a:gd name="connsiteY8" fmla="*/ 527503 h 2125037"/>
                <a:gd name="connsiteX9" fmla="*/ 446159 w 1187118"/>
                <a:gd name="connsiteY9" fmla="*/ 717305 h 2125037"/>
                <a:gd name="connsiteX10" fmla="*/ 0 w 1187118"/>
                <a:gd name="connsiteY10" fmla="*/ 717305 h 2125037"/>
                <a:gd name="connsiteX11" fmla="*/ 0 w 1187118"/>
                <a:gd name="connsiteY11" fmla="*/ 644589 h 2125037"/>
                <a:gd name="connsiteX12" fmla="*/ 17255 w 1187118"/>
                <a:gd name="connsiteY12" fmla="*/ 380221 h 2125037"/>
                <a:gd name="connsiteX13" fmla="*/ 102296 w 1187118"/>
                <a:gd name="connsiteY13" fmla="*/ 189803 h 2125037"/>
                <a:gd name="connsiteX14" fmla="*/ 278541 w 1187118"/>
                <a:gd name="connsiteY14" fmla="*/ 48067 h 2125037"/>
                <a:gd name="connsiteX15" fmla="*/ 538595 w 1187118"/>
                <a:gd name="connsiteY15" fmla="*/ 0 h 2125037"/>
                <a:gd name="connsiteX16" fmla="*/ 987835 w 1187118"/>
                <a:gd name="connsiteY16" fmla="*/ 147282 h 2125037"/>
                <a:gd name="connsiteX17" fmla="*/ 1140047 w 1187118"/>
                <a:gd name="connsiteY17" fmla="*/ 520108 h 2125037"/>
                <a:gd name="connsiteX18" fmla="*/ 1054380 w 1187118"/>
                <a:gd name="connsiteY18" fmla="*/ 882458 h 2125037"/>
                <a:gd name="connsiteX19" fmla="*/ 549649 w 1187118"/>
                <a:gd name="connsiteY19" fmla="*/ 1693432 h 2125037"/>
                <a:gd name="connsiteX20" fmla="*/ 1095678 w 1187118"/>
                <a:gd name="connsiteY20" fmla="*/ 1693432 h 2125037"/>
                <a:gd name="connsiteX21" fmla="*/ 1187118 w 1187118"/>
                <a:gd name="connsiteY21" fmla="*/ 2125037 h 2125037"/>
                <a:gd name="connsiteX0-1" fmla="*/ 0 w 3901440"/>
                <a:gd name="connsiteY0-2" fmla="*/ 2033597 h 2125037"/>
                <a:gd name="connsiteX1-3" fmla="*/ 2714322 w 3901440"/>
                <a:gd name="connsiteY1-4" fmla="*/ 2033597 h 2125037"/>
                <a:gd name="connsiteX2-5" fmla="*/ 2714630 w 3901440"/>
                <a:gd name="connsiteY2-6" fmla="*/ 1748894 h 2125037"/>
                <a:gd name="connsiteX3-7" fmla="*/ 3293281 w 3901440"/>
                <a:gd name="connsiteY3-8" fmla="*/ 763524 h 2125037"/>
                <a:gd name="connsiteX4-9" fmla="*/ 3385101 w 3901440"/>
                <a:gd name="connsiteY4-10" fmla="*/ 468344 h 2125037"/>
                <a:gd name="connsiteX5-11" fmla="*/ 3357332 w 3901440"/>
                <a:gd name="connsiteY5-12" fmla="*/ 346944 h 2125037"/>
                <a:gd name="connsiteX6-13" fmla="*/ 3272791 w 3901440"/>
                <a:gd name="connsiteY6-14" fmla="*/ 306889 h 2125037"/>
                <a:gd name="connsiteX7-15" fmla="*/ 3188250 w 3901440"/>
                <a:gd name="connsiteY7-16" fmla="*/ 351258 h 2125037"/>
                <a:gd name="connsiteX8-17" fmla="*/ 3160481 w 3901440"/>
                <a:gd name="connsiteY8-18" fmla="*/ 527503 h 2125037"/>
                <a:gd name="connsiteX9-19" fmla="*/ 3160481 w 3901440"/>
                <a:gd name="connsiteY9-20" fmla="*/ 717305 h 2125037"/>
                <a:gd name="connsiteX10-21" fmla="*/ 2714322 w 3901440"/>
                <a:gd name="connsiteY10-22" fmla="*/ 717305 h 2125037"/>
                <a:gd name="connsiteX11-23" fmla="*/ 2714322 w 3901440"/>
                <a:gd name="connsiteY11-24" fmla="*/ 644589 h 2125037"/>
                <a:gd name="connsiteX12-25" fmla="*/ 2731577 w 3901440"/>
                <a:gd name="connsiteY12-26" fmla="*/ 380221 h 2125037"/>
                <a:gd name="connsiteX13-27" fmla="*/ 2816618 w 3901440"/>
                <a:gd name="connsiteY13-28" fmla="*/ 189803 h 2125037"/>
                <a:gd name="connsiteX14-29" fmla="*/ 2992863 w 3901440"/>
                <a:gd name="connsiteY14-30" fmla="*/ 48067 h 2125037"/>
                <a:gd name="connsiteX15-31" fmla="*/ 3252917 w 3901440"/>
                <a:gd name="connsiteY15-32" fmla="*/ 0 h 2125037"/>
                <a:gd name="connsiteX16-33" fmla="*/ 3702157 w 3901440"/>
                <a:gd name="connsiteY16-34" fmla="*/ 147282 h 2125037"/>
                <a:gd name="connsiteX17-35" fmla="*/ 3854369 w 3901440"/>
                <a:gd name="connsiteY17-36" fmla="*/ 520108 h 2125037"/>
                <a:gd name="connsiteX18-37" fmla="*/ 3768702 w 3901440"/>
                <a:gd name="connsiteY18-38" fmla="*/ 882458 h 2125037"/>
                <a:gd name="connsiteX19-39" fmla="*/ 3263971 w 3901440"/>
                <a:gd name="connsiteY19-40" fmla="*/ 1693432 h 2125037"/>
                <a:gd name="connsiteX20-41" fmla="*/ 3810000 w 3901440"/>
                <a:gd name="connsiteY20-42" fmla="*/ 1693432 h 2125037"/>
                <a:gd name="connsiteX21-43" fmla="*/ 3901440 w 3901440"/>
                <a:gd name="connsiteY21-44" fmla="*/ 2125037 h 2125037"/>
                <a:gd name="connsiteX0-45" fmla="*/ 0 w 4148183"/>
                <a:gd name="connsiteY0-46" fmla="*/ 2033597 h 2125037"/>
                <a:gd name="connsiteX1-47" fmla="*/ 2961065 w 4148183"/>
                <a:gd name="connsiteY1-48" fmla="*/ 2033597 h 2125037"/>
                <a:gd name="connsiteX2-49" fmla="*/ 2961373 w 4148183"/>
                <a:gd name="connsiteY2-50" fmla="*/ 1748894 h 2125037"/>
                <a:gd name="connsiteX3-51" fmla="*/ 3540024 w 4148183"/>
                <a:gd name="connsiteY3-52" fmla="*/ 763524 h 2125037"/>
                <a:gd name="connsiteX4-53" fmla="*/ 3631844 w 4148183"/>
                <a:gd name="connsiteY4-54" fmla="*/ 468344 h 2125037"/>
                <a:gd name="connsiteX5-55" fmla="*/ 3604075 w 4148183"/>
                <a:gd name="connsiteY5-56" fmla="*/ 346944 h 2125037"/>
                <a:gd name="connsiteX6-57" fmla="*/ 3519534 w 4148183"/>
                <a:gd name="connsiteY6-58" fmla="*/ 306889 h 2125037"/>
                <a:gd name="connsiteX7-59" fmla="*/ 3434993 w 4148183"/>
                <a:gd name="connsiteY7-60" fmla="*/ 351258 h 2125037"/>
                <a:gd name="connsiteX8-61" fmla="*/ 3407224 w 4148183"/>
                <a:gd name="connsiteY8-62" fmla="*/ 527503 h 2125037"/>
                <a:gd name="connsiteX9-63" fmla="*/ 3407224 w 4148183"/>
                <a:gd name="connsiteY9-64" fmla="*/ 717305 h 2125037"/>
                <a:gd name="connsiteX10-65" fmla="*/ 2961065 w 4148183"/>
                <a:gd name="connsiteY10-66" fmla="*/ 717305 h 2125037"/>
                <a:gd name="connsiteX11-67" fmla="*/ 2961065 w 4148183"/>
                <a:gd name="connsiteY11-68" fmla="*/ 644589 h 2125037"/>
                <a:gd name="connsiteX12-69" fmla="*/ 2978320 w 4148183"/>
                <a:gd name="connsiteY12-70" fmla="*/ 380221 h 2125037"/>
                <a:gd name="connsiteX13-71" fmla="*/ 3063361 w 4148183"/>
                <a:gd name="connsiteY13-72" fmla="*/ 189803 h 2125037"/>
                <a:gd name="connsiteX14-73" fmla="*/ 3239606 w 4148183"/>
                <a:gd name="connsiteY14-74" fmla="*/ 48067 h 2125037"/>
                <a:gd name="connsiteX15-75" fmla="*/ 3499660 w 4148183"/>
                <a:gd name="connsiteY15-76" fmla="*/ 0 h 2125037"/>
                <a:gd name="connsiteX16-77" fmla="*/ 3948900 w 4148183"/>
                <a:gd name="connsiteY16-78" fmla="*/ 147282 h 2125037"/>
                <a:gd name="connsiteX17-79" fmla="*/ 4101112 w 4148183"/>
                <a:gd name="connsiteY17-80" fmla="*/ 520108 h 2125037"/>
                <a:gd name="connsiteX18-81" fmla="*/ 4015445 w 4148183"/>
                <a:gd name="connsiteY18-82" fmla="*/ 882458 h 2125037"/>
                <a:gd name="connsiteX19-83" fmla="*/ 3510714 w 4148183"/>
                <a:gd name="connsiteY19-84" fmla="*/ 1693432 h 2125037"/>
                <a:gd name="connsiteX20-85" fmla="*/ 4056743 w 4148183"/>
                <a:gd name="connsiteY20-86" fmla="*/ 1693432 h 2125037"/>
                <a:gd name="connsiteX21-87" fmla="*/ 4148183 w 4148183"/>
                <a:gd name="connsiteY21-88" fmla="*/ 2125037 h 2125037"/>
                <a:gd name="connsiteX0-89" fmla="*/ 0 w 4003040"/>
                <a:gd name="connsiteY0-90" fmla="*/ 2033597 h 2125037"/>
                <a:gd name="connsiteX1-91" fmla="*/ 2815922 w 4003040"/>
                <a:gd name="connsiteY1-92" fmla="*/ 2033597 h 2125037"/>
                <a:gd name="connsiteX2-93" fmla="*/ 2816230 w 4003040"/>
                <a:gd name="connsiteY2-94" fmla="*/ 1748894 h 2125037"/>
                <a:gd name="connsiteX3-95" fmla="*/ 3394881 w 4003040"/>
                <a:gd name="connsiteY3-96" fmla="*/ 763524 h 2125037"/>
                <a:gd name="connsiteX4-97" fmla="*/ 3486701 w 4003040"/>
                <a:gd name="connsiteY4-98" fmla="*/ 468344 h 2125037"/>
                <a:gd name="connsiteX5-99" fmla="*/ 3458932 w 4003040"/>
                <a:gd name="connsiteY5-100" fmla="*/ 346944 h 2125037"/>
                <a:gd name="connsiteX6-101" fmla="*/ 3374391 w 4003040"/>
                <a:gd name="connsiteY6-102" fmla="*/ 306889 h 2125037"/>
                <a:gd name="connsiteX7-103" fmla="*/ 3289850 w 4003040"/>
                <a:gd name="connsiteY7-104" fmla="*/ 351258 h 2125037"/>
                <a:gd name="connsiteX8-105" fmla="*/ 3262081 w 4003040"/>
                <a:gd name="connsiteY8-106" fmla="*/ 527503 h 2125037"/>
                <a:gd name="connsiteX9-107" fmla="*/ 3262081 w 4003040"/>
                <a:gd name="connsiteY9-108" fmla="*/ 717305 h 2125037"/>
                <a:gd name="connsiteX10-109" fmla="*/ 2815922 w 4003040"/>
                <a:gd name="connsiteY10-110" fmla="*/ 717305 h 2125037"/>
                <a:gd name="connsiteX11-111" fmla="*/ 2815922 w 4003040"/>
                <a:gd name="connsiteY11-112" fmla="*/ 644589 h 2125037"/>
                <a:gd name="connsiteX12-113" fmla="*/ 2833177 w 4003040"/>
                <a:gd name="connsiteY12-114" fmla="*/ 380221 h 2125037"/>
                <a:gd name="connsiteX13-115" fmla="*/ 2918218 w 4003040"/>
                <a:gd name="connsiteY13-116" fmla="*/ 189803 h 2125037"/>
                <a:gd name="connsiteX14-117" fmla="*/ 3094463 w 4003040"/>
                <a:gd name="connsiteY14-118" fmla="*/ 48067 h 2125037"/>
                <a:gd name="connsiteX15-119" fmla="*/ 3354517 w 4003040"/>
                <a:gd name="connsiteY15-120" fmla="*/ 0 h 2125037"/>
                <a:gd name="connsiteX16-121" fmla="*/ 3803757 w 4003040"/>
                <a:gd name="connsiteY16-122" fmla="*/ 147282 h 2125037"/>
                <a:gd name="connsiteX17-123" fmla="*/ 3955969 w 4003040"/>
                <a:gd name="connsiteY17-124" fmla="*/ 520108 h 2125037"/>
                <a:gd name="connsiteX18-125" fmla="*/ 3870302 w 4003040"/>
                <a:gd name="connsiteY18-126" fmla="*/ 882458 h 2125037"/>
                <a:gd name="connsiteX19-127" fmla="*/ 3365571 w 4003040"/>
                <a:gd name="connsiteY19-128" fmla="*/ 1693432 h 2125037"/>
                <a:gd name="connsiteX20-129" fmla="*/ 3911600 w 4003040"/>
                <a:gd name="connsiteY20-130" fmla="*/ 1693432 h 2125037"/>
                <a:gd name="connsiteX21-131" fmla="*/ 4003040 w 4003040"/>
                <a:gd name="connsiteY21-132" fmla="*/ 2125037 h 2125037"/>
                <a:gd name="connsiteX0-133" fmla="*/ 0 w 4003040"/>
                <a:gd name="connsiteY0-134" fmla="*/ 2033597 h 2125037"/>
                <a:gd name="connsiteX1-135" fmla="*/ 2815922 w 4003040"/>
                <a:gd name="connsiteY1-136" fmla="*/ 2033597 h 2125037"/>
                <a:gd name="connsiteX2-137" fmla="*/ 2816230 w 4003040"/>
                <a:gd name="connsiteY2-138" fmla="*/ 1748894 h 2125037"/>
                <a:gd name="connsiteX3-139" fmla="*/ 3394881 w 4003040"/>
                <a:gd name="connsiteY3-140" fmla="*/ 763524 h 2125037"/>
                <a:gd name="connsiteX4-141" fmla="*/ 3486701 w 4003040"/>
                <a:gd name="connsiteY4-142" fmla="*/ 468344 h 2125037"/>
                <a:gd name="connsiteX5-143" fmla="*/ 3458932 w 4003040"/>
                <a:gd name="connsiteY5-144" fmla="*/ 346944 h 2125037"/>
                <a:gd name="connsiteX6-145" fmla="*/ 3374391 w 4003040"/>
                <a:gd name="connsiteY6-146" fmla="*/ 306889 h 2125037"/>
                <a:gd name="connsiteX7-147" fmla="*/ 3289850 w 4003040"/>
                <a:gd name="connsiteY7-148" fmla="*/ 351258 h 2125037"/>
                <a:gd name="connsiteX8-149" fmla="*/ 3262081 w 4003040"/>
                <a:gd name="connsiteY8-150" fmla="*/ 527503 h 2125037"/>
                <a:gd name="connsiteX9-151" fmla="*/ 3262081 w 4003040"/>
                <a:gd name="connsiteY9-152" fmla="*/ 717305 h 2125037"/>
                <a:gd name="connsiteX10-153" fmla="*/ 2815922 w 4003040"/>
                <a:gd name="connsiteY10-154" fmla="*/ 717305 h 2125037"/>
                <a:gd name="connsiteX11-155" fmla="*/ 2815922 w 4003040"/>
                <a:gd name="connsiteY11-156" fmla="*/ 644589 h 2125037"/>
                <a:gd name="connsiteX12-157" fmla="*/ 2833177 w 4003040"/>
                <a:gd name="connsiteY12-158" fmla="*/ 380221 h 2125037"/>
                <a:gd name="connsiteX13-159" fmla="*/ 2918218 w 4003040"/>
                <a:gd name="connsiteY13-160" fmla="*/ 189803 h 2125037"/>
                <a:gd name="connsiteX14-161" fmla="*/ 3094463 w 4003040"/>
                <a:gd name="connsiteY14-162" fmla="*/ 48067 h 2125037"/>
                <a:gd name="connsiteX15-163" fmla="*/ 3354517 w 4003040"/>
                <a:gd name="connsiteY15-164" fmla="*/ 0 h 2125037"/>
                <a:gd name="connsiteX16-165" fmla="*/ 3803757 w 4003040"/>
                <a:gd name="connsiteY16-166" fmla="*/ 147282 h 2125037"/>
                <a:gd name="connsiteX17-167" fmla="*/ 3955969 w 4003040"/>
                <a:gd name="connsiteY17-168" fmla="*/ 520108 h 2125037"/>
                <a:gd name="connsiteX18-169" fmla="*/ 3870302 w 4003040"/>
                <a:gd name="connsiteY18-170" fmla="*/ 882458 h 2125037"/>
                <a:gd name="connsiteX19-171" fmla="*/ 3365571 w 4003040"/>
                <a:gd name="connsiteY19-172" fmla="*/ 1693432 h 2125037"/>
                <a:gd name="connsiteX20-173" fmla="*/ 3911600 w 4003040"/>
                <a:gd name="connsiteY20-174" fmla="*/ 1693432 h 2125037"/>
                <a:gd name="connsiteX21-175" fmla="*/ 3956897 w 4003040"/>
                <a:gd name="connsiteY21-176" fmla="*/ 1974406 h 2125037"/>
                <a:gd name="connsiteX22" fmla="*/ 4003040 w 4003040"/>
                <a:gd name="connsiteY22" fmla="*/ 2125037 h 2125037"/>
                <a:gd name="connsiteX0-177" fmla="*/ 0 w 4923790"/>
                <a:gd name="connsiteY0-178" fmla="*/ 2033597 h 2033597"/>
                <a:gd name="connsiteX1-179" fmla="*/ 2815922 w 4923790"/>
                <a:gd name="connsiteY1-180" fmla="*/ 2033597 h 2033597"/>
                <a:gd name="connsiteX2-181" fmla="*/ 2816230 w 4923790"/>
                <a:gd name="connsiteY2-182" fmla="*/ 1748894 h 2033597"/>
                <a:gd name="connsiteX3-183" fmla="*/ 3394881 w 4923790"/>
                <a:gd name="connsiteY3-184" fmla="*/ 763524 h 2033597"/>
                <a:gd name="connsiteX4-185" fmla="*/ 3486701 w 4923790"/>
                <a:gd name="connsiteY4-186" fmla="*/ 468344 h 2033597"/>
                <a:gd name="connsiteX5-187" fmla="*/ 3458932 w 4923790"/>
                <a:gd name="connsiteY5-188" fmla="*/ 346944 h 2033597"/>
                <a:gd name="connsiteX6-189" fmla="*/ 3374391 w 4923790"/>
                <a:gd name="connsiteY6-190" fmla="*/ 306889 h 2033597"/>
                <a:gd name="connsiteX7-191" fmla="*/ 3289850 w 4923790"/>
                <a:gd name="connsiteY7-192" fmla="*/ 351258 h 2033597"/>
                <a:gd name="connsiteX8-193" fmla="*/ 3262081 w 4923790"/>
                <a:gd name="connsiteY8-194" fmla="*/ 527503 h 2033597"/>
                <a:gd name="connsiteX9-195" fmla="*/ 3262081 w 4923790"/>
                <a:gd name="connsiteY9-196" fmla="*/ 717305 h 2033597"/>
                <a:gd name="connsiteX10-197" fmla="*/ 2815922 w 4923790"/>
                <a:gd name="connsiteY10-198" fmla="*/ 717305 h 2033597"/>
                <a:gd name="connsiteX11-199" fmla="*/ 2815922 w 4923790"/>
                <a:gd name="connsiteY11-200" fmla="*/ 644589 h 2033597"/>
                <a:gd name="connsiteX12-201" fmla="*/ 2833177 w 4923790"/>
                <a:gd name="connsiteY12-202" fmla="*/ 380221 h 2033597"/>
                <a:gd name="connsiteX13-203" fmla="*/ 2918218 w 4923790"/>
                <a:gd name="connsiteY13-204" fmla="*/ 189803 h 2033597"/>
                <a:gd name="connsiteX14-205" fmla="*/ 3094463 w 4923790"/>
                <a:gd name="connsiteY14-206" fmla="*/ 48067 h 2033597"/>
                <a:gd name="connsiteX15-207" fmla="*/ 3354517 w 4923790"/>
                <a:gd name="connsiteY15-208" fmla="*/ 0 h 2033597"/>
                <a:gd name="connsiteX16-209" fmla="*/ 3803757 w 4923790"/>
                <a:gd name="connsiteY16-210" fmla="*/ 147282 h 2033597"/>
                <a:gd name="connsiteX17-211" fmla="*/ 3955969 w 4923790"/>
                <a:gd name="connsiteY17-212" fmla="*/ 520108 h 2033597"/>
                <a:gd name="connsiteX18-213" fmla="*/ 3870302 w 4923790"/>
                <a:gd name="connsiteY18-214" fmla="*/ 882458 h 2033597"/>
                <a:gd name="connsiteX19-215" fmla="*/ 3365571 w 4923790"/>
                <a:gd name="connsiteY19-216" fmla="*/ 1693432 h 2033597"/>
                <a:gd name="connsiteX20-217" fmla="*/ 3911600 w 4923790"/>
                <a:gd name="connsiteY20-218" fmla="*/ 1693432 h 2033597"/>
                <a:gd name="connsiteX21-219" fmla="*/ 3956897 w 4923790"/>
                <a:gd name="connsiteY21-220" fmla="*/ 1974406 h 2033597"/>
                <a:gd name="connsiteX22-221" fmla="*/ 4923790 w 4923790"/>
                <a:gd name="connsiteY22-222" fmla="*/ 1998037 h 2033597"/>
                <a:gd name="connsiteX0-223" fmla="*/ 0 w 4923790"/>
                <a:gd name="connsiteY0-224" fmla="*/ 2033597 h 2042452"/>
                <a:gd name="connsiteX1-225" fmla="*/ 2815922 w 4923790"/>
                <a:gd name="connsiteY1-226" fmla="*/ 2033597 h 2042452"/>
                <a:gd name="connsiteX2-227" fmla="*/ 2816230 w 4923790"/>
                <a:gd name="connsiteY2-228" fmla="*/ 1748894 h 2042452"/>
                <a:gd name="connsiteX3-229" fmla="*/ 3394881 w 4923790"/>
                <a:gd name="connsiteY3-230" fmla="*/ 763524 h 2042452"/>
                <a:gd name="connsiteX4-231" fmla="*/ 3486701 w 4923790"/>
                <a:gd name="connsiteY4-232" fmla="*/ 468344 h 2042452"/>
                <a:gd name="connsiteX5-233" fmla="*/ 3458932 w 4923790"/>
                <a:gd name="connsiteY5-234" fmla="*/ 346944 h 2042452"/>
                <a:gd name="connsiteX6-235" fmla="*/ 3374391 w 4923790"/>
                <a:gd name="connsiteY6-236" fmla="*/ 306889 h 2042452"/>
                <a:gd name="connsiteX7-237" fmla="*/ 3289850 w 4923790"/>
                <a:gd name="connsiteY7-238" fmla="*/ 351258 h 2042452"/>
                <a:gd name="connsiteX8-239" fmla="*/ 3262081 w 4923790"/>
                <a:gd name="connsiteY8-240" fmla="*/ 527503 h 2042452"/>
                <a:gd name="connsiteX9-241" fmla="*/ 3262081 w 4923790"/>
                <a:gd name="connsiteY9-242" fmla="*/ 717305 h 2042452"/>
                <a:gd name="connsiteX10-243" fmla="*/ 2815922 w 4923790"/>
                <a:gd name="connsiteY10-244" fmla="*/ 717305 h 2042452"/>
                <a:gd name="connsiteX11-245" fmla="*/ 2815922 w 4923790"/>
                <a:gd name="connsiteY11-246" fmla="*/ 644589 h 2042452"/>
                <a:gd name="connsiteX12-247" fmla="*/ 2833177 w 4923790"/>
                <a:gd name="connsiteY12-248" fmla="*/ 380221 h 2042452"/>
                <a:gd name="connsiteX13-249" fmla="*/ 2918218 w 4923790"/>
                <a:gd name="connsiteY13-250" fmla="*/ 189803 h 2042452"/>
                <a:gd name="connsiteX14-251" fmla="*/ 3094463 w 4923790"/>
                <a:gd name="connsiteY14-252" fmla="*/ 48067 h 2042452"/>
                <a:gd name="connsiteX15-253" fmla="*/ 3354517 w 4923790"/>
                <a:gd name="connsiteY15-254" fmla="*/ 0 h 2042452"/>
                <a:gd name="connsiteX16-255" fmla="*/ 3803757 w 4923790"/>
                <a:gd name="connsiteY16-256" fmla="*/ 147282 h 2042452"/>
                <a:gd name="connsiteX17-257" fmla="*/ 3955969 w 4923790"/>
                <a:gd name="connsiteY17-258" fmla="*/ 520108 h 2042452"/>
                <a:gd name="connsiteX18-259" fmla="*/ 3870302 w 4923790"/>
                <a:gd name="connsiteY18-260" fmla="*/ 882458 h 2042452"/>
                <a:gd name="connsiteX19-261" fmla="*/ 3365571 w 4923790"/>
                <a:gd name="connsiteY19-262" fmla="*/ 1693432 h 2042452"/>
                <a:gd name="connsiteX20-263" fmla="*/ 3911600 w 4923790"/>
                <a:gd name="connsiteY20-264" fmla="*/ 1693432 h 2042452"/>
                <a:gd name="connsiteX21-265" fmla="*/ 3944197 w 4923790"/>
                <a:gd name="connsiteY21-266" fmla="*/ 2018856 h 2042452"/>
                <a:gd name="connsiteX22-267" fmla="*/ 4923790 w 4923790"/>
                <a:gd name="connsiteY22-268" fmla="*/ 1998037 h 2042452"/>
                <a:gd name="connsiteX0-269" fmla="*/ 0 w 4923790"/>
                <a:gd name="connsiteY0-270" fmla="*/ 2033597 h 2042452"/>
                <a:gd name="connsiteX1-271" fmla="*/ 2815922 w 4923790"/>
                <a:gd name="connsiteY1-272" fmla="*/ 2033597 h 2042452"/>
                <a:gd name="connsiteX2-273" fmla="*/ 2816230 w 4923790"/>
                <a:gd name="connsiteY2-274" fmla="*/ 1748894 h 2042452"/>
                <a:gd name="connsiteX3-275" fmla="*/ 3394881 w 4923790"/>
                <a:gd name="connsiteY3-276" fmla="*/ 763524 h 2042452"/>
                <a:gd name="connsiteX4-277" fmla="*/ 3486701 w 4923790"/>
                <a:gd name="connsiteY4-278" fmla="*/ 468344 h 2042452"/>
                <a:gd name="connsiteX5-279" fmla="*/ 3458932 w 4923790"/>
                <a:gd name="connsiteY5-280" fmla="*/ 346944 h 2042452"/>
                <a:gd name="connsiteX6-281" fmla="*/ 3374391 w 4923790"/>
                <a:gd name="connsiteY6-282" fmla="*/ 306889 h 2042452"/>
                <a:gd name="connsiteX7-283" fmla="*/ 3289850 w 4923790"/>
                <a:gd name="connsiteY7-284" fmla="*/ 351258 h 2042452"/>
                <a:gd name="connsiteX8-285" fmla="*/ 3262081 w 4923790"/>
                <a:gd name="connsiteY8-286" fmla="*/ 527503 h 2042452"/>
                <a:gd name="connsiteX9-287" fmla="*/ 3262081 w 4923790"/>
                <a:gd name="connsiteY9-288" fmla="*/ 717305 h 2042452"/>
                <a:gd name="connsiteX10-289" fmla="*/ 2815922 w 4923790"/>
                <a:gd name="connsiteY10-290" fmla="*/ 717305 h 2042452"/>
                <a:gd name="connsiteX11-291" fmla="*/ 2815922 w 4923790"/>
                <a:gd name="connsiteY11-292" fmla="*/ 644589 h 2042452"/>
                <a:gd name="connsiteX12-293" fmla="*/ 2833177 w 4923790"/>
                <a:gd name="connsiteY12-294" fmla="*/ 380221 h 2042452"/>
                <a:gd name="connsiteX13-295" fmla="*/ 2918218 w 4923790"/>
                <a:gd name="connsiteY13-296" fmla="*/ 189803 h 2042452"/>
                <a:gd name="connsiteX14-297" fmla="*/ 3094463 w 4923790"/>
                <a:gd name="connsiteY14-298" fmla="*/ 48067 h 2042452"/>
                <a:gd name="connsiteX15-299" fmla="*/ 3354517 w 4923790"/>
                <a:gd name="connsiteY15-300" fmla="*/ 0 h 2042452"/>
                <a:gd name="connsiteX16-301" fmla="*/ 3803757 w 4923790"/>
                <a:gd name="connsiteY16-302" fmla="*/ 147282 h 2042452"/>
                <a:gd name="connsiteX17-303" fmla="*/ 3955969 w 4923790"/>
                <a:gd name="connsiteY17-304" fmla="*/ 520108 h 2042452"/>
                <a:gd name="connsiteX18-305" fmla="*/ 3870302 w 4923790"/>
                <a:gd name="connsiteY18-306" fmla="*/ 882458 h 2042452"/>
                <a:gd name="connsiteX19-307" fmla="*/ 3365571 w 4923790"/>
                <a:gd name="connsiteY19-308" fmla="*/ 1693432 h 2042452"/>
                <a:gd name="connsiteX20-309" fmla="*/ 3911600 w 4923790"/>
                <a:gd name="connsiteY20-310" fmla="*/ 1693432 h 2042452"/>
                <a:gd name="connsiteX21-311" fmla="*/ 3944197 w 4923790"/>
                <a:gd name="connsiteY21-312" fmla="*/ 2018856 h 2042452"/>
                <a:gd name="connsiteX22-313" fmla="*/ 4923790 w 4923790"/>
                <a:gd name="connsiteY22-314" fmla="*/ 1998037 h 2042452"/>
                <a:gd name="connsiteX0-315" fmla="*/ 0 w 4923790"/>
                <a:gd name="connsiteY0-316" fmla="*/ 2033597 h 2042452"/>
                <a:gd name="connsiteX1-317" fmla="*/ 2815922 w 4923790"/>
                <a:gd name="connsiteY1-318" fmla="*/ 2033597 h 2042452"/>
                <a:gd name="connsiteX2-319" fmla="*/ 2816230 w 4923790"/>
                <a:gd name="connsiteY2-320" fmla="*/ 1748894 h 2042452"/>
                <a:gd name="connsiteX3-321" fmla="*/ 3394881 w 4923790"/>
                <a:gd name="connsiteY3-322" fmla="*/ 763524 h 2042452"/>
                <a:gd name="connsiteX4-323" fmla="*/ 3486701 w 4923790"/>
                <a:gd name="connsiteY4-324" fmla="*/ 468344 h 2042452"/>
                <a:gd name="connsiteX5-325" fmla="*/ 3458932 w 4923790"/>
                <a:gd name="connsiteY5-326" fmla="*/ 346944 h 2042452"/>
                <a:gd name="connsiteX6-327" fmla="*/ 3374391 w 4923790"/>
                <a:gd name="connsiteY6-328" fmla="*/ 306889 h 2042452"/>
                <a:gd name="connsiteX7-329" fmla="*/ 3289850 w 4923790"/>
                <a:gd name="connsiteY7-330" fmla="*/ 351258 h 2042452"/>
                <a:gd name="connsiteX8-331" fmla="*/ 3262081 w 4923790"/>
                <a:gd name="connsiteY8-332" fmla="*/ 527503 h 2042452"/>
                <a:gd name="connsiteX9-333" fmla="*/ 3262081 w 4923790"/>
                <a:gd name="connsiteY9-334" fmla="*/ 717305 h 2042452"/>
                <a:gd name="connsiteX10-335" fmla="*/ 2815922 w 4923790"/>
                <a:gd name="connsiteY10-336" fmla="*/ 717305 h 2042452"/>
                <a:gd name="connsiteX11-337" fmla="*/ 2815922 w 4923790"/>
                <a:gd name="connsiteY11-338" fmla="*/ 644589 h 2042452"/>
                <a:gd name="connsiteX12-339" fmla="*/ 2833177 w 4923790"/>
                <a:gd name="connsiteY12-340" fmla="*/ 380221 h 2042452"/>
                <a:gd name="connsiteX13-341" fmla="*/ 2918218 w 4923790"/>
                <a:gd name="connsiteY13-342" fmla="*/ 189803 h 2042452"/>
                <a:gd name="connsiteX14-343" fmla="*/ 3094463 w 4923790"/>
                <a:gd name="connsiteY14-344" fmla="*/ 48067 h 2042452"/>
                <a:gd name="connsiteX15-345" fmla="*/ 3354517 w 4923790"/>
                <a:gd name="connsiteY15-346" fmla="*/ 0 h 2042452"/>
                <a:gd name="connsiteX16-347" fmla="*/ 3803757 w 4923790"/>
                <a:gd name="connsiteY16-348" fmla="*/ 147282 h 2042452"/>
                <a:gd name="connsiteX17-349" fmla="*/ 3955969 w 4923790"/>
                <a:gd name="connsiteY17-350" fmla="*/ 520108 h 2042452"/>
                <a:gd name="connsiteX18-351" fmla="*/ 3870302 w 4923790"/>
                <a:gd name="connsiteY18-352" fmla="*/ 882458 h 2042452"/>
                <a:gd name="connsiteX19-353" fmla="*/ 3365571 w 4923790"/>
                <a:gd name="connsiteY19-354" fmla="*/ 1693432 h 2042452"/>
                <a:gd name="connsiteX20-355" fmla="*/ 3911600 w 4923790"/>
                <a:gd name="connsiteY20-356" fmla="*/ 1693432 h 2042452"/>
                <a:gd name="connsiteX21-357" fmla="*/ 3944197 w 4923790"/>
                <a:gd name="connsiteY21-358" fmla="*/ 2018856 h 2042452"/>
                <a:gd name="connsiteX22-359" fmla="*/ 4923790 w 4923790"/>
                <a:gd name="connsiteY22-360" fmla="*/ 1998037 h 2042452"/>
                <a:gd name="connsiteX0-361" fmla="*/ 0 w 4923790"/>
                <a:gd name="connsiteY0-362" fmla="*/ 2033597 h 2034670"/>
                <a:gd name="connsiteX1-363" fmla="*/ 2815922 w 4923790"/>
                <a:gd name="connsiteY1-364" fmla="*/ 2033597 h 2034670"/>
                <a:gd name="connsiteX2-365" fmla="*/ 2816230 w 4923790"/>
                <a:gd name="connsiteY2-366" fmla="*/ 1748894 h 2034670"/>
                <a:gd name="connsiteX3-367" fmla="*/ 3394881 w 4923790"/>
                <a:gd name="connsiteY3-368" fmla="*/ 763524 h 2034670"/>
                <a:gd name="connsiteX4-369" fmla="*/ 3486701 w 4923790"/>
                <a:gd name="connsiteY4-370" fmla="*/ 468344 h 2034670"/>
                <a:gd name="connsiteX5-371" fmla="*/ 3458932 w 4923790"/>
                <a:gd name="connsiteY5-372" fmla="*/ 346944 h 2034670"/>
                <a:gd name="connsiteX6-373" fmla="*/ 3374391 w 4923790"/>
                <a:gd name="connsiteY6-374" fmla="*/ 306889 h 2034670"/>
                <a:gd name="connsiteX7-375" fmla="*/ 3289850 w 4923790"/>
                <a:gd name="connsiteY7-376" fmla="*/ 351258 h 2034670"/>
                <a:gd name="connsiteX8-377" fmla="*/ 3262081 w 4923790"/>
                <a:gd name="connsiteY8-378" fmla="*/ 527503 h 2034670"/>
                <a:gd name="connsiteX9-379" fmla="*/ 3262081 w 4923790"/>
                <a:gd name="connsiteY9-380" fmla="*/ 717305 h 2034670"/>
                <a:gd name="connsiteX10-381" fmla="*/ 2815922 w 4923790"/>
                <a:gd name="connsiteY10-382" fmla="*/ 717305 h 2034670"/>
                <a:gd name="connsiteX11-383" fmla="*/ 2815922 w 4923790"/>
                <a:gd name="connsiteY11-384" fmla="*/ 644589 h 2034670"/>
                <a:gd name="connsiteX12-385" fmla="*/ 2833177 w 4923790"/>
                <a:gd name="connsiteY12-386" fmla="*/ 380221 h 2034670"/>
                <a:gd name="connsiteX13-387" fmla="*/ 2918218 w 4923790"/>
                <a:gd name="connsiteY13-388" fmla="*/ 189803 h 2034670"/>
                <a:gd name="connsiteX14-389" fmla="*/ 3094463 w 4923790"/>
                <a:gd name="connsiteY14-390" fmla="*/ 48067 h 2034670"/>
                <a:gd name="connsiteX15-391" fmla="*/ 3354517 w 4923790"/>
                <a:gd name="connsiteY15-392" fmla="*/ 0 h 2034670"/>
                <a:gd name="connsiteX16-393" fmla="*/ 3803757 w 4923790"/>
                <a:gd name="connsiteY16-394" fmla="*/ 147282 h 2034670"/>
                <a:gd name="connsiteX17-395" fmla="*/ 3955969 w 4923790"/>
                <a:gd name="connsiteY17-396" fmla="*/ 520108 h 2034670"/>
                <a:gd name="connsiteX18-397" fmla="*/ 3870302 w 4923790"/>
                <a:gd name="connsiteY18-398" fmla="*/ 882458 h 2034670"/>
                <a:gd name="connsiteX19-399" fmla="*/ 3365571 w 4923790"/>
                <a:gd name="connsiteY19-400" fmla="*/ 1693432 h 2034670"/>
                <a:gd name="connsiteX20-401" fmla="*/ 3911600 w 4923790"/>
                <a:gd name="connsiteY20-402" fmla="*/ 1693432 h 2034670"/>
                <a:gd name="connsiteX21-403" fmla="*/ 3944197 w 4923790"/>
                <a:gd name="connsiteY21-404" fmla="*/ 2018856 h 2034670"/>
                <a:gd name="connsiteX22-405" fmla="*/ 4923790 w 4923790"/>
                <a:gd name="connsiteY22-406" fmla="*/ 1998037 h 2034670"/>
                <a:gd name="connsiteX0-407" fmla="*/ 0 w 4923790"/>
                <a:gd name="connsiteY0-408" fmla="*/ 2033597 h 2034670"/>
                <a:gd name="connsiteX1-409" fmla="*/ 2815922 w 4923790"/>
                <a:gd name="connsiteY1-410" fmla="*/ 2033597 h 2034670"/>
                <a:gd name="connsiteX2-411" fmla="*/ 2816230 w 4923790"/>
                <a:gd name="connsiteY2-412" fmla="*/ 1748894 h 2034670"/>
                <a:gd name="connsiteX3-413" fmla="*/ 3394881 w 4923790"/>
                <a:gd name="connsiteY3-414" fmla="*/ 763524 h 2034670"/>
                <a:gd name="connsiteX4-415" fmla="*/ 3486701 w 4923790"/>
                <a:gd name="connsiteY4-416" fmla="*/ 468344 h 2034670"/>
                <a:gd name="connsiteX5-417" fmla="*/ 3458932 w 4923790"/>
                <a:gd name="connsiteY5-418" fmla="*/ 346944 h 2034670"/>
                <a:gd name="connsiteX6-419" fmla="*/ 3374391 w 4923790"/>
                <a:gd name="connsiteY6-420" fmla="*/ 306889 h 2034670"/>
                <a:gd name="connsiteX7-421" fmla="*/ 3289850 w 4923790"/>
                <a:gd name="connsiteY7-422" fmla="*/ 351258 h 2034670"/>
                <a:gd name="connsiteX8-423" fmla="*/ 3262081 w 4923790"/>
                <a:gd name="connsiteY8-424" fmla="*/ 527503 h 2034670"/>
                <a:gd name="connsiteX9-425" fmla="*/ 3262081 w 4923790"/>
                <a:gd name="connsiteY9-426" fmla="*/ 717305 h 2034670"/>
                <a:gd name="connsiteX10-427" fmla="*/ 2815922 w 4923790"/>
                <a:gd name="connsiteY10-428" fmla="*/ 717305 h 2034670"/>
                <a:gd name="connsiteX11-429" fmla="*/ 2815922 w 4923790"/>
                <a:gd name="connsiteY11-430" fmla="*/ 644589 h 2034670"/>
                <a:gd name="connsiteX12-431" fmla="*/ 2833177 w 4923790"/>
                <a:gd name="connsiteY12-432" fmla="*/ 380221 h 2034670"/>
                <a:gd name="connsiteX13-433" fmla="*/ 2918218 w 4923790"/>
                <a:gd name="connsiteY13-434" fmla="*/ 189803 h 2034670"/>
                <a:gd name="connsiteX14-435" fmla="*/ 3094463 w 4923790"/>
                <a:gd name="connsiteY14-436" fmla="*/ 48067 h 2034670"/>
                <a:gd name="connsiteX15-437" fmla="*/ 3354517 w 4923790"/>
                <a:gd name="connsiteY15-438" fmla="*/ 0 h 2034670"/>
                <a:gd name="connsiteX16-439" fmla="*/ 3803757 w 4923790"/>
                <a:gd name="connsiteY16-440" fmla="*/ 147282 h 2034670"/>
                <a:gd name="connsiteX17-441" fmla="*/ 3955969 w 4923790"/>
                <a:gd name="connsiteY17-442" fmla="*/ 520108 h 2034670"/>
                <a:gd name="connsiteX18-443" fmla="*/ 3870302 w 4923790"/>
                <a:gd name="connsiteY18-444" fmla="*/ 882458 h 2034670"/>
                <a:gd name="connsiteX19-445" fmla="*/ 3365571 w 4923790"/>
                <a:gd name="connsiteY19-446" fmla="*/ 1693432 h 2034670"/>
                <a:gd name="connsiteX20-447" fmla="*/ 3911600 w 4923790"/>
                <a:gd name="connsiteY20-448" fmla="*/ 1693432 h 2034670"/>
                <a:gd name="connsiteX21-449" fmla="*/ 3944197 w 4923790"/>
                <a:gd name="connsiteY21-450" fmla="*/ 2018856 h 2034670"/>
                <a:gd name="connsiteX22-451" fmla="*/ 4923790 w 4923790"/>
                <a:gd name="connsiteY22-452" fmla="*/ 1998037 h 2034670"/>
                <a:gd name="connsiteX0-453" fmla="*/ 0 w 4923790"/>
                <a:gd name="connsiteY0-454" fmla="*/ 2033597 h 2034670"/>
                <a:gd name="connsiteX1-455" fmla="*/ 2815922 w 4923790"/>
                <a:gd name="connsiteY1-456" fmla="*/ 2033597 h 2034670"/>
                <a:gd name="connsiteX2-457" fmla="*/ 2816230 w 4923790"/>
                <a:gd name="connsiteY2-458" fmla="*/ 1748894 h 2034670"/>
                <a:gd name="connsiteX3-459" fmla="*/ 3394881 w 4923790"/>
                <a:gd name="connsiteY3-460" fmla="*/ 763524 h 2034670"/>
                <a:gd name="connsiteX4-461" fmla="*/ 3486701 w 4923790"/>
                <a:gd name="connsiteY4-462" fmla="*/ 468344 h 2034670"/>
                <a:gd name="connsiteX5-463" fmla="*/ 3458932 w 4923790"/>
                <a:gd name="connsiteY5-464" fmla="*/ 346944 h 2034670"/>
                <a:gd name="connsiteX6-465" fmla="*/ 3374391 w 4923790"/>
                <a:gd name="connsiteY6-466" fmla="*/ 306889 h 2034670"/>
                <a:gd name="connsiteX7-467" fmla="*/ 3289850 w 4923790"/>
                <a:gd name="connsiteY7-468" fmla="*/ 351258 h 2034670"/>
                <a:gd name="connsiteX8-469" fmla="*/ 3262081 w 4923790"/>
                <a:gd name="connsiteY8-470" fmla="*/ 527503 h 2034670"/>
                <a:gd name="connsiteX9-471" fmla="*/ 3262081 w 4923790"/>
                <a:gd name="connsiteY9-472" fmla="*/ 717305 h 2034670"/>
                <a:gd name="connsiteX10-473" fmla="*/ 2815922 w 4923790"/>
                <a:gd name="connsiteY10-474" fmla="*/ 717305 h 2034670"/>
                <a:gd name="connsiteX11-475" fmla="*/ 2815922 w 4923790"/>
                <a:gd name="connsiteY11-476" fmla="*/ 644589 h 2034670"/>
                <a:gd name="connsiteX12-477" fmla="*/ 2833177 w 4923790"/>
                <a:gd name="connsiteY12-478" fmla="*/ 380221 h 2034670"/>
                <a:gd name="connsiteX13-479" fmla="*/ 2918218 w 4923790"/>
                <a:gd name="connsiteY13-480" fmla="*/ 189803 h 2034670"/>
                <a:gd name="connsiteX14-481" fmla="*/ 3094463 w 4923790"/>
                <a:gd name="connsiteY14-482" fmla="*/ 48067 h 2034670"/>
                <a:gd name="connsiteX15-483" fmla="*/ 3354517 w 4923790"/>
                <a:gd name="connsiteY15-484" fmla="*/ 0 h 2034670"/>
                <a:gd name="connsiteX16-485" fmla="*/ 3803757 w 4923790"/>
                <a:gd name="connsiteY16-486" fmla="*/ 147282 h 2034670"/>
                <a:gd name="connsiteX17-487" fmla="*/ 3955969 w 4923790"/>
                <a:gd name="connsiteY17-488" fmla="*/ 520108 h 2034670"/>
                <a:gd name="connsiteX18-489" fmla="*/ 3870302 w 4923790"/>
                <a:gd name="connsiteY18-490" fmla="*/ 882458 h 2034670"/>
                <a:gd name="connsiteX19-491" fmla="*/ 3365571 w 4923790"/>
                <a:gd name="connsiteY19-492" fmla="*/ 1693432 h 2034670"/>
                <a:gd name="connsiteX20-493" fmla="*/ 3911600 w 4923790"/>
                <a:gd name="connsiteY20-494" fmla="*/ 1693432 h 2034670"/>
                <a:gd name="connsiteX21-495" fmla="*/ 3912447 w 4923790"/>
                <a:gd name="connsiteY21-496" fmla="*/ 2018856 h 2034670"/>
                <a:gd name="connsiteX22-497" fmla="*/ 4923790 w 4923790"/>
                <a:gd name="connsiteY22-498" fmla="*/ 1998037 h 2034670"/>
                <a:gd name="connsiteX0-499" fmla="*/ 0 w 4923790"/>
                <a:gd name="connsiteY0-500" fmla="*/ 2033597 h 2034670"/>
                <a:gd name="connsiteX1-501" fmla="*/ 2815922 w 4923790"/>
                <a:gd name="connsiteY1-502" fmla="*/ 2033597 h 2034670"/>
                <a:gd name="connsiteX2-503" fmla="*/ 2816230 w 4923790"/>
                <a:gd name="connsiteY2-504" fmla="*/ 1748894 h 2034670"/>
                <a:gd name="connsiteX3-505" fmla="*/ 3394881 w 4923790"/>
                <a:gd name="connsiteY3-506" fmla="*/ 763524 h 2034670"/>
                <a:gd name="connsiteX4-507" fmla="*/ 3486701 w 4923790"/>
                <a:gd name="connsiteY4-508" fmla="*/ 468344 h 2034670"/>
                <a:gd name="connsiteX5-509" fmla="*/ 3458932 w 4923790"/>
                <a:gd name="connsiteY5-510" fmla="*/ 346944 h 2034670"/>
                <a:gd name="connsiteX6-511" fmla="*/ 3374391 w 4923790"/>
                <a:gd name="connsiteY6-512" fmla="*/ 306889 h 2034670"/>
                <a:gd name="connsiteX7-513" fmla="*/ 3289850 w 4923790"/>
                <a:gd name="connsiteY7-514" fmla="*/ 351258 h 2034670"/>
                <a:gd name="connsiteX8-515" fmla="*/ 3262081 w 4923790"/>
                <a:gd name="connsiteY8-516" fmla="*/ 527503 h 2034670"/>
                <a:gd name="connsiteX9-517" fmla="*/ 3262081 w 4923790"/>
                <a:gd name="connsiteY9-518" fmla="*/ 717305 h 2034670"/>
                <a:gd name="connsiteX10-519" fmla="*/ 2815922 w 4923790"/>
                <a:gd name="connsiteY10-520" fmla="*/ 717305 h 2034670"/>
                <a:gd name="connsiteX11-521" fmla="*/ 2815922 w 4923790"/>
                <a:gd name="connsiteY11-522" fmla="*/ 644589 h 2034670"/>
                <a:gd name="connsiteX12-523" fmla="*/ 2833177 w 4923790"/>
                <a:gd name="connsiteY12-524" fmla="*/ 380221 h 2034670"/>
                <a:gd name="connsiteX13-525" fmla="*/ 2918218 w 4923790"/>
                <a:gd name="connsiteY13-526" fmla="*/ 189803 h 2034670"/>
                <a:gd name="connsiteX14-527" fmla="*/ 3094463 w 4923790"/>
                <a:gd name="connsiteY14-528" fmla="*/ 48067 h 2034670"/>
                <a:gd name="connsiteX15-529" fmla="*/ 3354517 w 4923790"/>
                <a:gd name="connsiteY15-530" fmla="*/ 0 h 2034670"/>
                <a:gd name="connsiteX16-531" fmla="*/ 3803757 w 4923790"/>
                <a:gd name="connsiteY16-532" fmla="*/ 147282 h 2034670"/>
                <a:gd name="connsiteX17-533" fmla="*/ 3955969 w 4923790"/>
                <a:gd name="connsiteY17-534" fmla="*/ 520108 h 2034670"/>
                <a:gd name="connsiteX18-535" fmla="*/ 3870302 w 4923790"/>
                <a:gd name="connsiteY18-536" fmla="*/ 882458 h 2034670"/>
                <a:gd name="connsiteX19-537" fmla="*/ 3365571 w 4923790"/>
                <a:gd name="connsiteY19-538" fmla="*/ 1693432 h 2034670"/>
                <a:gd name="connsiteX20-539" fmla="*/ 3911600 w 4923790"/>
                <a:gd name="connsiteY20-540" fmla="*/ 1693432 h 2034670"/>
                <a:gd name="connsiteX21-541" fmla="*/ 3912447 w 4923790"/>
                <a:gd name="connsiteY21-542" fmla="*/ 2018856 h 2034670"/>
                <a:gd name="connsiteX22-543" fmla="*/ 4923790 w 4923790"/>
                <a:gd name="connsiteY22-544" fmla="*/ 1998037 h 2034670"/>
                <a:gd name="connsiteX0-545" fmla="*/ 0 w 4923790"/>
                <a:gd name="connsiteY0-546" fmla="*/ 2033597 h 2034670"/>
                <a:gd name="connsiteX1-547" fmla="*/ 2815922 w 4923790"/>
                <a:gd name="connsiteY1-548" fmla="*/ 2033597 h 2034670"/>
                <a:gd name="connsiteX2-549" fmla="*/ 2816230 w 4923790"/>
                <a:gd name="connsiteY2-550" fmla="*/ 1748894 h 2034670"/>
                <a:gd name="connsiteX3-551" fmla="*/ 3394881 w 4923790"/>
                <a:gd name="connsiteY3-552" fmla="*/ 763524 h 2034670"/>
                <a:gd name="connsiteX4-553" fmla="*/ 3486701 w 4923790"/>
                <a:gd name="connsiteY4-554" fmla="*/ 468344 h 2034670"/>
                <a:gd name="connsiteX5-555" fmla="*/ 3458932 w 4923790"/>
                <a:gd name="connsiteY5-556" fmla="*/ 346944 h 2034670"/>
                <a:gd name="connsiteX6-557" fmla="*/ 3374391 w 4923790"/>
                <a:gd name="connsiteY6-558" fmla="*/ 306889 h 2034670"/>
                <a:gd name="connsiteX7-559" fmla="*/ 3289850 w 4923790"/>
                <a:gd name="connsiteY7-560" fmla="*/ 351258 h 2034670"/>
                <a:gd name="connsiteX8-561" fmla="*/ 3262081 w 4923790"/>
                <a:gd name="connsiteY8-562" fmla="*/ 527503 h 2034670"/>
                <a:gd name="connsiteX9-563" fmla="*/ 3262081 w 4923790"/>
                <a:gd name="connsiteY9-564" fmla="*/ 717305 h 2034670"/>
                <a:gd name="connsiteX10-565" fmla="*/ 2815922 w 4923790"/>
                <a:gd name="connsiteY10-566" fmla="*/ 717305 h 2034670"/>
                <a:gd name="connsiteX11-567" fmla="*/ 2815922 w 4923790"/>
                <a:gd name="connsiteY11-568" fmla="*/ 644589 h 2034670"/>
                <a:gd name="connsiteX12-569" fmla="*/ 2833177 w 4923790"/>
                <a:gd name="connsiteY12-570" fmla="*/ 380221 h 2034670"/>
                <a:gd name="connsiteX13-571" fmla="*/ 2918218 w 4923790"/>
                <a:gd name="connsiteY13-572" fmla="*/ 189803 h 2034670"/>
                <a:gd name="connsiteX14-573" fmla="*/ 3094463 w 4923790"/>
                <a:gd name="connsiteY14-574" fmla="*/ 48067 h 2034670"/>
                <a:gd name="connsiteX15-575" fmla="*/ 3354517 w 4923790"/>
                <a:gd name="connsiteY15-576" fmla="*/ 0 h 2034670"/>
                <a:gd name="connsiteX16-577" fmla="*/ 3803757 w 4923790"/>
                <a:gd name="connsiteY16-578" fmla="*/ 147282 h 2034670"/>
                <a:gd name="connsiteX17-579" fmla="*/ 3955969 w 4923790"/>
                <a:gd name="connsiteY17-580" fmla="*/ 520108 h 2034670"/>
                <a:gd name="connsiteX18-581" fmla="*/ 3870302 w 4923790"/>
                <a:gd name="connsiteY18-582" fmla="*/ 882458 h 2034670"/>
                <a:gd name="connsiteX19-583" fmla="*/ 3365571 w 4923790"/>
                <a:gd name="connsiteY19-584" fmla="*/ 1693432 h 2034670"/>
                <a:gd name="connsiteX20-585" fmla="*/ 3911600 w 4923790"/>
                <a:gd name="connsiteY20-586" fmla="*/ 1693432 h 2034670"/>
                <a:gd name="connsiteX21-587" fmla="*/ 3912447 w 4923790"/>
                <a:gd name="connsiteY21-588" fmla="*/ 2018856 h 2034670"/>
                <a:gd name="connsiteX22-589" fmla="*/ 4923790 w 4923790"/>
                <a:gd name="connsiteY22-590" fmla="*/ 1998037 h 2034670"/>
                <a:gd name="connsiteX0-591" fmla="*/ 0 w 4923790"/>
                <a:gd name="connsiteY0-592" fmla="*/ 2033597 h 2034670"/>
                <a:gd name="connsiteX1-593" fmla="*/ 2815922 w 4923790"/>
                <a:gd name="connsiteY1-594" fmla="*/ 2033597 h 2034670"/>
                <a:gd name="connsiteX2-595" fmla="*/ 2816230 w 4923790"/>
                <a:gd name="connsiteY2-596" fmla="*/ 1748894 h 2034670"/>
                <a:gd name="connsiteX3-597" fmla="*/ 3394881 w 4923790"/>
                <a:gd name="connsiteY3-598" fmla="*/ 763524 h 2034670"/>
                <a:gd name="connsiteX4-599" fmla="*/ 3486701 w 4923790"/>
                <a:gd name="connsiteY4-600" fmla="*/ 468344 h 2034670"/>
                <a:gd name="connsiteX5-601" fmla="*/ 3458932 w 4923790"/>
                <a:gd name="connsiteY5-602" fmla="*/ 346944 h 2034670"/>
                <a:gd name="connsiteX6-603" fmla="*/ 3374391 w 4923790"/>
                <a:gd name="connsiteY6-604" fmla="*/ 306889 h 2034670"/>
                <a:gd name="connsiteX7-605" fmla="*/ 3289850 w 4923790"/>
                <a:gd name="connsiteY7-606" fmla="*/ 351258 h 2034670"/>
                <a:gd name="connsiteX8-607" fmla="*/ 3262081 w 4923790"/>
                <a:gd name="connsiteY8-608" fmla="*/ 527503 h 2034670"/>
                <a:gd name="connsiteX9-609" fmla="*/ 3262081 w 4923790"/>
                <a:gd name="connsiteY9-610" fmla="*/ 717305 h 2034670"/>
                <a:gd name="connsiteX10-611" fmla="*/ 2815922 w 4923790"/>
                <a:gd name="connsiteY10-612" fmla="*/ 717305 h 2034670"/>
                <a:gd name="connsiteX11-613" fmla="*/ 2815922 w 4923790"/>
                <a:gd name="connsiteY11-614" fmla="*/ 644589 h 2034670"/>
                <a:gd name="connsiteX12-615" fmla="*/ 2833177 w 4923790"/>
                <a:gd name="connsiteY12-616" fmla="*/ 380221 h 2034670"/>
                <a:gd name="connsiteX13-617" fmla="*/ 2918218 w 4923790"/>
                <a:gd name="connsiteY13-618" fmla="*/ 189803 h 2034670"/>
                <a:gd name="connsiteX14-619" fmla="*/ 3094463 w 4923790"/>
                <a:gd name="connsiteY14-620" fmla="*/ 48067 h 2034670"/>
                <a:gd name="connsiteX15-621" fmla="*/ 3354517 w 4923790"/>
                <a:gd name="connsiteY15-622" fmla="*/ 0 h 2034670"/>
                <a:gd name="connsiteX16-623" fmla="*/ 3803757 w 4923790"/>
                <a:gd name="connsiteY16-624" fmla="*/ 147282 h 2034670"/>
                <a:gd name="connsiteX17-625" fmla="*/ 3955969 w 4923790"/>
                <a:gd name="connsiteY17-626" fmla="*/ 520108 h 2034670"/>
                <a:gd name="connsiteX18-627" fmla="*/ 3870302 w 4923790"/>
                <a:gd name="connsiteY18-628" fmla="*/ 882458 h 2034670"/>
                <a:gd name="connsiteX19-629" fmla="*/ 3365571 w 4923790"/>
                <a:gd name="connsiteY19-630" fmla="*/ 1693432 h 2034670"/>
                <a:gd name="connsiteX20-631" fmla="*/ 3911600 w 4923790"/>
                <a:gd name="connsiteY20-632" fmla="*/ 1693432 h 2034670"/>
                <a:gd name="connsiteX21-633" fmla="*/ 3912447 w 4923790"/>
                <a:gd name="connsiteY21-634" fmla="*/ 2018856 h 2034670"/>
                <a:gd name="connsiteX22-635" fmla="*/ 4923790 w 4923790"/>
                <a:gd name="connsiteY22-636" fmla="*/ 1998037 h 2034670"/>
                <a:gd name="connsiteX0-637" fmla="*/ 0 w 4923790"/>
                <a:gd name="connsiteY0-638" fmla="*/ 2033597 h 2045972"/>
                <a:gd name="connsiteX1-639" fmla="*/ 2815922 w 4923790"/>
                <a:gd name="connsiteY1-640" fmla="*/ 2033597 h 2045972"/>
                <a:gd name="connsiteX2-641" fmla="*/ 2816230 w 4923790"/>
                <a:gd name="connsiteY2-642" fmla="*/ 1748894 h 2045972"/>
                <a:gd name="connsiteX3-643" fmla="*/ 3394881 w 4923790"/>
                <a:gd name="connsiteY3-644" fmla="*/ 763524 h 2045972"/>
                <a:gd name="connsiteX4-645" fmla="*/ 3486701 w 4923790"/>
                <a:gd name="connsiteY4-646" fmla="*/ 468344 h 2045972"/>
                <a:gd name="connsiteX5-647" fmla="*/ 3458932 w 4923790"/>
                <a:gd name="connsiteY5-648" fmla="*/ 346944 h 2045972"/>
                <a:gd name="connsiteX6-649" fmla="*/ 3374391 w 4923790"/>
                <a:gd name="connsiteY6-650" fmla="*/ 306889 h 2045972"/>
                <a:gd name="connsiteX7-651" fmla="*/ 3289850 w 4923790"/>
                <a:gd name="connsiteY7-652" fmla="*/ 351258 h 2045972"/>
                <a:gd name="connsiteX8-653" fmla="*/ 3262081 w 4923790"/>
                <a:gd name="connsiteY8-654" fmla="*/ 527503 h 2045972"/>
                <a:gd name="connsiteX9-655" fmla="*/ 3262081 w 4923790"/>
                <a:gd name="connsiteY9-656" fmla="*/ 717305 h 2045972"/>
                <a:gd name="connsiteX10-657" fmla="*/ 2815922 w 4923790"/>
                <a:gd name="connsiteY10-658" fmla="*/ 717305 h 2045972"/>
                <a:gd name="connsiteX11-659" fmla="*/ 2815922 w 4923790"/>
                <a:gd name="connsiteY11-660" fmla="*/ 644589 h 2045972"/>
                <a:gd name="connsiteX12-661" fmla="*/ 2833177 w 4923790"/>
                <a:gd name="connsiteY12-662" fmla="*/ 380221 h 2045972"/>
                <a:gd name="connsiteX13-663" fmla="*/ 2918218 w 4923790"/>
                <a:gd name="connsiteY13-664" fmla="*/ 189803 h 2045972"/>
                <a:gd name="connsiteX14-665" fmla="*/ 3094463 w 4923790"/>
                <a:gd name="connsiteY14-666" fmla="*/ 48067 h 2045972"/>
                <a:gd name="connsiteX15-667" fmla="*/ 3354517 w 4923790"/>
                <a:gd name="connsiteY15-668" fmla="*/ 0 h 2045972"/>
                <a:gd name="connsiteX16-669" fmla="*/ 3803757 w 4923790"/>
                <a:gd name="connsiteY16-670" fmla="*/ 147282 h 2045972"/>
                <a:gd name="connsiteX17-671" fmla="*/ 3955969 w 4923790"/>
                <a:gd name="connsiteY17-672" fmla="*/ 520108 h 2045972"/>
                <a:gd name="connsiteX18-673" fmla="*/ 3870302 w 4923790"/>
                <a:gd name="connsiteY18-674" fmla="*/ 882458 h 2045972"/>
                <a:gd name="connsiteX19-675" fmla="*/ 3365571 w 4923790"/>
                <a:gd name="connsiteY19-676" fmla="*/ 1693432 h 2045972"/>
                <a:gd name="connsiteX20-677" fmla="*/ 3911600 w 4923790"/>
                <a:gd name="connsiteY20-678" fmla="*/ 1693432 h 2045972"/>
                <a:gd name="connsiteX21-679" fmla="*/ 3906097 w 4923790"/>
                <a:gd name="connsiteY21-680" fmla="*/ 2031556 h 2045972"/>
                <a:gd name="connsiteX22-681" fmla="*/ 4923790 w 4923790"/>
                <a:gd name="connsiteY22-682" fmla="*/ 1998037 h 2045972"/>
                <a:gd name="connsiteX0-683" fmla="*/ 0 w 4923790"/>
                <a:gd name="connsiteY0-684" fmla="*/ 2033597 h 2045972"/>
                <a:gd name="connsiteX1-685" fmla="*/ 2815922 w 4923790"/>
                <a:gd name="connsiteY1-686" fmla="*/ 2033597 h 2045972"/>
                <a:gd name="connsiteX2-687" fmla="*/ 2816230 w 4923790"/>
                <a:gd name="connsiteY2-688" fmla="*/ 1748894 h 2045972"/>
                <a:gd name="connsiteX3-689" fmla="*/ 3394881 w 4923790"/>
                <a:gd name="connsiteY3-690" fmla="*/ 763524 h 2045972"/>
                <a:gd name="connsiteX4-691" fmla="*/ 3486701 w 4923790"/>
                <a:gd name="connsiteY4-692" fmla="*/ 468344 h 2045972"/>
                <a:gd name="connsiteX5-693" fmla="*/ 3458932 w 4923790"/>
                <a:gd name="connsiteY5-694" fmla="*/ 346944 h 2045972"/>
                <a:gd name="connsiteX6-695" fmla="*/ 3374391 w 4923790"/>
                <a:gd name="connsiteY6-696" fmla="*/ 306889 h 2045972"/>
                <a:gd name="connsiteX7-697" fmla="*/ 3289850 w 4923790"/>
                <a:gd name="connsiteY7-698" fmla="*/ 351258 h 2045972"/>
                <a:gd name="connsiteX8-699" fmla="*/ 3262081 w 4923790"/>
                <a:gd name="connsiteY8-700" fmla="*/ 527503 h 2045972"/>
                <a:gd name="connsiteX9-701" fmla="*/ 3262081 w 4923790"/>
                <a:gd name="connsiteY9-702" fmla="*/ 717305 h 2045972"/>
                <a:gd name="connsiteX10-703" fmla="*/ 2815922 w 4923790"/>
                <a:gd name="connsiteY10-704" fmla="*/ 717305 h 2045972"/>
                <a:gd name="connsiteX11-705" fmla="*/ 2815922 w 4923790"/>
                <a:gd name="connsiteY11-706" fmla="*/ 644589 h 2045972"/>
                <a:gd name="connsiteX12-707" fmla="*/ 2833177 w 4923790"/>
                <a:gd name="connsiteY12-708" fmla="*/ 380221 h 2045972"/>
                <a:gd name="connsiteX13-709" fmla="*/ 2918218 w 4923790"/>
                <a:gd name="connsiteY13-710" fmla="*/ 189803 h 2045972"/>
                <a:gd name="connsiteX14-711" fmla="*/ 3094463 w 4923790"/>
                <a:gd name="connsiteY14-712" fmla="*/ 48067 h 2045972"/>
                <a:gd name="connsiteX15-713" fmla="*/ 3354517 w 4923790"/>
                <a:gd name="connsiteY15-714" fmla="*/ 0 h 2045972"/>
                <a:gd name="connsiteX16-715" fmla="*/ 3803757 w 4923790"/>
                <a:gd name="connsiteY16-716" fmla="*/ 147282 h 2045972"/>
                <a:gd name="connsiteX17-717" fmla="*/ 3955969 w 4923790"/>
                <a:gd name="connsiteY17-718" fmla="*/ 520108 h 2045972"/>
                <a:gd name="connsiteX18-719" fmla="*/ 3870302 w 4923790"/>
                <a:gd name="connsiteY18-720" fmla="*/ 882458 h 2045972"/>
                <a:gd name="connsiteX19-721" fmla="*/ 3365571 w 4923790"/>
                <a:gd name="connsiteY19-722" fmla="*/ 1693432 h 2045972"/>
                <a:gd name="connsiteX20-723" fmla="*/ 3911600 w 4923790"/>
                <a:gd name="connsiteY20-724" fmla="*/ 1693432 h 2045972"/>
                <a:gd name="connsiteX21-725" fmla="*/ 3906097 w 4923790"/>
                <a:gd name="connsiteY21-726" fmla="*/ 2031556 h 2045972"/>
                <a:gd name="connsiteX22-727" fmla="*/ 4923790 w 4923790"/>
                <a:gd name="connsiteY22-728" fmla="*/ 1998037 h 2045972"/>
                <a:gd name="connsiteX0-729" fmla="*/ 0 w 4923790"/>
                <a:gd name="connsiteY0-730" fmla="*/ 2033597 h 2033597"/>
                <a:gd name="connsiteX1-731" fmla="*/ 2815922 w 4923790"/>
                <a:gd name="connsiteY1-732" fmla="*/ 2033597 h 2033597"/>
                <a:gd name="connsiteX2-733" fmla="*/ 2816230 w 4923790"/>
                <a:gd name="connsiteY2-734" fmla="*/ 1748894 h 2033597"/>
                <a:gd name="connsiteX3-735" fmla="*/ 3394881 w 4923790"/>
                <a:gd name="connsiteY3-736" fmla="*/ 763524 h 2033597"/>
                <a:gd name="connsiteX4-737" fmla="*/ 3486701 w 4923790"/>
                <a:gd name="connsiteY4-738" fmla="*/ 468344 h 2033597"/>
                <a:gd name="connsiteX5-739" fmla="*/ 3458932 w 4923790"/>
                <a:gd name="connsiteY5-740" fmla="*/ 346944 h 2033597"/>
                <a:gd name="connsiteX6-741" fmla="*/ 3374391 w 4923790"/>
                <a:gd name="connsiteY6-742" fmla="*/ 306889 h 2033597"/>
                <a:gd name="connsiteX7-743" fmla="*/ 3289850 w 4923790"/>
                <a:gd name="connsiteY7-744" fmla="*/ 351258 h 2033597"/>
                <a:gd name="connsiteX8-745" fmla="*/ 3262081 w 4923790"/>
                <a:gd name="connsiteY8-746" fmla="*/ 527503 h 2033597"/>
                <a:gd name="connsiteX9-747" fmla="*/ 3262081 w 4923790"/>
                <a:gd name="connsiteY9-748" fmla="*/ 717305 h 2033597"/>
                <a:gd name="connsiteX10-749" fmla="*/ 2815922 w 4923790"/>
                <a:gd name="connsiteY10-750" fmla="*/ 717305 h 2033597"/>
                <a:gd name="connsiteX11-751" fmla="*/ 2815922 w 4923790"/>
                <a:gd name="connsiteY11-752" fmla="*/ 644589 h 2033597"/>
                <a:gd name="connsiteX12-753" fmla="*/ 2833177 w 4923790"/>
                <a:gd name="connsiteY12-754" fmla="*/ 380221 h 2033597"/>
                <a:gd name="connsiteX13-755" fmla="*/ 2918218 w 4923790"/>
                <a:gd name="connsiteY13-756" fmla="*/ 189803 h 2033597"/>
                <a:gd name="connsiteX14-757" fmla="*/ 3094463 w 4923790"/>
                <a:gd name="connsiteY14-758" fmla="*/ 48067 h 2033597"/>
                <a:gd name="connsiteX15-759" fmla="*/ 3354517 w 4923790"/>
                <a:gd name="connsiteY15-760" fmla="*/ 0 h 2033597"/>
                <a:gd name="connsiteX16-761" fmla="*/ 3803757 w 4923790"/>
                <a:gd name="connsiteY16-762" fmla="*/ 147282 h 2033597"/>
                <a:gd name="connsiteX17-763" fmla="*/ 3955969 w 4923790"/>
                <a:gd name="connsiteY17-764" fmla="*/ 520108 h 2033597"/>
                <a:gd name="connsiteX18-765" fmla="*/ 3870302 w 4923790"/>
                <a:gd name="connsiteY18-766" fmla="*/ 882458 h 2033597"/>
                <a:gd name="connsiteX19-767" fmla="*/ 3365571 w 4923790"/>
                <a:gd name="connsiteY19-768" fmla="*/ 1693432 h 2033597"/>
                <a:gd name="connsiteX20-769" fmla="*/ 3911600 w 4923790"/>
                <a:gd name="connsiteY20-770" fmla="*/ 1693432 h 2033597"/>
                <a:gd name="connsiteX21-771" fmla="*/ 3906097 w 4923790"/>
                <a:gd name="connsiteY21-772" fmla="*/ 2031556 h 2033597"/>
                <a:gd name="connsiteX22-773" fmla="*/ 4923790 w 4923790"/>
                <a:gd name="connsiteY22-774" fmla="*/ 1998037 h 2033597"/>
                <a:gd name="connsiteX0-775" fmla="*/ 0 w 4968240"/>
                <a:gd name="connsiteY0-776" fmla="*/ 2033597 h 2036137"/>
                <a:gd name="connsiteX1-777" fmla="*/ 2815922 w 4968240"/>
                <a:gd name="connsiteY1-778" fmla="*/ 2033597 h 2036137"/>
                <a:gd name="connsiteX2-779" fmla="*/ 2816230 w 4968240"/>
                <a:gd name="connsiteY2-780" fmla="*/ 1748894 h 2036137"/>
                <a:gd name="connsiteX3-781" fmla="*/ 3394881 w 4968240"/>
                <a:gd name="connsiteY3-782" fmla="*/ 763524 h 2036137"/>
                <a:gd name="connsiteX4-783" fmla="*/ 3486701 w 4968240"/>
                <a:gd name="connsiteY4-784" fmla="*/ 468344 h 2036137"/>
                <a:gd name="connsiteX5-785" fmla="*/ 3458932 w 4968240"/>
                <a:gd name="connsiteY5-786" fmla="*/ 346944 h 2036137"/>
                <a:gd name="connsiteX6-787" fmla="*/ 3374391 w 4968240"/>
                <a:gd name="connsiteY6-788" fmla="*/ 306889 h 2036137"/>
                <a:gd name="connsiteX7-789" fmla="*/ 3289850 w 4968240"/>
                <a:gd name="connsiteY7-790" fmla="*/ 351258 h 2036137"/>
                <a:gd name="connsiteX8-791" fmla="*/ 3262081 w 4968240"/>
                <a:gd name="connsiteY8-792" fmla="*/ 527503 h 2036137"/>
                <a:gd name="connsiteX9-793" fmla="*/ 3262081 w 4968240"/>
                <a:gd name="connsiteY9-794" fmla="*/ 717305 h 2036137"/>
                <a:gd name="connsiteX10-795" fmla="*/ 2815922 w 4968240"/>
                <a:gd name="connsiteY10-796" fmla="*/ 717305 h 2036137"/>
                <a:gd name="connsiteX11-797" fmla="*/ 2815922 w 4968240"/>
                <a:gd name="connsiteY11-798" fmla="*/ 644589 h 2036137"/>
                <a:gd name="connsiteX12-799" fmla="*/ 2833177 w 4968240"/>
                <a:gd name="connsiteY12-800" fmla="*/ 380221 h 2036137"/>
                <a:gd name="connsiteX13-801" fmla="*/ 2918218 w 4968240"/>
                <a:gd name="connsiteY13-802" fmla="*/ 189803 h 2036137"/>
                <a:gd name="connsiteX14-803" fmla="*/ 3094463 w 4968240"/>
                <a:gd name="connsiteY14-804" fmla="*/ 48067 h 2036137"/>
                <a:gd name="connsiteX15-805" fmla="*/ 3354517 w 4968240"/>
                <a:gd name="connsiteY15-806" fmla="*/ 0 h 2036137"/>
                <a:gd name="connsiteX16-807" fmla="*/ 3803757 w 4968240"/>
                <a:gd name="connsiteY16-808" fmla="*/ 147282 h 2036137"/>
                <a:gd name="connsiteX17-809" fmla="*/ 3955969 w 4968240"/>
                <a:gd name="connsiteY17-810" fmla="*/ 520108 h 2036137"/>
                <a:gd name="connsiteX18-811" fmla="*/ 3870302 w 4968240"/>
                <a:gd name="connsiteY18-812" fmla="*/ 882458 h 2036137"/>
                <a:gd name="connsiteX19-813" fmla="*/ 3365571 w 4968240"/>
                <a:gd name="connsiteY19-814" fmla="*/ 1693432 h 2036137"/>
                <a:gd name="connsiteX20-815" fmla="*/ 3911600 w 4968240"/>
                <a:gd name="connsiteY20-816" fmla="*/ 1693432 h 2036137"/>
                <a:gd name="connsiteX21-817" fmla="*/ 3906097 w 4968240"/>
                <a:gd name="connsiteY21-818" fmla="*/ 2031556 h 2036137"/>
                <a:gd name="connsiteX22-819" fmla="*/ 4968240 w 4968240"/>
                <a:gd name="connsiteY22-820" fmla="*/ 2036137 h 2036137"/>
                <a:gd name="connsiteX0-821" fmla="*/ 0 w 4968240"/>
                <a:gd name="connsiteY0-822" fmla="*/ 2033597 h 2041886"/>
                <a:gd name="connsiteX1-823" fmla="*/ 2815922 w 4968240"/>
                <a:gd name="connsiteY1-824" fmla="*/ 2033597 h 2041886"/>
                <a:gd name="connsiteX2-825" fmla="*/ 2816230 w 4968240"/>
                <a:gd name="connsiteY2-826" fmla="*/ 1748894 h 2041886"/>
                <a:gd name="connsiteX3-827" fmla="*/ 3394881 w 4968240"/>
                <a:gd name="connsiteY3-828" fmla="*/ 763524 h 2041886"/>
                <a:gd name="connsiteX4-829" fmla="*/ 3486701 w 4968240"/>
                <a:gd name="connsiteY4-830" fmla="*/ 468344 h 2041886"/>
                <a:gd name="connsiteX5-831" fmla="*/ 3458932 w 4968240"/>
                <a:gd name="connsiteY5-832" fmla="*/ 346944 h 2041886"/>
                <a:gd name="connsiteX6-833" fmla="*/ 3374391 w 4968240"/>
                <a:gd name="connsiteY6-834" fmla="*/ 306889 h 2041886"/>
                <a:gd name="connsiteX7-835" fmla="*/ 3289850 w 4968240"/>
                <a:gd name="connsiteY7-836" fmla="*/ 351258 h 2041886"/>
                <a:gd name="connsiteX8-837" fmla="*/ 3262081 w 4968240"/>
                <a:gd name="connsiteY8-838" fmla="*/ 527503 h 2041886"/>
                <a:gd name="connsiteX9-839" fmla="*/ 3262081 w 4968240"/>
                <a:gd name="connsiteY9-840" fmla="*/ 717305 h 2041886"/>
                <a:gd name="connsiteX10-841" fmla="*/ 2815922 w 4968240"/>
                <a:gd name="connsiteY10-842" fmla="*/ 717305 h 2041886"/>
                <a:gd name="connsiteX11-843" fmla="*/ 2815922 w 4968240"/>
                <a:gd name="connsiteY11-844" fmla="*/ 644589 h 2041886"/>
                <a:gd name="connsiteX12-845" fmla="*/ 2833177 w 4968240"/>
                <a:gd name="connsiteY12-846" fmla="*/ 380221 h 2041886"/>
                <a:gd name="connsiteX13-847" fmla="*/ 2918218 w 4968240"/>
                <a:gd name="connsiteY13-848" fmla="*/ 189803 h 2041886"/>
                <a:gd name="connsiteX14-849" fmla="*/ 3094463 w 4968240"/>
                <a:gd name="connsiteY14-850" fmla="*/ 48067 h 2041886"/>
                <a:gd name="connsiteX15-851" fmla="*/ 3354517 w 4968240"/>
                <a:gd name="connsiteY15-852" fmla="*/ 0 h 2041886"/>
                <a:gd name="connsiteX16-853" fmla="*/ 3803757 w 4968240"/>
                <a:gd name="connsiteY16-854" fmla="*/ 147282 h 2041886"/>
                <a:gd name="connsiteX17-855" fmla="*/ 3955969 w 4968240"/>
                <a:gd name="connsiteY17-856" fmla="*/ 520108 h 2041886"/>
                <a:gd name="connsiteX18-857" fmla="*/ 3870302 w 4968240"/>
                <a:gd name="connsiteY18-858" fmla="*/ 882458 h 2041886"/>
                <a:gd name="connsiteX19-859" fmla="*/ 3365571 w 4968240"/>
                <a:gd name="connsiteY19-860" fmla="*/ 1693432 h 2041886"/>
                <a:gd name="connsiteX20-861" fmla="*/ 3911600 w 4968240"/>
                <a:gd name="connsiteY20-862" fmla="*/ 1693432 h 2041886"/>
                <a:gd name="connsiteX21-863" fmla="*/ 3906097 w 4968240"/>
                <a:gd name="connsiteY21-864" fmla="*/ 2031556 h 2041886"/>
                <a:gd name="connsiteX22-865" fmla="*/ 4968240 w 4968240"/>
                <a:gd name="connsiteY22-866" fmla="*/ 2036137 h 2041886"/>
                <a:gd name="connsiteX0-867" fmla="*/ 0 w 4866640"/>
                <a:gd name="connsiteY0-868" fmla="*/ 2033597 h 2039247"/>
                <a:gd name="connsiteX1-869" fmla="*/ 2815922 w 4866640"/>
                <a:gd name="connsiteY1-870" fmla="*/ 2033597 h 2039247"/>
                <a:gd name="connsiteX2-871" fmla="*/ 2816230 w 4866640"/>
                <a:gd name="connsiteY2-872" fmla="*/ 1748894 h 2039247"/>
                <a:gd name="connsiteX3-873" fmla="*/ 3394881 w 4866640"/>
                <a:gd name="connsiteY3-874" fmla="*/ 763524 h 2039247"/>
                <a:gd name="connsiteX4-875" fmla="*/ 3486701 w 4866640"/>
                <a:gd name="connsiteY4-876" fmla="*/ 468344 h 2039247"/>
                <a:gd name="connsiteX5-877" fmla="*/ 3458932 w 4866640"/>
                <a:gd name="connsiteY5-878" fmla="*/ 346944 h 2039247"/>
                <a:gd name="connsiteX6-879" fmla="*/ 3374391 w 4866640"/>
                <a:gd name="connsiteY6-880" fmla="*/ 306889 h 2039247"/>
                <a:gd name="connsiteX7-881" fmla="*/ 3289850 w 4866640"/>
                <a:gd name="connsiteY7-882" fmla="*/ 351258 h 2039247"/>
                <a:gd name="connsiteX8-883" fmla="*/ 3262081 w 4866640"/>
                <a:gd name="connsiteY8-884" fmla="*/ 527503 h 2039247"/>
                <a:gd name="connsiteX9-885" fmla="*/ 3262081 w 4866640"/>
                <a:gd name="connsiteY9-886" fmla="*/ 717305 h 2039247"/>
                <a:gd name="connsiteX10-887" fmla="*/ 2815922 w 4866640"/>
                <a:gd name="connsiteY10-888" fmla="*/ 717305 h 2039247"/>
                <a:gd name="connsiteX11-889" fmla="*/ 2815922 w 4866640"/>
                <a:gd name="connsiteY11-890" fmla="*/ 644589 h 2039247"/>
                <a:gd name="connsiteX12-891" fmla="*/ 2833177 w 4866640"/>
                <a:gd name="connsiteY12-892" fmla="*/ 380221 h 2039247"/>
                <a:gd name="connsiteX13-893" fmla="*/ 2918218 w 4866640"/>
                <a:gd name="connsiteY13-894" fmla="*/ 189803 h 2039247"/>
                <a:gd name="connsiteX14-895" fmla="*/ 3094463 w 4866640"/>
                <a:gd name="connsiteY14-896" fmla="*/ 48067 h 2039247"/>
                <a:gd name="connsiteX15-897" fmla="*/ 3354517 w 4866640"/>
                <a:gd name="connsiteY15-898" fmla="*/ 0 h 2039247"/>
                <a:gd name="connsiteX16-899" fmla="*/ 3803757 w 4866640"/>
                <a:gd name="connsiteY16-900" fmla="*/ 147282 h 2039247"/>
                <a:gd name="connsiteX17-901" fmla="*/ 3955969 w 4866640"/>
                <a:gd name="connsiteY17-902" fmla="*/ 520108 h 2039247"/>
                <a:gd name="connsiteX18-903" fmla="*/ 3870302 w 4866640"/>
                <a:gd name="connsiteY18-904" fmla="*/ 882458 h 2039247"/>
                <a:gd name="connsiteX19-905" fmla="*/ 3365571 w 4866640"/>
                <a:gd name="connsiteY19-906" fmla="*/ 1693432 h 2039247"/>
                <a:gd name="connsiteX20-907" fmla="*/ 3911600 w 4866640"/>
                <a:gd name="connsiteY20-908" fmla="*/ 1693432 h 2039247"/>
                <a:gd name="connsiteX21-909" fmla="*/ 3906097 w 4866640"/>
                <a:gd name="connsiteY21-910" fmla="*/ 2031556 h 2039247"/>
                <a:gd name="connsiteX22-911" fmla="*/ 4866640 w 4866640"/>
                <a:gd name="connsiteY22-912" fmla="*/ 2029787 h 2039247"/>
                <a:gd name="connsiteX0-913" fmla="*/ 0 w 4866640"/>
                <a:gd name="connsiteY0-914" fmla="*/ 2033597 h 2037756"/>
                <a:gd name="connsiteX1-915" fmla="*/ 2815922 w 4866640"/>
                <a:gd name="connsiteY1-916" fmla="*/ 2033597 h 2037756"/>
                <a:gd name="connsiteX2-917" fmla="*/ 2816230 w 4866640"/>
                <a:gd name="connsiteY2-918" fmla="*/ 1748894 h 2037756"/>
                <a:gd name="connsiteX3-919" fmla="*/ 3394881 w 4866640"/>
                <a:gd name="connsiteY3-920" fmla="*/ 763524 h 2037756"/>
                <a:gd name="connsiteX4-921" fmla="*/ 3486701 w 4866640"/>
                <a:gd name="connsiteY4-922" fmla="*/ 468344 h 2037756"/>
                <a:gd name="connsiteX5-923" fmla="*/ 3458932 w 4866640"/>
                <a:gd name="connsiteY5-924" fmla="*/ 346944 h 2037756"/>
                <a:gd name="connsiteX6-925" fmla="*/ 3374391 w 4866640"/>
                <a:gd name="connsiteY6-926" fmla="*/ 306889 h 2037756"/>
                <a:gd name="connsiteX7-927" fmla="*/ 3289850 w 4866640"/>
                <a:gd name="connsiteY7-928" fmla="*/ 351258 h 2037756"/>
                <a:gd name="connsiteX8-929" fmla="*/ 3262081 w 4866640"/>
                <a:gd name="connsiteY8-930" fmla="*/ 527503 h 2037756"/>
                <a:gd name="connsiteX9-931" fmla="*/ 3262081 w 4866640"/>
                <a:gd name="connsiteY9-932" fmla="*/ 717305 h 2037756"/>
                <a:gd name="connsiteX10-933" fmla="*/ 2815922 w 4866640"/>
                <a:gd name="connsiteY10-934" fmla="*/ 717305 h 2037756"/>
                <a:gd name="connsiteX11-935" fmla="*/ 2815922 w 4866640"/>
                <a:gd name="connsiteY11-936" fmla="*/ 644589 h 2037756"/>
                <a:gd name="connsiteX12-937" fmla="*/ 2833177 w 4866640"/>
                <a:gd name="connsiteY12-938" fmla="*/ 380221 h 2037756"/>
                <a:gd name="connsiteX13-939" fmla="*/ 2918218 w 4866640"/>
                <a:gd name="connsiteY13-940" fmla="*/ 189803 h 2037756"/>
                <a:gd name="connsiteX14-941" fmla="*/ 3094463 w 4866640"/>
                <a:gd name="connsiteY14-942" fmla="*/ 48067 h 2037756"/>
                <a:gd name="connsiteX15-943" fmla="*/ 3354517 w 4866640"/>
                <a:gd name="connsiteY15-944" fmla="*/ 0 h 2037756"/>
                <a:gd name="connsiteX16-945" fmla="*/ 3803757 w 4866640"/>
                <a:gd name="connsiteY16-946" fmla="*/ 147282 h 2037756"/>
                <a:gd name="connsiteX17-947" fmla="*/ 3955969 w 4866640"/>
                <a:gd name="connsiteY17-948" fmla="*/ 520108 h 2037756"/>
                <a:gd name="connsiteX18-949" fmla="*/ 3870302 w 4866640"/>
                <a:gd name="connsiteY18-950" fmla="*/ 882458 h 2037756"/>
                <a:gd name="connsiteX19-951" fmla="*/ 3365571 w 4866640"/>
                <a:gd name="connsiteY19-952" fmla="*/ 1693432 h 2037756"/>
                <a:gd name="connsiteX20-953" fmla="*/ 3911600 w 4866640"/>
                <a:gd name="connsiteY20-954" fmla="*/ 1693432 h 2037756"/>
                <a:gd name="connsiteX21-955" fmla="*/ 3906097 w 4866640"/>
                <a:gd name="connsiteY21-956" fmla="*/ 2031556 h 2037756"/>
                <a:gd name="connsiteX22-957" fmla="*/ 4866640 w 4866640"/>
                <a:gd name="connsiteY22-958" fmla="*/ 2029787 h 2037756"/>
                <a:gd name="connsiteX0-959" fmla="*/ 0 w 4866640"/>
                <a:gd name="connsiteY0-960" fmla="*/ 2033597 h 2033597"/>
                <a:gd name="connsiteX1-961" fmla="*/ 2815922 w 4866640"/>
                <a:gd name="connsiteY1-962" fmla="*/ 2033597 h 2033597"/>
                <a:gd name="connsiteX2-963" fmla="*/ 2816230 w 4866640"/>
                <a:gd name="connsiteY2-964" fmla="*/ 1748894 h 2033597"/>
                <a:gd name="connsiteX3-965" fmla="*/ 3394881 w 4866640"/>
                <a:gd name="connsiteY3-966" fmla="*/ 763524 h 2033597"/>
                <a:gd name="connsiteX4-967" fmla="*/ 3486701 w 4866640"/>
                <a:gd name="connsiteY4-968" fmla="*/ 468344 h 2033597"/>
                <a:gd name="connsiteX5-969" fmla="*/ 3458932 w 4866640"/>
                <a:gd name="connsiteY5-970" fmla="*/ 346944 h 2033597"/>
                <a:gd name="connsiteX6-971" fmla="*/ 3374391 w 4866640"/>
                <a:gd name="connsiteY6-972" fmla="*/ 306889 h 2033597"/>
                <a:gd name="connsiteX7-973" fmla="*/ 3289850 w 4866640"/>
                <a:gd name="connsiteY7-974" fmla="*/ 351258 h 2033597"/>
                <a:gd name="connsiteX8-975" fmla="*/ 3262081 w 4866640"/>
                <a:gd name="connsiteY8-976" fmla="*/ 527503 h 2033597"/>
                <a:gd name="connsiteX9-977" fmla="*/ 3262081 w 4866640"/>
                <a:gd name="connsiteY9-978" fmla="*/ 717305 h 2033597"/>
                <a:gd name="connsiteX10-979" fmla="*/ 2815922 w 4866640"/>
                <a:gd name="connsiteY10-980" fmla="*/ 717305 h 2033597"/>
                <a:gd name="connsiteX11-981" fmla="*/ 2815922 w 4866640"/>
                <a:gd name="connsiteY11-982" fmla="*/ 644589 h 2033597"/>
                <a:gd name="connsiteX12-983" fmla="*/ 2833177 w 4866640"/>
                <a:gd name="connsiteY12-984" fmla="*/ 380221 h 2033597"/>
                <a:gd name="connsiteX13-985" fmla="*/ 2918218 w 4866640"/>
                <a:gd name="connsiteY13-986" fmla="*/ 189803 h 2033597"/>
                <a:gd name="connsiteX14-987" fmla="*/ 3094463 w 4866640"/>
                <a:gd name="connsiteY14-988" fmla="*/ 48067 h 2033597"/>
                <a:gd name="connsiteX15-989" fmla="*/ 3354517 w 4866640"/>
                <a:gd name="connsiteY15-990" fmla="*/ 0 h 2033597"/>
                <a:gd name="connsiteX16-991" fmla="*/ 3803757 w 4866640"/>
                <a:gd name="connsiteY16-992" fmla="*/ 147282 h 2033597"/>
                <a:gd name="connsiteX17-993" fmla="*/ 3955969 w 4866640"/>
                <a:gd name="connsiteY17-994" fmla="*/ 520108 h 2033597"/>
                <a:gd name="connsiteX18-995" fmla="*/ 3870302 w 4866640"/>
                <a:gd name="connsiteY18-996" fmla="*/ 882458 h 2033597"/>
                <a:gd name="connsiteX19-997" fmla="*/ 3365571 w 4866640"/>
                <a:gd name="connsiteY19-998" fmla="*/ 1693432 h 2033597"/>
                <a:gd name="connsiteX20-999" fmla="*/ 3911600 w 4866640"/>
                <a:gd name="connsiteY20-1000" fmla="*/ 1693432 h 2033597"/>
                <a:gd name="connsiteX21-1001" fmla="*/ 3906097 w 4866640"/>
                <a:gd name="connsiteY21-1002" fmla="*/ 2031556 h 2033597"/>
                <a:gd name="connsiteX22-1003" fmla="*/ 4866640 w 4866640"/>
                <a:gd name="connsiteY22-1004" fmla="*/ 2029787 h 20335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221" y="connsiteY22-222"/>
                </a:cxn>
              </a:cxnLst>
              <a:rect l="l" t="t" r="r" b="b"/>
              <a:pathLst>
                <a:path w="4866640" h="2033597">
                  <a:moveTo>
                    <a:pt x="0" y="2033597"/>
                  </a:moveTo>
                  <a:lnTo>
                    <a:pt x="2815922" y="2033597"/>
                  </a:lnTo>
                  <a:cubicBezTo>
                    <a:pt x="2816025" y="1938696"/>
                    <a:pt x="2816127" y="1843795"/>
                    <a:pt x="2816230" y="1748894"/>
                  </a:cubicBezTo>
                  <a:cubicBezTo>
                    <a:pt x="3140784" y="1218104"/>
                    <a:pt x="3333668" y="889648"/>
                    <a:pt x="3394881" y="763524"/>
                  </a:cubicBezTo>
                  <a:cubicBezTo>
                    <a:pt x="3456094" y="637399"/>
                    <a:pt x="3486701" y="539006"/>
                    <a:pt x="3486701" y="468344"/>
                  </a:cubicBezTo>
                  <a:cubicBezTo>
                    <a:pt x="3486701" y="414115"/>
                    <a:pt x="3477445" y="373648"/>
                    <a:pt x="3458932" y="346944"/>
                  </a:cubicBezTo>
                  <a:cubicBezTo>
                    <a:pt x="3440419" y="320241"/>
                    <a:pt x="3412239" y="306889"/>
                    <a:pt x="3374391" y="306889"/>
                  </a:cubicBezTo>
                  <a:cubicBezTo>
                    <a:pt x="3336544" y="306889"/>
                    <a:pt x="3308363" y="321678"/>
                    <a:pt x="3289850" y="351258"/>
                  </a:cubicBezTo>
                  <a:cubicBezTo>
                    <a:pt x="3271338" y="380838"/>
                    <a:pt x="3262081" y="439586"/>
                    <a:pt x="3262081" y="527503"/>
                  </a:cubicBezTo>
                  <a:lnTo>
                    <a:pt x="3262081" y="717305"/>
                  </a:lnTo>
                  <a:lnTo>
                    <a:pt x="2815922" y="717305"/>
                  </a:lnTo>
                  <a:lnTo>
                    <a:pt x="2815922" y="644589"/>
                  </a:lnTo>
                  <a:cubicBezTo>
                    <a:pt x="2815922" y="532844"/>
                    <a:pt x="2821674" y="444721"/>
                    <a:pt x="2833177" y="380221"/>
                  </a:cubicBezTo>
                  <a:cubicBezTo>
                    <a:pt x="2844680" y="315721"/>
                    <a:pt x="2873027" y="252248"/>
                    <a:pt x="2918218" y="189803"/>
                  </a:cubicBezTo>
                  <a:cubicBezTo>
                    <a:pt x="2963409" y="127357"/>
                    <a:pt x="3022158" y="80112"/>
                    <a:pt x="3094463" y="48067"/>
                  </a:cubicBezTo>
                  <a:cubicBezTo>
                    <a:pt x="3166769" y="16023"/>
                    <a:pt x="3253454" y="0"/>
                    <a:pt x="3354517" y="0"/>
                  </a:cubicBezTo>
                  <a:cubicBezTo>
                    <a:pt x="3552536" y="0"/>
                    <a:pt x="3702283" y="49094"/>
                    <a:pt x="3803757" y="147282"/>
                  </a:cubicBezTo>
                  <a:cubicBezTo>
                    <a:pt x="3905232" y="245470"/>
                    <a:pt x="3955969" y="369745"/>
                    <a:pt x="3955969" y="520108"/>
                  </a:cubicBezTo>
                  <a:cubicBezTo>
                    <a:pt x="3955969" y="634318"/>
                    <a:pt x="3927413" y="755102"/>
                    <a:pt x="3870302" y="882458"/>
                  </a:cubicBezTo>
                  <a:cubicBezTo>
                    <a:pt x="3813190" y="1009815"/>
                    <a:pt x="3644947" y="1280139"/>
                    <a:pt x="3365571" y="1693432"/>
                  </a:cubicBezTo>
                  <a:lnTo>
                    <a:pt x="3911600" y="1693432"/>
                  </a:lnTo>
                  <a:cubicBezTo>
                    <a:pt x="3912788" y="1861969"/>
                    <a:pt x="3907263" y="1910192"/>
                    <a:pt x="3906097" y="2031556"/>
                  </a:cubicBezTo>
                  <a:lnTo>
                    <a:pt x="4866640" y="2029787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221950" y="3142623"/>
              <a:ext cx="216261" cy="216261"/>
              <a:chOff x="2218721" y="3717673"/>
              <a:chExt cx="248226" cy="248226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C09C76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0444043" y="3142623"/>
              <a:ext cx="216261" cy="216261"/>
              <a:chOff x="2218721" y="3717673"/>
              <a:chExt cx="248226" cy="24822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C09C76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文本框 46"/>
          <p:cNvSpPr txBox="1"/>
          <p:nvPr/>
        </p:nvSpPr>
        <p:spPr>
          <a:xfrm>
            <a:off x="6485323" y="2348880"/>
            <a:ext cx="198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在此添加详细的文字信息介绍。在此添加详细的文字。</a:t>
            </a:r>
          </a:p>
          <a:p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569359" y="1650633"/>
            <a:ext cx="1442304" cy="655815"/>
            <a:chOff x="4806096" y="2627316"/>
            <a:chExt cx="1442304" cy="655815"/>
          </a:xfrm>
          <a:solidFill>
            <a:srgbClr val="00ACBE"/>
          </a:solidFill>
        </p:grpSpPr>
        <p:sp>
          <p:nvSpPr>
            <p:cNvPr id="30" name="矩形 29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solidFill>
              <a:srgbClr val="C09C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32" name="文本框 50"/>
            <p:cNvSpPr txBox="1"/>
            <p:nvPr/>
          </p:nvSpPr>
          <p:spPr>
            <a:xfrm>
              <a:off x="4901582" y="2768084"/>
              <a:ext cx="1232942" cy="400110"/>
            </a:xfrm>
            <a:prstGeom prst="rect">
              <a:avLst/>
            </a:prstGeom>
            <a:solidFill>
              <a:srgbClr val="C09C76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1561832" y="4176372"/>
            <a:ext cx="3708328" cy="1582223"/>
            <a:chOff x="1490077" y="4176372"/>
            <a:chExt cx="4120364" cy="1758026"/>
          </a:xfrm>
        </p:grpSpPr>
        <p:sp>
          <p:nvSpPr>
            <p:cNvPr id="34" name="文本框 52"/>
            <p:cNvSpPr txBox="1"/>
            <p:nvPr/>
          </p:nvSpPr>
          <p:spPr>
            <a:xfrm>
              <a:off x="1646866" y="4176372"/>
              <a:ext cx="3795077" cy="1656090"/>
            </a:xfrm>
            <a:custGeom>
              <a:avLst/>
              <a:gdLst>
                <a:gd name="connsiteX0" fmla="*/ 564803 w 1121369"/>
                <a:gd name="connsiteY0" fmla="*/ 1980340 h 2086095"/>
                <a:gd name="connsiteX1" fmla="*/ 210037 w 1121369"/>
                <a:gd name="connsiteY1" fmla="*/ 1904444 h 2086095"/>
                <a:gd name="connsiteX2" fmla="*/ 40595 w 1121369"/>
                <a:gd name="connsiteY2" fmla="*/ 1718530 h 2086095"/>
                <a:gd name="connsiteX3" fmla="*/ 0 w 1121369"/>
                <a:gd name="connsiteY3" fmla="*/ 1336700 h 2086095"/>
                <a:gd name="connsiteX4" fmla="*/ 0 w 1121369"/>
                <a:gd name="connsiteY4" fmla="*/ 1186086 h 2086095"/>
                <a:gd name="connsiteX5" fmla="*/ 475376 w 1121369"/>
                <a:gd name="connsiteY5" fmla="*/ 1186086 h 2086095"/>
                <a:gd name="connsiteX6" fmla="*/ 475376 w 1121369"/>
                <a:gd name="connsiteY6" fmla="*/ 1495551 h 2086095"/>
                <a:gd name="connsiteX7" fmla="*/ 490085 w 1121369"/>
                <a:gd name="connsiteY7" fmla="*/ 1652636 h 2086095"/>
                <a:gd name="connsiteX8" fmla="*/ 555390 w 1121369"/>
                <a:gd name="connsiteY8" fmla="*/ 1686172 h 2086095"/>
                <a:gd name="connsiteX9" fmla="*/ 628344 w 1121369"/>
                <a:gd name="connsiteY9" fmla="*/ 1643811 h 2086095"/>
                <a:gd name="connsiteX10" fmla="*/ 645994 w 1121369"/>
                <a:gd name="connsiteY10" fmla="*/ 1422597 h 2086095"/>
                <a:gd name="connsiteX11" fmla="*/ 645994 w 1121369"/>
                <a:gd name="connsiteY11" fmla="*/ 1290810 h 2086095"/>
                <a:gd name="connsiteX12" fmla="*/ 621284 w 1121369"/>
                <a:gd name="connsiteY12" fmla="*/ 1130782 h 2086095"/>
                <a:gd name="connsiteX13" fmla="*/ 548330 w 1121369"/>
                <a:gd name="connsiteY13" fmla="*/ 1064300 h 2086095"/>
                <a:gd name="connsiteX14" fmla="*/ 361239 w 1121369"/>
                <a:gd name="connsiteY14" fmla="*/ 1046062 h 2086095"/>
                <a:gd name="connsiteX15" fmla="*/ 361239 w 1121369"/>
                <a:gd name="connsiteY15" fmla="*/ 769544 h 2086095"/>
                <a:gd name="connsiteX16" fmla="*/ 570687 w 1121369"/>
                <a:gd name="connsiteY16" fmla="*/ 756600 h 2086095"/>
                <a:gd name="connsiteX17" fmla="*/ 628344 w 1121369"/>
                <a:gd name="connsiteY17" fmla="*/ 700120 h 2086095"/>
                <a:gd name="connsiteX18" fmla="*/ 645994 w 1121369"/>
                <a:gd name="connsiteY18" fmla="*/ 563626 h 2086095"/>
                <a:gd name="connsiteX19" fmla="*/ 645994 w 1121369"/>
                <a:gd name="connsiteY19" fmla="*/ 457726 h 2086095"/>
                <a:gd name="connsiteX20" fmla="*/ 625402 w 1121369"/>
                <a:gd name="connsiteY20" fmla="*/ 325938 h 2086095"/>
                <a:gd name="connsiteX21" fmla="*/ 561273 w 1121369"/>
                <a:gd name="connsiteY21" fmla="*/ 294168 h 2086095"/>
                <a:gd name="connsiteX22" fmla="*/ 493615 w 1121369"/>
                <a:gd name="connsiteY22" fmla="*/ 327703 h 2086095"/>
                <a:gd name="connsiteX23" fmla="*/ 475376 w 1121369"/>
                <a:gd name="connsiteY23" fmla="*/ 470669 h 2086095"/>
                <a:gd name="connsiteX24" fmla="*/ 475376 w 1121369"/>
                <a:gd name="connsiteY24" fmla="*/ 627167 h 2086095"/>
                <a:gd name="connsiteX25" fmla="*/ 0 w 1121369"/>
                <a:gd name="connsiteY25" fmla="*/ 627167 h 2086095"/>
                <a:gd name="connsiteX26" fmla="*/ 0 w 1121369"/>
                <a:gd name="connsiteY26" fmla="*/ 464786 h 2086095"/>
                <a:gd name="connsiteX27" fmla="*/ 124728 w 1121369"/>
                <a:gd name="connsiteY27" fmla="*/ 95899 h 2086095"/>
                <a:gd name="connsiteX28" fmla="*/ 521266 w 1121369"/>
                <a:gd name="connsiteY28" fmla="*/ 0 h 2086095"/>
                <a:gd name="connsiteX29" fmla="*/ 982522 w 1121369"/>
                <a:gd name="connsiteY29" fmla="*/ 132872 h 2086095"/>
                <a:gd name="connsiteX30" fmla="*/ 1103719 w 1121369"/>
                <a:gd name="connsiteY30" fmla="*/ 502090 h 2086095"/>
                <a:gd name="connsiteX31" fmla="*/ 1060182 w 1121369"/>
                <a:gd name="connsiteY31" fmla="*/ 733150 h 2086095"/>
                <a:gd name="connsiteX32" fmla="*/ 907215 w 1121369"/>
                <a:gd name="connsiteY32" fmla="*/ 863089 h 2086095"/>
                <a:gd name="connsiteX33" fmla="*/ 1068419 w 1121369"/>
                <a:gd name="connsiteY33" fmla="*/ 982586 h 2086095"/>
                <a:gd name="connsiteX34" fmla="*/ 1121369 w 1121369"/>
                <a:gd name="connsiteY34" fmla="*/ 1371687 h 2086095"/>
                <a:gd name="connsiteX35" fmla="*/ 1069596 w 1121369"/>
                <a:gd name="connsiteY35" fmla="*/ 1724276 h 2086095"/>
                <a:gd name="connsiteX36" fmla="*/ 890742 w 1121369"/>
                <a:gd name="connsiteY36" fmla="*/ 1914998 h 2086095"/>
                <a:gd name="connsiteX37" fmla="*/ 670558 w 1121369"/>
                <a:gd name="connsiteY37" fmla="*/ 2086095 h 2086095"/>
                <a:gd name="connsiteX0-1" fmla="*/ 564803 w 1121369"/>
                <a:gd name="connsiteY0-2" fmla="*/ 1980340 h 2086095"/>
                <a:gd name="connsiteX1-3" fmla="*/ 210037 w 1121369"/>
                <a:gd name="connsiteY1-4" fmla="*/ 1904444 h 2086095"/>
                <a:gd name="connsiteX2-5" fmla="*/ 40595 w 1121369"/>
                <a:gd name="connsiteY2-6" fmla="*/ 1718530 h 2086095"/>
                <a:gd name="connsiteX3-7" fmla="*/ 0 w 1121369"/>
                <a:gd name="connsiteY3-8" fmla="*/ 1336700 h 2086095"/>
                <a:gd name="connsiteX4-9" fmla="*/ 0 w 1121369"/>
                <a:gd name="connsiteY4-10" fmla="*/ 1186086 h 2086095"/>
                <a:gd name="connsiteX5-11" fmla="*/ 475376 w 1121369"/>
                <a:gd name="connsiteY5-12" fmla="*/ 1186086 h 2086095"/>
                <a:gd name="connsiteX6-13" fmla="*/ 475376 w 1121369"/>
                <a:gd name="connsiteY6-14" fmla="*/ 1495551 h 2086095"/>
                <a:gd name="connsiteX7-15" fmla="*/ 490085 w 1121369"/>
                <a:gd name="connsiteY7-16" fmla="*/ 1652636 h 2086095"/>
                <a:gd name="connsiteX8-17" fmla="*/ 555390 w 1121369"/>
                <a:gd name="connsiteY8-18" fmla="*/ 1686172 h 2086095"/>
                <a:gd name="connsiteX9-19" fmla="*/ 628344 w 1121369"/>
                <a:gd name="connsiteY9-20" fmla="*/ 1643811 h 2086095"/>
                <a:gd name="connsiteX10-21" fmla="*/ 645994 w 1121369"/>
                <a:gd name="connsiteY10-22" fmla="*/ 1422597 h 2086095"/>
                <a:gd name="connsiteX11-23" fmla="*/ 645994 w 1121369"/>
                <a:gd name="connsiteY11-24" fmla="*/ 1290810 h 2086095"/>
                <a:gd name="connsiteX12-25" fmla="*/ 621284 w 1121369"/>
                <a:gd name="connsiteY12-26" fmla="*/ 1130782 h 2086095"/>
                <a:gd name="connsiteX13-27" fmla="*/ 548330 w 1121369"/>
                <a:gd name="connsiteY13-28" fmla="*/ 1064300 h 2086095"/>
                <a:gd name="connsiteX14-29" fmla="*/ 361239 w 1121369"/>
                <a:gd name="connsiteY14-30" fmla="*/ 1046062 h 2086095"/>
                <a:gd name="connsiteX15-31" fmla="*/ 361239 w 1121369"/>
                <a:gd name="connsiteY15-32" fmla="*/ 769544 h 2086095"/>
                <a:gd name="connsiteX16-33" fmla="*/ 570687 w 1121369"/>
                <a:gd name="connsiteY16-34" fmla="*/ 756600 h 2086095"/>
                <a:gd name="connsiteX17-35" fmla="*/ 628344 w 1121369"/>
                <a:gd name="connsiteY17-36" fmla="*/ 700120 h 2086095"/>
                <a:gd name="connsiteX18-37" fmla="*/ 645994 w 1121369"/>
                <a:gd name="connsiteY18-38" fmla="*/ 563626 h 2086095"/>
                <a:gd name="connsiteX19-39" fmla="*/ 645994 w 1121369"/>
                <a:gd name="connsiteY19-40" fmla="*/ 457726 h 2086095"/>
                <a:gd name="connsiteX20-41" fmla="*/ 625402 w 1121369"/>
                <a:gd name="connsiteY20-42" fmla="*/ 325938 h 2086095"/>
                <a:gd name="connsiteX21-43" fmla="*/ 561273 w 1121369"/>
                <a:gd name="connsiteY21-44" fmla="*/ 294168 h 2086095"/>
                <a:gd name="connsiteX22-45" fmla="*/ 493615 w 1121369"/>
                <a:gd name="connsiteY22-46" fmla="*/ 327703 h 2086095"/>
                <a:gd name="connsiteX23-47" fmla="*/ 475376 w 1121369"/>
                <a:gd name="connsiteY23-48" fmla="*/ 470669 h 2086095"/>
                <a:gd name="connsiteX24-49" fmla="*/ 475376 w 1121369"/>
                <a:gd name="connsiteY24-50" fmla="*/ 627167 h 2086095"/>
                <a:gd name="connsiteX25-51" fmla="*/ 0 w 1121369"/>
                <a:gd name="connsiteY25-52" fmla="*/ 627167 h 2086095"/>
                <a:gd name="connsiteX26-53" fmla="*/ 0 w 1121369"/>
                <a:gd name="connsiteY26-54" fmla="*/ 464786 h 2086095"/>
                <a:gd name="connsiteX27-55" fmla="*/ 124728 w 1121369"/>
                <a:gd name="connsiteY27-56" fmla="*/ 95899 h 2086095"/>
                <a:gd name="connsiteX28-57" fmla="*/ 521266 w 1121369"/>
                <a:gd name="connsiteY28-58" fmla="*/ 0 h 2086095"/>
                <a:gd name="connsiteX29-59" fmla="*/ 982522 w 1121369"/>
                <a:gd name="connsiteY29-60" fmla="*/ 132872 h 2086095"/>
                <a:gd name="connsiteX30-61" fmla="*/ 1103719 w 1121369"/>
                <a:gd name="connsiteY30-62" fmla="*/ 502090 h 2086095"/>
                <a:gd name="connsiteX31-63" fmla="*/ 1060182 w 1121369"/>
                <a:gd name="connsiteY31-64" fmla="*/ 733150 h 2086095"/>
                <a:gd name="connsiteX32-65" fmla="*/ 907215 w 1121369"/>
                <a:gd name="connsiteY32-66" fmla="*/ 863089 h 2086095"/>
                <a:gd name="connsiteX33-67" fmla="*/ 1068419 w 1121369"/>
                <a:gd name="connsiteY33-68" fmla="*/ 982586 h 2086095"/>
                <a:gd name="connsiteX34-69" fmla="*/ 1121369 w 1121369"/>
                <a:gd name="connsiteY34-70" fmla="*/ 1371687 h 2086095"/>
                <a:gd name="connsiteX35-71" fmla="*/ 1069596 w 1121369"/>
                <a:gd name="connsiteY35-72" fmla="*/ 1724276 h 2086095"/>
                <a:gd name="connsiteX36-73" fmla="*/ 890742 w 1121369"/>
                <a:gd name="connsiteY36-74" fmla="*/ 1914998 h 2086095"/>
                <a:gd name="connsiteX37-75" fmla="*/ 670558 w 1121369"/>
                <a:gd name="connsiteY37-76" fmla="*/ 2086095 h 2086095"/>
                <a:gd name="connsiteX0-77" fmla="*/ 564803 w 1121369"/>
                <a:gd name="connsiteY0-78" fmla="*/ 1980340 h 2086095"/>
                <a:gd name="connsiteX1-79" fmla="*/ 210037 w 1121369"/>
                <a:gd name="connsiteY1-80" fmla="*/ 1904444 h 2086095"/>
                <a:gd name="connsiteX2-81" fmla="*/ 40595 w 1121369"/>
                <a:gd name="connsiteY2-82" fmla="*/ 1718530 h 2086095"/>
                <a:gd name="connsiteX3-83" fmla="*/ 0 w 1121369"/>
                <a:gd name="connsiteY3-84" fmla="*/ 1336700 h 2086095"/>
                <a:gd name="connsiteX4-85" fmla="*/ 0 w 1121369"/>
                <a:gd name="connsiteY4-86" fmla="*/ 1186086 h 2086095"/>
                <a:gd name="connsiteX5-87" fmla="*/ 475376 w 1121369"/>
                <a:gd name="connsiteY5-88" fmla="*/ 1186086 h 2086095"/>
                <a:gd name="connsiteX6-89" fmla="*/ 475376 w 1121369"/>
                <a:gd name="connsiteY6-90" fmla="*/ 1495551 h 2086095"/>
                <a:gd name="connsiteX7-91" fmla="*/ 490085 w 1121369"/>
                <a:gd name="connsiteY7-92" fmla="*/ 1652636 h 2086095"/>
                <a:gd name="connsiteX8-93" fmla="*/ 555390 w 1121369"/>
                <a:gd name="connsiteY8-94" fmla="*/ 1686172 h 2086095"/>
                <a:gd name="connsiteX9-95" fmla="*/ 628344 w 1121369"/>
                <a:gd name="connsiteY9-96" fmla="*/ 1643811 h 2086095"/>
                <a:gd name="connsiteX10-97" fmla="*/ 645994 w 1121369"/>
                <a:gd name="connsiteY10-98" fmla="*/ 1422597 h 2086095"/>
                <a:gd name="connsiteX11-99" fmla="*/ 645994 w 1121369"/>
                <a:gd name="connsiteY11-100" fmla="*/ 1290810 h 2086095"/>
                <a:gd name="connsiteX12-101" fmla="*/ 621284 w 1121369"/>
                <a:gd name="connsiteY12-102" fmla="*/ 1130782 h 2086095"/>
                <a:gd name="connsiteX13-103" fmla="*/ 548330 w 1121369"/>
                <a:gd name="connsiteY13-104" fmla="*/ 1064300 h 2086095"/>
                <a:gd name="connsiteX14-105" fmla="*/ 361239 w 1121369"/>
                <a:gd name="connsiteY14-106" fmla="*/ 1046062 h 2086095"/>
                <a:gd name="connsiteX15-107" fmla="*/ 361239 w 1121369"/>
                <a:gd name="connsiteY15-108" fmla="*/ 769544 h 2086095"/>
                <a:gd name="connsiteX16-109" fmla="*/ 570687 w 1121369"/>
                <a:gd name="connsiteY16-110" fmla="*/ 756600 h 2086095"/>
                <a:gd name="connsiteX17-111" fmla="*/ 628344 w 1121369"/>
                <a:gd name="connsiteY17-112" fmla="*/ 700120 h 2086095"/>
                <a:gd name="connsiteX18-113" fmla="*/ 645994 w 1121369"/>
                <a:gd name="connsiteY18-114" fmla="*/ 563626 h 2086095"/>
                <a:gd name="connsiteX19-115" fmla="*/ 645994 w 1121369"/>
                <a:gd name="connsiteY19-116" fmla="*/ 457726 h 2086095"/>
                <a:gd name="connsiteX20-117" fmla="*/ 625402 w 1121369"/>
                <a:gd name="connsiteY20-118" fmla="*/ 325938 h 2086095"/>
                <a:gd name="connsiteX21-119" fmla="*/ 561273 w 1121369"/>
                <a:gd name="connsiteY21-120" fmla="*/ 294168 h 2086095"/>
                <a:gd name="connsiteX22-121" fmla="*/ 493615 w 1121369"/>
                <a:gd name="connsiteY22-122" fmla="*/ 327703 h 2086095"/>
                <a:gd name="connsiteX23-123" fmla="*/ 475376 w 1121369"/>
                <a:gd name="connsiteY23-124" fmla="*/ 470669 h 2086095"/>
                <a:gd name="connsiteX24-125" fmla="*/ 475376 w 1121369"/>
                <a:gd name="connsiteY24-126" fmla="*/ 627167 h 2086095"/>
                <a:gd name="connsiteX25-127" fmla="*/ 0 w 1121369"/>
                <a:gd name="connsiteY25-128" fmla="*/ 627167 h 2086095"/>
                <a:gd name="connsiteX26-129" fmla="*/ 0 w 1121369"/>
                <a:gd name="connsiteY26-130" fmla="*/ 464786 h 2086095"/>
                <a:gd name="connsiteX27-131" fmla="*/ 124728 w 1121369"/>
                <a:gd name="connsiteY27-132" fmla="*/ 95899 h 2086095"/>
                <a:gd name="connsiteX28-133" fmla="*/ 521266 w 1121369"/>
                <a:gd name="connsiteY28-134" fmla="*/ 0 h 2086095"/>
                <a:gd name="connsiteX29-135" fmla="*/ 982522 w 1121369"/>
                <a:gd name="connsiteY29-136" fmla="*/ 132872 h 2086095"/>
                <a:gd name="connsiteX30-137" fmla="*/ 1103719 w 1121369"/>
                <a:gd name="connsiteY30-138" fmla="*/ 502090 h 2086095"/>
                <a:gd name="connsiteX31-139" fmla="*/ 1060182 w 1121369"/>
                <a:gd name="connsiteY31-140" fmla="*/ 733150 h 2086095"/>
                <a:gd name="connsiteX32-141" fmla="*/ 907215 w 1121369"/>
                <a:gd name="connsiteY32-142" fmla="*/ 863089 h 2086095"/>
                <a:gd name="connsiteX33-143" fmla="*/ 1068419 w 1121369"/>
                <a:gd name="connsiteY33-144" fmla="*/ 982586 h 2086095"/>
                <a:gd name="connsiteX34-145" fmla="*/ 1121369 w 1121369"/>
                <a:gd name="connsiteY34-146" fmla="*/ 1371687 h 2086095"/>
                <a:gd name="connsiteX35-147" fmla="*/ 1069596 w 1121369"/>
                <a:gd name="connsiteY35-148" fmla="*/ 1724276 h 2086095"/>
                <a:gd name="connsiteX36-149" fmla="*/ 890742 w 1121369"/>
                <a:gd name="connsiteY36-150" fmla="*/ 1914998 h 2086095"/>
                <a:gd name="connsiteX37-151" fmla="*/ 670558 w 1121369"/>
                <a:gd name="connsiteY37-152" fmla="*/ 2086095 h 2086095"/>
                <a:gd name="connsiteX0-153" fmla="*/ 564803 w 1618734"/>
                <a:gd name="connsiteY0-154" fmla="*/ 1980340 h 1986950"/>
                <a:gd name="connsiteX1-155" fmla="*/ 210037 w 1618734"/>
                <a:gd name="connsiteY1-156" fmla="*/ 1904444 h 1986950"/>
                <a:gd name="connsiteX2-157" fmla="*/ 40595 w 1618734"/>
                <a:gd name="connsiteY2-158" fmla="*/ 1718530 h 1986950"/>
                <a:gd name="connsiteX3-159" fmla="*/ 0 w 1618734"/>
                <a:gd name="connsiteY3-160" fmla="*/ 1336700 h 1986950"/>
                <a:gd name="connsiteX4-161" fmla="*/ 0 w 1618734"/>
                <a:gd name="connsiteY4-162" fmla="*/ 1186086 h 1986950"/>
                <a:gd name="connsiteX5-163" fmla="*/ 475376 w 1618734"/>
                <a:gd name="connsiteY5-164" fmla="*/ 1186086 h 1986950"/>
                <a:gd name="connsiteX6-165" fmla="*/ 475376 w 1618734"/>
                <a:gd name="connsiteY6-166" fmla="*/ 1495551 h 1986950"/>
                <a:gd name="connsiteX7-167" fmla="*/ 490085 w 1618734"/>
                <a:gd name="connsiteY7-168" fmla="*/ 1652636 h 1986950"/>
                <a:gd name="connsiteX8-169" fmla="*/ 555390 w 1618734"/>
                <a:gd name="connsiteY8-170" fmla="*/ 1686172 h 1986950"/>
                <a:gd name="connsiteX9-171" fmla="*/ 628344 w 1618734"/>
                <a:gd name="connsiteY9-172" fmla="*/ 1643811 h 1986950"/>
                <a:gd name="connsiteX10-173" fmla="*/ 645994 w 1618734"/>
                <a:gd name="connsiteY10-174" fmla="*/ 1422597 h 1986950"/>
                <a:gd name="connsiteX11-175" fmla="*/ 645994 w 1618734"/>
                <a:gd name="connsiteY11-176" fmla="*/ 1290810 h 1986950"/>
                <a:gd name="connsiteX12-177" fmla="*/ 621284 w 1618734"/>
                <a:gd name="connsiteY12-178" fmla="*/ 1130782 h 1986950"/>
                <a:gd name="connsiteX13-179" fmla="*/ 548330 w 1618734"/>
                <a:gd name="connsiteY13-180" fmla="*/ 1064300 h 1986950"/>
                <a:gd name="connsiteX14-181" fmla="*/ 361239 w 1618734"/>
                <a:gd name="connsiteY14-182" fmla="*/ 1046062 h 1986950"/>
                <a:gd name="connsiteX15-183" fmla="*/ 361239 w 1618734"/>
                <a:gd name="connsiteY15-184" fmla="*/ 769544 h 1986950"/>
                <a:gd name="connsiteX16-185" fmla="*/ 570687 w 1618734"/>
                <a:gd name="connsiteY16-186" fmla="*/ 756600 h 1986950"/>
                <a:gd name="connsiteX17-187" fmla="*/ 628344 w 1618734"/>
                <a:gd name="connsiteY17-188" fmla="*/ 700120 h 1986950"/>
                <a:gd name="connsiteX18-189" fmla="*/ 645994 w 1618734"/>
                <a:gd name="connsiteY18-190" fmla="*/ 563626 h 1986950"/>
                <a:gd name="connsiteX19-191" fmla="*/ 645994 w 1618734"/>
                <a:gd name="connsiteY19-192" fmla="*/ 457726 h 1986950"/>
                <a:gd name="connsiteX20-193" fmla="*/ 625402 w 1618734"/>
                <a:gd name="connsiteY20-194" fmla="*/ 325938 h 1986950"/>
                <a:gd name="connsiteX21-195" fmla="*/ 561273 w 1618734"/>
                <a:gd name="connsiteY21-196" fmla="*/ 294168 h 1986950"/>
                <a:gd name="connsiteX22-197" fmla="*/ 493615 w 1618734"/>
                <a:gd name="connsiteY22-198" fmla="*/ 327703 h 1986950"/>
                <a:gd name="connsiteX23-199" fmla="*/ 475376 w 1618734"/>
                <a:gd name="connsiteY23-200" fmla="*/ 470669 h 1986950"/>
                <a:gd name="connsiteX24-201" fmla="*/ 475376 w 1618734"/>
                <a:gd name="connsiteY24-202" fmla="*/ 627167 h 1986950"/>
                <a:gd name="connsiteX25-203" fmla="*/ 0 w 1618734"/>
                <a:gd name="connsiteY25-204" fmla="*/ 627167 h 1986950"/>
                <a:gd name="connsiteX26-205" fmla="*/ 0 w 1618734"/>
                <a:gd name="connsiteY26-206" fmla="*/ 464786 h 1986950"/>
                <a:gd name="connsiteX27-207" fmla="*/ 124728 w 1618734"/>
                <a:gd name="connsiteY27-208" fmla="*/ 95899 h 1986950"/>
                <a:gd name="connsiteX28-209" fmla="*/ 521266 w 1618734"/>
                <a:gd name="connsiteY28-210" fmla="*/ 0 h 1986950"/>
                <a:gd name="connsiteX29-211" fmla="*/ 982522 w 1618734"/>
                <a:gd name="connsiteY29-212" fmla="*/ 132872 h 1986950"/>
                <a:gd name="connsiteX30-213" fmla="*/ 1103719 w 1618734"/>
                <a:gd name="connsiteY30-214" fmla="*/ 502090 h 1986950"/>
                <a:gd name="connsiteX31-215" fmla="*/ 1060182 w 1618734"/>
                <a:gd name="connsiteY31-216" fmla="*/ 733150 h 1986950"/>
                <a:gd name="connsiteX32-217" fmla="*/ 907215 w 1618734"/>
                <a:gd name="connsiteY32-218" fmla="*/ 863089 h 1986950"/>
                <a:gd name="connsiteX33-219" fmla="*/ 1068419 w 1618734"/>
                <a:gd name="connsiteY33-220" fmla="*/ 982586 h 1986950"/>
                <a:gd name="connsiteX34-221" fmla="*/ 1121369 w 1618734"/>
                <a:gd name="connsiteY34-222" fmla="*/ 1371687 h 1986950"/>
                <a:gd name="connsiteX35-223" fmla="*/ 1069596 w 1618734"/>
                <a:gd name="connsiteY35-224" fmla="*/ 1724276 h 1986950"/>
                <a:gd name="connsiteX36-225" fmla="*/ 890742 w 1618734"/>
                <a:gd name="connsiteY36-226" fmla="*/ 1914998 h 1986950"/>
                <a:gd name="connsiteX37-227" fmla="*/ 1617943 w 1618734"/>
                <a:gd name="connsiteY37-228" fmla="*/ 1986950 h 1986950"/>
                <a:gd name="connsiteX0-229" fmla="*/ 564803 w 1617943"/>
                <a:gd name="connsiteY0-230" fmla="*/ 1980340 h 1986950"/>
                <a:gd name="connsiteX1-231" fmla="*/ 210037 w 1617943"/>
                <a:gd name="connsiteY1-232" fmla="*/ 1904444 h 1986950"/>
                <a:gd name="connsiteX2-233" fmla="*/ 40595 w 1617943"/>
                <a:gd name="connsiteY2-234" fmla="*/ 1718530 h 1986950"/>
                <a:gd name="connsiteX3-235" fmla="*/ 0 w 1617943"/>
                <a:gd name="connsiteY3-236" fmla="*/ 1336700 h 1986950"/>
                <a:gd name="connsiteX4-237" fmla="*/ 0 w 1617943"/>
                <a:gd name="connsiteY4-238" fmla="*/ 1186086 h 1986950"/>
                <a:gd name="connsiteX5-239" fmla="*/ 475376 w 1617943"/>
                <a:gd name="connsiteY5-240" fmla="*/ 1186086 h 1986950"/>
                <a:gd name="connsiteX6-241" fmla="*/ 475376 w 1617943"/>
                <a:gd name="connsiteY6-242" fmla="*/ 1495551 h 1986950"/>
                <a:gd name="connsiteX7-243" fmla="*/ 490085 w 1617943"/>
                <a:gd name="connsiteY7-244" fmla="*/ 1652636 h 1986950"/>
                <a:gd name="connsiteX8-245" fmla="*/ 555390 w 1617943"/>
                <a:gd name="connsiteY8-246" fmla="*/ 1686172 h 1986950"/>
                <a:gd name="connsiteX9-247" fmla="*/ 628344 w 1617943"/>
                <a:gd name="connsiteY9-248" fmla="*/ 1643811 h 1986950"/>
                <a:gd name="connsiteX10-249" fmla="*/ 645994 w 1617943"/>
                <a:gd name="connsiteY10-250" fmla="*/ 1422597 h 1986950"/>
                <a:gd name="connsiteX11-251" fmla="*/ 645994 w 1617943"/>
                <a:gd name="connsiteY11-252" fmla="*/ 1290810 h 1986950"/>
                <a:gd name="connsiteX12-253" fmla="*/ 621284 w 1617943"/>
                <a:gd name="connsiteY12-254" fmla="*/ 1130782 h 1986950"/>
                <a:gd name="connsiteX13-255" fmla="*/ 548330 w 1617943"/>
                <a:gd name="connsiteY13-256" fmla="*/ 1064300 h 1986950"/>
                <a:gd name="connsiteX14-257" fmla="*/ 361239 w 1617943"/>
                <a:gd name="connsiteY14-258" fmla="*/ 1046062 h 1986950"/>
                <a:gd name="connsiteX15-259" fmla="*/ 361239 w 1617943"/>
                <a:gd name="connsiteY15-260" fmla="*/ 769544 h 1986950"/>
                <a:gd name="connsiteX16-261" fmla="*/ 570687 w 1617943"/>
                <a:gd name="connsiteY16-262" fmla="*/ 756600 h 1986950"/>
                <a:gd name="connsiteX17-263" fmla="*/ 628344 w 1617943"/>
                <a:gd name="connsiteY17-264" fmla="*/ 700120 h 1986950"/>
                <a:gd name="connsiteX18-265" fmla="*/ 645994 w 1617943"/>
                <a:gd name="connsiteY18-266" fmla="*/ 563626 h 1986950"/>
                <a:gd name="connsiteX19-267" fmla="*/ 645994 w 1617943"/>
                <a:gd name="connsiteY19-268" fmla="*/ 457726 h 1986950"/>
                <a:gd name="connsiteX20-269" fmla="*/ 625402 w 1617943"/>
                <a:gd name="connsiteY20-270" fmla="*/ 325938 h 1986950"/>
                <a:gd name="connsiteX21-271" fmla="*/ 561273 w 1617943"/>
                <a:gd name="connsiteY21-272" fmla="*/ 294168 h 1986950"/>
                <a:gd name="connsiteX22-273" fmla="*/ 493615 w 1617943"/>
                <a:gd name="connsiteY22-274" fmla="*/ 327703 h 1986950"/>
                <a:gd name="connsiteX23-275" fmla="*/ 475376 w 1617943"/>
                <a:gd name="connsiteY23-276" fmla="*/ 470669 h 1986950"/>
                <a:gd name="connsiteX24-277" fmla="*/ 475376 w 1617943"/>
                <a:gd name="connsiteY24-278" fmla="*/ 627167 h 1986950"/>
                <a:gd name="connsiteX25-279" fmla="*/ 0 w 1617943"/>
                <a:gd name="connsiteY25-280" fmla="*/ 627167 h 1986950"/>
                <a:gd name="connsiteX26-281" fmla="*/ 0 w 1617943"/>
                <a:gd name="connsiteY26-282" fmla="*/ 464786 h 1986950"/>
                <a:gd name="connsiteX27-283" fmla="*/ 124728 w 1617943"/>
                <a:gd name="connsiteY27-284" fmla="*/ 95899 h 1986950"/>
                <a:gd name="connsiteX28-285" fmla="*/ 521266 w 1617943"/>
                <a:gd name="connsiteY28-286" fmla="*/ 0 h 1986950"/>
                <a:gd name="connsiteX29-287" fmla="*/ 982522 w 1617943"/>
                <a:gd name="connsiteY29-288" fmla="*/ 132872 h 1986950"/>
                <a:gd name="connsiteX30-289" fmla="*/ 1103719 w 1617943"/>
                <a:gd name="connsiteY30-290" fmla="*/ 502090 h 1986950"/>
                <a:gd name="connsiteX31-291" fmla="*/ 1060182 w 1617943"/>
                <a:gd name="connsiteY31-292" fmla="*/ 733150 h 1986950"/>
                <a:gd name="connsiteX32-293" fmla="*/ 907215 w 1617943"/>
                <a:gd name="connsiteY32-294" fmla="*/ 863089 h 1986950"/>
                <a:gd name="connsiteX33-295" fmla="*/ 1068419 w 1617943"/>
                <a:gd name="connsiteY33-296" fmla="*/ 982586 h 1986950"/>
                <a:gd name="connsiteX34-297" fmla="*/ 1121369 w 1617943"/>
                <a:gd name="connsiteY34-298" fmla="*/ 1371687 h 1986950"/>
                <a:gd name="connsiteX35-299" fmla="*/ 1069596 w 1617943"/>
                <a:gd name="connsiteY35-300" fmla="*/ 1724276 h 1986950"/>
                <a:gd name="connsiteX36-301" fmla="*/ 890742 w 1617943"/>
                <a:gd name="connsiteY36-302" fmla="*/ 1914998 h 1986950"/>
                <a:gd name="connsiteX37-303" fmla="*/ 1617943 w 1617943"/>
                <a:gd name="connsiteY37-304" fmla="*/ 1986950 h 1986950"/>
                <a:gd name="connsiteX0-305" fmla="*/ 564803 w 1656500"/>
                <a:gd name="connsiteY0-306" fmla="*/ 1980340 h 1980340"/>
                <a:gd name="connsiteX1-307" fmla="*/ 210037 w 1656500"/>
                <a:gd name="connsiteY1-308" fmla="*/ 1904444 h 1980340"/>
                <a:gd name="connsiteX2-309" fmla="*/ 40595 w 1656500"/>
                <a:gd name="connsiteY2-310" fmla="*/ 1718530 h 1980340"/>
                <a:gd name="connsiteX3-311" fmla="*/ 0 w 1656500"/>
                <a:gd name="connsiteY3-312" fmla="*/ 1336700 h 1980340"/>
                <a:gd name="connsiteX4-313" fmla="*/ 0 w 1656500"/>
                <a:gd name="connsiteY4-314" fmla="*/ 1186086 h 1980340"/>
                <a:gd name="connsiteX5-315" fmla="*/ 475376 w 1656500"/>
                <a:gd name="connsiteY5-316" fmla="*/ 1186086 h 1980340"/>
                <a:gd name="connsiteX6-317" fmla="*/ 475376 w 1656500"/>
                <a:gd name="connsiteY6-318" fmla="*/ 1495551 h 1980340"/>
                <a:gd name="connsiteX7-319" fmla="*/ 490085 w 1656500"/>
                <a:gd name="connsiteY7-320" fmla="*/ 1652636 h 1980340"/>
                <a:gd name="connsiteX8-321" fmla="*/ 555390 w 1656500"/>
                <a:gd name="connsiteY8-322" fmla="*/ 1686172 h 1980340"/>
                <a:gd name="connsiteX9-323" fmla="*/ 628344 w 1656500"/>
                <a:gd name="connsiteY9-324" fmla="*/ 1643811 h 1980340"/>
                <a:gd name="connsiteX10-325" fmla="*/ 645994 w 1656500"/>
                <a:gd name="connsiteY10-326" fmla="*/ 1422597 h 1980340"/>
                <a:gd name="connsiteX11-327" fmla="*/ 645994 w 1656500"/>
                <a:gd name="connsiteY11-328" fmla="*/ 1290810 h 1980340"/>
                <a:gd name="connsiteX12-329" fmla="*/ 621284 w 1656500"/>
                <a:gd name="connsiteY12-330" fmla="*/ 1130782 h 1980340"/>
                <a:gd name="connsiteX13-331" fmla="*/ 548330 w 1656500"/>
                <a:gd name="connsiteY13-332" fmla="*/ 1064300 h 1980340"/>
                <a:gd name="connsiteX14-333" fmla="*/ 361239 w 1656500"/>
                <a:gd name="connsiteY14-334" fmla="*/ 1046062 h 1980340"/>
                <a:gd name="connsiteX15-335" fmla="*/ 361239 w 1656500"/>
                <a:gd name="connsiteY15-336" fmla="*/ 769544 h 1980340"/>
                <a:gd name="connsiteX16-337" fmla="*/ 570687 w 1656500"/>
                <a:gd name="connsiteY16-338" fmla="*/ 756600 h 1980340"/>
                <a:gd name="connsiteX17-339" fmla="*/ 628344 w 1656500"/>
                <a:gd name="connsiteY17-340" fmla="*/ 700120 h 1980340"/>
                <a:gd name="connsiteX18-341" fmla="*/ 645994 w 1656500"/>
                <a:gd name="connsiteY18-342" fmla="*/ 563626 h 1980340"/>
                <a:gd name="connsiteX19-343" fmla="*/ 645994 w 1656500"/>
                <a:gd name="connsiteY19-344" fmla="*/ 457726 h 1980340"/>
                <a:gd name="connsiteX20-345" fmla="*/ 625402 w 1656500"/>
                <a:gd name="connsiteY20-346" fmla="*/ 325938 h 1980340"/>
                <a:gd name="connsiteX21-347" fmla="*/ 561273 w 1656500"/>
                <a:gd name="connsiteY21-348" fmla="*/ 294168 h 1980340"/>
                <a:gd name="connsiteX22-349" fmla="*/ 493615 w 1656500"/>
                <a:gd name="connsiteY22-350" fmla="*/ 327703 h 1980340"/>
                <a:gd name="connsiteX23-351" fmla="*/ 475376 w 1656500"/>
                <a:gd name="connsiteY23-352" fmla="*/ 470669 h 1980340"/>
                <a:gd name="connsiteX24-353" fmla="*/ 475376 w 1656500"/>
                <a:gd name="connsiteY24-354" fmla="*/ 627167 h 1980340"/>
                <a:gd name="connsiteX25-355" fmla="*/ 0 w 1656500"/>
                <a:gd name="connsiteY25-356" fmla="*/ 627167 h 1980340"/>
                <a:gd name="connsiteX26-357" fmla="*/ 0 w 1656500"/>
                <a:gd name="connsiteY26-358" fmla="*/ 464786 h 1980340"/>
                <a:gd name="connsiteX27-359" fmla="*/ 124728 w 1656500"/>
                <a:gd name="connsiteY27-360" fmla="*/ 95899 h 1980340"/>
                <a:gd name="connsiteX28-361" fmla="*/ 521266 w 1656500"/>
                <a:gd name="connsiteY28-362" fmla="*/ 0 h 1980340"/>
                <a:gd name="connsiteX29-363" fmla="*/ 982522 w 1656500"/>
                <a:gd name="connsiteY29-364" fmla="*/ 132872 h 1980340"/>
                <a:gd name="connsiteX30-365" fmla="*/ 1103719 w 1656500"/>
                <a:gd name="connsiteY30-366" fmla="*/ 502090 h 1980340"/>
                <a:gd name="connsiteX31-367" fmla="*/ 1060182 w 1656500"/>
                <a:gd name="connsiteY31-368" fmla="*/ 733150 h 1980340"/>
                <a:gd name="connsiteX32-369" fmla="*/ 907215 w 1656500"/>
                <a:gd name="connsiteY32-370" fmla="*/ 863089 h 1980340"/>
                <a:gd name="connsiteX33-371" fmla="*/ 1068419 w 1656500"/>
                <a:gd name="connsiteY33-372" fmla="*/ 982586 h 1980340"/>
                <a:gd name="connsiteX34-373" fmla="*/ 1121369 w 1656500"/>
                <a:gd name="connsiteY34-374" fmla="*/ 1371687 h 1980340"/>
                <a:gd name="connsiteX35-375" fmla="*/ 1069596 w 1656500"/>
                <a:gd name="connsiteY35-376" fmla="*/ 1724276 h 1980340"/>
                <a:gd name="connsiteX36-377" fmla="*/ 890742 w 1656500"/>
                <a:gd name="connsiteY36-378" fmla="*/ 1914998 h 1980340"/>
                <a:gd name="connsiteX37-379" fmla="*/ 1656500 w 1656500"/>
                <a:gd name="connsiteY37-380" fmla="*/ 1926362 h 1980340"/>
                <a:gd name="connsiteX0-381" fmla="*/ 564803 w 1656500"/>
                <a:gd name="connsiteY0-382" fmla="*/ 1980340 h 1980340"/>
                <a:gd name="connsiteX1-383" fmla="*/ 210037 w 1656500"/>
                <a:gd name="connsiteY1-384" fmla="*/ 1904444 h 1980340"/>
                <a:gd name="connsiteX2-385" fmla="*/ 40595 w 1656500"/>
                <a:gd name="connsiteY2-386" fmla="*/ 1718530 h 1980340"/>
                <a:gd name="connsiteX3-387" fmla="*/ 0 w 1656500"/>
                <a:gd name="connsiteY3-388" fmla="*/ 1336700 h 1980340"/>
                <a:gd name="connsiteX4-389" fmla="*/ 0 w 1656500"/>
                <a:gd name="connsiteY4-390" fmla="*/ 1186086 h 1980340"/>
                <a:gd name="connsiteX5-391" fmla="*/ 475376 w 1656500"/>
                <a:gd name="connsiteY5-392" fmla="*/ 1186086 h 1980340"/>
                <a:gd name="connsiteX6-393" fmla="*/ 475376 w 1656500"/>
                <a:gd name="connsiteY6-394" fmla="*/ 1495551 h 1980340"/>
                <a:gd name="connsiteX7-395" fmla="*/ 490085 w 1656500"/>
                <a:gd name="connsiteY7-396" fmla="*/ 1652636 h 1980340"/>
                <a:gd name="connsiteX8-397" fmla="*/ 555390 w 1656500"/>
                <a:gd name="connsiteY8-398" fmla="*/ 1686172 h 1980340"/>
                <a:gd name="connsiteX9-399" fmla="*/ 628344 w 1656500"/>
                <a:gd name="connsiteY9-400" fmla="*/ 1643811 h 1980340"/>
                <a:gd name="connsiteX10-401" fmla="*/ 645994 w 1656500"/>
                <a:gd name="connsiteY10-402" fmla="*/ 1422597 h 1980340"/>
                <a:gd name="connsiteX11-403" fmla="*/ 645994 w 1656500"/>
                <a:gd name="connsiteY11-404" fmla="*/ 1290810 h 1980340"/>
                <a:gd name="connsiteX12-405" fmla="*/ 621284 w 1656500"/>
                <a:gd name="connsiteY12-406" fmla="*/ 1130782 h 1980340"/>
                <a:gd name="connsiteX13-407" fmla="*/ 548330 w 1656500"/>
                <a:gd name="connsiteY13-408" fmla="*/ 1064300 h 1980340"/>
                <a:gd name="connsiteX14-409" fmla="*/ 361239 w 1656500"/>
                <a:gd name="connsiteY14-410" fmla="*/ 1046062 h 1980340"/>
                <a:gd name="connsiteX15-411" fmla="*/ 361239 w 1656500"/>
                <a:gd name="connsiteY15-412" fmla="*/ 769544 h 1980340"/>
                <a:gd name="connsiteX16-413" fmla="*/ 570687 w 1656500"/>
                <a:gd name="connsiteY16-414" fmla="*/ 756600 h 1980340"/>
                <a:gd name="connsiteX17-415" fmla="*/ 628344 w 1656500"/>
                <a:gd name="connsiteY17-416" fmla="*/ 700120 h 1980340"/>
                <a:gd name="connsiteX18-417" fmla="*/ 645994 w 1656500"/>
                <a:gd name="connsiteY18-418" fmla="*/ 563626 h 1980340"/>
                <a:gd name="connsiteX19-419" fmla="*/ 645994 w 1656500"/>
                <a:gd name="connsiteY19-420" fmla="*/ 457726 h 1980340"/>
                <a:gd name="connsiteX20-421" fmla="*/ 625402 w 1656500"/>
                <a:gd name="connsiteY20-422" fmla="*/ 325938 h 1980340"/>
                <a:gd name="connsiteX21-423" fmla="*/ 561273 w 1656500"/>
                <a:gd name="connsiteY21-424" fmla="*/ 294168 h 1980340"/>
                <a:gd name="connsiteX22-425" fmla="*/ 493615 w 1656500"/>
                <a:gd name="connsiteY22-426" fmla="*/ 327703 h 1980340"/>
                <a:gd name="connsiteX23-427" fmla="*/ 475376 w 1656500"/>
                <a:gd name="connsiteY23-428" fmla="*/ 470669 h 1980340"/>
                <a:gd name="connsiteX24-429" fmla="*/ 475376 w 1656500"/>
                <a:gd name="connsiteY24-430" fmla="*/ 627167 h 1980340"/>
                <a:gd name="connsiteX25-431" fmla="*/ 0 w 1656500"/>
                <a:gd name="connsiteY25-432" fmla="*/ 627167 h 1980340"/>
                <a:gd name="connsiteX26-433" fmla="*/ 0 w 1656500"/>
                <a:gd name="connsiteY26-434" fmla="*/ 464786 h 1980340"/>
                <a:gd name="connsiteX27-435" fmla="*/ 124728 w 1656500"/>
                <a:gd name="connsiteY27-436" fmla="*/ 95899 h 1980340"/>
                <a:gd name="connsiteX28-437" fmla="*/ 521266 w 1656500"/>
                <a:gd name="connsiteY28-438" fmla="*/ 0 h 1980340"/>
                <a:gd name="connsiteX29-439" fmla="*/ 982522 w 1656500"/>
                <a:gd name="connsiteY29-440" fmla="*/ 132872 h 1980340"/>
                <a:gd name="connsiteX30-441" fmla="*/ 1103719 w 1656500"/>
                <a:gd name="connsiteY30-442" fmla="*/ 502090 h 1980340"/>
                <a:gd name="connsiteX31-443" fmla="*/ 1060182 w 1656500"/>
                <a:gd name="connsiteY31-444" fmla="*/ 733150 h 1980340"/>
                <a:gd name="connsiteX32-445" fmla="*/ 907215 w 1656500"/>
                <a:gd name="connsiteY32-446" fmla="*/ 863089 h 1980340"/>
                <a:gd name="connsiteX33-447" fmla="*/ 1068419 w 1656500"/>
                <a:gd name="connsiteY33-448" fmla="*/ 982586 h 1980340"/>
                <a:gd name="connsiteX34-449" fmla="*/ 1121369 w 1656500"/>
                <a:gd name="connsiteY34-450" fmla="*/ 1371687 h 1980340"/>
                <a:gd name="connsiteX35-451" fmla="*/ 1069596 w 1656500"/>
                <a:gd name="connsiteY35-452" fmla="*/ 1724276 h 1980340"/>
                <a:gd name="connsiteX36-453" fmla="*/ 890742 w 1656500"/>
                <a:gd name="connsiteY36-454" fmla="*/ 1914998 h 1980340"/>
                <a:gd name="connsiteX37-455" fmla="*/ 1656500 w 1656500"/>
                <a:gd name="connsiteY37-456" fmla="*/ 1926362 h 1980340"/>
                <a:gd name="connsiteX0-457" fmla="*/ 564803 w 1684040"/>
                <a:gd name="connsiteY0-458" fmla="*/ 1980340 h 1980340"/>
                <a:gd name="connsiteX1-459" fmla="*/ 210037 w 1684040"/>
                <a:gd name="connsiteY1-460" fmla="*/ 1904444 h 1980340"/>
                <a:gd name="connsiteX2-461" fmla="*/ 40595 w 1684040"/>
                <a:gd name="connsiteY2-462" fmla="*/ 1718530 h 1980340"/>
                <a:gd name="connsiteX3-463" fmla="*/ 0 w 1684040"/>
                <a:gd name="connsiteY3-464" fmla="*/ 1336700 h 1980340"/>
                <a:gd name="connsiteX4-465" fmla="*/ 0 w 1684040"/>
                <a:gd name="connsiteY4-466" fmla="*/ 1186086 h 1980340"/>
                <a:gd name="connsiteX5-467" fmla="*/ 475376 w 1684040"/>
                <a:gd name="connsiteY5-468" fmla="*/ 1186086 h 1980340"/>
                <a:gd name="connsiteX6-469" fmla="*/ 475376 w 1684040"/>
                <a:gd name="connsiteY6-470" fmla="*/ 1495551 h 1980340"/>
                <a:gd name="connsiteX7-471" fmla="*/ 490085 w 1684040"/>
                <a:gd name="connsiteY7-472" fmla="*/ 1652636 h 1980340"/>
                <a:gd name="connsiteX8-473" fmla="*/ 555390 w 1684040"/>
                <a:gd name="connsiteY8-474" fmla="*/ 1686172 h 1980340"/>
                <a:gd name="connsiteX9-475" fmla="*/ 628344 w 1684040"/>
                <a:gd name="connsiteY9-476" fmla="*/ 1643811 h 1980340"/>
                <a:gd name="connsiteX10-477" fmla="*/ 645994 w 1684040"/>
                <a:gd name="connsiteY10-478" fmla="*/ 1422597 h 1980340"/>
                <a:gd name="connsiteX11-479" fmla="*/ 645994 w 1684040"/>
                <a:gd name="connsiteY11-480" fmla="*/ 1290810 h 1980340"/>
                <a:gd name="connsiteX12-481" fmla="*/ 621284 w 1684040"/>
                <a:gd name="connsiteY12-482" fmla="*/ 1130782 h 1980340"/>
                <a:gd name="connsiteX13-483" fmla="*/ 548330 w 1684040"/>
                <a:gd name="connsiteY13-484" fmla="*/ 1064300 h 1980340"/>
                <a:gd name="connsiteX14-485" fmla="*/ 361239 w 1684040"/>
                <a:gd name="connsiteY14-486" fmla="*/ 1046062 h 1980340"/>
                <a:gd name="connsiteX15-487" fmla="*/ 361239 w 1684040"/>
                <a:gd name="connsiteY15-488" fmla="*/ 769544 h 1980340"/>
                <a:gd name="connsiteX16-489" fmla="*/ 570687 w 1684040"/>
                <a:gd name="connsiteY16-490" fmla="*/ 756600 h 1980340"/>
                <a:gd name="connsiteX17-491" fmla="*/ 628344 w 1684040"/>
                <a:gd name="connsiteY17-492" fmla="*/ 700120 h 1980340"/>
                <a:gd name="connsiteX18-493" fmla="*/ 645994 w 1684040"/>
                <a:gd name="connsiteY18-494" fmla="*/ 563626 h 1980340"/>
                <a:gd name="connsiteX19-495" fmla="*/ 645994 w 1684040"/>
                <a:gd name="connsiteY19-496" fmla="*/ 457726 h 1980340"/>
                <a:gd name="connsiteX20-497" fmla="*/ 625402 w 1684040"/>
                <a:gd name="connsiteY20-498" fmla="*/ 325938 h 1980340"/>
                <a:gd name="connsiteX21-499" fmla="*/ 561273 w 1684040"/>
                <a:gd name="connsiteY21-500" fmla="*/ 294168 h 1980340"/>
                <a:gd name="connsiteX22-501" fmla="*/ 493615 w 1684040"/>
                <a:gd name="connsiteY22-502" fmla="*/ 327703 h 1980340"/>
                <a:gd name="connsiteX23-503" fmla="*/ 475376 w 1684040"/>
                <a:gd name="connsiteY23-504" fmla="*/ 470669 h 1980340"/>
                <a:gd name="connsiteX24-505" fmla="*/ 475376 w 1684040"/>
                <a:gd name="connsiteY24-506" fmla="*/ 627167 h 1980340"/>
                <a:gd name="connsiteX25-507" fmla="*/ 0 w 1684040"/>
                <a:gd name="connsiteY25-508" fmla="*/ 627167 h 1980340"/>
                <a:gd name="connsiteX26-509" fmla="*/ 0 w 1684040"/>
                <a:gd name="connsiteY26-510" fmla="*/ 464786 h 1980340"/>
                <a:gd name="connsiteX27-511" fmla="*/ 124728 w 1684040"/>
                <a:gd name="connsiteY27-512" fmla="*/ 95899 h 1980340"/>
                <a:gd name="connsiteX28-513" fmla="*/ 521266 w 1684040"/>
                <a:gd name="connsiteY28-514" fmla="*/ 0 h 1980340"/>
                <a:gd name="connsiteX29-515" fmla="*/ 982522 w 1684040"/>
                <a:gd name="connsiteY29-516" fmla="*/ 132872 h 1980340"/>
                <a:gd name="connsiteX30-517" fmla="*/ 1103719 w 1684040"/>
                <a:gd name="connsiteY30-518" fmla="*/ 502090 h 1980340"/>
                <a:gd name="connsiteX31-519" fmla="*/ 1060182 w 1684040"/>
                <a:gd name="connsiteY31-520" fmla="*/ 733150 h 1980340"/>
                <a:gd name="connsiteX32-521" fmla="*/ 907215 w 1684040"/>
                <a:gd name="connsiteY32-522" fmla="*/ 863089 h 1980340"/>
                <a:gd name="connsiteX33-523" fmla="*/ 1068419 w 1684040"/>
                <a:gd name="connsiteY33-524" fmla="*/ 982586 h 1980340"/>
                <a:gd name="connsiteX34-525" fmla="*/ 1121369 w 1684040"/>
                <a:gd name="connsiteY34-526" fmla="*/ 1371687 h 1980340"/>
                <a:gd name="connsiteX35-527" fmla="*/ 1069596 w 1684040"/>
                <a:gd name="connsiteY35-528" fmla="*/ 1724276 h 1980340"/>
                <a:gd name="connsiteX36-529" fmla="*/ 890742 w 1684040"/>
                <a:gd name="connsiteY36-530" fmla="*/ 1914998 h 1980340"/>
                <a:gd name="connsiteX37-531" fmla="*/ 1684040 w 1684040"/>
                <a:gd name="connsiteY37-532" fmla="*/ 1948394 h 1980340"/>
                <a:gd name="connsiteX0-533" fmla="*/ 21144 w 2440282"/>
                <a:gd name="connsiteY0-534" fmla="*/ 1952799 h 1952799"/>
                <a:gd name="connsiteX1-535" fmla="*/ 966279 w 2440282"/>
                <a:gd name="connsiteY1-536" fmla="*/ 1904444 h 1952799"/>
                <a:gd name="connsiteX2-537" fmla="*/ 796837 w 2440282"/>
                <a:gd name="connsiteY2-538" fmla="*/ 1718530 h 1952799"/>
                <a:gd name="connsiteX3-539" fmla="*/ 756242 w 2440282"/>
                <a:gd name="connsiteY3-540" fmla="*/ 1336700 h 1952799"/>
                <a:gd name="connsiteX4-541" fmla="*/ 756242 w 2440282"/>
                <a:gd name="connsiteY4-542" fmla="*/ 1186086 h 1952799"/>
                <a:gd name="connsiteX5-543" fmla="*/ 1231618 w 2440282"/>
                <a:gd name="connsiteY5-544" fmla="*/ 1186086 h 1952799"/>
                <a:gd name="connsiteX6-545" fmla="*/ 1231618 w 2440282"/>
                <a:gd name="connsiteY6-546" fmla="*/ 1495551 h 1952799"/>
                <a:gd name="connsiteX7-547" fmla="*/ 1246327 w 2440282"/>
                <a:gd name="connsiteY7-548" fmla="*/ 1652636 h 1952799"/>
                <a:gd name="connsiteX8-549" fmla="*/ 1311632 w 2440282"/>
                <a:gd name="connsiteY8-550" fmla="*/ 1686172 h 1952799"/>
                <a:gd name="connsiteX9-551" fmla="*/ 1384586 w 2440282"/>
                <a:gd name="connsiteY9-552" fmla="*/ 1643811 h 1952799"/>
                <a:gd name="connsiteX10-553" fmla="*/ 1402236 w 2440282"/>
                <a:gd name="connsiteY10-554" fmla="*/ 1422597 h 1952799"/>
                <a:gd name="connsiteX11-555" fmla="*/ 1402236 w 2440282"/>
                <a:gd name="connsiteY11-556" fmla="*/ 1290810 h 1952799"/>
                <a:gd name="connsiteX12-557" fmla="*/ 1377526 w 2440282"/>
                <a:gd name="connsiteY12-558" fmla="*/ 1130782 h 1952799"/>
                <a:gd name="connsiteX13-559" fmla="*/ 1304572 w 2440282"/>
                <a:gd name="connsiteY13-560" fmla="*/ 1064300 h 1952799"/>
                <a:gd name="connsiteX14-561" fmla="*/ 1117481 w 2440282"/>
                <a:gd name="connsiteY14-562" fmla="*/ 1046062 h 1952799"/>
                <a:gd name="connsiteX15-563" fmla="*/ 1117481 w 2440282"/>
                <a:gd name="connsiteY15-564" fmla="*/ 769544 h 1952799"/>
                <a:gd name="connsiteX16-565" fmla="*/ 1326929 w 2440282"/>
                <a:gd name="connsiteY16-566" fmla="*/ 756600 h 1952799"/>
                <a:gd name="connsiteX17-567" fmla="*/ 1384586 w 2440282"/>
                <a:gd name="connsiteY17-568" fmla="*/ 700120 h 1952799"/>
                <a:gd name="connsiteX18-569" fmla="*/ 1402236 w 2440282"/>
                <a:gd name="connsiteY18-570" fmla="*/ 563626 h 1952799"/>
                <a:gd name="connsiteX19-571" fmla="*/ 1402236 w 2440282"/>
                <a:gd name="connsiteY19-572" fmla="*/ 457726 h 1952799"/>
                <a:gd name="connsiteX20-573" fmla="*/ 1381644 w 2440282"/>
                <a:gd name="connsiteY20-574" fmla="*/ 325938 h 1952799"/>
                <a:gd name="connsiteX21-575" fmla="*/ 1317515 w 2440282"/>
                <a:gd name="connsiteY21-576" fmla="*/ 294168 h 1952799"/>
                <a:gd name="connsiteX22-577" fmla="*/ 1249857 w 2440282"/>
                <a:gd name="connsiteY22-578" fmla="*/ 327703 h 1952799"/>
                <a:gd name="connsiteX23-579" fmla="*/ 1231618 w 2440282"/>
                <a:gd name="connsiteY23-580" fmla="*/ 470669 h 1952799"/>
                <a:gd name="connsiteX24-581" fmla="*/ 1231618 w 2440282"/>
                <a:gd name="connsiteY24-582" fmla="*/ 627167 h 1952799"/>
                <a:gd name="connsiteX25-583" fmla="*/ 756242 w 2440282"/>
                <a:gd name="connsiteY25-584" fmla="*/ 627167 h 1952799"/>
                <a:gd name="connsiteX26-585" fmla="*/ 756242 w 2440282"/>
                <a:gd name="connsiteY26-586" fmla="*/ 464786 h 1952799"/>
                <a:gd name="connsiteX27-587" fmla="*/ 880970 w 2440282"/>
                <a:gd name="connsiteY27-588" fmla="*/ 95899 h 1952799"/>
                <a:gd name="connsiteX28-589" fmla="*/ 1277508 w 2440282"/>
                <a:gd name="connsiteY28-590" fmla="*/ 0 h 1952799"/>
                <a:gd name="connsiteX29-591" fmla="*/ 1738764 w 2440282"/>
                <a:gd name="connsiteY29-592" fmla="*/ 132872 h 1952799"/>
                <a:gd name="connsiteX30-593" fmla="*/ 1859961 w 2440282"/>
                <a:gd name="connsiteY30-594" fmla="*/ 502090 h 1952799"/>
                <a:gd name="connsiteX31-595" fmla="*/ 1816424 w 2440282"/>
                <a:gd name="connsiteY31-596" fmla="*/ 733150 h 1952799"/>
                <a:gd name="connsiteX32-597" fmla="*/ 1663457 w 2440282"/>
                <a:gd name="connsiteY32-598" fmla="*/ 863089 h 1952799"/>
                <a:gd name="connsiteX33-599" fmla="*/ 1824661 w 2440282"/>
                <a:gd name="connsiteY33-600" fmla="*/ 982586 h 1952799"/>
                <a:gd name="connsiteX34-601" fmla="*/ 1877611 w 2440282"/>
                <a:gd name="connsiteY34-602" fmla="*/ 1371687 h 1952799"/>
                <a:gd name="connsiteX35-603" fmla="*/ 1825838 w 2440282"/>
                <a:gd name="connsiteY35-604" fmla="*/ 1724276 h 1952799"/>
                <a:gd name="connsiteX36-605" fmla="*/ 1646984 w 2440282"/>
                <a:gd name="connsiteY36-606" fmla="*/ 1914998 h 1952799"/>
                <a:gd name="connsiteX37-607" fmla="*/ 2440282 w 2440282"/>
                <a:gd name="connsiteY37-608" fmla="*/ 1948394 h 1952799"/>
                <a:gd name="connsiteX0-609" fmla="*/ 0 w 2419138"/>
                <a:gd name="connsiteY0-610" fmla="*/ 1952799 h 1952799"/>
                <a:gd name="connsiteX1-611" fmla="*/ 945135 w 2419138"/>
                <a:gd name="connsiteY1-612" fmla="*/ 1904444 h 1952799"/>
                <a:gd name="connsiteX2-613" fmla="*/ 775693 w 2419138"/>
                <a:gd name="connsiteY2-614" fmla="*/ 1718530 h 1952799"/>
                <a:gd name="connsiteX3-615" fmla="*/ 735098 w 2419138"/>
                <a:gd name="connsiteY3-616" fmla="*/ 1336700 h 1952799"/>
                <a:gd name="connsiteX4-617" fmla="*/ 735098 w 2419138"/>
                <a:gd name="connsiteY4-618" fmla="*/ 1186086 h 1952799"/>
                <a:gd name="connsiteX5-619" fmla="*/ 1210474 w 2419138"/>
                <a:gd name="connsiteY5-620" fmla="*/ 1186086 h 1952799"/>
                <a:gd name="connsiteX6-621" fmla="*/ 1210474 w 2419138"/>
                <a:gd name="connsiteY6-622" fmla="*/ 1495551 h 1952799"/>
                <a:gd name="connsiteX7-623" fmla="*/ 1225183 w 2419138"/>
                <a:gd name="connsiteY7-624" fmla="*/ 1652636 h 1952799"/>
                <a:gd name="connsiteX8-625" fmla="*/ 1290488 w 2419138"/>
                <a:gd name="connsiteY8-626" fmla="*/ 1686172 h 1952799"/>
                <a:gd name="connsiteX9-627" fmla="*/ 1363442 w 2419138"/>
                <a:gd name="connsiteY9-628" fmla="*/ 1643811 h 1952799"/>
                <a:gd name="connsiteX10-629" fmla="*/ 1381092 w 2419138"/>
                <a:gd name="connsiteY10-630" fmla="*/ 1422597 h 1952799"/>
                <a:gd name="connsiteX11-631" fmla="*/ 1381092 w 2419138"/>
                <a:gd name="connsiteY11-632" fmla="*/ 1290810 h 1952799"/>
                <a:gd name="connsiteX12-633" fmla="*/ 1356382 w 2419138"/>
                <a:gd name="connsiteY12-634" fmla="*/ 1130782 h 1952799"/>
                <a:gd name="connsiteX13-635" fmla="*/ 1283428 w 2419138"/>
                <a:gd name="connsiteY13-636" fmla="*/ 1064300 h 1952799"/>
                <a:gd name="connsiteX14-637" fmla="*/ 1096337 w 2419138"/>
                <a:gd name="connsiteY14-638" fmla="*/ 1046062 h 1952799"/>
                <a:gd name="connsiteX15-639" fmla="*/ 1096337 w 2419138"/>
                <a:gd name="connsiteY15-640" fmla="*/ 769544 h 1952799"/>
                <a:gd name="connsiteX16-641" fmla="*/ 1305785 w 2419138"/>
                <a:gd name="connsiteY16-642" fmla="*/ 756600 h 1952799"/>
                <a:gd name="connsiteX17-643" fmla="*/ 1363442 w 2419138"/>
                <a:gd name="connsiteY17-644" fmla="*/ 700120 h 1952799"/>
                <a:gd name="connsiteX18-645" fmla="*/ 1381092 w 2419138"/>
                <a:gd name="connsiteY18-646" fmla="*/ 563626 h 1952799"/>
                <a:gd name="connsiteX19-647" fmla="*/ 1381092 w 2419138"/>
                <a:gd name="connsiteY19-648" fmla="*/ 457726 h 1952799"/>
                <a:gd name="connsiteX20-649" fmla="*/ 1360500 w 2419138"/>
                <a:gd name="connsiteY20-650" fmla="*/ 325938 h 1952799"/>
                <a:gd name="connsiteX21-651" fmla="*/ 1296371 w 2419138"/>
                <a:gd name="connsiteY21-652" fmla="*/ 294168 h 1952799"/>
                <a:gd name="connsiteX22-653" fmla="*/ 1228713 w 2419138"/>
                <a:gd name="connsiteY22-654" fmla="*/ 327703 h 1952799"/>
                <a:gd name="connsiteX23-655" fmla="*/ 1210474 w 2419138"/>
                <a:gd name="connsiteY23-656" fmla="*/ 470669 h 1952799"/>
                <a:gd name="connsiteX24-657" fmla="*/ 1210474 w 2419138"/>
                <a:gd name="connsiteY24-658" fmla="*/ 627167 h 1952799"/>
                <a:gd name="connsiteX25-659" fmla="*/ 735098 w 2419138"/>
                <a:gd name="connsiteY25-660" fmla="*/ 627167 h 1952799"/>
                <a:gd name="connsiteX26-661" fmla="*/ 735098 w 2419138"/>
                <a:gd name="connsiteY26-662" fmla="*/ 464786 h 1952799"/>
                <a:gd name="connsiteX27-663" fmla="*/ 859826 w 2419138"/>
                <a:gd name="connsiteY27-664" fmla="*/ 95899 h 1952799"/>
                <a:gd name="connsiteX28-665" fmla="*/ 1256364 w 2419138"/>
                <a:gd name="connsiteY28-666" fmla="*/ 0 h 1952799"/>
                <a:gd name="connsiteX29-667" fmla="*/ 1717620 w 2419138"/>
                <a:gd name="connsiteY29-668" fmla="*/ 132872 h 1952799"/>
                <a:gd name="connsiteX30-669" fmla="*/ 1838817 w 2419138"/>
                <a:gd name="connsiteY30-670" fmla="*/ 502090 h 1952799"/>
                <a:gd name="connsiteX31-671" fmla="*/ 1795280 w 2419138"/>
                <a:gd name="connsiteY31-672" fmla="*/ 733150 h 1952799"/>
                <a:gd name="connsiteX32-673" fmla="*/ 1642313 w 2419138"/>
                <a:gd name="connsiteY32-674" fmla="*/ 863089 h 1952799"/>
                <a:gd name="connsiteX33-675" fmla="*/ 1803517 w 2419138"/>
                <a:gd name="connsiteY33-676" fmla="*/ 982586 h 1952799"/>
                <a:gd name="connsiteX34-677" fmla="*/ 1856467 w 2419138"/>
                <a:gd name="connsiteY34-678" fmla="*/ 1371687 h 1952799"/>
                <a:gd name="connsiteX35-679" fmla="*/ 1804694 w 2419138"/>
                <a:gd name="connsiteY35-680" fmla="*/ 1724276 h 1952799"/>
                <a:gd name="connsiteX36-681" fmla="*/ 1625840 w 2419138"/>
                <a:gd name="connsiteY36-682" fmla="*/ 1914998 h 1952799"/>
                <a:gd name="connsiteX37-683" fmla="*/ 2419138 w 2419138"/>
                <a:gd name="connsiteY37-684" fmla="*/ 1948394 h 1952799"/>
                <a:gd name="connsiteX0-685" fmla="*/ 0 w 2446678"/>
                <a:gd name="connsiteY0-686" fmla="*/ 1919751 h 1948394"/>
                <a:gd name="connsiteX1-687" fmla="*/ 972675 w 2446678"/>
                <a:gd name="connsiteY1-688" fmla="*/ 1904444 h 1948394"/>
                <a:gd name="connsiteX2-689" fmla="*/ 803233 w 2446678"/>
                <a:gd name="connsiteY2-690" fmla="*/ 1718530 h 1948394"/>
                <a:gd name="connsiteX3-691" fmla="*/ 762638 w 2446678"/>
                <a:gd name="connsiteY3-692" fmla="*/ 1336700 h 1948394"/>
                <a:gd name="connsiteX4-693" fmla="*/ 762638 w 2446678"/>
                <a:gd name="connsiteY4-694" fmla="*/ 1186086 h 1948394"/>
                <a:gd name="connsiteX5-695" fmla="*/ 1238014 w 2446678"/>
                <a:gd name="connsiteY5-696" fmla="*/ 1186086 h 1948394"/>
                <a:gd name="connsiteX6-697" fmla="*/ 1238014 w 2446678"/>
                <a:gd name="connsiteY6-698" fmla="*/ 1495551 h 1948394"/>
                <a:gd name="connsiteX7-699" fmla="*/ 1252723 w 2446678"/>
                <a:gd name="connsiteY7-700" fmla="*/ 1652636 h 1948394"/>
                <a:gd name="connsiteX8-701" fmla="*/ 1318028 w 2446678"/>
                <a:gd name="connsiteY8-702" fmla="*/ 1686172 h 1948394"/>
                <a:gd name="connsiteX9-703" fmla="*/ 1390982 w 2446678"/>
                <a:gd name="connsiteY9-704" fmla="*/ 1643811 h 1948394"/>
                <a:gd name="connsiteX10-705" fmla="*/ 1408632 w 2446678"/>
                <a:gd name="connsiteY10-706" fmla="*/ 1422597 h 1948394"/>
                <a:gd name="connsiteX11-707" fmla="*/ 1408632 w 2446678"/>
                <a:gd name="connsiteY11-708" fmla="*/ 1290810 h 1948394"/>
                <a:gd name="connsiteX12-709" fmla="*/ 1383922 w 2446678"/>
                <a:gd name="connsiteY12-710" fmla="*/ 1130782 h 1948394"/>
                <a:gd name="connsiteX13-711" fmla="*/ 1310968 w 2446678"/>
                <a:gd name="connsiteY13-712" fmla="*/ 1064300 h 1948394"/>
                <a:gd name="connsiteX14-713" fmla="*/ 1123877 w 2446678"/>
                <a:gd name="connsiteY14-714" fmla="*/ 1046062 h 1948394"/>
                <a:gd name="connsiteX15-715" fmla="*/ 1123877 w 2446678"/>
                <a:gd name="connsiteY15-716" fmla="*/ 769544 h 1948394"/>
                <a:gd name="connsiteX16-717" fmla="*/ 1333325 w 2446678"/>
                <a:gd name="connsiteY16-718" fmla="*/ 756600 h 1948394"/>
                <a:gd name="connsiteX17-719" fmla="*/ 1390982 w 2446678"/>
                <a:gd name="connsiteY17-720" fmla="*/ 700120 h 1948394"/>
                <a:gd name="connsiteX18-721" fmla="*/ 1408632 w 2446678"/>
                <a:gd name="connsiteY18-722" fmla="*/ 563626 h 1948394"/>
                <a:gd name="connsiteX19-723" fmla="*/ 1408632 w 2446678"/>
                <a:gd name="connsiteY19-724" fmla="*/ 457726 h 1948394"/>
                <a:gd name="connsiteX20-725" fmla="*/ 1388040 w 2446678"/>
                <a:gd name="connsiteY20-726" fmla="*/ 325938 h 1948394"/>
                <a:gd name="connsiteX21-727" fmla="*/ 1323911 w 2446678"/>
                <a:gd name="connsiteY21-728" fmla="*/ 294168 h 1948394"/>
                <a:gd name="connsiteX22-729" fmla="*/ 1256253 w 2446678"/>
                <a:gd name="connsiteY22-730" fmla="*/ 327703 h 1948394"/>
                <a:gd name="connsiteX23-731" fmla="*/ 1238014 w 2446678"/>
                <a:gd name="connsiteY23-732" fmla="*/ 470669 h 1948394"/>
                <a:gd name="connsiteX24-733" fmla="*/ 1238014 w 2446678"/>
                <a:gd name="connsiteY24-734" fmla="*/ 627167 h 1948394"/>
                <a:gd name="connsiteX25-735" fmla="*/ 762638 w 2446678"/>
                <a:gd name="connsiteY25-736" fmla="*/ 627167 h 1948394"/>
                <a:gd name="connsiteX26-737" fmla="*/ 762638 w 2446678"/>
                <a:gd name="connsiteY26-738" fmla="*/ 464786 h 1948394"/>
                <a:gd name="connsiteX27-739" fmla="*/ 887366 w 2446678"/>
                <a:gd name="connsiteY27-740" fmla="*/ 95899 h 1948394"/>
                <a:gd name="connsiteX28-741" fmla="*/ 1283904 w 2446678"/>
                <a:gd name="connsiteY28-742" fmla="*/ 0 h 1948394"/>
                <a:gd name="connsiteX29-743" fmla="*/ 1745160 w 2446678"/>
                <a:gd name="connsiteY29-744" fmla="*/ 132872 h 1948394"/>
                <a:gd name="connsiteX30-745" fmla="*/ 1866357 w 2446678"/>
                <a:gd name="connsiteY30-746" fmla="*/ 502090 h 1948394"/>
                <a:gd name="connsiteX31-747" fmla="*/ 1822820 w 2446678"/>
                <a:gd name="connsiteY31-748" fmla="*/ 733150 h 1948394"/>
                <a:gd name="connsiteX32-749" fmla="*/ 1669853 w 2446678"/>
                <a:gd name="connsiteY32-750" fmla="*/ 863089 h 1948394"/>
                <a:gd name="connsiteX33-751" fmla="*/ 1831057 w 2446678"/>
                <a:gd name="connsiteY33-752" fmla="*/ 982586 h 1948394"/>
                <a:gd name="connsiteX34-753" fmla="*/ 1884007 w 2446678"/>
                <a:gd name="connsiteY34-754" fmla="*/ 1371687 h 1948394"/>
                <a:gd name="connsiteX35-755" fmla="*/ 1832234 w 2446678"/>
                <a:gd name="connsiteY35-756" fmla="*/ 1724276 h 1948394"/>
                <a:gd name="connsiteX36-757" fmla="*/ 1653380 w 2446678"/>
                <a:gd name="connsiteY36-758" fmla="*/ 1914998 h 1948394"/>
                <a:gd name="connsiteX37-759" fmla="*/ 2446678 w 2446678"/>
                <a:gd name="connsiteY37-760" fmla="*/ 1948394 h 1948394"/>
                <a:gd name="connsiteX0-761" fmla="*/ 0 w 2516447"/>
                <a:gd name="connsiteY0-762" fmla="*/ 1908735 h 1948394"/>
                <a:gd name="connsiteX1-763" fmla="*/ 1042444 w 2516447"/>
                <a:gd name="connsiteY1-764" fmla="*/ 1904444 h 1948394"/>
                <a:gd name="connsiteX2-765" fmla="*/ 873002 w 2516447"/>
                <a:gd name="connsiteY2-766" fmla="*/ 1718530 h 1948394"/>
                <a:gd name="connsiteX3-767" fmla="*/ 832407 w 2516447"/>
                <a:gd name="connsiteY3-768" fmla="*/ 1336700 h 1948394"/>
                <a:gd name="connsiteX4-769" fmla="*/ 832407 w 2516447"/>
                <a:gd name="connsiteY4-770" fmla="*/ 1186086 h 1948394"/>
                <a:gd name="connsiteX5-771" fmla="*/ 1307783 w 2516447"/>
                <a:gd name="connsiteY5-772" fmla="*/ 1186086 h 1948394"/>
                <a:gd name="connsiteX6-773" fmla="*/ 1307783 w 2516447"/>
                <a:gd name="connsiteY6-774" fmla="*/ 1495551 h 1948394"/>
                <a:gd name="connsiteX7-775" fmla="*/ 1322492 w 2516447"/>
                <a:gd name="connsiteY7-776" fmla="*/ 1652636 h 1948394"/>
                <a:gd name="connsiteX8-777" fmla="*/ 1387797 w 2516447"/>
                <a:gd name="connsiteY8-778" fmla="*/ 1686172 h 1948394"/>
                <a:gd name="connsiteX9-779" fmla="*/ 1460751 w 2516447"/>
                <a:gd name="connsiteY9-780" fmla="*/ 1643811 h 1948394"/>
                <a:gd name="connsiteX10-781" fmla="*/ 1478401 w 2516447"/>
                <a:gd name="connsiteY10-782" fmla="*/ 1422597 h 1948394"/>
                <a:gd name="connsiteX11-783" fmla="*/ 1478401 w 2516447"/>
                <a:gd name="connsiteY11-784" fmla="*/ 1290810 h 1948394"/>
                <a:gd name="connsiteX12-785" fmla="*/ 1453691 w 2516447"/>
                <a:gd name="connsiteY12-786" fmla="*/ 1130782 h 1948394"/>
                <a:gd name="connsiteX13-787" fmla="*/ 1380737 w 2516447"/>
                <a:gd name="connsiteY13-788" fmla="*/ 1064300 h 1948394"/>
                <a:gd name="connsiteX14-789" fmla="*/ 1193646 w 2516447"/>
                <a:gd name="connsiteY14-790" fmla="*/ 1046062 h 1948394"/>
                <a:gd name="connsiteX15-791" fmla="*/ 1193646 w 2516447"/>
                <a:gd name="connsiteY15-792" fmla="*/ 769544 h 1948394"/>
                <a:gd name="connsiteX16-793" fmla="*/ 1403094 w 2516447"/>
                <a:gd name="connsiteY16-794" fmla="*/ 756600 h 1948394"/>
                <a:gd name="connsiteX17-795" fmla="*/ 1460751 w 2516447"/>
                <a:gd name="connsiteY17-796" fmla="*/ 700120 h 1948394"/>
                <a:gd name="connsiteX18-797" fmla="*/ 1478401 w 2516447"/>
                <a:gd name="connsiteY18-798" fmla="*/ 563626 h 1948394"/>
                <a:gd name="connsiteX19-799" fmla="*/ 1478401 w 2516447"/>
                <a:gd name="connsiteY19-800" fmla="*/ 457726 h 1948394"/>
                <a:gd name="connsiteX20-801" fmla="*/ 1457809 w 2516447"/>
                <a:gd name="connsiteY20-802" fmla="*/ 325938 h 1948394"/>
                <a:gd name="connsiteX21-803" fmla="*/ 1393680 w 2516447"/>
                <a:gd name="connsiteY21-804" fmla="*/ 294168 h 1948394"/>
                <a:gd name="connsiteX22-805" fmla="*/ 1326022 w 2516447"/>
                <a:gd name="connsiteY22-806" fmla="*/ 327703 h 1948394"/>
                <a:gd name="connsiteX23-807" fmla="*/ 1307783 w 2516447"/>
                <a:gd name="connsiteY23-808" fmla="*/ 470669 h 1948394"/>
                <a:gd name="connsiteX24-809" fmla="*/ 1307783 w 2516447"/>
                <a:gd name="connsiteY24-810" fmla="*/ 627167 h 1948394"/>
                <a:gd name="connsiteX25-811" fmla="*/ 832407 w 2516447"/>
                <a:gd name="connsiteY25-812" fmla="*/ 627167 h 1948394"/>
                <a:gd name="connsiteX26-813" fmla="*/ 832407 w 2516447"/>
                <a:gd name="connsiteY26-814" fmla="*/ 464786 h 1948394"/>
                <a:gd name="connsiteX27-815" fmla="*/ 957135 w 2516447"/>
                <a:gd name="connsiteY27-816" fmla="*/ 95899 h 1948394"/>
                <a:gd name="connsiteX28-817" fmla="*/ 1353673 w 2516447"/>
                <a:gd name="connsiteY28-818" fmla="*/ 0 h 1948394"/>
                <a:gd name="connsiteX29-819" fmla="*/ 1814929 w 2516447"/>
                <a:gd name="connsiteY29-820" fmla="*/ 132872 h 1948394"/>
                <a:gd name="connsiteX30-821" fmla="*/ 1936126 w 2516447"/>
                <a:gd name="connsiteY30-822" fmla="*/ 502090 h 1948394"/>
                <a:gd name="connsiteX31-823" fmla="*/ 1892589 w 2516447"/>
                <a:gd name="connsiteY31-824" fmla="*/ 733150 h 1948394"/>
                <a:gd name="connsiteX32-825" fmla="*/ 1739622 w 2516447"/>
                <a:gd name="connsiteY32-826" fmla="*/ 863089 h 1948394"/>
                <a:gd name="connsiteX33-827" fmla="*/ 1900826 w 2516447"/>
                <a:gd name="connsiteY33-828" fmla="*/ 982586 h 1948394"/>
                <a:gd name="connsiteX34-829" fmla="*/ 1953776 w 2516447"/>
                <a:gd name="connsiteY34-830" fmla="*/ 1371687 h 1948394"/>
                <a:gd name="connsiteX35-831" fmla="*/ 1902003 w 2516447"/>
                <a:gd name="connsiteY35-832" fmla="*/ 1724276 h 1948394"/>
                <a:gd name="connsiteX36-833" fmla="*/ 1723149 w 2516447"/>
                <a:gd name="connsiteY36-834" fmla="*/ 1914998 h 1948394"/>
                <a:gd name="connsiteX37-835" fmla="*/ 2516447 w 2516447"/>
                <a:gd name="connsiteY37-836" fmla="*/ 1948394 h 1948394"/>
                <a:gd name="connsiteX0-837" fmla="*/ 0 w 2516447"/>
                <a:gd name="connsiteY0-838" fmla="*/ 1908735 h 1948394"/>
                <a:gd name="connsiteX1-839" fmla="*/ 1042444 w 2516447"/>
                <a:gd name="connsiteY1-840" fmla="*/ 1904444 h 1948394"/>
                <a:gd name="connsiteX2-841" fmla="*/ 873002 w 2516447"/>
                <a:gd name="connsiteY2-842" fmla="*/ 1718530 h 1948394"/>
                <a:gd name="connsiteX3-843" fmla="*/ 832407 w 2516447"/>
                <a:gd name="connsiteY3-844" fmla="*/ 1336700 h 1948394"/>
                <a:gd name="connsiteX4-845" fmla="*/ 832407 w 2516447"/>
                <a:gd name="connsiteY4-846" fmla="*/ 1186086 h 1948394"/>
                <a:gd name="connsiteX5-847" fmla="*/ 1307783 w 2516447"/>
                <a:gd name="connsiteY5-848" fmla="*/ 1186086 h 1948394"/>
                <a:gd name="connsiteX6-849" fmla="*/ 1307783 w 2516447"/>
                <a:gd name="connsiteY6-850" fmla="*/ 1495551 h 1948394"/>
                <a:gd name="connsiteX7-851" fmla="*/ 1322492 w 2516447"/>
                <a:gd name="connsiteY7-852" fmla="*/ 1652636 h 1948394"/>
                <a:gd name="connsiteX8-853" fmla="*/ 1387797 w 2516447"/>
                <a:gd name="connsiteY8-854" fmla="*/ 1686172 h 1948394"/>
                <a:gd name="connsiteX9-855" fmla="*/ 1460751 w 2516447"/>
                <a:gd name="connsiteY9-856" fmla="*/ 1643811 h 1948394"/>
                <a:gd name="connsiteX10-857" fmla="*/ 1478401 w 2516447"/>
                <a:gd name="connsiteY10-858" fmla="*/ 1422597 h 1948394"/>
                <a:gd name="connsiteX11-859" fmla="*/ 1478401 w 2516447"/>
                <a:gd name="connsiteY11-860" fmla="*/ 1290810 h 1948394"/>
                <a:gd name="connsiteX12-861" fmla="*/ 1453691 w 2516447"/>
                <a:gd name="connsiteY12-862" fmla="*/ 1130782 h 1948394"/>
                <a:gd name="connsiteX13-863" fmla="*/ 1380737 w 2516447"/>
                <a:gd name="connsiteY13-864" fmla="*/ 1064300 h 1948394"/>
                <a:gd name="connsiteX14-865" fmla="*/ 1193646 w 2516447"/>
                <a:gd name="connsiteY14-866" fmla="*/ 1046062 h 1948394"/>
                <a:gd name="connsiteX15-867" fmla="*/ 1193646 w 2516447"/>
                <a:gd name="connsiteY15-868" fmla="*/ 769544 h 1948394"/>
                <a:gd name="connsiteX16-869" fmla="*/ 1403094 w 2516447"/>
                <a:gd name="connsiteY16-870" fmla="*/ 756600 h 1948394"/>
                <a:gd name="connsiteX17-871" fmla="*/ 1460751 w 2516447"/>
                <a:gd name="connsiteY17-872" fmla="*/ 700120 h 1948394"/>
                <a:gd name="connsiteX18-873" fmla="*/ 1478401 w 2516447"/>
                <a:gd name="connsiteY18-874" fmla="*/ 563626 h 1948394"/>
                <a:gd name="connsiteX19-875" fmla="*/ 1478401 w 2516447"/>
                <a:gd name="connsiteY19-876" fmla="*/ 457726 h 1948394"/>
                <a:gd name="connsiteX20-877" fmla="*/ 1457809 w 2516447"/>
                <a:gd name="connsiteY20-878" fmla="*/ 325938 h 1948394"/>
                <a:gd name="connsiteX21-879" fmla="*/ 1393680 w 2516447"/>
                <a:gd name="connsiteY21-880" fmla="*/ 294168 h 1948394"/>
                <a:gd name="connsiteX22-881" fmla="*/ 1326022 w 2516447"/>
                <a:gd name="connsiteY22-882" fmla="*/ 327703 h 1948394"/>
                <a:gd name="connsiteX23-883" fmla="*/ 1307783 w 2516447"/>
                <a:gd name="connsiteY23-884" fmla="*/ 470669 h 1948394"/>
                <a:gd name="connsiteX24-885" fmla="*/ 1307783 w 2516447"/>
                <a:gd name="connsiteY24-886" fmla="*/ 627167 h 1948394"/>
                <a:gd name="connsiteX25-887" fmla="*/ 832407 w 2516447"/>
                <a:gd name="connsiteY25-888" fmla="*/ 627167 h 1948394"/>
                <a:gd name="connsiteX26-889" fmla="*/ 832407 w 2516447"/>
                <a:gd name="connsiteY26-890" fmla="*/ 464786 h 1948394"/>
                <a:gd name="connsiteX27-891" fmla="*/ 957135 w 2516447"/>
                <a:gd name="connsiteY27-892" fmla="*/ 95899 h 1948394"/>
                <a:gd name="connsiteX28-893" fmla="*/ 1353673 w 2516447"/>
                <a:gd name="connsiteY28-894" fmla="*/ 0 h 1948394"/>
                <a:gd name="connsiteX29-895" fmla="*/ 1814929 w 2516447"/>
                <a:gd name="connsiteY29-896" fmla="*/ 132872 h 1948394"/>
                <a:gd name="connsiteX30-897" fmla="*/ 1936126 w 2516447"/>
                <a:gd name="connsiteY30-898" fmla="*/ 502090 h 1948394"/>
                <a:gd name="connsiteX31-899" fmla="*/ 1892589 w 2516447"/>
                <a:gd name="connsiteY31-900" fmla="*/ 733150 h 1948394"/>
                <a:gd name="connsiteX32-901" fmla="*/ 1739622 w 2516447"/>
                <a:gd name="connsiteY32-902" fmla="*/ 863089 h 1948394"/>
                <a:gd name="connsiteX33-903" fmla="*/ 1900826 w 2516447"/>
                <a:gd name="connsiteY33-904" fmla="*/ 982586 h 1948394"/>
                <a:gd name="connsiteX34-905" fmla="*/ 1953776 w 2516447"/>
                <a:gd name="connsiteY34-906" fmla="*/ 1371687 h 1948394"/>
                <a:gd name="connsiteX35-907" fmla="*/ 1902003 w 2516447"/>
                <a:gd name="connsiteY35-908" fmla="*/ 1724276 h 1948394"/>
                <a:gd name="connsiteX36-909" fmla="*/ 1723149 w 2516447"/>
                <a:gd name="connsiteY36-910" fmla="*/ 1914998 h 1948394"/>
                <a:gd name="connsiteX37-911" fmla="*/ 2516447 w 2516447"/>
                <a:gd name="connsiteY37-912" fmla="*/ 1948394 h 1948394"/>
                <a:gd name="connsiteX0-913" fmla="*/ 0 w 2516447"/>
                <a:gd name="connsiteY0-914" fmla="*/ 1908735 h 1948394"/>
                <a:gd name="connsiteX1-915" fmla="*/ 1042444 w 2516447"/>
                <a:gd name="connsiteY1-916" fmla="*/ 1904444 h 1948394"/>
                <a:gd name="connsiteX2-917" fmla="*/ 873002 w 2516447"/>
                <a:gd name="connsiteY2-918" fmla="*/ 1718530 h 1948394"/>
                <a:gd name="connsiteX3-919" fmla="*/ 832407 w 2516447"/>
                <a:gd name="connsiteY3-920" fmla="*/ 1336700 h 1948394"/>
                <a:gd name="connsiteX4-921" fmla="*/ 832407 w 2516447"/>
                <a:gd name="connsiteY4-922" fmla="*/ 1186086 h 1948394"/>
                <a:gd name="connsiteX5-923" fmla="*/ 1307783 w 2516447"/>
                <a:gd name="connsiteY5-924" fmla="*/ 1186086 h 1948394"/>
                <a:gd name="connsiteX6-925" fmla="*/ 1307783 w 2516447"/>
                <a:gd name="connsiteY6-926" fmla="*/ 1495551 h 1948394"/>
                <a:gd name="connsiteX7-927" fmla="*/ 1322492 w 2516447"/>
                <a:gd name="connsiteY7-928" fmla="*/ 1652636 h 1948394"/>
                <a:gd name="connsiteX8-929" fmla="*/ 1387797 w 2516447"/>
                <a:gd name="connsiteY8-930" fmla="*/ 1686172 h 1948394"/>
                <a:gd name="connsiteX9-931" fmla="*/ 1460751 w 2516447"/>
                <a:gd name="connsiteY9-932" fmla="*/ 1643811 h 1948394"/>
                <a:gd name="connsiteX10-933" fmla="*/ 1478401 w 2516447"/>
                <a:gd name="connsiteY10-934" fmla="*/ 1422597 h 1948394"/>
                <a:gd name="connsiteX11-935" fmla="*/ 1478401 w 2516447"/>
                <a:gd name="connsiteY11-936" fmla="*/ 1290810 h 1948394"/>
                <a:gd name="connsiteX12-937" fmla="*/ 1453691 w 2516447"/>
                <a:gd name="connsiteY12-938" fmla="*/ 1130782 h 1948394"/>
                <a:gd name="connsiteX13-939" fmla="*/ 1380737 w 2516447"/>
                <a:gd name="connsiteY13-940" fmla="*/ 1064300 h 1948394"/>
                <a:gd name="connsiteX14-941" fmla="*/ 1193646 w 2516447"/>
                <a:gd name="connsiteY14-942" fmla="*/ 1046062 h 1948394"/>
                <a:gd name="connsiteX15-943" fmla="*/ 1193646 w 2516447"/>
                <a:gd name="connsiteY15-944" fmla="*/ 769544 h 1948394"/>
                <a:gd name="connsiteX16-945" fmla="*/ 1403094 w 2516447"/>
                <a:gd name="connsiteY16-946" fmla="*/ 756600 h 1948394"/>
                <a:gd name="connsiteX17-947" fmla="*/ 1460751 w 2516447"/>
                <a:gd name="connsiteY17-948" fmla="*/ 700120 h 1948394"/>
                <a:gd name="connsiteX18-949" fmla="*/ 1478401 w 2516447"/>
                <a:gd name="connsiteY18-950" fmla="*/ 563626 h 1948394"/>
                <a:gd name="connsiteX19-951" fmla="*/ 1478401 w 2516447"/>
                <a:gd name="connsiteY19-952" fmla="*/ 457726 h 1948394"/>
                <a:gd name="connsiteX20-953" fmla="*/ 1457809 w 2516447"/>
                <a:gd name="connsiteY20-954" fmla="*/ 325938 h 1948394"/>
                <a:gd name="connsiteX21-955" fmla="*/ 1393680 w 2516447"/>
                <a:gd name="connsiteY21-956" fmla="*/ 294168 h 1948394"/>
                <a:gd name="connsiteX22-957" fmla="*/ 1326022 w 2516447"/>
                <a:gd name="connsiteY22-958" fmla="*/ 327703 h 1948394"/>
                <a:gd name="connsiteX23-959" fmla="*/ 1307783 w 2516447"/>
                <a:gd name="connsiteY23-960" fmla="*/ 470669 h 1948394"/>
                <a:gd name="connsiteX24-961" fmla="*/ 1307783 w 2516447"/>
                <a:gd name="connsiteY24-962" fmla="*/ 627167 h 1948394"/>
                <a:gd name="connsiteX25-963" fmla="*/ 832407 w 2516447"/>
                <a:gd name="connsiteY25-964" fmla="*/ 627167 h 1948394"/>
                <a:gd name="connsiteX26-965" fmla="*/ 832407 w 2516447"/>
                <a:gd name="connsiteY26-966" fmla="*/ 464786 h 1948394"/>
                <a:gd name="connsiteX27-967" fmla="*/ 957135 w 2516447"/>
                <a:gd name="connsiteY27-968" fmla="*/ 95899 h 1948394"/>
                <a:gd name="connsiteX28-969" fmla="*/ 1353673 w 2516447"/>
                <a:gd name="connsiteY28-970" fmla="*/ 0 h 1948394"/>
                <a:gd name="connsiteX29-971" fmla="*/ 1814929 w 2516447"/>
                <a:gd name="connsiteY29-972" fmla="*/ 132872 h 1948394"/>
                <a:gd name="connsiteX30-973" fmla="*/ 1936126 w 2516447"/>
                <a:gd name="connsiteY30-974" fmla="*/ 502090 h 1948394"/>
                <a:gd name="connsiteX31-975" fmla="*/ 1892589 w 2516447"/>
                <a:gd name="connsiteY31-976" fmla="*/ 733150 h 1948394"/>
                <a:gd name="connsiteX32-977" fmla="*/ 1739622 w 2516447"/>
                <a:gd name="connsiteY32-978" fmla="*/ 863089 h 1948394"/>
                <a:gd name="connsiteX33-979" fmla="*/ 1900826 w 2516447"/>
                <a:gd name="connsiteY33-980" fmla="*/ 982586 h 1948394"/>
                <a:gd name="connsiteX34-981" fmla="*/ 1953776 w 2516447"/>
                <a:gd name="connsiteY34-982" fmla="*/ 1371687 h 1948394"/>
                <a:gd name="connsiteX35-983" fmla="*/ 1902003 w 2516447"/>
                <a:gd name="connsiteY35-984" fmla="*/ 1724276 h 1948394"/>
                <a:gd name="connsiteX36-985" fmla="*/ 1723149 w 2516447"/>
                <a:gd name="connsiteY36-986" fmla="*/ 1914998 h 1948394"/>
                <a:gd name="connsiteX37-987" fmla="*/ 2516447 w 2516447"/>
                <a:gd name="connsiteY37-988" fmla="*/ 1948394 h 1948394"/>
                <a:gd name="connsiteX0-989" fmla="*/ 0 w 2516447"/>
                <a:gd name="connsiteY0-990" fmla="*/ 1908735 h 1948394"/>
                <a:gd name="connsiteX1-991" fmla="*/ 1042444 w 2516447"/>
                <a:gd name="connsiteY1-992" fmla="*/ 1904444 h 1948394"/>
                <a:gd name="connsiteX2-993" fmla="*/ 873002 w 2516447"/>
                <a:gd name="connsiteY2-994" fmla="*/ 1718530 h 1948394"/>
                <a:gd name="connsiteX3-995" fmla="*/ 832407 w 2516447"/>
                <a:gd name="connsiteY3-996" fmla="*/ 1336700 h 1948394"/>
                <a:gd name="connsiteX4-997" fmla="*/ 832407 w 2516447"/>
                <a:gd name="connsiteY4-998" fmla="*/ 1186086 h 1948394"/>
                <a:gd name="connsiteX5-999" fmla="*/ 1307783 w 2516447"/>
                <a:gd name="connsiteY5-1000" fmla="*/ 1186086 h 1948394"/>
                <a:gd name="connsiteX6-1001" fmla="*/ 1307783 w 2516447"/>
                <a:gd name="connsiteY6-1002" fmla="*/ 1495551 h 1948394"/>
                <a:gd name="connsiteX7-1003" fmla="*/ 1322492 w 2516447"/>
                <a:gd name="connsiteY7-1004" fmla="*/ 1652636 h 1948394"/>
                <a:gd name="connsiteX8-1005" fmla="*/ 1387797 w 2516447"/>
                <a:gd name="connsiteY8-1006" fmla="*/ 1686172 h 1948394"/>
                <a:gd name="connsiteX9-1007" fmla="*/ 1460751 w 2516447"/>
                <a:gd name="connsiteY9-1008" fmla="*/ 1643811 h 1948394"/>
                <a:gd name="connsiteX10-1009" fmla="*/ 1478401 w 2516447"/>
                <a:gd name="connsiteY10-1010" fmla="*/ 1422597 h 1948394"/>
                <a:gd name="connsiteX11-1011" fmla="*/ 1478401 w 2516447"/>
                <a:gd name="connsiteY11-1012" fmla="*/ 1290810 h 1948394"/>
                <a:gd name="connsiteX12-1013" fmla="*/ 1453691 w 2516447"/>
                <a:gd name="connsiteY12-1014" fmla="*/ 1130782 h 1948394"/>
                <a:gd name="connsiteX13-1015" fmla="*/ 1380737 w 2516447"/>
                <a:gd name="connsiteY13-1016" fmla="*/ 1064300 h 1948394"/>
                <a:gd name="connsiteX14-1017" fmla="*/ 1193646 w 2516447"/>
                <a:gd name="connsiteY14-1018" fmla="*/ 1046062 h 1948394"/>
                <a:gd name="connsiteX15-1019" fmla="*/ 1193646 w 2516447"/>
                <a:gd name="connsiteY15-1020" fmla="*/ 769544 h 1948394"/>
                <a:gd name="connsiteX16-1021" fmla="*/ 1403094 w 2516447"/>
                <a:gd name="connsiteY16-1022" fmla="*/ 756600 h 1948394"/>
                <a:gd name="connsiteX17-1023" fmla="*/ 1460751 w 2516447"/>
                <a:gd name="connsiteY17-1024" fmla="*/ 700120 h 1948394"/>
                <a:gd name="connsiteX18-1025" fmla="*/ 1478401 w 2516447"/>
                <a:gd name="connsiteY18-1026" fmla="*/ 563626 h 1948394"/>
                <a:gd name="connsiteX19-1027" fmla="*/ 1478401 w 2516447"/>
                <a:gd name="connsiteY19-1028" fmla="*/ 457726 h 1948394"/>
                <a:gd name="connsiteX20-1029" fmla="*/ 1457809 w 2516447"/>
                <a:gd name="connsiteY20-1030" fmla="*/ 325938 h 1948394"/>
                <a:gd name="connsiteX21-1031" fmla="*/ 1393680 w 2516447"/>
                <a:gd name="connsiteY21-1032" fmla="*/ 294168 h 1948394"/>
                <a:gd name="connsiteX22-1033" fmla="*/ 1326022 w 2516447"/>
                <a:gd name="connsiteY22-1034" fmla="*/ 327703 h 1948394"/>
                <a:gd name="connsiteX23-1035" fmla="*/ 1307783 w 2516447"/>
                <a:gd name="connsiteY23-1036" fmla="*/ 470669 h 1948394"/>
                <a:gd name="connsiteX24-1037" fmla="*/ 1307783 w 2516447"/>
                <a:gd name="connsiteY24-1038" fmla="*/ 627167 h 1948394"/>
                <a:gd name="connsiteX25-1039" fmla="*/ 832407 w 2516447"/>
                <a:gd name="connsiteY25-1040" fmla="*/ 627167 h 1948394"/>
                <a:gd name="connsiteX26-1041" fmla="*/ 832407 w 2516447"/>
                <a:gd name="connsiteY26-1042" fmla="*/ 464786 h 1948394"/>
                <a:gd name="connsiteX27-1043" fmla="*/ 957135 w 2516447"/>
                <a:gd name="connsiteY27-1044" fmla="*/ 95899 h 1948394"/>
                <a:gd name="connsiteX28-1045" fmla="*/ 1353673 w 2516447"/>
                <a:gd name="connsiteY28-1046" fmla="*/ 0 h 1948394"/>
                <a:gd name="connsiteX29-1047" fmla="*/ 1814929 w 2516447"/>
                <a:gd name="connsiteY29-1048" fmla="*/ 132872 h 1948394"/>
                <a:gd name="connsiteX30-1049" fmla="*/ 1936126 w 2516447"/>
                <a:gd name="connsiteY30-1050" fmla="*/ 502090 h 1948394"/>
                <a:gd name="connsiteX31-1051" fmla="*/ 1892589 w 2516447"/>
                <a:gd name="connsiteY31-1052" fmla="*/ 733150 h 1948394"/>
                <a:gd name="connsiteX32-1053" fmla="*/ 1739622 w 2516447"/>
                <a:gd name="connsiteY32-1054" fmla="*/ 863089 h 1948394"/>
                <a:gd name="connsiteX33-1055" fmla="*/ 1900826 w 2516447"/>
                <a:gd name="connsiteY33-1056" fmla="*/ 982586 h 1948394"/>
                <a:gd name="connsiteX34-1057" fmla="*/ 1953776 w 2516447"/>
                <a:gd name="connsiteY34-1058" fmla="*/ 1371687 h 1948394"/>
                <a:gd name="connsiteX35-1059" fmla="*/ 1902003 w 2516447"/>
                <a:gd name="connsiteY35-1060" fmla="*/ 1724276 h 1948394"/>
                <a:gd name="connsiteX36-1061" fmla="*/ 1723149 w 2516447"/>
                <a:gd name="connsiteY36-1062" fmla="*/ 1914998 h 1948394"/>
                <a:gd name="connsiteX37-1063" fmla="*/ 2516447 w 2516447"/>
                <a:gd name="connsiteY37-1064" fmla="*/ 1948394 h 1948394"/>
                <a:gd name="connsiteX0-1065" fmla="*/ 0 w 2523791"/>
                <a:gd name="connsiteY0-1066" fmla="*/ 1905063 h 1948394"/>
                <a:gd name="connsiteX1-1067" fmla="*/ 1049788 w 2523791"/>
                <a:gd name="connsiteY1-1068" fmla="*/ 1904444 h 1948394"/>
                <a:gd name="connsiteX2-1069" fmla="*/ 880346 w 2523791"/>
                <a:gd name="connsiteY2-1070" fmla="*/ 1718530 h 1948394"/>
                <a:gd name="connsiteX3-1071" fmla="*/ 839751 w 2523791"/>
                <a:gd name="connsiteY3-1072" fmla="*/ 1336700 h 1948394"/>
                <a:gd name="connsiteX4-1073" fmla="*/ 839751 w 2523791"/>
                <a:gd name="connsiteY4-1074" fmla="*/ 1186086 h 1948394"/>
                <a:gd name="connsiteX5-1075" fmla="*/ 1315127 w 2523791"/>
                <a:gd name="connsiteY5-1076" fmla="*/ 1186086 h 1948394"/>
                <a:gd name="connsiteX6-1077" fmla="*/ 1315127 w 2523791"/>
                <a:gd name="connsiteY6-1078" fmla="*/ 1495551 h 1948394"/>
                <a:gd name="connsiteX7-1079" fmla="*/ 1329836 w 2523791"/>
                <a:gd name="connsiteY7-1080" fmla="*/ 1652636 h 1948394"/>
                <a:gd name="connsiteX8-1081" fmla="*/ 1395141 w 2523791"/>
                <a:gd name="connsiteY8-1082" fmla="*/ 1686172 h 1948394"/>
                <a:gd name="connsiteX9-1083" fmla="*/ 1468095 w 2523791"/>
                <a:gd name="connsiteY9-1084" fmla="*/ 1643811 h 1948394"/>
                <a:gd name="connsiteX10-1085" fmla="*/ 1485745 w 2523791"/>
                <a:gd name="connsiteY10-1086" fmla="*/ 1422597 h 1948394"/>
                <a:gd name="connsiteX11-1087" fmla="*/ 1485745 w 2523791"/>
                <a:gd name="connsiteY11-1088" fmla="*/ 1290810 h 1948394"/>
                <a:gd name="connsiteX12-1089" fmla="*/ 1461035 w 2523791"/>
                <a:gd name="connsiteY12-1090" fmla="*/ 1130782 h 1948394"/>
                <a:gd name="connsiteX13-1091" fmla="*/ 1388081 w 2523791"/>
                <a:gd name="connsiteY13-1092" fmla="*/ 1064300 h 1948394"/>
                <a:gd name="connsiteX14-1093" fmla="*/ 1200990 w 2523791"/>
                <a:gd name="connsiteY14-1094" fmla="*/ 1046062 h 1948394"/>
                <a:gd name="connsiteX15-1095" fmla="*/ 1200990 w 2523791"/>
                <a:gd name="connsiteY15-1096" fmla="*/ 769544 h 1948394"/>
                <a:gd name="connsiteX16-1097" fmla="*/ 1410438 w 2523791"/>
                <a:gd name="connsiteY16-1098" fmla="*/ 756600 h 1948394"/>
                <a:gd name="connsiteX17-1099" fmla="*/ 1468095 w 2523791"/>
                <a:gd name="connsiteY17-1100" fmla="*/ 700120 h 1948394"/>
                <a:gd name="connsiteX18-1101" fmla="*/ 1485745 w 2523791"/>
                <a:gd name="connsiteY18-1102" fmla="*/ 563626 h 1948394"/>
                <a:gd name="connsiteX19-1103" fmla="*/ 1485745 w 2523791"/>
                <a:gd name="connsiteY19-1104" fmla="*/ 457726 h 1948394"/>
                <a:gd name="connsiteX20-1105" fmla="*/ 1465153 w 2523791"/>
                <a:gd name="connsiteY20-1106" fmla="*/ 325938 h 1948394"/>
                <a:gd name="connsiteX21-1107" fmla="*/ 1401024 w 2523791"/>
                <a:gd name="connsiteY21-1108" fmla="*/ 294168 h 1948394"/>
                <a:gd name="connsiteX22-1109" fmla="*/ 1333366 w 2523791"/>
                <a:gd name="connsiteY22-1110" fmla="*/ 327703 h 1948394"/>
                <a:gd name="connsiteX23-1111" fmla="*/ 1315127 w 2523791"/>
                <a:gd name="connsiteY23-1112" fmla="*/ 470669 h 1948394"/>
                <a:gd name="connsiteX24-1113" fmla="*/ 1315127 w 2523791"/>
                <a:gd name="connsiteY24-1114" fmla="*/ 627167 h 1948394"/>
                <a:gd name="connsiteX25-1115" fmla="*/ 839751 w 2523791"/>
                <a:gd name="connsiteY25-1116" fmla="*/ 627167 h 1948394"/>
                <a:gd name="connsiteX26-1117" fmla="*/ 839751 w 2523791"/>
                <a:gd name="connsiteY26-1118" fmla="*/ 464786 h 1948394"/>
                <a:gd name="connsiteX27-1119" fmla="*/ 964479 w 2523791"/>
                <a:gd name="connsiteY27-1120" fmla="*/ 95899 h 1948394"/>
                <a:gd name="connsiteX28-1121" fmla="*/ 1361017 w 2523791"/>
                <a:gd name="connsiteY28-1122" fmla="*/ 0 h 1948394"/>
                <a:gd name="connsiteX29-1123" fmla="*/ 1822273 w 2523791"/>
                <a:gd name="connsiteY29-1124" fmla="*/ 132872 h 1948394"/>
                <a:gd name="connsiteX30-1125" fmla="*/ 1943470 w 2523791"/>
                <a:gd name="connsiteY30-1126" fmla="*/ 502090 h 1948394"/>
                <a:gd name="connsiteX31-1127" fmla="*/ 1899933 w 2523791"/>
                <a:gd name="connsiteY31-1128" fmla="*/ 733150 h 1948394"/>
                <a:gd name="connsiteX32-1129" fmla="*/ 1746966 w 2523791"/>
                <a:gd name="connsiteY32-1130" fmla="*/ 863089 h 1948394"/>
                <a:gd name="connsiteX33-1131" fmla="*/ 1908170 w 2523791"/>
                <a:gd name="connsiteY33-1132" fmla="*/ 982586 h 1948394"/>
                <a:gd name="connsiteX34-1133" fmla="*/ 1961120 w 2523791"/>
                <a:gd name="connsiteY34-1134" fmla="*/ 1371687 h 1948394"/>
                <a:gd name="connsiteX35-1135" fmla="*/ 1909347 w 2523791"/>
                <a:gd name="connsiteY35-1136" fmla="*/ 1724276 h 1948394"/>
                <a:gd name="connsiteX36-1137" fmla="*/ 1730493 w 2523791"/>
                <a:gd name="connsiteY36-1138" fmla="*/ 1914998 h 1948394"/>
                <a:gd name="connsiteX37-1139" fmla="*/ 2523791 w 2523791"/>
                <a:gd name="connsiteY37-1140" fmla="*/ 1948394 h 1948394"/>
                <a:gd name="connsiteX0-1141" fmla="*/ 0 w 2523791"/>
                <a:gd name="connsiteY0-1142" fmla="*/ 1905063 h 1948394"/>
                <a:gd name="connsiteX1-1143" fmla="*/ 1049788 w 2523791"/>
                <a:gd name="connsiteY1-1144" fmla="*/ 1904444 h 1948394"/>
                <a:gd name="connsiteX2-1145" fmla="*/ 880346 w 2523791"/>
                <a:gd name="connsiteY2-1146" fmla="*/ 1718530 h 1948394"/>
                <a:gd name="connsiteX3-1147" fmla="*/ 839751 w 2523791"/>
                <a:gd name="connsiteY3-1148" fmla="*/ 1336700 h 1948394"/>
                <a:gd name="connsiteX4-1149" fmla="*/ 839751 w 2523791"/>
                <a:gd name="connsiteY4-1150" fmla="*/ 1186086 h 1948394"/>
                <a:gd name="connsiteX5-1151" fmla="*/ 1315127 w 2523791"/>
                <a:gd name="connsiteY5-1152" fmla="*/ 1186086 h 1948394"/>
                <a:gd name="connsiteX6-1153" fmla="*/ 1315127 w 2523791"/>
                <a:gd name="connsiteY6-1154" fmla="*/ 1495551 h 1948394"/>
                <a:gd name="connsiteX7-1155" fmla="*/ 1329836 w 2523791"/>
                <a:gd name="connsiteY7-1156" fmla="*/ 1652636 h 1948394"/>
                <a:gd name="connsiteX8-1157" fmla="*/ 1395141 w 2523791"/>
                <a:gd name="connsiteY8-1158" fmla="*/ 1686172 h 1948394"/>
                <a:gd name="connsiteX9-1159" fmla="*/ 1468095 w 2523791"/>
                <a:gd name="connsiteY9-1160" fmla="*/ 1643811 h 1948394"/>
                <a:gd name="connsiteX10-1161" fmla="*/ 1485745 w 2523791"/>
                <a:gd name="connsiteY10-1162" fmla="*/ 1422597 h 1948394"/>
                <a:gd name="connsiteX11-1163" fmla="*/ 1485745 w 2523791"/>
                <a:gd name="connsiteY11-1164" fmla="*/ 1290810 h 1948394"/>
                <a:gd name="connsiteX12-1165" fmla="*/ 1461035 w 2523791"/>
                <a:gd name="connsiteY12-1166" fmla="*/ 1130782 h 1948394"/>
                <a:gd name="connsiteX13-1167" fmla="*/ 1388081 w 2523791"/>
                <a:gd name="connsiteY13-1168" fmla="*/ 1064300 h 1948394"/>
                <a:gd name="connsiteX14-1169" fmla="*/ 1200990 w 2523791"/>
                <a:gd name="connsiteY14-1170" fmla="*/ 1046062 h 1948394"/>
                <a:gd name="connsiteX15-1171" fmla="*/ 1200990 w 2523791"/>
                <a:gd name="connsiteY15-1172" fmla="*/ 769544 h 1948394"/>
                <a:gd name="connsiteX16-1173" fmla="*/ 1410438 w 2523791"/>
                <a:gd name="connsiteY16-1174" fmla="*/ 756600 h 1948394"/>
                <a:gd name="connsiteX17-1175" fmla="*/ 1468095 w 2523791"/>
                <a:gd name="connsiteY17-1176" fmla="*/ 700120 h 1948394"/>
                <a:gd name="connsiteX18-1177" fmla="*/ 1485745 w 2523791"/>
                <a:gd name="connsiteY18-1178" fmla="*/ 563626 h 1948394"/>
                <a:gd name="connsiteX19-1179" fmla="*/ 1485745 w 2523791"/>
                <a:gd name="connsiteY19-1180" fmla="*/ 457726 h 1948394"/>
                <a:gd name="connsiteX20-1181" fmla="*/ 1465153 w 2523791"/>
                <a:gd name="connsiteY20-1182" fmla="*/ 325938 h 1948394"/>
                <a:gd name="connsiteX21-1183" fmla="*/ 1401024 w 2523791"/>
                <a:gd name="connsiteY21-1184" fmla="*/ 294168 h 1948394"/>
                <a:gd name="connsiteX22-1185" fmla="*/ 1333366 w 2523791"/>
                <a:gd name="connsiteY22-1186" fmla="*/ 327703 h 1948394"/>
                <a:gd name="connsiteX23-1187" fmla="*/ 1315127 w 2523791"/>
                <a:gd name="connsiteY23-1188" fmla="*/ 470669 h 1948394"/>
                <a:gd name="connsiteX24-1189" fmla="*/ 1315127 w 2523791"/>
                <a:gd name="connsiteY24-1190" fmla="*/ 627167 h 1948394"/>
                <a:gd name="connsiteX25-1191" fmla="*/ 839751 w 2523791"/>
                <a:gd name="connsiteY25-1192" fmla="*/ 627167 h 1948394"/>
                <a:gd name="connsiteX26-1193" fmla="*/ 839751 w 2523791"/>
                <a:gd name="connsiteY26-1194" fmla="*/ 464786 h 1948394"/>
                <a:gd name="connsiteX27-1195" fmla="*/ 964479 w 2523791"/>
                <a:gd name="connsiteY27-1196" fmla="*/ 95899 h 1948394"/>
                <a:gd name="connsiteX28-1197" fmla="*/ 1361017 w 2523791"/>
                <a:gd name="connsiteY28-1198" fmla="*/ 0 h 1948394"/>
                <a:gd name="connsiteX29-1199" fmla="*/ 1822273 w 2523791"/>
                <a:gd name="connsiteY29-1200" fmla="*/ 132872 h 1948394"/>
                <a:gd name="connsiteX30-1201" fmla="*/ 1943470 w 2523791"/>
                <a:gd name="connsiteY30-1202" fmla="*/ 502090 h 1948394"/>
                <a:gd name="connsiteX31-1203" fmla="*/ 1899933 w 2523791"/>
                <a:gd name="connsiteY31-1204" fmla="*/ 733150 h 1948394"/>
                <a:gd name="connsiteX32-1205" fmla="*/ 1746966 w 2523791"/>
                <a:gd name="connsiteY32-1206" fmla="*/ 863089 h 1948394"/>
                <a:gd name="connsiteX33-1207" fmla="*/ 1908170 w 2523791"/>
                <a:gd name="connsiteY33-1208" fmla="*/ 982586 h 1948394"/>
                <a:gd name="connsiteX34-1209" fmla="*/ 1961120 w 2523791"/>
                <a:gd name="connsiteY34-1210" fmla="*/ 1371687 h 1948394"/>
                <a:gd name="connsiteX35-1211" fmla="*/ 1909347 w 2523791"/>
                <a:gd name="connsiteY35-1212" fmla="*/ 1724276 h 1948394"/>
                <a:gd name="connsiteX36-1213" fmla="*/ 1730493 w 2523791"/>
                <a:gd name="connsiteY36-1214" fmla="*/ 1914998 h 1948394"/>
                <a:gd name="connsiteX37-1215" fmla="*/ 2523791 w 2523791"/>
                <a:gd name="connsiteY37-1216" fmla="*/ 1948394 h 1948394"/>
                <a:gd name="connsiteX0-1217" fmla="*/ 0 w 2523791"/>
                <a:gd name="connsiteY0-1218" fmla="*/ 1905063 h 1948394"/>
                <a:gd name="connsiteX1-1219" fmla="*/ 1049788 w 2523791"/>
                <a:gd name="connsiteY1-1220" fmla="*/ 1904444 h 1948394"/>
                <a:gd name="connsiteX2-1221" fmla="*/ 880346 w 2523791"/>
                <a:gd name="connsiteY2-1222" fmla="*/ 1718530 h 1948394"/>
                <a:gd name="connsiteX3-1223" fmla="*/ 839751 w 2523791"/>
                <a:gd name="connsiteY3-1224" fmla="*/ 1336700 h 1948394"/>
                <a:gd name="connsiteX4-1225" fmla="*/ 839751 w 2523791"/>
                <a:gd name="connsiteY4-1226" fmla="*/ 1186086 h 1948394"/>
                <a:gd name="connsiteX5-1227" fmla="*/ 1315127 w 2523791"/>
                <a:gd name="connsiteY5-1228" fmla="*/ 1186086 h 1948394"/>
                <a:gd name="connsiteX6-1229" fmla="*/ 1315127 w 2523791"/>
                <a:gd name="connsiteY6-1230" fmla="*/ 1495551 h 1948394"/>
                <a:gd name="connsiteX7-1231" fmla="*/ 1329836 w 2523791"/>
                <a:gd name="connsiteY7-1232" fmla="*/ 1652636 h 1948394"/>
                <a:gd name="connsiteX8-1233" fmla="*/ 1395141 w 2523791"/>
                <a:gd name="connsiteY8-1234" fmla="*/ 1686172 h 1948394"/>
                <a:gd name="connsiteX9-1235" fmla="*/ 1468095 w 2523791"/>
                <a:gd name="connsiteY9-1236" fmla="*/ 1643811 h 1948394"/>
                <a:gd name="connsiteX10-1237" fmla="*/ 1485745 w 2523791"/>
                <a:gd name="connsiteY10-1238" fmla="*/ 1422597 h 1948394"/>
                <a:gd name="connsiteX11-1239" fmla="*/ 1485745 w 2523791"/>
                <a:gd name="connsiteY11-1240" fmla="*/ 1290810 h 1948394"/>
                <a:gd name="connsiteX12-1241" fmla="*/ 1461035 w 2523791"/>
                <a:gd name="connsiteY12-1242" fmla="*/ 1130782 h 1948394"/>
                <a:gd name="connsiteX13-1243" fmla="*/ 1388081 w 2523791"/>
                <a:gd name="connsiteY13-1244" fmla="*/ 1064300 h 1948394"/>
                <a:gd name="connsiteX14-1245" fmla="*/ 1200990 w 2523791"/>
                <a:gd name="connsiteY14-1246" fmla="*/ 1046062 h 1948394"/>
                <a:gd name="connsiteX15-1247" fmla="*/ 1200990 w 2523791"/>
                <a:gd name="connsiteY15-1248" fmla="*/ 769544 h 1948394"/>
                <a:gd name="connsiteX16-1249" fmla="*/ 1410438 w 2523791"/>
                <a:gd name="connsiteY16-1250" fmla="*/ 756600 h 1948394"/>
                <a:gd name="connsiteX17-1251" fmla="*/ 1468095 w 2523791"/>
                <a:gd name="connsiteY17-1252" fmla="*/ 700120 h 1948394"/>
                <a:gd name="connsiteX18-1253" fmla="*/ 1485745 w 2523791"/>
                <a:gd name="connsiteY18-1254" fmla="*/ 563626 h 1948394"/>
                <a:gd name="connsiteX19-1255" fmla="*/ 1485745 w 2523791"/>
                <a:gd name="connsiteY19-1256" fmla="*/ 457726 h 1948394"/>
                <a:gd name="connsiteX20-1257" fmla="*/ 1465153 w 2523791"/>
                <a:gd name="connsiteY20-1258" fmla="*/ 325938 h 1948394"/>
                <a:gd name="connsiteX21-1259" fmla="*/ 1401024 w 2523791"/>
                <a:gd name="connsiteY21-1260" fmla="*/ 294168 h 1948394"/>
                <a:gd name="connsiteX22-1261" fmla="*/ 1333366 w 2523791"/>
                <a:gd name="connsiteY22-1262" fmla="*/ 327703 h 1948394"/>
                <a:gd name="connsiteX23-1263" fmla="*/ 1315127 w 2523791"/>
                <a:gd name="connsiteY23-1264" fmla="*/ 470669 h 1948394"/>
                <a:gd name="connsiteX24-1265" fmla="*/ 1315127 w 2523791"/>
                <a:gd name="connsiteY24-1266" fmla="*/ 627167 h 1948394"/>
                <a:gd name="connsiteX25-1267" fmla="*/ 839751 w 2523791"/>
                <a:gd name="connsiteY25-1268" fmla="*/ 627167 h 1948394"/>
                <a:gd name="connsiteX26-1269" fmla="*/ 839751 w 2523791"/>
                <a:gd name="connsiteY26-1270" fmla="*/ 464786 h 1948394"/>
                <a:gd name="connsiteX27-1271" fmla="*/ 964479 w 2523791"/>
                <a:gd name="connsiteY27-1272" fmla="*/ 95899 h 1948394"/>
                <a:gd name="connsiteX28-1273" fmla="*/ 1361017 w 2523791"/>
                <a:gd name="connsiteY28-1274" fmla="*/ 0 h 1948394"/>
                <a:gd name="connsiteX29-1275" fmla="*/ 1822273 w 2523791"/>
                <a:gd name="connsiteY29-1276" fmla="*/ 132872 h 1948394"/>
                <a:gd name="connsiteX30-1277" fmla="*/ 1943470 w 2523791"/>
                <a:gd name="connsiteY30-1278" fmla="*/ 502090 h 1948394"/>
                <a:gd name="connsiteX31-1279" fmla="*/ 1899933 w 2523791"/>
                <a:gd name="connsiteY31-1280" fmla="*/ 733150 h 1948394"/>
                <a:gd name="connsiteX32-1281" fmla="*/ 1746966 w 2523791"/>
                <a:gd name="connsiteY32-1282" fmla="*/ 863089 h 1948394"/>
                <a:gd name="connsiteX33-1283" fmla="*/ 1908170 w 2523791"/>
                <a:gd name="connsiteY33-1284" fmla="*/ 982586 h 1948394"/>
                <a:gd name="connsiteX34-1285" fmla="*/ 1961120 w 2523791"/>
                <a:gd name="connsiteY34-1286" fmla="*/ 1371687 h 1948394"/>
                <a:gd name="connsiteX35-1287" fmla="*/ 1909347 w 2523791"/>
                <a:gd name="connsiteY35-1288" fmla="*/ 1724276 h 1948394"/>
                <a:gd name="connsiteX36-1289" fmla="*/ 1730493 w 2523791"/>
                <a:gd name="connsiteY36-1290" fmla="*/ 1914998 h 1948394"/>
                <a:gd name="connsiteX37-1291" fmla="*/ 2523791 w 2523791"/>
                <a:gd name="connsiteY37-1292" fmla="*/ 1948394 h 1948394"/>
                <a:gd name="connsiteX0-1293" fmla="*/ 0 w 2523791"/>
                <a:gd name="connsiteY0-1294" fmla="*/ 1905063 h 1948394"/>
                <a:gd name="connsiteX1-1295" fmla="*/ 1049788 w 2523791"/>
                <a:gd name="connsiteY1-1296" fmla="*/ 1904444 h 1948394"/>
                <a:gd name="connsiteX2-1297" fmla="*/ 880346 w 2523791"/>
                <a:gd name="connsiteY2-1298" fmla="*/ 1718530 h 1948394"/>
                <a:gd name="connsiteX3-1299" fmla="*/ 839751 w 2523791"/>
                <a:gd name="connsiteY3-1300" fmla="*/ 1336700 h 1948394"/>
                <a:gd name="connsiteX4-1301" fmla="*/ 839751 w 2523791"/>
                <a:gd name="connsiteY4-1302" fmla="*/ 1186086 h 1948394"/>
                <a:gd name="connsiteX5-1303" fmla="*/ 1315127 w 2523791"/>
                <a:gd name="connsiteY5-1304" fmla="*/ 1186086 h 1948394"/>
                <a:gd name="connsiteX6-1305" fmla="*/ 1315127 w 2523791"/>
                <a:gd name="connsiteY6-1306" fmla="*/ 1495551 h 1948394"/>
                <a:gd name="connsiteX7-1307" fmla="*/ 1329836 w 2523791"/>
                <a:gd name="connsiteY7-1308" fmla="*/ 1652636 h 1948394"/>
                <a:gd name="connsiteX8-1309" fmla="*/ 1395141 w 2523791"/>
                <a:gd name="connsiteY8-1310" fmla="*/ 1686172 h 1948394"/>
                <a:gd name="connsiteX9-1311" fmla="*/ 1468095 w 2523791"/>
                <a:gd name="connsiteY9-1312" fmla="*/ 1643811 h 1948394"/>
                <a:gd name="connsiteX10-1313" fmla="*/ 1485745 w 2523791"/>
                <a:gd name="connsiteY10-1314" fmla="*/ 1422597 h 1948394"/>
                <a:gd name="connsiteX11-1315" fmla="*/ 1485745 w 2523791"/>
                <a:gd name="connsiteY11-1316" fmla="*/ 1290810 h 1948394"/>
                <a:gd name="connsiteX12-1317" fmla="*/ 1461035 w 2523791"/>
                <a:gd name="connsiteY12-1318" fmla="*/ 1130782 h 1948394"/>
                <a:gd name="connsiteX13-1319" fmla="*/ 1388081 w 2523791"/>
                <a:gd name="connsiteY13-1320" fmla="*/ 1064300 h 1948394"/>
                <a:gd name="connsiteX14-1321" fmla="*/ 1200990 w 2523791"/>
                <a:gd name="connsiteY14-1322" fmla="*/ 1046062 h 1948394"/>
                <a:gd name="connsiteX15-1323" fmla="*/ 1200990 w 2523791"/>
                <a:gd name="connsiteY15-1324" fmla="*/ 769544 h 1948394"/>
                <a:gd name="connsiteX16-1325" fmla="*/ 1410438 w 2523791"/>
                <a:gd name="connsiteY16-1326" fmla="*/ 756600 h 1948394"/>
                <a:gd name="connsiteX17-1327" fmla="*/ 1468095 w 2523791"/>
                <a:gd name="connsiteY17-1328" fmla="*/ 700120 h 1948394"/>
                <a:gd name="connsiteX18-1329" fmla="*/ 1485745 w 2523791"/>
                <a:gd name="connsiteY18-1330" fmla="*/ 563626 h 1948394"/>
                <a:gd name="connsiteX19-1331" fmla="*/ 1485745 w 2523791"/>
                <a:gd name="connsiteY19-1332" fmla="*/ 457726 h 1948394"/>
                <a:gd name="connsiteX20-1333" fmla="*/ 1465153 w 2523791"/>
                <a:gd name="connsiteY20-1334" fmla="*/ 325938 h 1948394"/>
                <a:gd name="connsiteX21-1335" fmla="*/ 1401024 w 2523791"/>
                <a:gd name="connsiteY21-1336" fmla="*/ 294168 h 1948394"/>
                <a:gd name="connsiteX22-1337" fmla="*/ 1333366 w 2523791"/>
                <a:gd name="connsiteY22-1338" fmla="*/ 327703 h 1948394"/>
                <a:gd name="connsiteX23-1339" fmla="*/ 1315127 w 2523791"/>
                <a:gd name="connsiteY23-1340" fmla="*/ 470669 h 1948394"/>
                <a:gd name="connsiteX24-1341" fmla="*/ 1315127 w 2523791"/>
                <a:gd name="connsiteY24-1342" fmla="*/ 627167 h 1948394"/>
                <a:gd name="connsiteX25-1343" fmla="*/ 839751 w 2523791"/>
                <a:gd name="connsiteY25-1344" fmla="*/ 627167 h 1948394"/>
                <a:gd name="connsiteX26-1345" fmla="*/ 839751 w 2523791"/>
                <a:gd name="connsiteY26-1346" fmla="*/ 464786 h 1948394"/>
                <a:gd name="connsiteX27-1347" fmla="*/ 964479 w 2523791"/>
                <a:gd name="connsiteY27-1348" fmla="*/ 95899 h 1948394"/>
                <a:gd name="connsiteX28-1349" fmla="*/ 1361017 w 2523791"/>
                <a:gd name="connsiteY28-1350" fmla="*/ 0 h 1948394"/>
                <a:gd name="connsiteX29-1351" fmla="*/ 1822273 w 2523791"/>
                <a:gd name="connsiteY29-1352" fmla="*/ 132872 h 1948394"/>
                <a:gd name="connsiteX30-1353" fmla="*/ 1943470 w 2523791"/>
                <a:gd name="connsiteY30-1354" fmla="*/ 502090 h 1948394"/>
                <a:gd name="connsiteX31-1355" fmla="*/ 1899933 w 2523791"/>
                <a:gd name="connsiteY31-1356" fmla="*/ 733150 h 1948394"/>
                <a:gd name="connsiteX32-1357" fmla="*/ 1746966 w 2523791"/>
                <a:gd name="connsiteY32-1358" fmla="*/ 863089 h 1948394"/>
                <a:gd name="connsiteX33-1359" fmla="*/ 1908170 w 2523791"/>
                <a:gd name="connsiteY33-1360" fmla="*/ 982586 h 1948394"/>
                <a:gd name="connsiteX34-1361" fmla="*/ 1961120 w 2523791"/>
                <a:gd name="connsiteY34-1362" fmla="*/ 1371687 h 1948394"/>
                <a:gd name="connsiteX35-1363" fmla="*/ 1909347 w 2523791"/>
                <a:gd name="connsiteY35-1364" fmla="*/ 1724276 h 1948394"/>
                <a:gd name="connsiteX36-1365" fmla="*/ 1730493 w 2523791"/>
                <a:gd name="connsiteY36-1366" fmla="*/ 1914998 h 1948394"/>
                <a:gd name="connsiteX37-1367" fmla="*/ 2523791 w 2523791"/>
                <a:gd name="connsiteY37-1368" fmla="*/ 1948394 h 1948394"/>
                <a:gd name="connsiteX0-1369" fmla="*/ 0 w 2542151"/>
                <a:gd name="connsiteY0-1370" fmla="*/ 1905063 h 1914998"/>
                <a:gd name="connsiteX1-1371" fmla="*/ 1049788 w 2542151"/>
                <a:gd name="connsiteY1-1372" fmla="*/ 1904444 h 1914998"/>
                <a:gd name="connsiteX2-1373" fmla="*/ 880346 w 2542151"/>
                <a:gd name="connsiteY2-1374" fmla="*/ 1718530 h 1914998"/>
                <a:gd name="connsiteX3-1375" fmla="*/ 839751 w 2542151"/>
                <a:gd name="connsiteY3-1376" fmla="*/ 1336700 h 1914998"/>
                <a:gd name="connsiteX4-1377" fmla="*/ 839751 w 2542151"/>
                <a:gd name="connsiteY4-1378" fmla="*/ 1186086 h 1914998"/>
                <a:gd name="connsiteX5-1379" fmla="*/ 1315127 w 2542151"/>
                <a:gd name="connsiteY5-1380" fmla="*/ 1186086 h 1914998"/>
                <a:gd name="connsiteX6-1381" fmla="*/ 1315127 w 2542151"/>
                <a:gd name="connsiteY6-1382" fmla="*/ 1495551 h 1914998"/>
                <a:gd name="connsiteX7-1383" fmla="*/ 1329836 w 2542151"/>
                <a:gd name="connsiteY7-1384" fmla="*/ 1652636 h 1914998"/>
                <a:gd name="connsiteX8-1385" fmla="*/ 1395141 w 2542151"/>
                <a:gd name="connsiteY8-1386" fmla="*/ 1686172 h 1914998"/>
                <a:gd name="connsiteX9-1387" fmla="*/ 1468095 w 2542151"/>
                <a:gd name="connsiteY9-1388" fmla="*/ 1643811 h 1914998"/>
                <a:gd name="connsiteX10-1389" fmla="*/ 1485745 w 2542151"/>
                <a:gd name="connsiteY10-1390" fmla="*/ 1422597 h 1914998"/>
                <a:gd name="connsiteX11-1391" fmla="*/ 1485745 w 2542151"/>
                <a:gd name="connsiteY11-1392" fmla="*/ 1290810 h 1914998"/>
                <a:gd name="connsiteX12-1393" fmla="*/ 1461035 w 2542151"/>
                <a:gd name="connsiteY12-1394" fmla="*/ 1130782 h 1914998"/>
                <a:gd name="connsiteX13-1395" fmla="*/ 1388081 w 2542151"/>
                <a:gd name="connsiteY13-1396" fmla="*/ 1064300 h 1914998"/>
                <a:gd name="connsiteX14-1397" fmla="*/ 1200990 w 2542151"/>
                <a:gd name="connsiteY14-1398" fmla="*/ 1046062 h 1914998"/>
                <a:gd name="connsiteX15-1399" fmla="*/ 1200990 w 2542151"/>
                <a:gd name="connsiteY15-1400" fmla="*/ 769544 h 1914998"/>
                <a:gd name="connsiteX16-1401" fmla="*/ 1410438 w 2542151"/>
                <a:gd name="connsiteY16-1402" fmla="*/ 756600 h 1914998"/>
                <a:gd name="connsiteX17-1403" fmla="*/ 1468095 w 2542151"/>
                <a:gd name="connsiteY17-1404" fmla="*/ 700120 h 1914998"/>
                <a:gd name="connsiteX18-1405" fmla="*/ 1485745 w 2542151"/>
                <a:gd name="connsiteY18-1406" fmla="*/ 563626 h 1914998"/>
                <a:gd name="connsiteX19-1407" fmla="*/ 1485745 w 2542151"/>
                <a:gd name="connsiteY19-1408" fmla="*/ 457726 h 1914998"/>
                <a:gd name="connsiteX20-1409" fmla="*/ 1465153 w 2542151"/>
                <a:gd name="connsiteY20-1410" fmla="*/ 325938 h 1914998"/>
                <a:gd name="connsiteX21-1411" fmla="*/ 1401024 w 2542151"/>
                <a:gd name="connsiteY21-1412" fmla="*/ 294168 h 1914998"/>
                <a:gd name="connsiteX22-1413" fmla="*/ 1333366 w 2542151"/>
                <a:gd name="connsiteY22-1414" fmla="*/ 327703 h 1914998"/>
                <a:gd name="connsiteX23-1415" fmla="*/ 1315127 w 2542151"/>
                <a:gd name="connsiteY23-1416" fmla="*/ 470669 h 1914998"/>
                <a:gd name="connsiteX24-1417" fmla="*/ 1315127 w 2542151"/>
                <a:gd name="connsiteY24-1418" fmla="*/ 627167 h 1914998"/>
                <a:gd name="connsiteX25-1419" fmla="*/ 839751 w 2542151"/>
                <a:gd name="connsiteY25-1420" fmla="*/ 627167 h 1914998"/>
                <a:gd name="connsiteX26-1421" fmla="*/ 839751 w 2542151"/>
                <a:gd name="connsiteY26-1422" fmla="*/ 464786 h 1914998"/>
                <a:gd name="connsiteX27-1423" fmla="*/ 964479 w 2542151"/>
                <a:gd name="connsiteY27-1424" fmla="*/ 95899 h 1914998"/>
                <a:gd name="connsiteX28-1425" fmla="*/ 1361017 w 2542151"/>
                <a:gd name="connsiteY28-1426" fmla="*/ 0 h 1914998"/>
                <a:gd name="connsiteX29-1427" fmla="*/ 1822273 w 2542151"/>
                <a:gd name="connsiteY29-1428" fmla="*/ 132872 h 1914998"/>
                <a:gd name="connsiteX30-1429" fmla="*/ 1943470 w 2542151"/>
                <a:gd name="connsiteY30-1430" fmla="*/ 502090 h 1914998"/>
                <a:gd name="connsiteX31-1431" fmla="*/ 1899933 w 2542151"/>
                <a:gd name="connsiteY31-1432" fmla="*/ 733150 h 1914998"/>
                <a:gd name="connsiteX32-1433" fmla="*/ 1746966 w 2542151"/>
                <a:gd name="connsiteY32-1434" fmla="*/ 863089 h 1914998"/>
                <a:gd name="connsiteX33-1435" fmla="*/ 1908170 w 2542151"/>
                <a:gd name="connsiteY33-1436" fmla="*/ 982586 h 1914998"/>
                <a:gd name="connsiteX34-1437" fmla="*/ 1961120 w 2542151"/>
                <a:gd name="connsiteY34-1438" fmla="*/ 1371687 h 1914998"/>
                <a:gd name="connsiteX35-1439" fmla="*/ 1909347 w 2542151"/>
                <a:gd name="connsiteY35-1440" fmla="*/ 1724276 h 1914998"/>
                <a:gd name="connsiteX36-1441" fmla="*/ 1730493 w 2542151"/>
                <a:gd name="connsiteY36-1442" fmla="*/ 1914998 h 1914998"/>
                <a:gd name="connsiteX37-1443" fmla="*/ 2542151 w 2542151"/>
                <a:gd name="connsiteY37-1444" fmla="*/ 1911674 h 1914998"/>
                <a:gd name="connsiteX0-1445" fmla="*/ 0 w 2542151"/>
                <a:gd name="connsiteY0-1446" fmla="*/ 1905063 h 1914998"/>
                <a:gd name="connsiteX1-1447" fmla="*/ 1049788 w 2542151"/>
                <a:gd name="connsiteY1-1448" fmla="*/ 1904444 h 1914998"/>
                <a:gd name="connsiteX2-1449" fmla="*/ 880346 w 2542151"/>
                <a:gd name="connsiteY2-1450" fmla="*/ 1718530 h 1914998"/>
                <a:gd name="connsiteX3-1451" fmla="*/ 839751 w 2542151"/>
                <a:gd name="connsiteY3-1452" fmla="*/ 1336700 h 1914998"/>
                <a:gd name="connsiteX4-1453" fmla="*/ 839751 w 2542151"/>
                <a:gd name="connsiteY4-1454" fmla="*/ 1186086 h 1914998"/>
                <a:gd name="connsiteX5-1455" fmla="*/ 1315127 w 2542151"/>
                <a:gd name="connsiteY5-1456" fmla="*/ 1186086 h 1914998"/>
                <a:gd name="connsiteX6-1457" fmla="*/ 1315127 w 2542151"/>
                <a:gd name="connsiteY6-1458" fmla="*/ 1495551 h 1914998"/>
                <a:gd name="connsiteX7-1459" fmla="*/ 1329836 w 2542151"/>
                <a:gd name="connsiteY7-1460" fmla="*/ 1652636 h 1914998"/>
                <a:gd name="connsiteX8-1461" fmla="*/ 1395141 w 2542151"/>
                <a:gd name="connsiteY8-1462" fmla="*/ 1686172 h 1914998"/>
                <a:gd name="connsiteX9-1463" fmla="*/ 1468095 w 2542151"/>
                <a:gd name="connsiteY9-1464" fmla="*/ 1643811 h 1914998"/>
                <a:gd name="connsiteX10-1465" fmla="*/ 1485745 w 2542151"/>
                <a:gd name="connsiteY10-1466" fmla="*/ 1422597 h 1914998"/>
                <a:gd name="connsiteX11-1467" fmla="*/ 1485745 w 2542151"/>
                <a:gd name="connsiteY11-1468" fmla="*/ 1290810 h 1914998"/>
                <a:gd name="connsiteX12-1469" fmla="*/ 1461035 w 2542151"/>
                <a:gd name="connsiteY12-1470" fmla="*/ 1130782 h 1914998"/>
                <a:gd name="connsiteX13-1471" fmla="*/ 1388081 w 2542151"/>
                <a:gd name="connsiteY13-1472" fmla="*/ 1064300 h 1914998"/>
                <a:gd name="connsiteX14-1473" fmla="*/ 1200990 w 2542151"/>
                <a:gd name="connsiteY14-1474" fmla="*/ 1046062 h 1914998"/>
                <a:gd name="connsiteX15-1475" fmla="*/ 1200990 w 2542151"/>
                <a:gd name="connsiteY15-1476" fmla="*/ 769544 h 1914998"/>
                <a:gd name="connsiteX16-1477" fmla="*/ 1410438 w 2542151"/>
                <a:gd name="connsiteY16-1478" fmla="*/ 756600 h 1914998"/>
                <a:gd name="connsiteX17-1479" fmla="*/ 1468095 w 2542151"/>
                <a:gd name="connsiteY17-1480" fmla="*/ 700120 h 1914998"/>
                <a:gd name="connsiteX18-1481" fmla="*/ 1485745 w 2542151"/>
                <a:gd name="connsiteY18-1482" fmla="*/ 563626 h 1914998"/>
                <a:gd name="connsiteX19-1483" fmla="*/ 1485745 w 2542151"/>
                <a:gd name="connsiteY19-1484" fmla="*/ 457726 h 1914998"/>
                <a:gd name="connsiteX20-1485" fmla="*/ 1465153 w 2542151"/>
                <a:gd name="connsiteY20-1486" fmla="*/ 325938 h 1914998"/>
                <a:gd name="connsiteX21-1487" fmla="*/ 1401024 w 2542151"/>
                <a:gd name="connsiteY21-1488" fmla="*/ 294168 h 1914998"/>
                <a:gd name="connsiteX22-1489" fmla="*/ 1333366 w 2542151"/>
                <a:gd name="connsiteY22-1490" fmla="*/ 327703 h 1914998"/>
                <a:gd name="connsiteX23-1491" fmla="*/ 1315127 w 2542151"/>
                <a:gd name="connsiteY23-1492" fmla="*/ 470669 h 1914998"/>
                <a:gd name="connsiteX24-1493" fmla="*/ 1315127 w 2542151"/>
                <a:gd name="connsiteY24-1494" fmla="*/ 627167 h 1914998"/>
                <a:gd name="connsiteX25-1495" fmla="*/ 839751 w 2542151"/>
                <a:gd name="connsiteY25-1496" fmla="*/ 627167 h 1914998"/>
                <a:gd name="connsiteX26-1497" fmla="*/ 839751 w 2542151"/>
                <a:gd name="connsiteY26-1498" fmla="*/ 464786 h 1914998"/>
                <a:gd name="connsiteX27-1499" fmla="*/ 964479 w 2542151"/>
                <a:gd name="connsiteY27-1500" fmla="*/ 95899 h 1914998"/>
                <a:gd name="connsiteX28-1501" fmla="*/ 1361017 w 2542151"/>
                <a:gd name="connsiteY28-1502" fmla="*/ 0 h 1914998"/>
                <a:gd name="connsiteX29-1503" fmla="*/ 1822273 w 2542151"/>
                <a:gd name="connsiteY29-1504" fmla="*/ 132872 h 1914998"/>
                <a:gd name="connsiteX30-1505" fmla="*/ 1943470 w 2542151"/>
                <a:gd name="connsiteY30-1506" fmla="*/ 502090 h 1914998"/>
                <a:gd name="connsiteX31-1507" fmla="*/ 1899933 w 2542151"/>
                <a:gd name="connsiteY31-1508" fmla="*/ 733150 h 1914998"/>
                <a:gd name="connsiteX32-1509" fmla="*/ 1746966 w 2542151"/>
                <a:gd name="connsiteY32-1510" fmla="*/ 863089 h 1914998"/>
                <a:gd name="connsiteX33-1511" fmla="*/ 1908170 w 2542151"/>
                <a:gd name="connsiteY33-1512" fmla="*/ 982586 h 1914998"/>
                <a:gd name="connsiteX34-1513" fmla="*/ 1961120 w 2542151"/>
                <a:gd name="connsiteY34-1514" fmla="*/ 1371687 h 1914998"/>
                <a:gd name="connsiteX35-1515" fmla="*/ 1909347 w 2542151"/>
                <a:gd name="connsiteY35-1516" fmla="*/ 1724276 h 1914998"/>
                <a:gd name="connsiteX36-1517" fmla="*/ 1730493 w 2542151"/>
                <a:gd name="connsiteY36-1518" fmla="*/ 1914998 h 1914998"/>
                <a:gd name="connsiteX37-1519" fmla="*/ 2542151 w 2542151"/>
                <a:gd name="connsiteY37-1520" fmla="*/ 1911674 h 1914998"/>
                <a:gd name="connsiteX0-1521" fmla="*/ 0 w 2542151"/>
                <a:gd name="connsiteY0-1522" fmla="*/ 1905063 h 1915032"/>
                <a:gd name="connsiteX1-1523" fmla="*/ 1049788 w 2542151"/>
                <a:gd name="connsiteY1-1524" fmla="*/ 1904444 h 1915032"/>
                <a:gd name="connsiteX2-1525" fmla="*/ 880346 w 2542151"/>
                <a:gd name="connsiteY2-1526" fmla="*/ 1718530 h 1915032"/>
                <a:gd name="connsiteX3-1527" fmla="*/ 839751 w 2542151"/>
                <a:gd name="connsiteY3-1528" fmla="*/ 1336700 h 1915032"/>
                <a:gd name="connsiteX4-1529" fmla="*/ 839751 w 2542151"/>
                <a:gd name="connsiteY4-1530" fmla="*/ 1186086 h 1915032"/>
                <a:gd name="connsiteX5-1531" fmla="*/ 1315127 w 2542151"/>
                <a:gd name="connsiteY5-1532" fmla="*/ 1186086 h 1915032"/>
                <a:gd name="connsiteX6-1533" fmla="*/ 1315127 w 2542151"/>
                <a:gd name="connsiteY6-1534" fmla="*/ 1495551 h 1915032"/>
                <a:gd name="connsiteX7-1535" fmla="*/ 1329836 w 2542151"/>
                <a:gd name="connsiteY7-1536" fmla="*/ 1652636 h 1915032"/>
                <a:gd name="connsiteX8-1537" fmla="*/ 1395141 w 2542151"/>
                <a:gd name="connsiteY8-1538" fmla="*/ 1686172 h 1915032"/>
                <a:gd name="connsiteX9-1539" fmla="*/ 1468095 w 2542151"/>
                <a:gd name="connsiteY9-1540" fmla="*/ 1643811 h 1915032"/>
                <a:gd name="connsiteX10-1541" fmla="*/ 1485745 w 2542151"/>
                <a:gd name="connsiteY10-1542" fmla="*/ 1422597 h 1915032"/>
                <a:gd name="connsiteX11-1543" fmla="*/ 1485745 w 2542151"/>
                <a:gd name="connsiteY11-1544" fmla="*/ 1290810 h 1915032"/>
                <a:gd name="connsiteX12-1545" fmla="*/ 1461035 w 2542151"/>
                <a:gd name="connsiteY12-1546" fmla="*/ 1130782 h 1915032"/>
                <a:gd name="connsiteX13-1547" fmla="*/ 1388081 w 2542151"/>
                <a:gd name="connsiteY13-1548" fmla="*/ 1064300 h 1915032"/>
                <a:gd name="connsiteX14-1549" fmla="*/ 1200990 w 2542151"/>
                <a:gd name="connsiteY14-1550" fmla="*/ 1046062 h 1915032"/>
                <a:gd name="connsiteX15-1551" fmla="*/ 1200990 w 2542151"/>
                <a:gd name="connsiteY15-1552" fmla="*/ 769544 h 1915032"/>
                <a:gd name="connsiteX16-1553" fmla="*/ 1410438 w 2542151"/>
                <a:gd name="connsiteY16-1554" fmla="*/ 756600 h 1915032"/>
                <a:gd name="connsiteX17-1555" fmla="*/ 1468095 w 2542151"/>
                <a:gd name="connsiteY17-1556" fmla="*/ 700120 h 1915032"/>
                <a:gd name="connsiteX18-1557" fmla="*/ 1485745 w 2542151"/>
                <a:gd name="connsiteY18-1558" fmla="*/ 563626 h 1915032"/>
                <a:gd name="connsiteX19-1559" fmla="*/ 1485745 w 2542151"/>
                <a:gd name="connsiteY19-1560" fmla="*/ 457726 h 1915032"/>
                <a:gd name="connsiteX20-1561" fmla="*/ 1465153 w 2542151"/>
                <a:gd name="connsiteY20-1562" fmla="*/ 325938 h 1915032"/>
                <a:gd name="connsiteX21-1563" fmla="*/ 1401024 w 2542151"/>
                <a:gd name="connsiteY21-1564" fmla="*/ 294168 h 1915032"/>
                <a:gd name="connsiteX22-1565" fmla="*/ 1333366 w 2542151"/>
                <a:gd name="connsiteY22-1566" fmla="*/ 327703 h 1915032"/>
                <a:gd name="connsiteX23-1567" fmla="*/ 1315127 w 2542151"/>
                <a:gd name="connsiteY23-1568" fmla="*/ 470669 h 1915032"/>
                <a:gd name="connsiteX24-1569" fmla="*/ 1315127 w 2542151"/>
                <a:gd name="connsiteY24-1570" fmla="*/ 627167 h 1915032"/>
                <a:gd name="connsiteX25-1571" fmla="*/ 839751 w 2542151"/>
                <a:gd name="connsiteY25-1572" fmla="*/ 627167 h 1915032"/>
                <a:gd name="connsiteX26-1573" fmla="*/ 839751 w 2542151"/>
                <a:gd name="connsiteY26-1574" fmla="*/ 464786 h 1915032"/>
                <a:gd name="connsiteX27-1575" fmla="*/ 964479 w 2542151"/>
                <a:gd name="connsiteY27-1576" fmla="*/ 95899 h 1915032"/>
                <a:gd name="connsiteX28-1577" fmla="*/ 1361017 w 2542151"/>
                <a:gd name="connsiteY28-1578" fmla="*/ 0 h 1915032"/>
                <a:gd name="connsiteX29-1579" fmla="*/ 1822273 w 2542151"/>
                <a:gd name="connsiteY29-1580" fmla="*/ 132872 h 1915032"/>
                <a:gd name="connsiteX30-1581" fmla="*/ 1943470 w 2542151"/>
                <a:gd name="connsiteY30-1582" fmla="*/ 502090 h 1915032"/>
                <a:gd name="connsiteX31-1583" fmla="*/ 1899933 w 2542151"/>
                <a:gd name="connsiteY31-1584" fmla="*/ 733150 h 1915032"/>
                <a:gd name="connsiteX32-1585" fmla="*/ 1746966 w 2542151"/>
                <a:gd name="connsiteY32-1586" fmla="*/ 863089 h 1915032"/>
                <a:gd name="connsiteX33-1587" fmla="*/ 1908170 w 2542151"/>
                <a:gd name="connsiteY33-1588" fmla="*/ 982586 h 1915032"/>
                <a:gd name="connsiteX34-1589" fmla="*/ 1961120 w 2542151"/>
                <a:gd name="connsiteY34-1590" fmla="*/ 1371687 h 1915032"/>
                <a:gd name="connsiteX35-1591" fmla="*/ 1909347 w 2542151"/>
                <a:gd name="connsiteY35-1592" fmla="*/ 1724276 h 1915032"/>
                <a:gd name="connsiteX36-1593" fmla="*/ 1730493 w 2542151"/>
                <a:gd name="connsiteY36-1594" fmla="*/ 1914998 h 1915032"/>
                <a:gd name="connsiteX37-1595" fmla="*/ 2542151 w 2542151"/>
                <a:gd name="connsiteY37-1596" fmla="*/ 1911674 h 1915032"/>
                <a:gd name="connsiteX0-1597" fmla="*/ 0 w 2549495"/>
                <a:gd name="connsiteY0-1598" fmla="*/ 1905063 h 1915347"/>
                <a:gd name="connsiteX1-1599" fmla="*/ 1049788 w 2549495"/>
                <a:gd name="connsiteY1-1600" fmla="*/ 1904444 h 1915347"/>
                <a:gd name="connsiteX2-1601" fmla="*/ 880346 w 2549495"/>
                <a:gd name="connsiteY2-1602" fmla="*/ 1718530 h 1915347"/>
                <a:gd name="connsiteX3-1603" fmla="*/ 839751 w 2549495"/>
                <a:gd name="connsiteY3-1604" fmla="*/ 1336700 h 1915347"/>
                <a:gd name="connsiteX4-1605" fmla="*/ 839751 w 2549495"/>
                <a:gd name="connsiteY4-1606" fmla="*/ 1186086 h 1915347"/>
                <a:gd name="connsiteX5-1607" fmla="*/ 1315127 w 2549495"/>
                <a:gd name="connsiteY5-1608" fmla="*/ 1186086 h 1915347"/>
                <a:gd name="connsiteX6-1609" fmla="*/ 1315127 w 2549495"/>
                <a:gd name="connsiteY6-1610" fmla="*/ 1495551 h 1915347"/>
                <a:gd name="connsiteX7-1611" fmla="*/ 1329836 w 2549495"/>
                <a:gd name="connsiteY7-1612" fmla="*/ 1652636 h 1915347"/>
                <a:gd name="connsiteX8-1613" fmla="*/ 1395141 w 2549495"/>
                <a:gd name="connsiteY8-1614" fmla="*/ 1686172 h 1915347"/>
                <a:gd name="connsiteX9-1615" fmla="*/ 1468095 w 2549495"/>
                <a:gd name="connsiteY9-1616" fmla="*/ 1643811 h 1915347"/>
                <a:gd name="connsiteX10-1617" fmla="*/ 1485745 w 2549495"/>
                <a:gd name="connsiteY10-1618" fmla="*/ 1422597 h 1915347"/>
                <a:gd name="connsiteX11-1619" fmla="*/ 1485745 w 2549495"/>
                <a:gd name="connsiteY11-1620" fmla="*/ 1290810 h 1915347"/>
                <a:gd name="connsiteX12-1621" fmla="*/ 1461035 w 2549495"/>
                <a:gd name="connsiteY12-1622" fmla="*/ 1130782 h 1915347"/>
                <a:gd name="connsiteX13-1623" fmla="*/ 1388081 w 2549495"/>
                <a:gd name="connsiteY13-1624" fmla="*/ 1064300 h 1915347"/>
                <a:gd name="connsiteX14-1625" fmla="*/ 1200990 w 2549495"/>
                <a:gd name="connsiteY14-1626" fmla="*/ 1046062 h 1915347"/>
                <a:gd name="connsiteX15-1627" fmla="*/ 1200990 w 2549495"/>
                <a:gd name="connsiteY15-1628" fmla="*/ 769544 h 1915347"/>
                <a:gd name="connsiteX16-1629" fmla="*/ 1410438 w 2549495"/>
                <a:gd name="connsiteY16-1630" fmla="*/ 756600 h 1915347"/>
                <a:gd name="connsiteX17-1631" fmla="*/ 1468095 w 2549495"/>
                <a:gd name="connsiteY17-1632" fmla="*/ 700120 h 1915347"/>
                <a:gd name="connsiteX18-1633" fmla="*/ 1485745 w 2549495"/>
                <a:gd name="connsiteY18-1634" fmla="*/ 563626 h 1915347"/>
                <a:gd name="connsiteX19-1635" fmla="*/ 1485745 w 2549495"/>
                <a:gd name="connsiteY19-1636" fmla="*/ 457726 h 1915347"/>
                <a:gd name="connsiteX20-1637" fmla="*/ 1465153 w 2549495"/>
                <a:gd name="connsiteY20-1638" fmla="*/ 325938 h 1915347"/>
                <a:gd name="connsiteX21-1639" fmla="*/ 1401024 w 2549495"/>
                <a:gd name="connsiteY21-1640" fmla="*/ 294168 h 1915347"/>
                <a:gd name="connsiteX22-1641" fmla="*/ 1333366 w 2549495"/>
                <a:gd name="connsiteY22-1642" fmla="*/ 327703 h 1915347"/>
                <a:gd name="connsiteX23-1643" fmla="*/ 1315127 w 2549495"/>
                <a:gd name="connsiteY23-1644" fmla="*/ 470669 h 1915347"/>
                <a:gd name="connsiteX24-1645" fmla="*/ 1315127 w 2549495"/>
                <a:gd name="connsiteY24-1646" fmla="*/ 627167 h 1915347"/>
                <a:gd name="connsiteX25-1647" fmla="*/ 839751 w 2549495"/>
                <a:gd name="connsiteY25-1648" fmla="*/ 627167 h 1915347"/>
                <a:gd name="connsiteX26-1649" fmla="*/ 839751 w 2549495"/>
                <a:gd name="connsiteY26-1650" fmla="*/ 464786 h 1915347"/>
                <a:gd name="connsiteX27-1651" fmla="*/ 964479 w 2549495"/>
                <a:gd name="connsiteY27-1652" fmla="*/ 95899 h 1915347"/>
                <a:gd name="connsiteX28-1653" fmla="*/ 1361017 w 2549495"/>
                <a:gd name="connsiteY28-1654" fmla="*/ 0 h 1915347"/>
                <a:gd name="connsiteX29-1655" fmla="*/ 1822273 w 2549495"/>
                <a:gd name="connsiteY29-1656" fmla="*/ 132872 h 1915347"/>
                <a:gd name="connsiteX30-1657" fmla="*/ 1943470 w 2549495"/>
                <a:gd name="connsiteY30-1658" fmla="*/ 502090 h 1915347"/>
                <a:gd name="connsiteX31-1659" fmla="*/ 1899933 w 2549495"/>
                <a:gd name="connsiteY31-1660" fmla="*/ 733150 h 1915347"/>
                <a:gd name="connsiteX32-1661" fmla="*/ 1746966 w 2549495"/>
                <a:gd name="connsiteY32-1662" fmla="*/ 863089 h 1915347"/>
                <a:gd name="connsiteX33-1663" fmla="*/ 1908170 w 2549495"/>
                <a:gd name="connsiteY33-1664" fmla="*/ 982586 h 1915347"/>
                <a:gd name="connsiteX34-1665" fmla="*/ 1961120 w 2549495"/>
                <a:gd name="connsiteY34-1666" fmla="*/ 1371687 h 1915347"/>
                <a:gd name="connsiteX35-1667" fmla="*/ 1909347 w 2549495"/>
                <a:gd name="connsiteY35-1668" fmla="*/ 1724276 h 1915347"/>
                <a:gd name="connsiteX36-1669" fmla="*/ 1730493 w 2549495"/>
                <a:gd name="connsiteY36-1670" fmla="*/ 1914998 h 1915347"/>
                <a:gd name="connsiteX37-1671" fmla="*/ 2549495 w 2549495"/>
                <a:gd name="connsiteY37-1672" fmla="*/ 1915347 h 1915347"/>
                <a:gd name="connsiteX0-1673" fmla="*/ 0 w 2549495"/>
                <a:gd name="connsiteY0-1674" fmla="*/ 1905063 h 1915347"/>
                <a:gd name="connsiteX1-1675" fmla="*/ 1049788 w 2549495"/>
                <a:gd name="connsiteY1-1676" fmla="*/ 1904444 h 1915347"/>
                <a:gd name="connsiteX2-1677" fmla="*/ 880346 w 2549495"/>
                <a:gd name="connsiteY2-1678" fmla="*/ 1718530 h 1915347"/>
                <a:gd name="connsiteX3-1679" fmla="*/ 839751 w 2549495"/>
                <a:gd name="connsiteY3-1680" fmla="*/ 1336700 h 1915347"/>
                <a:gd name="connsiteX4-1681" fmla="*/ 839751 w 2549495"/>
                <a:gd name="connsiteY4-1682" fmla="*/ 1186086 h 1915347"/>
                <a:gd name="connsiteX5-1683" fmla="*/ 1315127 w 2549495"/>
                <a:gd name="connsiteY5-1684" fmla="*/ 1186086 h 1915347"/>
                <a:gd name="connsiteX6-1685" fmla="*/ 1315127 w 2549495"/>
                <a:gd name="connsiteY6-1686" fmla="*/ 1495551 h 1915347"/>
                <a:gd name="connsiteX7-1687" fmla="*/ 1329836 w 2549495"/>
                <a:gd name="connsiteY7-1688" fmla="*/ 1652636 h 1915347"/>
                <a:gd name="connsiteX8-1689" fmla="*/ 1395141 w 2549495"/>
                <a:gd name="connsiteY8-1690" fmla="*/ 1686172 h 1915347"/>
                <a:gd name="connsiteX9-1691" fmla="*/ 1468095 w 2549495"/>
                <a:gd name="connsiteY9-1692" fmla="*/ 1643811 h 1915347"/>
                <a:gd name="connsiteX10-1693" fmla="*/ 1485745 w 2549495"/>
                <a:gd name="connsiteY10-1694" fmla="*/ 1422597 h 1915347"/>
                <a:gd name="connsiteX11-1695" fmla="*/ 1485745 w 2549495"/>
                <a:gd name="connsiteY11-1696" fmla="*/ 1290810 h 1915347"/>
                <a:gd name="connsiteX12-1697" fmla="*/ 1461035 w 2549495"/>
                <a:gd name="connsiteY12-1698" fmla="*/ 1130782 h 1915347"/>
                <a:gd name="connsiteX13-1699" fmla="*/ 1388081 w 2549495"/>
                <a:gd name="connsiteY13-1700" fmla="*/ 1064300 h 1915347"/>
                <a:gd name="connsiteX14-1701" fmla="*/ 1200990 w 2549495"/>
                <a:gd name="connsiteY14-1702" fmla="*/ 1046062 h 1915347"/>
                <a:gd name="connsiteX15-1703" fmla="*/ 1200990 w 2549495"/>
                <a:gd name="connsiteY15-1704" fmla="*/ 769544 h 1915347"/>
                <a:gd name="connsiteX16-1705" fmla="*/ 1410438 w 2549495"/>
                <a:gd name="connsiteY16-1706" fmla="*/ 756600 h 1915347"/>
                <a:gd name="connsiteX17-1707" fmla="*/ 1468095 w 2549495"/>
                <a:gd name="connsiteY17-1708" fmla="*/ 700120 h 1915347"/>
                <a:gd name="connsiteX18-1709" fmla="*/ 1485745 w 2549495"/>
                <a:gd name="connsiteY18-1710" fmla="*/ 563626 h 1915347"/>
                <a:gd name="connsiteX19-1711" fmla="*/ 1485745 w 2549495"/>
                <a:gd name="connsiteY19-1712" fmla="*/ 457726 h 1915347"/>
                <a:gd name="connsiteX20-1713" fmla="*/ 1465153 w 2549495"/>
                <a:gd name="connsiteY20-1714" fmla="*/ 325938 h 1915347"/>
                <a:gd name="connsiteX21-1715" fmla="*/ 1401024 w 2549495"/>
                <a:gd name="connsiteY21-1716" fmla="*/ 294168 h 1915347"/>
                <a:gd name="connsiteX22-1717" fmla="*/ 1333366 w 2549495"/>
                <a:gd name="connsiteY22-1718" fmla="*/ 327703 h 1915347"/>
                <a:gd name="connsiteX23-1719" fmla="*/ 1315127 w 2549495"/>
                <a:gd name="connsiteY23-1720" fmla="*/ 470669 h 1915347"/>
                <a:gd name="connsiteX24-1721" fmla="*/ 1315127 w 2549495"/>
                <a:gd name="connsiteY24-1722" fmla="*/ 627167 h 1915347"/>
                <a:gd name="connsiteX25-1723" fmla="*/ 839751 w 2549495"/>
                <a:gd name="connsiteY25-1724" fmla="*/ 627167 h 1915347"/>
                <a:gd name="connsiteX26-1725" fmla="*/ 839751 w 2549495"/>
                <a:gd name="connsiteY26-1726" fmla="*/ 464786 h 1915347"/>
                <a:gd name="connsiteX27-1727" fmla="*/ 964479 w 2549495"/>
                <a:gd name="connsiteY27-1728" fmla="*/ 95899 h 1915347"/>
                <a:gd name="connsiteX28-1729" fmla="*/ 1361017 w 2549495"/>
                <a:gd name="connsiteY28-1730" fmla="*/ 0 h 1915347"/>
                <a:gd name="connsiteX29-1731" fmla="*/ 1822273 w 2549495"/>
                <a:gd name="connsiteY29-1732" fmla="*/ 132872 h 1915347"/>
                <a:gd name="connsiteX30-1733" fmla="*/ 1943470 w 2549495"/>
                <a:gd name="connsiteY30-1734" fmla="*/ 502090 h 1915347"/>
                <a:gd name="connsiteX31-1735" fmla="*/ 1899933 w 2549495"/>
                <a:gd name="connsiteY31-1736" fmla="*/ 733150 h 1915347"/>
                <a:gd name="connsiteX32-1737" fmla="*/ 1746966 w 2549495"/>
                <a:gd name="connsiteY32-1738" fmla="*/ 863089 h 1915347"/>
                <a:gd name="connsiteX33-1739" fmla="*/ 1908170 w 2549495"/>
                <a:gd name="connsiteY33-1740" fmla="*/ 982586 h 1915347"/>
                <a:gd name="connsiteX34-1741" fmla="*/ 1961120 w 2549495"/>
                <a:gd name="connsiteY34-1742" fmla="*/ 1371687 h 1915347"/>
                <a:gd name="connsiteX35-1743" fmla="*/ 1909347 w 2549495"/>
                <a:gd name="connsiteY35-1744" fmla="*/ 1724276 h 1915347"/>
                <a:gd name="connsiteX36-1745" fmla="*/ 1730493 w 2549495"/>
                <a:gd name="connsiteY36-1746" fmla="*/ 1914998 h 1915347"/>
                <a:gd name="connsiteX37-1747" fmla="*/ 2549495 w 2549495"/>
                <a:gd name="connsiteY37-1748" fmla="*/ 1915347 h 1915347"/>
                <a:gd name="connsiteX0-1749" fmla="*/ 0 w 4146831"/>
                <a:gd name="connsiteY0-1750" fmla="*/ 1921587 h 1921587"/>
                <a:gd name="connsiteX1-1751" fmla="*/ 2647124 w 4146831"/>
                <a:gd name="connsiteY1-1752" fmla="*/ 1904444 h 1921587"/>
                <a:gd name="connsiteX2-1753" fmla="*/ 2477682 w 4146831"/>
                <a:gd name="connsiteY2-1754" fmla="*/ 1718530 h 1921587"/>
                <a:gd name="connsiteX3-1755" fmla="*/ 2437087 w 4146831"/>
                <a:gd name="connsiteY3-1756" fmla="*/ 1336700 h 1921587"/>
                <a:gd name="connsiteX4-1757" fmla="*/ 2437087 w 4146831"/>
                <a:gd name="connsiteY4-1758" fmla="*/ 1186086 h 1921587"/>
                <a:gd name="connsiteX5-1759" fmla="*/ 2912463 w 4146831"/>
                <a:gd name="connsiteY5-1760" fmla="*/ 1186086 h 1921587"/>
                <a:gd name="connsiteX6-1761" fmla="*/ 2912463 w 4146831"/>
                <a:gd name="connsiteY6-1762" fmla="*/ 1495551 h 1921587"/>
                <a:gd name="connsiteX7-1763" fmla="*/ 2927172 w 4146831"/>
                <a:gd name="connsiteY7-1764" fmla="*/ 1652636 h 1921587"/>
                <a:gd name="connsiteX8-1765" fmla="*/ 2992477 w 4146831"/>
                <a:gd name="connsiteY8-1766" fmla="*/ 1686172 h 1921587"/>
                <a:gd name="connsiteX9-1767" fmla="*/ 3065431 w 4146831"/>
                <a:gd name="connsiteY9-1768" fmla="*/ 1643811 h 1921587"/>
                <a:gd name="connsiteX10-1769" fmla="*/ 3083081 w 4146831"/>
                <a:gd name="connsiteY10-1770" fmla="*/ 1422597 h 1921587"/>
                <a:gd name="connsiteX11-1771" fmla="*/ 3083081 w 4146831"/>
                <a:gd name="connsiteY11-1772" fmla="*/ 1290810 h 1921587"/>
                <a:gd name="connsiteX12-1773" fmla="*/ 3058371 w 4146831"/>
                <a:gd name="connsiteY12-1774" fmla="*/ 1130782 h 1921587"/>
                <a:gd name="connsiteX13-1775" fmla="*/ 2985417 w 4146831"/>
                <a:gd name="connsiteY13-1776" fmla="*/ 1064300 h 1921587"/>
                <a:gd name="connsiteX14-1777" fmla="*/ 2798326 w 4146831"/>
                <a:gd name="connsiteY14-1778" fmla="*/ 1046062 h 1921587"/>
                <a:gd name="connsiteX15-1779" fmla="*/ 2798326 w 4146831"/>
                <a:gd name="connsiteY15-1780" fmla="*/ 769544 h 1921587"/>
                <a:gd name="connsiteX16-1781" fmla="*/ 3007774 w 4146831"/>
                <a:gd name="connsiteY16-1782" fmla="*/ 756600 h 1921587"/>
                <a:gd name="connsiteX17-1783" fmla="*/ 3065431 w 4146831"/>
                <a:gd name="connsiteY17-1784" fmla="*/ 700120 h 1921587"/>
                <a:gd name="connsiteX18-1785" fmla="*/ 3083081 w 4146831"/>
                <a:gd name="connsiteY18-1786" fmla="*/ 563626 h 1921587"/>
                <a:gd name="connsiteX19-1787" fmla="*/ 3083081 w 4146831"/>
                <a:gd name="connsiteY19-1788" fmla="*/ 457726 h 1921587"/>
                <a:gd name="connsiteX20-1789" fmla="*/ 3062489 w 4146831"/>
                <a:gd name="connsiteY20-1790" fmla="*/ 325938 h 1921587"/>
                <a:gd name="connsiteX21-1791" fmla="*/ 2998360 w 4146831"/>
                <a:gd name="connsiteY21-1792" fmla="*/ 294168 h 1921587"/>
                <a:gd name="connsiteX22-1793" fmla="*/ 2930702 w 4146831"/>
                <a:gd name="connsiteY22-1794" fmla="*/ 327703 h 1921587"/>
                <a:gd name="connsiteX23-1795" fmla="*/ 2912463 w 4146831"/>
                <a:gd name="connsiteY23-1796" fmla="*/ 470669 h 1921587"/>
                <a:gd name="connsiteX24-1797" fmla="*/ 2912463 w 4146831"/>
                <a:gd name="connsiteY24-1798" fmla="*/ 627167 h 1921587"/>
                <a:gd name="connsiteX25-1799" fmla="*/ 2437087 w 4146831"/>
                <a:gd name="connsiteY25-1800" fmla="*/ 627167 h 1921587"/>
                <a:gd name="connsiteX26-1801" fmla="*/ 2437087 w 4146831"/>
                <a:gd name="connsiteY26-1802" fmla="*/ 464786 h 1921587"/>
                <a:gd name="connsiteX27-1803" fmla="*/ 2561815 w 4146831"/>
                <a:gd name="connsiteY27-1804" fmla="*/ 95899 h 1921587"/>
                <a:gd name="connsiteX28-1805" fmla="*/ 2958353 w 4146831"/>
                <a:gd name="connsiteY28-1806" fmla="*/ 0 h 1921587"/>
                <a:gd name="connsiteX29-1807" fmla="*/ 3419609 w 4146831"/>
                <a:gd name="connsiteY29-1808" fmla="*/ 132872 h 1921587"/>
                <a:gd name="connsiteX30-1809" fmla="*/ 3540806 w 4146831"/>
                <a:gd name="connsiteY30-1810" fmla="*/ 502090 h 1921587"/>
                <a:gd name="connsiteX31-1811" fmla="*/ 3497269 w 4146831"/>
                <a:gd name="connsiteY31-1812" fmla="*/ 733150 h 1921587"/>
                <a:gd name="connsiteX32-1813" fmla="*/ 3344302 w 4146831"/>
                <a:gd name="connsiteY32-1814" fmla="*/ 863089 h 1921587"/>
                <a:gd name="connsiteX33-1815" fmla="*/ 3505506 w 4146831"/>
                <a:gd name="connsiteY33-1816" fmla="*/ 982586 h 1921587"/>
                <a:gd name="connsiteX34-1817" fmla="*/ 3558456 w 4146831"/>
                <a:gd name="connsiteY34-1818" fmla="*/ 1371687 h 1921587"/>
                <a:gd name="connsiteX35-1819" fmla="*/ 3506683 w 4146831"/>
                <a:gd name="connsiteY35-1820" fmla="*/ 1724276 h 1921587"/>
                <a:gd name="connsiteX36-1821" fmla="*/ 3327829 w 4146831"/>
                <a:gd name="connsiteY36-1822" fmla="*/ 1914998 h 1921587"/>
                <a:gd name="connsiteX37-1823" fmla="*/ 4146831 w 4146831"/>
                <a:gd name="connsiteY37-1824" fmla="*/ 1915347 h 1921587"/>
                <a:gd name="connsiteX0-1825" fmla="*/ 0 w 4389185"/>
                <a:gd name="connsiteY0-1826" fmla="*/ 1906899 h 1915347"/>
                <a:gd name="connsiteX1-1827" fmla="*/ 2889478 w 4389185"/>
                <a:gd name="connsiteY1-1828" fmla="*/ 1904444 h 1915347"/>
                <a:gd name="connsiteX2-1829" fmla="*/ 2720036 w 4389185"/>
                <a:gd name="connsiteY2-1830" fmla="*/ 1718530 h 1915347"/>
                <a:gd name="connsiteX3-1831" fmla="*/ 2679441 w 4389185"/>
                <a:gd name="connsiteY3-1832" fmla="*/ 1336700 h 1915347"/>
                <a:gd name="connsiteX4-1833" fmla="*/ 2679441 w 4389185"/>
                <a:gd name="connsiteY4-1834" fmla="*/ 1186086 h 1915347"/>
                <a:gd name="connsiteX5-1835" fmla="*/ 3154817 w 4389185"/>
                <a:gd name="connsiteY5-1836" fmla="*/ 1186086 h 1915347"/>
                <a:gd name="connsiteX6-1837" fmla="*/ 3154817 w 4389185"/>
                <a:gd name="connsiteY6-1838" fmla="*/ 1495551 h 1915347"/>
                <a:gd name="connsiteX7-1839" fmla="*/ 3169526 w 4389185"/>
                <a:gd name="connsiteY7-1840" fmla="*/ 1652636 h 1915347"/>
                <a:gd name="connsiteX8-1841" fmla="*/ 3234831 w 4389185"/>
                <a:gd name="connsiteY8-1842" fmla="*/ 1686172 h 1915347"/>
                <a:gd name="connsiteX9-1843" fmla="*/ 3307785 w 4389185"/>
                <a:gd name="connsiteY9-1844" fmla="*/ 1643811 h 1915347"/>
                <a:gd name="connsiteX10-1845" fmla="*/ 3325435 w 4389185"/>
                <a:gd name="connsiteY10-1846" fmla="*/ 1422597 h 1915347"/>
                <a:gd name="connsiteX11-1847" fmla="*/ 3325435 w 4389185"/>
                <a:gd name="connsiteY11-1848" fmla="*/ 1290810 h 1915347"/>
                <a:gd name="connsiteX12-1849" fmla="*/ 3300725 w 4389185"/>
                <a:gd name="connsiteY12-1850" fmla="*/ 1130782 h 1915347"/>
                <a:gd name="connsiteX13-1851" fmla="*/ 3227771 w 4389185"/>
                <a:gd name="connsiteY13-1852" fmla="*/ 1064300 h 1915347"/>
                <a:gd name="connsiteX14-1853" fmla="*/ 3040680 w 4389185"/>
                <a:gd name="connsiteY14-1854" fmla="*/ 1046062 h 1915347"/>
                <a:gd name="connsiteX15-1855" fmla="*/ 3040680 w 4389185"/>
                <a:gd name="connsiteY15-1856" fmla="*/ 769544 h 1915347"/>
                <a:gd name="connsiteX16-1857" fmla="*/ 3250128 w 4389185"/>
                <a:gd name="connsiteY16-1858" fmla="*/ 756600 h 1915347"/>
                <a:gd name="connsiteX17-1859" fmla="*/ 3307785 w 4389185"/>
                <a:gd name="connsiteY17-1860" fmla="*/ 700120 h 1915347"/>
                <a:gd name="connsiteX18-1861" fmla="*/ 3325435 w 4389185"/>
                <a:gd name="connsiteY18-1862" fmla="*/ 563626 h 1915347"/>
                <a:gd name="connsiteX19-1863" fmla="*/ 3325435 w 4389185"/>
                <a:gd name="connsiteY19-1864" fmla="*/ 457726 h 1915347"/>
                <a:gd name="connsiteX20-1865" fmla="*/ 3304843 w 4389185"/>
                <a:gd name="connsiteY20-1866" fmla="*/ 325938 h 1915347"/>
                <a:gd name="connsiteX21-1867" fmla="*/ 3240714 w 4389185"/>
                <a:gd name="connsiteY21-1868" fmla="*/ 294168 h 1915347"/>
                <a:gd name="connsiteX22-1869" fmla="*/ 3173056 w 4389185"/>
                <a:gd name="connsiteY22-1870" fmla="*/ 327703 h 1915347"/>
                <a:gd name="connsiteX23-1871" fmla="*/ 3154817 w 4389185"/>
                <a:gd name="connsiteY23-1872" fmla="*/ 470669 h 1915347"/>
                <a:gd name="connsiteX24-1873" fmla="*/ 3154817 w 4389185"/>
                <a:gd name="connsiteY24-1874" fmla="*/ 627167 h 1915347"/>
                <a:gd name="connsiteX25-1875" fmla="*/ 2679441 w 4389185"/>
                <a:gd name="connsiteY25-1876" fmla="*/ 627167 h 1915347"/>
                <a:gd name="connsiteX26-1877" fmla="*/ 2679441 w 4389185"/>
                <a:gd name="connsiteY26-1878" fmla="*/ 464786 h 1915347"/>
                <a:gd name="connsiteX27-1879" fmla="*/ 2804169 w 4389185"/>
                <a:gd name="connsiteY27-1880" fmla="*/ 95899 h 1915347"/>
                <a:gd name="connsiteX28-1881" fmla="*/ 3200707 w 4389185"/>
                <a:gd name="connsiteY28-1882" fmla="*/ 0 h 1915347"/>
                <a:gd name="connsiteX29-1883" fmla="*/ 3661963 w 4389185"/>
                <a:gd name="connsiteY29-1884" fmla="*/ 132872 h 1915347"/>
                <a:gd name="connsiteX30-1885" fmla="*/ 3783160 w 4389185"/>
                <a:gd name="connsiteY30-1886" fmla="*/ 502090 h 1915347"/>
                <a:gd name="connsiteX31-1887" fmla="*/ 3739623 w 4389185"/>
                <a:gd name="connsiteY31-1888" fmla="*/ 733150 h 1915347"/>
                <a:gd name="connsiteX32-1889" fmla="*/ 3586656 w 4389185"/>
                <a:gd name="connsiteY32-1890" fmla="*/ 863089 h 1915347"/>
                <a:gd name="connsiteX33-1891" fmla="*/ 3747860 w 4389185"/>
                <a:gd name="connsiteY33-1892" fmla="*/ 982586 h 1915347"/>
                <a:gd name="connsiteX34-1893" fmla="*/ 3800810 w 4389185"/>
                <a:gd name="connsiteY34-1894" fmla="*/ 1371687 h 1915347"/>
                <a:gd name="connsiteX35-1895" fmla="*/ 3749037 w 4389185"/>
                <a:gd name="connsiteY35-1896" fmla="*/ 1724276 h 1915347"/>
                <a:gd name="connsiteX36-1897" fmla="*/ 3570183 w 4389185"/>
                <a:gd name="connsiteY36-1898" fmla="*/ 1914998 h 1915347"/>
                <a:gd name="connsiteX37-1899" fmla="*/ 4389185 w 4389185"/>
                <a:gd name="connsiteY37-1900" fmla="*/ 1915347 h 19153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</a:cxnLst>
              <a:rect l="l" t="t" r="r" b="b"/>
              <a:pathLst>
                <a:path w="4389185" h="1915347">
                  <a:moveTo>
                    <a:pt x="0" y="1906899"/>
                  </a:moveTo>
                  <a:lnTo>
                    <a:pt x="2889478" y="1904444"/>
                  </a:lnTo>
                  <a:cubicBezTo>
                    <a:pt x="2851376" y="1865399"/>
                    <a:pt x="2747100" y="1791876"/>
                    <a:pt x="2720036" y="1718530"/>
                  </a:cubicBezTo>
                  <a:cubicBezTo>
                    <a:pt x="2692973" y="1645184"/>
                    <a:pt x="2679441" y="1517907"/>
                    <a:pt x="2679441" y="1336700"/>
                  </a:cubicBezTo>
                  <a:lnTo>
                    <a:pt x="2679441" y="1186086"/>
                  </a:lnTo>
                  <a:lnTo>
                    <a:pt x="3154817" y="1186086"/>
                  </a:lnTo>
                  <a:lnTo>
                    <a:pt x="3154817" y="1495551"/>
                  </a:lnTo>
                  <a:cubicBezTo>
                    <a:pt x="3154817" y="1577918"/>
                    <a:pt x="3159720" y="1630280"/>
                    <a:pt x="3169526" y="1652636"/>
                  </a:cubicBezTo>
                  <a:cubicBezTo>
                    <a:pt x="3179331" y="1674993"/>
                    <a:pt x="3201100" y="1686172"/>
                    <a:pt x="3234831" y="1686172"/>
                  </a:cubicBezTo>
                  <a:cubicBezTo>
                    <a:pt x="3271700" y="1686172"/>
                    <a:pt x="3296018" y="1672052"/>
                    <a:pt x="3307785" y="1643811"/>
                  </a:cubicBezTo>
                  <a:cubicBezTo>
                    <a:pt x="3319551" y="1615571"/>
                    <a:pt x="3325435" y="1541833"/>
                    <a:pt x="3325435" y="1422597"/>
                  </a:cubicBezTo>
                  <a:lnTo>
                    <a:pt x="3325435" y="1290810"/>
                  </a:lnTo>
                  <a:cubicBezTo>
                    <a:pt x="3325435" y="1217856"/>
                    <a:pt x="3317198" y="1164514"/>
                    <a:pt x="3300725" y="1130782"/>
                  </a:cubicBezTo>
                  <a:cubicBezTo>
                    <a:pt x="3284251" y="1097051"/>
                    <a:pt x="3259933" y="1074890"/>
                    <a:pt x="3227771" y="1064300"/>
                  </a:cubicBezTo>
                  <a:cubicBezTo>
                    <a:pt x="3195609" y="1053710"/>
                    <a:pt x="3133245" y="1047631"/>
                    <a:pt x="3040680" y="1046062"/>
                  </a:cubicBezTo>
                  <a:lnTo>
                    <a:pt x="3040680" y="769544"/>
                  </a:lnTo>
                  <a:cubicBezTo>
                    <a:pt x="3153641" y="769544"/>
                    <a:pt x="3223456" y="765229"/>
                    <a:pt x="3250128" y="756600"/>
                  </a:cubicBezTo>
                  <a:cubicBezTo>
                    <a:pt x="3276799" y="747971"/>
                    <a:pt x="3296018" y="729145"/>
                    <a:pt x="3307785" y="700120"/>
                  </a:cubicBezTo>
                  <a:cubicBezTo>
                    <a:pt x="3319551" y="671096"/>
                    <a:pt x="3325435" y="625598"/>
                    <a:pt x="3325435" y="563626"/>
                  </a:cubicBezTo>
                  <a:lnTo>
                    <a:pt x="3325435" y="457726"/>
                  </a:lnTo>
                  <a:cubicBezTo>
                    <a:pt x="3325435" y="391048"/>
                    <a:pt x="3318571" y="347118"/>
                    <a:pt x="3304843" y="325938"/>
                  </a:cubicBezTo>
                  <a:cubicBezTo>
                    <a:pt x="3291115" y="304758"/>
                    <a:pt x="3269739" y="294168"/>
                    <a:pt x="3240714" y="294168"/>
                  </a:cubicBezTo>
                  <a:cubicBezTo>
                    <a:pt x="3207767" y="294168"/>
                    <a:pt x="3185215" y="305347"/>
                    <a:pt x="3173056" y="327703"/>
                  </a:cubicBezTo>
                  <a:cubicBezTo>
                    <a:pt x="3160897" y="350060"/>
                    <a:pt x="3154817" y="397715"/>
                    <a:pt x="3154817" y="470669"/>
                  </a:cubicBezTo>
                  <a:lnTo>
                    <a:pt x="3154817" y="627167"/>
                  </a:lnTo>
                  <a:lnTo>
                    <a:pt x="2679441" y="627167"/>
                  </a:lnTo>
                  <a:lnTo>
                    <a:pt x="2679441" y="464786"/>
                  </a:lnTo>
                  <a:cubicBezTo>
                    <a:pt x="2679441" y="282794"/>
                    <a:pt x="2721017" y="159831"/>
                    <a:pt x="2804169" y="95899"/>
                  </a:cubicBezTo>
                  <a:cubicBezTo>
                    <a:pt x="2887320" y="31966"/>
                    <a:pt x="3019500" y="0"/>
                    <a:pt x="3200707" y="0"/>
                  </a:cubicBezTo>
                  <a:cubicBezTo>
                    <a:pt x="3427413" y="0"/>
                    <a:pt x="3581165" y="44291"/>
                    <a:pt x="3661963" y="132872"/>
                  </a:cubicBezTo>
                  <a:cubicBezTo>
                    <a:pt x="3742761" y="221453"/>
                    <a:pt x="3783160" y="344526"/>
                    <a:pt x="3783160" y="502090"/>
                  </a:cubicBezTo>
                  <a:cubicBezTo>
                    <a:pt x="3783160" y="608701"/>
                    <a:pt x="3768648" y="685721"/>
                    <a:pt x="3739623" y="733150"/>
                  </a:cubicBezTo>
                  <a:cubicBezTo>
                    <a:pt x="3710599" y="780578"/>
                    <a:pt x="3659610" y="823891"/>
                    <a:pt x="3586656" y="863089"/>
                  </a:cubicBezTo>
                  <a:cubicBezTo>
                    <a:pt x="3658825" y="887419"/>
                    <a:pt x="3712560" y="927252"/>
                    <a:pt x="3747860" y="982586"/>
                  </a:cubicBezTo>
                  <a:cubicBezTo>
                    <a:pt x="3783160" y="1037920"/>
                    <a:pt x="3800810" y="1167621"/>
                    <a:pt x="3800810" y="1371687"/>
                  </a:cubicBezTo>
                  <a:cubicBezTo>
                    <a:pt x="3800810" y="1523160"/>
                    <a:pt x="3783552" y="1640689"/>
                    <a:pt x="3749037" y="1724276"/>
                  </a:cubicBezTo>
                  <a:cubicBezTo>
                    <a:pt x="3714521" y="1807862"/>
                    <a:pt x="3647705" y="1851940"/>
                    <a:pt x="3570183" y="1914998"/>
                  </a:cubicBezTo>
                  <a:lnTo>
                    <a:pt x="4389185" y="1915347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 sz="15800" dirty="0"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490077" y="5718137"/>
              <a:ext cx="216261" cy="216261"/>
              <a:chOff x="2218721" y="3717673"/>
              <a:chExt cx="248226" cy="24822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2242174" y="3774281"/>
                <a:ext cx="156066" cy="156066"/>
              </a:xfrm>
              <a:prstGeom prst="ellipse">
                <a:avLst/>
              </a:prstGeom>
              <a:solidFill>
                <a:srgbClr val="C09C76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394180" y="5718136"/>
              <a:ext cx="216261" cy="216261"/>
              <a:chOff x="2218721" y="3717673"/>
              <a:chExt cx="248226" cy="24822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218721" y="3717673"/>
                <a:ext cx="248226" cy="248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262420" y="3763753"/>
                <a:ext cx="156066" cy="156066"/>
              </a:xfrm>
              <a:prstGeom prst="ellipse">
                <a:avLst/>
              </a:prstGeom>
              <a:solidFill>
                <a:srgbClr val="C09C76"/>
              </a:solidFill>
              <a:ln>
                <a:noFill/>
              </a:ln>
              <a:effectLst>
                <a:innerShdw blurRad="76200" dist="25400" dir="13500000">
                  <a:prstClr val="black">
                    <a:alpha val="44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文本框 61"/>
          <p:cNvSpPr txBox="1"/>
          <p:nvPr/>
        </p:nvSpPr>
        <p:spPr>
          <a:xfrm>
            <a:off x="1725640" y="4941168"/>
            <a:ext cx="1984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在此添加详细的文字信息介绍。在此添加详细的文字。</a:t>
            </a:r>
          </a:p>
          <a:p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09676" y="4253184"/>
            <a:ext cx="1442304" cy="655815"/>
            <a:chOff x="4806096" y="2627316"/>
            <a:chExt cx="1442304" cy="655815"/>
          </a:xfrm>
          <a:solidFill>
            <a:srgbClr val="C09C76"/>
          </a:solidFill>
        </p:grpSpPr>
        <p:sp>
          <p:nvSpPr>
            <p:cNvPr id="43" name="矩形 42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45" name="文本框 65"/>
            <p:cNvSpPr txBox="1"/>
            <p:nvPr/>
          </p:nvSpPr>
          <p:spPr>
            <a:xfrm>
              <a:off x="4901582" y="2768084"/>
              <a:ext cx="1240096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46" name="组合 45"/>
          <p:cNvGrpSpPr>
            <a:grpSpLocks noChangeAspect="1"/>
          </p:cNvGrpSpPr>
          <p:nvPr/>
        </p:nvGrpSpPr>
        <p:grpSpPr>
          <a:xfrm>
            <a:off x="6293705" y="4126221"/>
            <a:ext cx="3994518" cy="1640753"/>
            <a:chOff x="6221950" y="4126221"/>
            <a:chExt cx="4438354" cy="1823059"/>
          </a:xfrm>
        </p:grpSpPr>
        <p:sp>
          <p:nvSpPr>
            <p:cNvPr id="47" name="直角三角形 46"/>
            <p:cNvSpPr/>
            <p:nvPr/>
          </p:nvSpPr>
          <p:spPr>
            <a:xfrm flipH="1">
              <a:off x="9167261" y="4523378"/>
              <a:ext cx="197666" cy="712822"/>
            </a:xfrm>
            <a:prstGeom prst="rtTriangle">
              <a:avLst/>
            </a:prstGeom>
            <a:noFill/>
            <a:ln w="38100">
              <a:solidFill>
                <a:schemeClr val="bg1"/>
              </a:solidFill>
            </a:ln>
            <a:effectLst>
              <a:outerShdw blurRad="1524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221950" y="4126221"/>
              <a:ext cx="4438354" cy="1823059"/>
              <a:chOff x="6221950" y="4126221"/>
              <a:chExt cx="4438354" cy="1823059"/>
            </a:xfrm>
          </p:grpSpPr>
          <p:sp>
            <p:nvSpPr>
              <p:cNvPr id="49" name="文本框 69"/>
              <p:cNvSpPr txBox="1"/>
              <p:nvPr/>
            </p:nvSpPr>
            <p:spPr>
              <a:xfrm>
                <a:off x="6401266" y="4126221"/>
                <a:ext cx="4136390" cy="1709572"/>
              </a:xfrm>
              <a:custGeom>
                <a:avLst/>
                <a:gdLst>
                  <a:gd name="connsiteX0" fmla="*/ 368349 w 1054387"/>
                  <a:gd name="connsiteY0" fmla="*/ 0 h 1708761"/>
                  <a:gd name="connsiteX1" fmla="*/ 933011 w 1054387"/>
                  <a:gd name="connsiteY1" fmla="*/ 0 h 1708761"/>
                  <a:gd name="connsiteX2" fmla="*/ 933011 w 1054387"/>
                  <a:gd name="connsiteY2" fmla="*/ 1116658 h 1708761"/>
                  <a:gd name="connsiteX3" fmla="*/ 1054387 w 1054387"/>
                  <a:gd name="connsiteY3" fmla="*/ 1116658 h 1708761"/>
                  <a:gd name="connsiteX4" fmla="*/ 1054387 w 1054387"/>
                  <a:gd name="connsiteY4" fmla="*/ 1407960 h 1708761"/>
                  <a:gd name="connsiteX5" fmla="*/ 933011 w 1054387"/>
                  <a:gd name="connsiteY5" fmla="*/ 1407960 h 1708761"/>
                  <a:gd name="connsiteX6" fmla="*/ 933011 w 1054387"/>
                  <a:gd name="connsiteY6" fmla="*/ 1708761 h 1708761"/>
                  <a:gd name="connsiteX7" fmla="*/ 506613 w 1054387"/>
                  <a:gd name="connsiteY7" fmla="*/ 1708761 h 1708761"/>
                  <a:gd name="connsiteX8" fmla="*/ 506613 w 1054387"/>
                  <a:gd name="connsiteY8" fmla="*/ 1407960 h 1708761"/>
                  <a:gd name="connsiteX9" fmla="*/ 0 w 1054387"/>
                  <a:gd name="connsiteY9" fmla="*/ 1407960 h 1708761"/>
                  <a:gd name="connsiteX10" fmla="*/ 0 w 1054387"/>
                  <a:gd name="connsiteY10" fmla="*/ 1116658 h 1708761"/>
                  <a:gd name="connsiteX0-1" fmla="*/ 933011 w 1054387"/>
                  <a:gd name="connsiteY0-2" fmla="*/ 1708761 h 1800201"/>
                  <a:gd name="connsiteX1-3" fmla="*/ 506613 w 1054387"/>
                  <a:gd name="connsiteY1-4" fmla="*/ 1708761 h 1800201"/>
                  <a:gd name="connsiteX2-5" fmla="*/ 506613 w 1054387"/>
                  <a:gd name="connsiteY2-6" fmla="*/ 1407960 h 1800201"/>
                  <a:gd name="connsiteX3-7" fmla="*/ 0 w 1054387"/>
                  <a:gd name="connsiteY3-8" fmla="*/ 1407960 h 1800201"/>
                  <a:gd name="connsiteX4-9" fmla="*/ 0 w 1054387"/>
                  <a:gd name="connsiteY4-10" fmla="*/ 1116658 h 1800201"/>
                  <a:gd name="connsiteX5-11" fmla="*/ 368349 w 1054387"/>
                  <a:gd name="connsiteY5-12" fmla="*/ 0 h 1800201"/>
                  <a:gd name="connsiteX6-13" fmla="*/ 933011 w 1054387"/>
                  <a:gd name="connsiteY6-14" fmla="*/ 0 h 1800201"/>
                  <a:gd name="connsiteX7-15" fmla="*/ 933011 w 1054387"/>
                  <a:gd name="connsiteY7-16" fmla="*/ 1116658 h 1800201"/>
                  <a:gd name="connsiteX8-17" fmla="*/ 1054387 w 1054387"/>
                  <a:gd name="connsiteY8-18" fmla="*/ 1116658 h 1800201"/>
                  <a:gd name="connsiteX9-19" fmla="*/ 1054387 w 1054387"/>
                  <a:gd name="connsiteY9-20" fmla="*/ 1407960 h 1800201"/>
                  <a:gd name="connsiteX10-21" fmla="*/ 933011 w 1054387"/>
                  <a:gd name="connsiteY10-22" fmla="*/ 1407960 h 1800201"/>
                  <a:gd name="connsiteX11" fmla="*/ 1024451 w 1054387"/>
                  <a:gd name="connsiteY11" fmla="*/ 1800201 h 1800201"/>
                  <a:gd name="connsiteX0-23" fmla="*/ 933011 w 1054387"/>
                  <a:gd name="connsiteY0-24" fmla="*/ 1708761 h 1708761"/>
                  <a:gd name="connsiteX1-25" fmla="*/ 506613 w 1054387"/>
                  <a:gd name="connsiteY1-26" fmla="*/ 1708761 h 1708761"/>
                  <a:gd name="connsiteX2-27" fmla="*/ 506613 w 1054387"/>
                  <a:gd name="connsiteY2-28" fmla="*/ 1407960 h 1708761"/>
                  <a:gd name="connsiteX3-29" fmla="*/ 0 w 1054387"/>
                  <a:gd name="connsiteY3-30" fmla="*/ 1407960 h 1708761"/>
                  <a:gd name="connsiteX4-31" fmla="*/ 0 w 1054387"/>
                  <a:gd name="connsiteY4-32" fmla="*/ 1116658 h 1708761"/>
                  <a:gd name="connsiteX5-33" fmla="*/ 368349 w 1054387"/>
                  <a:gd name="connsiteY5-34" fmla="*/ 0 h 1708761"/>
                  <a:gd name="connsiteX6-35" fmla="*/ 933011 w 1054387"/>
                  <a:gd name="connsiteY6-36" fmla="*/ 0 h 1708761"/>
                  <a:gd name="connsiteX7-37" fmla="*/ 933011 w 1054387"/>
                  <a:gd name="connsiteY7-38" fmla="*/ 1116658 h 1708761"/>
                  <a:gd name="connsiteX8-39" fmla="*/ 1054387 w 1054387"/>
                  <a:gd name="connsiteY8-40" fmla="*/ 1116658 h 1708761"/>
                  <a:gd name="connsiteX9-41" fmla="*/ 1054387 w 1054387"/>
                  <a:gd name="connsiteY9-42" fmla="*/ 1407960 h 1708761"/>
                  <a:gd name="connsiteX10-43" fmla="*/ 933011 w 1054387"/>
                  <a:gd name="connsiteY10-44" fmla="*/ 1407960 h 1708761"/>
                  <a:gd name="connsiteX11-45" fmla="*/ 948251 w 1054387"/>
                  <a:gd name="connsiteY11-46" fmla="*/ 1690663 h 1708761"/>
                  <a:gd name="connsiteX0-47" fmla="*/ 0 w 1159601"/>
                  <a:gd name="connsiteY0-48" fmla="*/ 1708761 h 1708761"/>
                  <a:gd name="connsiteX1-49" fmla="*/ 611827 w 1159601"/>
                  <a:gd name="connsiteY1-50" fmla="*/ 1708761 h 1708761"/>
                  <a:gd name="connsiteX2-51" fmla="*/ 611827 w 1159601"/>
                  <a:gd name="connsiteY2-52" fmla="*/ 1407960 h 1708761"/>
                  <a:gd name="connsiteX3-53" fmla="*/ 105214 w 1159601"/>
                  <a:gd name="connsiteY3-54" fmla="*/ 1407960 h 1708761"/>
                  <a:gd name="connsiteX4-55" fmla="*/ 105214 w 1159601"/>
                  <a:gd name="connsiteY4-56" fmla="*/ 1116658 h 1708761"/>
                  <a:gd name="connsiteX5-57" fmla="*/ 473563 w 1159601"/>
                  <a:gd name="connsiteY5-58" fmla="*/ 0 h 1708761"/>
                  <a:gd name="connsiteX6-59" fmla="*/ 1038225 w 1159601"/>
                  <a:gd name="connsiteY6-60" fmla="*/ 0 h 1708761"/>
                  <a:gd name="connsiteX7-61" fmla="*/ 1038225 w 1159601"/>
                  <a:gd name="connsiteY7-62" fmla="*/ 1116658 h 1708761"/>
                  <a:gd name="connsiteX8-63" fmla="*/ 1159601 w 1159601"/>
                  <a:gd name="connsiteY8-64" fmla="*/ 1116658 h 1708761"/>
                  <a:gd name="connsiteX9-65" fmla="*/ 1159601 w 1159601"/>
                  <a:gd name="connsiteY9-66" fmla="*/ 1407960 h 1708761"/>
                  <a:gd name="connsiteX10-67" fmla="*/ 1038225 w 1159601"/>
                  <a:gd name="connsiteY10-68" fmla="*/ 1407960 h 1708761"/>
                  <a:gd name="connsiteX11-69" fmla="*/ 1053465 w 1159601"/>
                  <a:gd name="connsiteY11-70" fmla="*/ 1690663 h 1708761"/>
                  <a:gd name="connsiteX0-71" fmla="*/ 0 w 1159601"/>
                  <a:gd name="connsiteY0-72" fmla="*/ 1708761 h 1857351"/>
                  <a:gd name="connsiteX1-73" fmla="*/ 611827 w 1159601"/>
                  <a:gd name="connsiteY1-74" fmla="*/ 1708761 h 1857351"/>
                  <a:gd name="connsiteX2-75" fmla="*/ 611827 w 1159601"/>
                  <a:gd name="connsiteY2-76" fmla="*/ 1407960 h 1857351"/>
                  <a:gd name="connsiteX3-77" fmla="*/ 105214 w 1159601"/>
                  <a:gd name="connsiteY3-78" fmla="*/ 1407960 h 1857351"/>
                  <a:gd name="connsiteX4-79" fmla="*/ 105214 w 1159601"/>
                  <a:gd name="connsiteY4-80" fmla="*/ 1116658 h 1857351"/>
                  <a:gd name="connsiteX5-81" fmla="*/ 473563 w 1159601"/>
                  <a:gd name="connsiteY5-82" fmla="*/ 0 h 1857351"/>
                  <a:gd name="connsiteX6-83" fmla="*/ 1038225 w 1159601"/>
                  <a:gd name="connsiteY6-84" fmla="*/ 0 h 1857351"/>
                  <a:gd name="connsiteX7-85" fmla="*/ 1038225 w 1159601"/>
                  <a:gd name="connsiteY7-86" fmla="*/ 1116658 h 1857351"/>
                  <a:gd name="connsiteX8-87" fmla="*/ 1159601 w 1159601"/>
                  <a:gd name="connsiteY8-88" fmla="*/ 1116658 h 1857351"/>
                  <a:gd name="connsiteX9-89" fmla="*/ 1159601 w 1159601"/>
                  <a:gd name="connsiteY9-90" fmla="*/ 1407960 h 1857351"/>
                  <a:gd name="connsiteX10-91" fmla="*/ 1038225 w 1159601"/>
                  <a:gd name="connsiteY10-92" fmla="*/ 1407960 h 1857351"/>
                  <a:gd name="connsiteX11-93" fmla="*/ 1048703 w 1159601"/>
                  <a:gd name="connsiteY11-94" fmla="*/ 1857351 h 1857351"/>
                  <a:gd name="connsiteX0-95" fmla="*/ 0 w 1159601"/>
                  <a:gd name="connsiteY0-96" fmla="*/ 1708761 h 1857351"/>
                  <a:gd name="connsiteX1-97" fmla="*/ 611827 w 1159601"/>
                  <a:gd name="connsiteY1-98" fmla="*/ 1708761 h 1857351"/>
                  <a:gd name="connsiteX2-99" fmla="*/ 611827 w 1159601"/>
                  <a:gd name="connsiteY2-100" fmla="*/ 1407960 h 1857351"/>
                  <a:gd name="connsiteX3-101" fmla="*/ 105214 w 1159601"/>
                  <a:gd name="connsiteY3-102" fmla="*/ 1407960 h 1857351"/>
                  <a:gd name="connsiteX4-103" fmla="*/ 105214 w 1159601"/>
                  <a:gd name="connsiteY4-104" fmla="*/ 1116658 h 1857351"/>
                  <a:gd name="connsiteX5-105" fmla="*/ 473563 w 1159601"/>
                  <a:gd name="connsiteY5-106" fmla="*/ 0 h 1857351"/>
                  <a:gd name="connsiteX6-107" fmla="*/ 1038225 w 1159601"/>
                  <a:gd name="connsiteY6-108" fmla="*/ 0 h 1857351"/>
                  <a:gd name="connsiteX7-109" fmla="*/ 1038225 w 1159601"/>
                  <a:gd name="connsiteY7-110" fmla="*/ 1116658 h 1857351"/>
                  <a:gd name="connsiteX8-111" fmla="*/ 1159601 w 1159601"/>
                  <a:gd name="connsiteY8-112" fmla="*/ 1116658 h 1857351"/>
                  <a:gd name="connsiteX9-113" fmla="*/ 1159601 w 1159601"/>
                  <a:gd name="connsiteY9-114" fmla="*/ 1407960 h 1857351"/>
                  <a:gd name="connsiteX10-115" fmla="*/ 1038225 w 1159601"/>
                  <a:gd name="connsiteY10-116" fmla="*/ 1407960 h 1857351"/>
                  <a:gd name="connsiteX11-117" fmla="*/ 1039178 w 1159601"/>
                  <a:gd name="connsiteY11-118" fmla="*/ 1857351 h 1857351"/>
                  <a:gd name="connsiteX0-119" fmla="*/ 0 w 1159601"/>
                  <a:gd name="connsiteY0-120" fmla="*/ 1708761 h 1857351"/>
                  <a:gd name="connsiteX1-121" fmla="*/ 611827 w 1159601"/>
                  <a:gd name="connsiteY1-122" fmla="*/ 1708761 h 1857351"/>
                  <a:gd name="connsiteX2-123" fmla="*/ 611827 w 1159601"/>
                  <a:gd name="connsiteY2-124" fmla="*/ 1407960 h 1857351"/>
                  <a:gd name="connsiteX3-125" fmla="*/ 105214 w 1159601"/>
                  <a:gd name="connsiteY3-126" fmla="*/ 1407960 h 1857351"/>
                  <a:gd name="connsiteX4-127" fmla="*/ 105214 w 1159601"/>
                  <a:gd name="connsiteY4-128" fmla="*/ 1116658 h 1857351"/>
                  <a:gd name="connsiteX5-129" fmla="*/ 473563 w 1159601"/>
                  <a:gd name="connsiteY5-130" fmla="*/ 0 h 1857351"/>
                  <a:gd name="connsiteX6-131" fmla="*/ 1038225 w 1159601"/>
                  <a:gd name="connsiteY6-132" fmla="*/ 0 h 1857351"/>
                  <a:gd name="connsiteX7-133" fmla="*/ 1038225 w 1159601"/>
                  <a:gd name="connsiteY7-134" fmla="*/ 1116658 h 1857351"/>
                  <a:gd name="connsiteX8-135" fmla="*/ 1159601 w 1159601"/>
                  <a:gd name="connsiteY8-136" fmla="*/ 1116658 h 1857351"/>
                  <a:gd name="connsiteX9-137" fmla="*/ 1159601 w 1159601"/>
                  <a:gd name="connsiteY9-138" fmla="*/ 1407960 h 1857351"/>
                  <a:gd name="connsiteX10-139" fmla="*/ 1038225 w 1159601"/>
                  <a:gd name="connsiteY10-140" fmla="*/ 1407960 h 1857351"/>
                  <a:gd name="connsiteX11-141" fmla="*/ 1039348 w 1159601"/>
                  <a:gd name="connsiteY11-142" fmla="*/ 1706397 h 1857351"/>
                  <a:gd name="connsiteX12" fmla="*/ 1039178 w 1159601"/>
                  <a:gd name="connsiteY12" fmla="*/ 1857351 h 1857351"/>
                  <a:gd name="connsiteX0-143" fmla="*/ 0 w 1634490"/>
                  <a:gd name="connsiteY0-144" fmla="*/ 1708761 h 1737497"/>
                  <a:gd name="connsiteX1-145" fmla="*/ 611827 w 1634490"/>
                  <a:gd name="connsiteY1-146" fmla="*/ 1708761 h 1737497"/>
                  <a:gd name="connsiteX2-147" fmla="*/ 611827 w 1634490"/>
                  <a:gd name="connsiteY2-148" fmla="*/ 1407960 h 1737497"/>
                  <a:gd name="connsiteX3-149" fmla="*/ 105214 w 1634490"/>
                  <a:gd name="connsiteY3-150" fmla="*/ 1407960 h 1737497"/>
                  <a:gd name="connsiteX4-151" fmla="*/ 105214 w 1634490"/>
                  <a:gd name="connsiteY4-152" fmla="*/ 1116658 h 1737497"/>
                  <a:gd name="connsiteX5-153" fmla="*/ 473563 w 1634490"/>
                  <a:gd name="connsiteY5-154" fmla="*/ 0 h 1737497"/>
                  <a:gd name="connsiteX6-155" fmla="*/ 1038225 w 1634490"/>
                  <a:gd name="connsiteY6-156" fmla="*/ 0 h 1737497"/>
                  <a:gd name="connsiteX7-157" fmla="*/ 1038225 w 1634490"/>
                  <a:gd name="connsiteY7-158" fmla="*/ 1116658 h 1737497"/>
                  <a:gd name="connsiteX8-159" fmla="*/ 1159601 w 1634490"/>
                  <a:gd name="connsiteY8-160" fmla="*/ 1116658 h 1737497"/>
                  <a:gd name="connsiteX9-161" fmla="*/ 1159601 w 1634490"/>
                  <a:gd name="connsiteY9-162" fmla="*/ 1407960 h 1737497"/>
                  <a:gd name="connsiteX10-163" fmla="*/ 1038225 w 1634490"/>
                  <a:gd name="connsiteY10-164" fmla="*/ 1407960 h 1737497"/>
                  <a:gd name="connsiteX11-165" fmla="*/ 1039348 w 1634490"/>
                  <a:gd name="connsiteY11-166" fmla="*/ 1706397 h 1737497"/>
                  <a:gd name="connsiteX12-167" fmla="*/ 1634490 w 1634490"/>
                  <a:gd name="connsiteY12-168" fmla="*/ 1719238 h 1737497"/>
                  <a:gd name="connsiteX0-169" fmla="*/ 0 w 1634490"/>
                  <a:gd name="connsiteY0-170" fmla="*/ 1708761 h 1737497"/>
                  <a:gd name="connsiteX1-171" fmla="*/ 611827 w 1634490"/>
                  <a:gd name="connsiteY1-172" fmla="*/ 1708761 h 1737497"/>
                  <a:gd name="connsiteX2-173" fmla="*/ 611827 w 1634490"/>
                  <a:gd name="connsiteY2-174" fmla="*/ 1407960 h 1737497"/>
                  <a:gd name="connsiteX3-175" fmla="*/ 105214 w 1634490"/>
                  <a:gd name="connsiteY3-176" fmla="*/ 1407960 h 1737497"/>
                  <a:gd name="connsiteX4-177" fmla="*/ 105214 w 1634490"/>
                  <a:gd name="connsiteY4-178" fmla="*/ 1116658 h 1737497"/>
                  <a:gd name="connsiteX5-179" fmla="*/ 473563 w 1634490"/>
                  <a:gd name="connsiteY5-180" fmla="*/ 0 h 1737497"/>
                  <a:gd name="connsiteX6-181" fmla="*/ 1038225 w 1634490"/>
                  <a:gd name="connsiteY6-182" fmla="*/ 0 h 1737497"/>
                  <a:gd name="connsiteX7-183" fmla="*/ 1038225 w 1634490"/>
                  <a:gd name="connsiteY7-184" fmla="*/ 1116658 h 1737497"/>
                  <a:gd name="connsiteX8-185" fmla="*/ 1159601 w 1634490"/>
                  <a:gd name="connsiteY8-186" fmla="*/ 1116658 h 1737497"/>
                  <a:gd name="connsiteX9-187" fmla="*/ 1159601 w 1634490"/>
                  <a:gd name="connsiteY9-188" fmla="*/ 1407960 h 1737497"/>
                  <a:gd name="connsiteX10-189" fmla="*/ 1038225 w 1634490"/>
                  <a:gd name="connsiteY10-190" fmla="*/ 1407960 h 1737497"/>
                  <a:gd name="connsiteX11-191" fmla="*/ 1039348 w 1634490"/>
                  <a:gd name="connsiteY11-192" fmla="*/ 1706397 h 1737497"/>
                  <a:gd name="connsiteX12-193" fmla="*/ 1634490 w 1634490"/>
                  <a:gd name="connsiteY12-194" fmla="*/ 1719238 h 1737497"/>
                  <a:gd name="connsiteX0-195" fmla="*/ 0 w 1820227"/>
                  <a:gd name="connsiteY0-196" fmla="*/ 1708761 h 1736418"/>
                  <a:gd name="connsiteX1-197" fmla="*/ 611827 w 1820227"/>
                  <a:gd name="connsiteY1-198" fmla="*/ 1708761 h 1736418"/>
                  <a:gd name="connsiteX2-199" fmla="*/ 611827 w 1820227"/>
                  <a:gd name="connsiteY2-200" fmla="*/ 1407960 h 1736418"/>
                  <a:gd name="connsiteX3-201" fmla="*/ 105214 w 1820227"/>
                  <a:gd name="connsiteY3-202" fmla="*/ 1407960 h 1736418"/>
                  <a:gd name="connsiteX4-203" fmla="*/ 105214 w 1820227"/>
                  <a:gd name="connsiteY4-204" fmla="*/ 1116658 h 1736418"/>
                  <a:gd name="connsiteX5-205" fmla="*/ 473563 w 1820227"/>
                  <a:gd name="connsiteY5-206" fmla="*/ 0 h 1736418"/>
                  <a:gd name="connsiteX6-207" fmla="*/ 1038225 w 1820227"/>
                  <a:gd name="connsiteY6-208" fmla="*/ 0 h 1736418"/>
                  <a:gd name="connsiteX7-209" fmla="*/ 1038225 w 1820227"/>
                  <a:gd name="connsiteY7-210" fmla="*/ 1116658 h 1736418"/>
                  <a:gd name="connsiteX8-211" fmla="*/ 1159601 w 1820227"/>
                  <a:gd name="connsiteY8-212" fmla="*/ 1116658 h 1736418"/>
                  <a:gd name="connsiteX9-213" fmla="*/ 1159601 w 1820227"/>
                  <a:gd name="connsiteY9-214" fmla="*/ 1407960 h 1736418"/>
                  <a:gd name="connsiteX10-215" fmla="*/ 1038225 w 1820227"/>
                  <a:gd name="connsiteY10-216" fmla="*/ 1407960 h 1736418"/>
                  <a:gd name="connsiteX11-217" fmla="*/ 1039348 w 1820227"/>
                  <a:gd name="connsiteY11-218" fmla="*/ 1706397 h 1736418"/>
                  <a:gd name="connsiteX12-219" fmla="*/ 1820227 w 1820227"/>
                  <a:gd name="connsiteY12-220" fmla="*/ 1714476 h 1736418"/>
                  <a:gd name="connsiteX0-221" fmla="*/ 0 w 1910715"/>
                  <a:gd name="connsiteY0-222" fmla="*/ 1708761 h 1736418"/>
                  <a:gd name="connsiteX1-223" fmla="*/ 611827 w 1910715"/>
                  <a:gd name="connsiteY1-224" fmla="*/ 1708761 h 1736418"/>
                  <a:gd name="connsiteX2-225" fmla="*/ 611827 w 1910715"/>
                  <a:gd name="connsiteY2-226" fmla="*/ 1407960 h 1736418"/>
                  <a:gd name="connsiteX3-227" fmla="*/ 105214 w 1910715"/>
                  <a:gd name="connsiteY3-228" fmla="*/ 1407960 h 1736418"/>
                  <a:gd name="connsiteX4-229" fmla="*/ 105214 w 1910715"/>
                  <a:gd name="connsiteY4-230" fmla="*/ 1116658 h 1736418"/>
                  <a:gd name="connsiteX5-231" fmla="*/ 473563 w 1910715"/>
                  <a:gd name="connsiteY5-232" fmla="*/ 0 h 1736418"/>
                  <a:gd name="connsiteX6-233" fmla="*/ 1038225 w 1910715"/>
                  <a:gd name="connsiteY6-234" fmla="*/ 0 h 1736418"/>
                  <a:gd name="connsiteX7-235" fmla="*/ 1038225 w 1910715"/>
                  <a:gd name="connsiteY7-236" fmla="*/ 1116658 h 1736418"/>
                  <a:gd name="connsiteX8-237" fmla="*/ 1159601 w 1910715"/>
                  <a:gd name="connsiteY8-238" fmla="*/ 1116658 h 1736418"/>
                  <a:gd name="connsiteX9-239" fmla="*/ 1159601 w 1910715"/>
                  <a:gd name="connsiteY9-240" fmla="*/ 1407960 h 1736418"/>
                  <a:gd name="connsiteX10-241" fmla="*/ 1038225 w 1910715"/>
                  <a:gd name="connsiteY10-242" fmla="*/ 1407960 h 1736418"/>
                  <a:gd name="connsiteX11-243" fmla="*/ 1039348 w 1910715"/>
                  <a:gd name="connsiteY11-244" fmla="*/ 1706397 h 1736418"/>
                  <a:gd name="connsiteX12-245" fmla="*/ 1910715 w 1910715"/>
                  <a:gd name="connsiteY12-246" fmla="*/ 1714476 h 1736418"/>
                  <a:gd name="connsiteX0-247" fmla="*/ 0 w 1910715"/>
                  <a:gd name="connsiteY0-248" fmla="*/ 1708761 h 1736418"/>
                  <a:gd name="connsiteX1-249" fmla="*/ 611827 w 1910715"/>
                  <a:gd name="connsiteY1-250" fmla="*/ 1708761 h 1736418"/>
                  <a:gd name="connsiteX2-251" fmla="*/ 611827 w 1910715"/>
                  <a:gd name="connsiteY2-252" fmla="*/ 1407960 h 1736418"/>
                  <a:gd name="connsiteX3-253" fmla="*/ 105214 w 1910715"/>
                  <a:gd name="connsiteY3-254" fmla="*/ 1407960 h 1736418"/>
                  <a:gd name="connsiteX4-255" fmla="*/ 105214 w 1910715"/>
                  <a:gd name="connsiteY4-256" fmla="*/ 1116658 h 1736418"/>
                  <a:gd name="connsiteX5-257" fmla="*/ 473563 w 1910715"/>
                  <a:gd name="connsiteY5-258" fmla="*/ 0 h 1736418"/>
                  <a:gd name="connsiteX6-259" fmla="*/ 1038225 w 1910715"/>
                  <a:gd name="connsiteY6-260" fmla="*/ 0 h 1736418"/>
                  <a:gd name="connsiteX7-261" fmla="*/ 1038225 w 1910715"/>
                  <a:gd name="connsiteY7-262" fmla="*/ 1116658 h 1736418"/>
                  <a:gd name="connsiteX8-263" fmla="*/ 1159601 w 1910715"/>
                  <a:gd name="connsiteY8-264" fmla="*/ 1116658 h 1736418"/>
                  <a:gd name="connsiteX9-265" fmla="*/ 1159601 w 1910715"/>
                  <a:gd name="connsiteY9-266" fmla="*/ 1407960 h 1736418"/>
                  <a:gd name="connsiteX10-267" fmla="*/ 1038225 w 1910715"/>
                  <a:gd name="connsiteY10-268" fmla="*/ 1407960 h 1736418"/>
                  <a:gd name="connsiteX11-269" fmla="*/ 1039348 w 1910715"/>
                  <a:gd name="connsiteY11-270" fmla="*/ 1706397 h 1736418"/>
                  <a:gd name="connsiteX12-271" fmla="*/ 1910715 w 1910715"/>
                  <a:gd name="connsiteY12-272" fmla="*/ 1714476 h 1736418"/>
                  <a:gd name="connsiteX0-273" fmla="*/ 0 w 1910715"/>
                  <a:gd name="connsiteY0-274" fmla="*/ 1708761 h 1742778"/>
                  <a:gd name="connsiteX1-275" fmla="*/ 611827 w 1910715"/>
                  <a:gd name="connsiteY1-276" fmla="*/ 1708761 h 1742778"/>
                  <a:gd name="connsiteX2-277" fmla="*/ 611827 w 1910715"/>
                  <a:gd name="connsiteY2-278" fmla="*/ 1407960 h 1742778"/>
                  <a:gd name="connsiteX3-279" fmla="*/ 105214 w 1910715"/>
                  <a:gd name="connsiteY3-280" fmla="*/ 1407960 h 1742778"/>
                  <a:gd name="connsiteX4-281" fmla="*/ 105214 w 1910715"/>
                  <a:gd name="connsiteY4-282" fmla="*/ 1116658 h 1742778"/>
                  <a:gd name="connsiteX5-283" fmla="*/ 473563 w 1910715"/>
                  <a:gd name="connsiteY5-284" fmla="*/ 0 h 1742778"/>
                  <a:gd name="connsiteX6-285" fmla="*/ 1038225 w 1910715"/>
                  <a:gd name="connsiteY6-286" fmla="*/ 0 h 1742778"/>
                  <a:gd name="connsiteX7-287" fmla="*/ 1038225 w 1910715"/>
                  <a:gd name="connsiteY7-288" fmla="*/ 1116658 h 1742778"/>
                  <a:gd name="connsiteX8-289" fmla="*/ 1159601 w 1910715"/>
                  <a:gd name="connsiteY8-290" fmla="*/ 1116658 h 1742778"/>
                  <a:gd name="connsiteX9-291" fmla="*/ 1159601 w 1910715"/>
                  <a:gd name="connsiteY9-292" fmla="*/ 1407960 h 1742778"/>
                  <a:gd name="connsiteX10-293" fmla="*/ 1038225 w 1910715"/>
                  <a:gd name="connsiteY10-294" fmla="*/ 1407960 h 1742778"/>
                  <a:gd name="connsiteX11-295" fmla="*/ 1039348 w 1910715"/>
                  <a:gd name="connsiteY11-296" fmla="*/ 1706397 h 1742778"/>
                  <a:gd name="connsiteX12-297" fmla="*/ 1910715 w 1910715"/>
                  <a:gd name="connsiteY12-298" fmla="*/ 1714476 h 1742778"/>
                  <a:gd name="connsiteX0-299" fmla="*/ 0 w 1910715"/>
                  <a:gd name="connsiteY0-300" fmla="*/ 1708761 h 1714959"/>
                  <a:gd name="connsiteX1-301" fmla="*/ 611827 w 1910715"/>
                  <a:gd name="connsiteY1-302" fmla="*/ 1708761 h 1714959"/>
                  <a:gd name="connsiteX2-303" fmla="*/ 611827 w 1910715"/>
                  <a:gd name="connsiteY2-304" fmla="*/ 1407960 h 1714959"/>
                  <a:gd name="connsiteX3-305" fmla="*/ 105214 w 1910715"/>
                  <a:gd name="connsiteY3-306" fmla="*/ 1407960 h 1714959"/>
                  <a:gd name="connsiteX4-307" fmla="*/ 105214 w 1910715"/>
                  <a:gd name="connsiteY4-308" fmla="*/ 1116658 h 1714959"/>
                  <a:gd name="connsiteX5-309" fmla="*/ 473563 w 1910715"/>
                  <a:gd name="connsiteY5-310" fmla="*/ 0 h 1714959"/>
                  <a:gd name="connsiteX6-311" fmla="*/ 1038225 w 1910715"/>
                  <a:gd name="connsiteY6-312" fmla="*/ 0 h 1714959"/>
                  <a:gd name="connsiteX7-313" fmla="*/ 1038225 w 1910715"/>
                  <a:gd name="connsiteY7-314" fmla="*/ 1116658 h 1714959"/>
                  <a:gd name="connsiteX8-315" fmla="*/ 1159601 w 1910715"/>
                  <a:gd name="connsiteY8-316" fmla="*/ 1116658 h 1714959"/>
                  <a:gd name="connsiteX9-317" fmla="*/ 1159601 w 1910715"/>
                  <a:gd name="connsiteY9-318" fmla="*/ 1407960 h 1714959"/>
                  <a:gd name="connsiteX10-319" fmla="*/ 1038225 w 1910715"/>
                  <a:gd name="connsiteY10-320" fmla="*/ 1407960 h 1714959"/>
                  <a:gd name="connsiteX11-321" fmla="*/ 1039348 w 1910715"/>
                  <a:gd name="connsiteY11-322" fmla="*/ 1706397 h 1714959"/>
                  <a:gd name="connsiteX12-323" fmla="*/ 1910715 w 1910715"/>
                  <a:gd name="connsiteY12-324" fmla="*/ 1714476 h 1714959"/>
                  <a:gd name="connsiteX0-325" fmla="*/ 0 w 1917065"/>
                  <a:gd name="connsiteY0-326" fmla="*/ 1708761 h 1708761"/>
                  <a:gd name="connsiteX1-327" fmla="*/ 611827 w 1917065"/>
                  <a:gd name="connsiteY1-328" fmla="*/ 1708761 h 1708761"/>
                  <a:gd name="connsiteX2-329" fmla="*/ 611827 w 1917065"/>
                  <a:gd name="connsiteY2-330" fmla="*/ 1407960 h 1708761"/>
                  <a:gd name="connsiteX3-331" fmla="*/ 105214 w 1917065"/>
                  <a:gd name="connsiteY3-332" fmla="*/ 1407960 h 1708761"/>
                  <a:gd name="connsiteX4-333" fmla="*/ 105214 w 1917065"/>
                  <a:gd name="connsiteY4-334" fmla="*/ 1116658 h 1708761"/>
                  <a:gd name="connsiteX5-335" fmla="*/ 473563 w 1917065"/>
                  <a:gd name="connsiteY5-336" fmla="*/ 0 h 1708761"/>
                  <a:gd name="connsiteX6-337" fmla="*/ 1038225 w 1917065"/>
                  <a:gd name="connsiteY6-338" fmla="*/ 0 h 1708761"/>
                  <a:gd name="connsiteX7-339" fmla="*/ 1038225 w 1917065"/>
                  <a:gd name="connsiteY7-340" fmla="*/ 1116658 h 1708761"/>
                  <a:gd name="connsiteX8-341" fmla="*/ 1159601 w 1917065"/>
                  <a:gd name="connsiteY8-342" fmla="*/ 1116658 h 1708761"/>
                  <a:gd name="connsiteX9-343" fmla="*/ 1159601 w 1917065"/>
                  <a:gd name="connsiteY9-344" fmla="*/ 1407960 h 1708761"/>
                  <a:gd name="connsiteX10-345" fmla="*/ 1038225 w 1917065"/>
                  <a:gd name="connsiteY10-346" fmla="*/ 1407960 h 1708761"/>
                  <a:gd name="connsiteX11-347" fmla="*/ 1039348 w 1917065"/>
                  <a:gd name="connsiteY11-348" fmla="*/ 1706397 h 1708761"/>
                  <a:gd name="connsiteX12-349" fmla="*/ 1917065 w 1917065"/>
                  <a:gd name="connsiteY12-350" fmla="*/ 1701776 h 1708761"/>
                  <a:gd name="connsiteX0-351" fmla="*/ 0 w 1917065"/>
                  <a:gd name="connsiteY0-352" fmla="*/ 1708761 h 1708761"/>
                  <a:gd name="connsiteX1-353" fmla="*/ 611827 w 1917065"/>
                  <a:gd name="connsiteY1-354" fmla="*/ 1708761 h 1708761"/>
                  <a:gd name="connsiteX2-355" fmla="*/ 611827 w 1917065"/>
                  <a:gd name="connsiteY2-356" fmla="*/ 1407960 h 1708761"/>
                  <a:gd name="connsiteX3-357" fmla="*/ 105214 w 1917065"/>
                  <a:gd name="connsiteY3-358" fmla="*/ 1407960 h 1708761"/>
                  <a:gd name="connsiteX4-359" fmla="*/ 105214 w 1917065"/>
                  <a:gd name="connsiteY4-360" fmla="*/ 1116658 h 1708761"/>
                  <a:gd name="connsiteX5-361" fmla="*/ 473563 w 1917065"/>
                  <a:gd name="connsiteY5-362" fmla="*/ 0 h 1708761"/>
                  <a:gd name="connsiteX6-363" fmla="*/ 1038225 w 1917065"/>
                  <a:gd name="connsiteY6-364" fmla="*/ 0 h 1708761"/>
                  <a:gd name="connsiteX7-365" fmla="*/ 1038225 w 1917065"/>
                  <a:gd name="connsiteY7-366" fmla="*/ 1116658 h 1708761"/>
                  <a:gd name="connsiteX8-367" fmla="*/ 1159601 w 1917065"/>
                  <a:gd name="connsiteY8-368" fmla="*/ 1116658 h 1708761"/>
                  <a:gd name="connsiteX9-369" fmla="*/ 1159601 w 1917065"/>
                  <a:gd name="connsiteY9-370" fmla="*/ 1407960 h 1708761"/>
                  <a:gd name="connsiteX10-371" fmla="*/ 1038225 w 1917065"/>
                  <a:gd name="connsiteY10-372" fmla="*/ 1407960 h 1708761"/>
                  <a:gd name="connsiteX11-373" fmla="*/ 1039348 w 1917065"/>
                  <a:gd name="connsiteY11-374" fmla="*/ 1706397 h 1708761"/>
                  <a:gd name="connsiteX12-375" fmla="*/ 1917065 w 1917065"/>
                  <a:gd name="connsiteY12-376" fmla="*/ 1701776 h 1708761"/>
                  <a:gd name="connsiteX0-377" fmla="*/ 0 w 1917065"/>
                  <a:gd name="connsiteY0-378" fmla="*/ 1708761 h 1708761"/>
                  <a:gd name="connsiteX1-379" fmla="*/ 611827 w 1917065"/>
                  <a:gd name="connsiteY1-380" fmla="*/ 1708761 h 1708761"/>
                  <a:gd name="connsiteX2-381" fmla="*/ 611827 w 1917065"/>
                  <a:gd name="connsiteY2-382" fmla="*/ 1407960 h 1708761"/>
                  <a:gd name="connsiteX3-383" fmla="*/ 105214 w 1917065"/>
                  <a:gd name="connsiteY3-384" fmla="*/ 1407960 h 1708761"/>
                  <a:gd name="connsiteX4-385" fmla="*/ 105214 w 1917065"/>
                  <a:gd name="connsiteY4-386" fmla="*/ 1116658 h 1708761"/>
                  <a:gd name="connsiteX5-387" fmla="*/ 473563 w 1917065"/>
                  <a:gd name="connsiteY5-388" fmla="*/ 0 h 1708761"/>
                  <a:gd name="connsiteX6-389" fmla="*/ 1038225 w 1917065"/>
                  <a:gd name="connsiteY6-390" fmla="*/ 0 h 1708761"/>
                  <a:gd name="connsiteX7-391" fmla="*/ 1038225 w 1917065"/>
                  <a:gd name="connsiteY7-392" fmla="*/ 1116658 h 1708761"/>
                  <a:gd name="connsiteX8-393" fmla="*/ 1159601 w 1917065"/>
                  <a:gd name="connsiteY8-394" fmla="*/ 1116658 h 1708761"/>
                  <a:gd name="connsiteX9-395" fmla="*/ 1159601 w 1917065"/>
                  <a:gd name="connsiteY9-396" fmla="*/ 1407960 h 1708761"/>
                  <a:gd name="connsiteX10-397" fmla="*/ 1038225 w 1917065"/>
                  <a:gd name="connsiteY10-398" fmla="*/ 1407960 h 1708761"/>
                  <a:gd name="connsiteX11-399" fmla="*/ 1039348 w 1917065"/>
                  <a:gd name="connsiteY11-400" fmla="*/ 1706397 h 1708761"/>
                  <a:gd name="connsiteX12-401" fmla="*/ 1917065 w 1917065"/>
                  <a:gd name="connsiteY12-402" fmla="*/ 1701776 h 1708761"/>
                  <a:gd name="connsiteX0-403" fmla="*/ 0 w 1913890"/>
                  <a:gd name="connsiteY0-404" fmla="*/ 1708761 h 1708761"/>
                  <a:gd name="connsiteX1-405" fmla="*/ 611827 w 1913890"/>
                  <a:gd name="connsiteY1-406" fmla="*/ 1708761 h 1708761"/>
                  <a:gd name="connsiteX2-407" fmla="*/ 611827 w 1913890"/>
                  <a:gd name="connsiteY2-408" fmla="*/ 1407960 h 1708761"/>
                  <a:gd name="connsiteX3-409" fmla="*/ 105214 w 1913890"/>
                  <a:gd name="connsiteY3-410" fmla="*/ 1407960 h 1708761"/>
                  <a:gd name="connsiteX4-411" fmla="*/ 105214 w 1913890"/>
                  <a:gd name="connsiteY4-412" fmla="*/ 1116658 h 1708761"/>
                  <a:gd name="connsiteX5-413" fmla="*/ 473563 w 1913890"/>
                  <a:gd name="connsiteY5-414" fmla="*/ 0 h 1708761"/>
                  <a:gd name="connsiteX6-415" fmla="*/ 1038225 w 1913890"/>
                  <a:gd name="connsiteY6-416" fmla="*/ 0 h 1708761"/>
                  <a:gd name="connsiteX7-417" fmla="*/ 1038225 w 1913890"/>
                  <a:gd name="connsiteY7-418" fmla="*/ 1116658 h 1708761"/>
                  <a:gd name="connsiteX8-419" fmla="*/ 1159601 w 1913890"/>
                  <a:gd name="connsiteY8-420" fmla="*/ 1116658 h 1708761"/>
                  <a:gd name="connsiteX9-421" fmla="*/ 1159601 w 1913890"/>
                  <a:gd name="connsiteY9-422" fmla="*/ 1407960 h 1708761"/>
                  <a:gd name="connsiteX10-423" fmla="*/ 1038225 w 1913890"/>
                  <a:gd name="connsiteY10-424" fmla="*/ 1407960 h 1708761"/>
                  <a:gd name="connsiteX11-425" fmla="*/ 1039348 w 1913890"/>
                  <a:gd name="connsiteY11-426" fmla="*/ 1706397 h 1708761"/>
                  <a:gd name="connsiteX12-427" fmla="*/ 1913890 w 1913890"/>
                  <a:gd name="connsiteY12-428" fmla="*/ 1704951 h 1708761"/>
                  <a:gd name="connsiteX0-429" fmla="*/ 0 w 1913890"/>
                  <a:gd name="connsiteY0-430" fmla="*/ 1708761 h 1708761"/>
                  <a:gd name="connsiteX1-431" fmla="*/ 611827 w 1913890"/>
                  <a:gd name="connsiteY1-432" fmla="*/ 1708761 h 1708761"/>
                  <a:gd name="connsiteX2-433" fmla="*/ 611827 w 1913890"/>
                  <a:gd name="connsiteY2-434" fmla="*/ 1407960 h 1708761"/>
                  <a:gd name="connsiteX3-435" fmla="*/ 105214 w 1913890"/>
                  <a:gd name="connsiteY3-436" fmla="*/ 1407960 h 1708761"/>
                  <a:gd name="connsiteX4-437" fmla="*/ 105214 w 1913890"/>
                  <a:gd name="connsiteY4-438" fmla="*/ 1116658 h 1708761"/>
                  <a:gd name="connsiteX5-439" fmla="*/ 473563 w 1913890"/>
                  <a:gd name="connsiteY5-440" fmla="*/ 0 h 1708761"/>
                  <a:gd name="connsiteX6-441" fmla="*/ 1038225 w 1913890"/>
                  <a:gd name="connsiteY6-442" fmla="*/ 0 h 1708761"/>
                  <a:gd name="connsiteX7-443" fmla="*/ 1038225 w 1913890"/>
                  <a:gd name="connsiteY7-444" fmla="*/ 1116658 h 1708761"/>
                  <a:gd name="connsiteX8-445" fmla="*/ 1159601 w 1913890"/>
                  <a:gd name="connsiteY8-446" fmla="*/ 1116658 h 1708761"/>
                  <a:gd name="connsiteX9-447" fmla="*/ 1159601 w 1913890"/>
                  <a:gd name="connsiteY9-448" fmla="*/ 1407960 h 1708761"/>
                  <a:gd name="connsiteX10-449" fmla="*/ 1038225 w 1913890"/>
                  <a:gd name="connsiteY10-450" fmla="*/ 1407960 h 1708761"/>
                  <a:gd name="connsiteX11-451" fmla="*/ 1039348 w 1913890"/>
                  <a:gd name="connsiteY11-452" fmla="*/ 1706397 h 1708761"/>
                  <a:gd name="connsiteX12-453" fmla="*/ 1913890 w 1913890"/>
                  <a:gd name="connsiteY12-454" fmla="*/ 1704951 h 1708761"/>
                  <a:gd name="connsiteX0-455" fmla="*/ 0 w 1913890"/>
                  <a:gd name="connsiteY0-456" fmla="*/ 1708761 h 1708761"/>
                  <a:gd name="connsiteX1-457" fmla="*/ 611827 w 1913890"/>
                  <a:gd name="connsiteY1-458" fmla="*/ 1708761 h 1708761"/>
                  <a:gd name="connsiteX2-459" fmla="*/ 611827 w 1913890"/>
                  <a:gd name="connsiteY2-460" fmla="*/ 1407960 h 1708761"/>
                  <a:gd name="connsiteX3-461" fmla="*/ 105214 w 1913890"/>
                  <a:gd name="connsiteY3-462" fmla="*/ 1407960 h 1708761"/>
                  <a:gd name="connsiteX4-463" fmla="*/ 105214 w 1913890"/>
                  <a:gd name="connsiteY4-464" fmla="*/ 1116658 h 1708761"/>
                  <a:gd name="connsiteX5-465" fmla="*/ 473563 w 1913890"/>
                  <a:gd name="connsiteY5-466" fmla="*/ 0 h 1708761"/>
                  <a:gd name="connsiteX6-467" fmla="*/ 1038225 w 1913890"/>
                  <a:gd name="connsiteY6-468" fmla="*/ 0 h 1708761"/>
                  <a:gd name="connsiteX7-469" fmla="*/ 1038225 w 1913890"/>
                  <a:gd name="connsiteY7-470" fmla="*/ 1116658 h 1708761"/>
                  <a:gd name="connsiteX8-471" fmla="*/ 1159601 w 1913890"/>
                  <a:gd name="connsiteY8-472" fmla="*/ 1116658 h 1708761"/>
                  <a:gd name="connsiteX9-473" fmla="*/ 1159601 w 1913890"/>
                  <a:gd name="connsiteY9-474" fmla="*/ 1407960 h 1708761"/>
                  <a:gd name="connsiteX10-475" fmla="*/ 1038225 w 1913890"/>
                  <a:gd name="connsiteY10-476" fmla="*/ 1407960 h 1708761"/>
                  <a:gd name="connsiteX11-477" fmla="*/ 1039348 w 1913890"/>
                  <a:gd name="connsiteY11-478" fmla="*/ 1706397 h 1708761"/>
                  <a:gd name="connsiteX12-479" fmla="*/ 1913890 w 1913890"/>
                  <a:gd name="connsiteY12-480" fmla="*/ 1704951 h 1708761"/>
                  <a:gd name="connsiteX0-481" fmla="*/ 0 w 1913890"/>
                  <a:gd name="connsiteY0-482" fmla="*/ 1708761 h 1708761"/>
                  <a:gd name="connsiteX1-483" fmla="*/ 611827 w 1913890"/>
                  <a:gd name="connsiteY1-484" fmla="*/ 1708761 h 1708761"/>
                  <a:gd name="connsiteX2-485" fmla="*/ 611827 w 1913890"/>
                  <a:gd name="connsiteY2-486" fmla="*/ 1407960 h 1708761"/>
                  <a:gd name="connsiteX3-487" fmla="*/ 105214 w 1913890"/>
                  <a:gd name="connsiteY3-488" fmla="*/ 1407960 h 1708761"/>
                  <a:gd name="connsiteX4-489" fmla="*/ 105214 w 1913890"/>
                  <a:gd name="connsiteY4-490" fmla="*/ 1116658 h 1708761"/>
                  <a:gd name="connsiteX5-491" fmla="*/ 473563 w 1913890"/>
                  <a:gd name="connsiteY5-492" fmla="*/ 0 h 1708761"/>
                  <a:gd name="connsiteX6-493" fmla="*/ 1038225 w 1913890"/>
                  <a:gd name="connsiteY6-494" fmla="*/ 0 h 1708761"/>
                  <a:gd name="connsiteX7-495" fmla="*/ 1038225 w 1913890"/>
                  <a:gd name="connsiteY7-496" fmla="*/ 1116658 h 1708761"/>
                  <a:gd name="connsiteX8-497" fmla="*/ 1159601 w 1913890"/>
                  <a:gd name="connsiteY8-498" fmla="*/ 1116658 h 1708761"/>
                  <a:gd name="connsiteX9-499" fmla="*/ 1159601 w 1913890"/>
                  <a:gd name="connsiteY9-500" fmla="*/ 1407960 h 1708761"/>
                  <a:gd name="connsiteX10-501" fmla="*/ 1038225 w 1913890"/>
                  <a:gd name="connsiteY10-502" fmla="*/ 1407960 h 1708761"/>
                  <a:gd name="connsiteX11-503" fmla="*/ 1039348 w 1913890"/>
                  <a:gd name="connsiteY11-504" fmla="*/ 1706397 h 1708761"/>
                  <a:gd name="connsiteX12-505" fmla="*/ 1913890 w 1913890"/>
                  <a:gd name="connsiteY12-506" fmla="*/ 1704951 h 1708761"/>
                  <a:gd name="connsiteX0-507" fmla="*/ 0 w 1913890"/>
                  <a:gd name="connsiteY0-508" fmla="*/ 1708761 h 1709572"/>
                  <a:gd name="connsiteX1-509" fmla="*/ 611827 w 1913890"/>
                  <a:gd name="connsiteY1-510" fmla="*/ 1708761 h 1709572"/>
                  <a:gd name="connsiteX2-511" fmla="*/ 611827 w 1913890"/>
                  <a:gd name="connsiteY2-512" fmla="*/ 1407960 h 1709572"/>
                  <a:gd name="connsiteX3-513" fmla="*/ 105214 w 1913890"/>
                  <a:gd name="connsiteY3-514" fmla="*/ 1407960 h 1709572"/>
                  <a:gd name="connsiteX4-515" fmla="*/ 105214 w 1913890"/>
                  <a:gd name="connsiteY4-516" fmla="*/ 1116658 h 1709572"/>
                  <a:gd name="connsiteX5-517" fmla="*/ 473563 w 1913890"/>
                  <a:gd name="connsiteY5-518" fmla="*/ 0 h 1709572"/>
                  <a:gd name="connsiteX6-519" fmla="*/ 1038225 w 1913890"/>
                  <a:gd name="connsiteY6-520" fmla="*/ 0 h 1709572"/>
                  <a:gd name="connsiteX7-521" fmla="*/ 1038225 w 1913890"/>
                  <a:gd name="connsiteY7-522" fmla="*/ 1116658 h 1709572"/>
                  <a:gd name="connsiteX8-523" fmla="*/ 1159601 w 1913890"/>
                  <a:gd name="connsiteY8-524" fmla="*/ 1116658 h 1709572"/>
                  <a:gd name="connsiteX9-525" fmla="*/ 1159601 w 1913890"/>
                  <a:gd name="connsiteY9-526" fmla="*/ 1407960 h 1709572"/>
                  <a:gd name="connsiteX10-527" fmla="*/ 1038225 w 1913890"/>
                  <a:gd name="connsiteY10-528" fmla="*/ 1407960 h 1709572"/>
                  <a:gd name="connsiteX11-529" fmla="*/ 1036173 w 1913890"/>
                  <a:gd name="connsiteY11-530" fmla="*/ 1709572 h 1709572"/>
                  <a:gd name="connsiteX12-531" fmla="*/ 1913890 w 1913890"/>
                  <a:gd name="connsiteY12-532" fmla="*/ 1704951 h 1709572"/>
                  <a:gd name="connsiteX0-533" fmla="*/ 0 w 1913890"/>
                  <a:gd name="connsiteY0-534" fmla="*/ 1708761 h 1709572"/>
                  <a:gd name="connsiteX1-535" fmla="*/ 611827 w 1913890"/>
                  <a:gd name="connsiteY1-536" fmla="*/ 1708761 h 1709572"/>
                  <a:gd name="connsiteX2-537" fmla="*/ 611827 w 1913890"/>
                  <a:gd name="connsiteY2-538" fmla="*/ 1407960 h 1709572"/>
                  <a:gd name="connsiteX3-539" fmla="*/ 105214 w 1913890"/>
                  <a:gd name="connsiteY3-540" fmla="*/ 1407960 h 1709572"/>
                  <a:gd name="connsiteX4-541" fmla="*/ 105214 w 1913890"/>
                  <a:gd name="connsiteY4-542" fmla="*/ 1116658 h 1709572"/>
                  <a:gd name="connsiteX5-543" fmla="*/ 473563 w 1913890"/>
                  <a:gd name="connsiteY5-544" fmla="*/ 0 h 1709572"/>
                  <a:gd name="connsiteX6-545" fmla="*/ 1038225 w 1913890"/>
                  <a:gd name="connsiteY6-546" fmla="*/ 0 h 1709572"/>
                  <a:gd name="connsiteX7-547" fmla="*/ 1038225 w 1913890"/>
                  <a:gd name="connsiteY7-548" fmla="*/ 1116658 h 1709572"/>
                  <a:gd name="connsiteX8-549" fmla="*/ 1159601 w 1913890"/>
                  <a:gd name="connsiteY8-550" fmla="*/ 1116658 h 1709572"/>
                  <a:gd name="connsiteX9-551" fmla="*/ 1159601 w 1913890"/>
                  <a:gd name="connsiteY9-552" fmla="*/ 1407960 h 1709572"/>
                  <a:gd name="connsiteX10-553" fmla="*/ 1038225 w 1913890"/>
                  <a:gd name="connsiteY10-554" fmla="*/ 1407960 h 1709572"/>
                  <a:gd name="connsiteX11-555" fmla="*/ 1036173 w 1913890"/>
                  <a:gd name="connsiteY11-556" fmla="*/ 1709572 h 1709572"/>
                  <a:gd name="connsiteX12-557" fmla="*/ 1913890 w 1913890"/>
                  <a:gd name="connsiteY12-558" fmla="*/ 1704951 h 1709572"/>
                  <a:gd name="connsiteX0-559" fmla="*/ 0 w 4047490"/>
                  <a:gd name="connsiteY0-560" fmla="*/ 1708761 h 1709572"/>
                  <a:gd name="connsiteX1-561" fmla="*/ 2745427 w 4047490"/>
                  <a:gd name="connsiteY1-562" fmla="*/ 1708761 h 1709572"/>
                  <a:gd name="connsiteX2-563" fmla="*/ 2745427 w 4047490"/>
                  <a:gd name="connsiteY2-564" fmla="*/ 1407960 h 1709572"/>
                  <a:gd name="connsiteX3-565" fmla="*/ 2238814 w 4047490"/>
                  <a:gd name="connsiteY3-566" fmla="*/ 1407960 h 1709572"/>
                  <a:gd name="connsiteX4-567" fmla="*/ 2238814 w 4047490"/>
                  <a:gd name="connsiteY4-568" fmla="*/ 1116658 h 1709572"/>
                  <a:gd name="connsiteX5-569" fmla="*/ 2607163 w 4047490"/>
                  <a:gd name="connsiteY5-570" fmla="*/ 0 h 1709572"/>
                  <a:gd name="connsiteX6-571" fmla="*/ 3171825 w 4047490"/>
                  <a:gd name="connsiteY6-572" fmla="*/ 0 h 1709572"/>
                  <a:gd name="connsiteX7-573" fmla="*/ 3171825 w 4047490"/>
                  <a:gd name="connsiteY7-574" fmla="*/ 1116658 h 1709572"/>
                  <a:gd name="connsiteX8-575" fmla="*/ 3293201 w 4047490"/>
                  <a:gd name="connsiteY8-576" fmla="*/ 1116658 h 1709572"/>
                  <a:gd name="connsiteX9-577" fmla="*/ 3293201 w 4047490"/>
                  <a:gd name="connsiteY9-578" fmla="*/ 1407960 h 1709572"/>
                  <a:gd name="connsiteX10-579" fmla="*/ 3171825 w 4047490"/>
                  <a:gd name="connsiteY10-580" fmla="*/ 1407960 h 1709572"/>
                  <a:gd name="connsiteX11-581" fmla="*/ 3169773 w 4047490"/>
                  <a:gd name="connsiteY11-582" fmla="*/ 1709572 h 1709572"/>
                  <a:gd name="connsiteX12-583" fmla="*/ 4047490 w 4047490"/>
                  <a:gd name="connsiteY12-584" fmla="*/ 1704951 h 1709572"/>
                  <a:gd name="connsiteX0-585" fmla="*/ 0 w 4136390"/>
                  <a:gd name="connsiteY0-586" fmla="*/ 1708761 h 1709572"/>
                  <a:gd name="connsiteX1-587" fmla="*/ 2834327 w 4136390"/>
                  <a:gd name="connsiteY1-588" fmla="*/ 1708761 h 1709572"/>
                  <a:gd name="connsiteX2-589" fmla="*/ 2834327 w 4136390"/>
                  <a:gd name="connsiteY2-590" fmla="*/ 1407960 h 1709572"/>
                  <a:gd name="connsiteX3-591" fmla="*/ 2327714 w 4136390"/>
                  <a:gd name="connsiteY3-592" fmla="*/ 1407960 h 1709572"/>
                  <a:gd name="connsiteX4-593" fmla="*/ 2327714 w 4136390"/>
                  <a:gd name="connsiteY4-594" fmla="*/ 1116658 h 1709572"/>
                  <a:gd name="connsiteX5-595" fmla="*/ 2696063 w 4136390"/>
                  <a:gd name="connsiteY5-596" fmla="*/ 0 h 1709572"/>
                  <a:gd name="connsiteX6-597" fmla="*/ 3260725 w 4136390"/>
                  <a:gd name="connsiteY6-598" fmla="*/ 0 h 1709572"/>
                  <a:gd name="connsiteX7-599" fmla="*/ 3260725 w 4136390"/>
                  <a:gd name="connsiteY7-600" fmla="*/ 1116658 h 1709572"/>
                  <a:gd name="connsiteX8-601" fmla="*/ 3382101 w 4136390"/>
                  <a:gd name="connsiteY8-602" fmla="*/ 1116658 h 1709572"/>
                  <a:gd name="connsiteX9-603" fmla="*/ 3382101 w 4136390"/>
                  <a:gd name="connsiteY9-604" fmla="*/ 1407960 h 1709572"/>
                  <a:gd name="connsiteX10-605" fmla="*/ 3260725 w 4136390"/>
                  <a:gd name="connsiteY10-606" fmla="*/ 1407960 h 1709572"/>
                  <a:gd name="connsiteX11-607" fmla="*/ 3258673 w 4136390"/>
                  <a:gd name="connsiteY11-608" fmla="*/ 1709572 h 1709572"/>
                  <a:gd name="connsiteX12-609" fmla="*/ 4136390 w 4136390"/>
                  <a:gd name="connsiteY12-610" fmla="*/ 1704951 h 170957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45" y="connsiteY11-46"/>
                  </a:cxn>
                  <a:cxn ang="0">
                    <a:pos x="connsiteX12-167" y="connsiteY12-168"/>
                  </a:cxn>
                </a:cxnLst>
                <a:rect l="l" t="t" r="r" b="b"/>
                <a:pathLst>
                  <a:path w="4136390" h="1709572">
                    <a:moveTo>
                      <a:pt x="0" y="1708761"/>
                    </a:moveTo>
                    <a:lnTo>
                      <a:pt x="2834327" y="1708761"/>
                    </a:lnTo>
                    <a:lnTo>
                      <a:pt x="2834327" y="1407960"/>
                    </a:lnTo>
                    <a:lnTo>
                      <a:pt x="2327714" y="1407960"/>
                    </a:lnTo>
                    <a:lnTo>
                      <a:pt x="2327714" y="1116658"/>
                    </a:lnTo>
                    <a:lnTo>
                      <a:pt x="2696063" y="0"/>
                    </a:lnTo>
                    <a:lnTo>
                      <a:pt x="3260725" y="0"/>
                    </a:lnTo>
                    <a:lnTo>
                      <a:pt x="3260725" y="1116658"/>
                    </a:lnTo>
                    <a:lnTo>
                      <a:pt x="3382101" y="1116658"/>
                    </a:lnTo>
                    <a:lnTo>
                      <a:pt x="3382101" y="1407960"/>
                    </a:lnTo>
                    <a:lnTo>
                      <a:pt x="3260725" y="1407960"/>
                    </a:lnTo>
                    <a:cubicBezTo>
                      <a:pt x="3256558" y="1571999"/>
                      <a:pt x="3261689" y="1618799"/>
                      <a:pt x="3258673" y="1709572"/>
                    </a:cubicBezTo>
                    <a:lnTo>
                      <a:pt x="4136390" y="1704951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endParaRPr lang="zh-CN" altLang="en-US" sz="23000" dirty="0">
                  <a:cs typeface="+mn-ea"/>
                  <a:sym typeface="+mn-lt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6221950" y="5733019"/>
                <a:ext cx="216261" cy="216261"/>
                <a:chOff x="2218721" y="3717673"/>
                <a:chExt cx="248226" cy="248226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2218721" y="371767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2262420" y="3763753"/>
                  <a:ext cx="156066" cy="156066"/>
                </a:xfrm>
                <a:prstGeom prst="ellipse">
                  <a:avLst/>
                </a:prstGeom>
                <a:solidFill>
                  <a:srgbClr val="C09C76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0444043" y="5733019"/>
                <a:ext cx="216261" cy="216261"/>
                <a:chOff x="2218721" y="3717673"/>
                <a:chExt cx="248226" cy="248226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2218721" y="371767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262420" y="3763753"/>
                  <a:ext cx="156066" cy="156066"/>
                </a:xfrm>
                <a:prstGeom prst="ellipse">
                  <a:avLst/>
                </a:prstGeom>
                <a:solidFill>
                  <a:srgbClr val="C09C76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56" name="文本框 78"/>
          <p:cNvSpPr txBox="1"/>
          <p:nvPr/>
        </p:nvSpPr>
        <p:spPr>
          <a:xfrm>
            <a:off x="6485323" y="4955452"/>
            <a:ext cx="1984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在此添加详细的文字信息介绍。在此添加详细的文字。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6569359" y="4267468"/>
            <a:ext cx="1442304" cy="655815"/>
            <a:chOff x="4806096" y="2627316"/>
            <a:chExt cx="1442304" cy="655815"/>
          </a:xfrm>
          <a:solidFill>
            <a:srgbClr val="C09C76"/>
          </a:solidFill>
        </p:grpSpPr>
        <p:sp>
          <p:nvSpPr>
            <p:cNvPr id="58" name="矩形 57"/>
            <p:cNvSpPr/>
            <p:nvPr/>
          </p:nvSpPr>
          <p:spPr>
            <a:xfrm>
              <a:off x="4806316" y="2705100"/>
              <a:ext cx="1442084" cy="495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 rot="16200000" flipH="1">
              <a:off x="4505604" y="2927808"/>
              <a:ext cx="655815" cy="54832"/>
            </a:xfrm>
            <a:prstGeom prst="rect">
              <a:avLst/>
            </a:prstGeom>
            <a:grpFill/>
          </p:spPr>
        </p:pic>
        <p:sp>
          <p:nvSpPr>
            <p:cNvPr id="60" name="文本框 82"/>
            <p:cNvSpPr txBox="1"/>
            <p:nvPr/>
          </p:nvSpPr>
          <p:spPr>
            <a:xfrm>
              <a:off x="4901582" y="2768084"/>
              <a:ext cx="123294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8" grpId="0"/>
      <p:bldP spid="41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07115" y="927651"/>
            <a:ext cx="800201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807845" y="1984375"/>
            <a:ext cx="8087995" cy="3481070"/>
            <a:chOff x="2569195" y="1984502"/>
            <a:chExt cx="7326787" cy="3632528"/>
          </a:xfrm>
        </p:grpSpPr>
        <p:sp>
          <p:nvSpPr>
            <p:cNvPr id="8" name="矩形 7"/>
            <p:cNvSpPr/>
            <p:nvPr/>
          </p:nvSpPr>
          <p:spPr>
            <a:xfrm>
              <a:off x="2569195" y="1984502"/>
              <a:ext cx="7056784" cy="3632528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ffectLst>
              <a:outerShdw blurRad="254000" dist="127000" dir="27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632588" y="2007010"/>
              <a:ext cx="263394" cy="3603573"/>
              <a:chOff x="9632588" y="2007010"/>
              <a:chExt cx="263394" cy="3603573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632588" y="2924944"/>
                <a:ext cx="263393" cy="864096"/>
              </a:xfrm>
              <a:prstGeom prst="rect">
                <a:avLst/>
              </a:prstGeom>
              <a:solidFill>
                <a:srgbClr val="C09C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9632588" y="3789040"/>
                <a:ext cx="263393" cy="919672"/>
              </a:xfrm>
              <a:prstGeom prst="rect">
                <a:avLst/>
              </a:prstGeom>
              <a:solidFill>
                <a:srgbClr val="C09C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单圆角矩形 11"/>
              <p:cNvSpPr/>
              <p:nvPr/>
            </p:nvSpPr>
            <p:spPr>
              <a:xfrm flipV="1">
                <a:off x="9632588" y="4708712"/>
                <a:ext cx="262626" cy="901871"/>
              </a:xfrm>
              <a:prstGeom prst="round1Rect">
                <a:avLst>
                  <a:gd name="adj" fmla="val 50000"/>
                </a:avLst>
              </a:prstGeom>
              <a:solidFill>
                <a:srgbClr val="C09C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单圆角矩形 12"/>
              <p:cNvSpPr/>
              <p:nvPr/>
            </p:nvSpPr>
            <p:spPr>
              <a:xfrm>
                <a:off x="9633356" y="2007010"/>
                <a:ext cx="262626" cy="917934"/>
              </a:xfrm>
              <a:prstGeom prst="round1Rect">
                <a:avLst>
                  <a:gd name="adj" fmla="val 40328"/>
                </a:avLst>
              </a:prstGeom>
              <a:solidFill>
                <a:srgbClr val="C09C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2886507" y="1389543"/>
            <a:ext cx="5603647" cy="1337794"/>
            <a:chOff x="3277155" y="1287216"/>
            <a:chExt cx="5603647" cy="1337794"/>
          </a:xfrm>
        </p:grpSpPr>
        <p:grpSp>
          <p:nvGrpSpPr>
            <p:cNvPr id="15" name="组合 14"/>
            <p:cNvGrpSpPr/>
            <p:nvPr/>
          </p:nvGrpSpPr>
          <p:grpSpPr>
            <a:xfrm>
              <a:off x="3277155" y="1287216"/>
              <a:ext cx="1350961" cy="1337794"/>
              <a:chOff x="3277155" y="1287216"/>
              <a:chExt cx="1350961" cy="1337794"/>
            </a:xfrm>
          </p:grpSpPr>
          <p:grpSp>
            <p:nvGrpSpPr>
              <p:cNvPr id="22" name="组合 21"/>
              <p:cNvGrpSpPr/>
              <p:nvPr/>
            </p:nvGrpSpPr>
            <p:grpSpPr>
              <a:xfrm flipV="1">
                <a:off x="3897517" y="1291486"/>
                <a:ext cx="107223" cy="944474"/>
                <a:chOff x="4397738" y="4219255"/>
                <a:chExt cx="107223" cy="944474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4430680" y="4219255"/>
                  <a:ext cx="41340" cy="832057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>
                  <a:off x="4397738" y="4993542"/>
                  <a:ext cx="107223" cy="170187"/>
                </a:xfrm>
                <a:custGeom>
                  <a:avLst/>
                  <a:gdLst>
                    <a:gd name="connsiteX0" fmla="*/ 0 w 229839"/>
                    <a:gd name="connsiteY0" fmla="*/ 0 h 123110"/>
                    <a:gd name="connsiteX1" fmla="*/ 229839 w 229839"/>
                    <a:gd name="connsiteY1" fmla="*/ 0 h 123110"/>
                    <a:gd name="connsiteX2" fmla="*/ 229839 w 229839"/>
                    <a:gd name="connsiteY2" fmla="*/ 123110 h 123110"/>
                    <a:gd name="connsiteX3" fmla="*/ 0 w 229839"/>
                    <a:gd name="connsiteY3" fmla="*/ 123110 h 123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839" h="123110">
                      <a:moveTo>
                        <a:pt x="0" y="0"/>
                      </a:moveTo>
                      <a:lnTo>
                        <a:pt x="229839" y="0"/>
                      </a:lnTo>
                      <a:lnTo>
                        <a:pt x="229839" y="123110"/>
                      </a:lnTo>
                      <a:lnTo>
                        <a:pt x="0" y="123110"/>
                      </a:lnTo>
                      <a:close/>
                    </a:path>
                  </a:pathLst>
                </a:custGeom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3" name="任意多边形 22"/>
              <p:cNvSpPr/>
              <p:nvPr/>
            </p:nvSpPr>
            <p:spPr>
              <a:xfrm>
                <a:off x="3535839" y="2167810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277155" y="1287216"/>
                <a:ext cx="1350961" cy="113512"/>
              </a:xfrm>
              <a:prstGeom prst="rect">
                <a:avLst/>
              </a:prstGeom>
            </p:spPr>
          </p:pic>
        </p:grpSp>
        <p:grpSp>
          <p:nvGrpSpPr>
            <p:cNvPr id="16" name="组合 15"/>
            <p:cNvGrpSpPr/>
            <p:nvPr/>
          </p:nvGrpSpPr>
          <p:grpSpPr>
            <a:xfrm>
              <a:off x="7529841" y="1287216"/>
              <a:ext cx="1350961" cy="1337794"/>
              <a:chOff x="3277155" y="1287216"/>
              <a:chExt cx="1350961" cy="1337794"/>
            </a:xfrm>
          </p:grpSpPr>
          <p:grpSp>
            <p:nvGrpSpPr>
              <p:cNvPr id="17" name="组合 16"/>
              <p:cNvGrpSpPr/>
              <p:nvPr/>
            </p:nvGrpSpPr>
            <p:grpSpPr>
              <a:xfrm flipV="1">
                <a:off x="3897517" y="1291486"/>
                <a:ext cx="107223" cy="944474"/>
                <a:chOff x="4397738" y="4219255"/>
                <a:chExt cx="107223" cy="944474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4430680" y="4219255"/>
                  <a:ext cx="41340" cy="832057"/>
                </a:xfrm>
                <a:prstGeom prst="rect">
                  <a:avLst/>
                </a:prstGeom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905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任意多边形 20"/>
                <p:cNvSpPr/>
                <p:nvPr/>
              </p:nvSpPr>
              <p:spPr>
                <a:xfrm>
                  <a:off x="4397738" y="4993542"/>
                  <a:ext cx="107223" cy="170187"/>
                </a:xfrm>
                <a:custGeom>
                  <a:avLst/>
                  <a:gdLst>
                    <a:gd name="connsiteX0" fmla="*/ 0 w 229839"/>
                    <a:gd name="connsiteY0" fmla="*/ 0 h 123110"/>
                    <a:gd name="connsiteX1" fmla="*/ 229839 w 229839"/>
                    <a:gd name="connsiteY1" fmla="*/ 0 h 123110"/>
                    <a:gd name="connsiteX2" fmla="*/ 229839 w 229839"/>
                    <a:gd name="connsiteY2" fmla="*/ 123110 h 123110"/>
                    <a:gd name="connsiteX3" fmla="*/ 0 w 229839"/>
                    <a:gd name="connsiteY3" fmla="*/ 123110 h 123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839" h="123110">
                      <a:moveTo>
                        <a:pt x="0" y="0"/>
                      </a:moveTo>
                      <a:lnTo>
                        <a:pt x="229839" y="0"/>
                      </a:lnTo>
                      <a:lnTo>
                        <a:pt x="229839" y="123110"/>
                      </a:lnTo>
                      <a:lnTo>
                        <a:pt x="0" y="123110"/>
                      </a:lnTo>
                      <a:close/>
                    </a:path>
                  </a:pathLst>
                </a:custGeom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0"/>
                </a:gra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w="12700" h="635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8" name="任意多边形 17"/>
              <p:cNvSpPr/>
              <p:nvPr/>
            </p:nvSpPr>
            <p:spPr>
              <a:xfrm>
                <a:off x="3535839" y="2167810"/>
                <a:ext cx="830580" cy="457200"/>
              </a:xfrm>
              <a:custGeom>
                <a:avLst/>
                <a:gdLst>
                  <a:gd name="connsiteX0" fmla="*/ 0 w 830580"/>
                  <a:gd name="connsiteY0" fmla="*/ 0 h 457200"/>
                  <a:gd name="connsiteX1" fmla="*/ 830580 w 830580"/>
                  <a:gd name="connsiteY1" fmla="*/ 0 h 457200"/>
                  <a:gd name="connsiteX2" fmla="*/ 830580 w 830580"/>
                  <a:gd name="connsiteY2" fmla="*/ 457200 h 457200"/>
                  <a:gd name="connsiteX3" fmla="*/ 608210 w 830580"/>
                  <a:gd name="connsiteY3" fmla="*/ 457200 h 457200"/>
                  <a:gd name="connsiteX4" fmla="*/ 608210 w 830580"/>
                  <a:gd name="connsiteY4" fmla="*/ 415966 h 457200"/>
                  <a:gd name="connsiteX5" fmla="*/ 573326 w 830580"/>
                  <a:gd name="connsiteY5" fmla="*/ 415966 h 457200"/>
                  <a:gd name="connsiteX6" fmla="*/ 532092 w 830580"/>
                  <a:gd name="connsiteY6" fmla="*/ 457200 h 457200"/>
                  <a:gd name="connsiteX7" fmla="*/ 298488 w 830580"/>
                  <a:gd name="connsiteY7" fmla="*/ 457200 h 457200"/>
                  <a:gd name="connsiteX8" fmla="*/ 257254 w 830580"/>
                  <a:gd name="connsiteY8" fmla="*/ 415966 h 457200"/>
                  <a:gd name="connsiteX9" fmla="*/ 222370 w 830580"/>
                  <a:gd name="connsiteY9" fmla="*/ 415966 h 457200"/>
                  <a:gd name="connsiteX10" fmla="*/ 222370 w 830580"/>
                  <a:gd name="connsiteY10" fmla="*/ 457200 h 457200"/>
                  <a:gd name="connsiteX11" fmla="*/ 0 w 830580"/>
                  <a:gd name="connsiteY11" fmla="*/ 45720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580" h="457200">
                    <a:moveTo>
                      <a:pt x="0" y="0"/>
                    </a:moveTo>
                    <a:lnTo>
                      <a:pt x="830580" y="0"/>
                    </a:lnTo>
                    <a:lnTo>
                      <a:pt x="830580" y="457200"/>
                    </a:lnTo>
                    <a:lnTo>
                      <a:pt x="608210" y="457200"/>
                    </a:lnTo>
                    <a:lnTo>
                      <a:pt x="608210" y="415966"/>
                    </a:lnTo>
                    <a:lnTo>
                      <a:pt x="573326" y="415966"/>
                    </a:lnTo>
                    <a:lnTo>
                      <a:pt x="532092" y="457200"/>
                    </a:lnTo>
                    <a:lnTo>
                      <a:pt x="298488" y="457200"/>
                    </a:lnTo>
                    <a:lnTo>
                      <a:pt x="257254" y="415966"/>
                    </a:lnTo>
                    <a:lnTo>
                      <a:pt x="222370" y="415966"/>
                    </a:lnTo>
                    <a:lnTo>
                      <a:pt x="222370" y="457200"/>
                    </a:lnTo>
                    <a:lnTo>
                      <a:pt x="0" y="457200"/>
                    </a:lnTo>
                    <a:close/>
                  </a:path>
                </a:pathLst>
              </a:custGeom>
              <a:solidFill>
                <a:srgbClr val="C09C76"/>
              </a:solidFill>
              <a:ln>
                <a:noFill/>
              </a:ln>
              <a:effectLst>
                <a:outerShdw blurRad="762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277155" y="1287216"/>
                <a:ext cx="1350961" cy="113512"/>
              </a:xfrm>
              <a:prstGeom prst="rect">
                <a:avLst/>
              </a:prstGeom>
            </p:spPr>
          </p:pic>
        </p:grpSp>
      </p:grpSp>
      <p:sp>
        <p:nvSpPr>
          <p:cNvPr id="27" name="文本框 1"/>
          <p:cNvSpPr txBox="1"/>
          <p:nvPr/>
        </p:nvSpPr>
        <p:spPr>
          <a:xfrm>
            <a:off x="2493010" y="2741930"/>
            <a:ext cx="6484620" cy="20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C09C76"/>
                </a:solidFill>
                <a:cs typeface="+mn-ea"/>
                <a:sym typeface="+mn-lt"/>
              </a:rPr>
              <a:t>总结：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在此录入上述图表的综合描述说明，在此录入上述图表的综合描述说明，在此录入上述图表的综合描述说明，在此录入上述图表的综合描述说明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2232" y="315568"/>
            <a:ext cx="16160273" cy="767881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707640" y="2527935"/>
            <a:ext cx="77654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spc="600" dirty="0">
                <a:solidFill>
                  <a:srgbClr val="C09C76"/>
                </a:solidFill>
                <a:cs typeface="+mn-ea"/>
                <a:sym typeface="+mn-lt"/>
              </a:rPr>
              <a:t>个人</a:t>
            </a:r>
            <a:r>
              <a:rPr lang="zh-CN" altLang="en-US" sz="6000" b="1" spc="600">
                <a:solidFill>
                  <a:srgbClr val="C09C76"/>
                </a:solidFill>
                <a:cs typeface="+mn-ea"/>
                <a:sym typeface="+mn-lt"/>
              </a:rPr>
              <a:t>简历</a:t>
            </a:r>
            <a:r>
              <a:rPr lang="en-US" altLang="zh-CN" sz="6000" b="1" spc="600">
                <a:solidFill>
                  <a:srgbClr val="C09C76"/>
                </a:solidFill>
                <a:cs typeface="+mn-ea"/>
                <a:sym typeface="+mn-lt"/>
              </a:rPr>
              <a:t>/</a:t>
            </a:r>
            <a:r>
              <a:rPr lang="zh-CN" altLang="en-US" sz="6000" b="1" spc="600" dirty="0">
                <a:solidFill>
                  <a:srgbClr val="C09C76"/>
                </a:solidFill>
                <a:cs typeface="+mn-ea"/>
                <a:sym typeface="+mn-lt"/>
              </a:rPr>
              <a:t>求职应聘</a:t>
            </a:r>
          </a:p>
        </p:txBody>
      </p:sp>
      <p:sp>
        <p:nvSpPr>
          <p:cNvPr id="47" name="矩形 46"/>
          <p:cNvSpPr/>
          <p:nvPr/>
        </p:nvSpPr>
        <p:spPr>
          <a:xfrm>
            <a:off x="3701369" y="3546759"/>
            <a:ext cx="5472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 </a:t>
            </a:r>
            <a:r>
              <a:rPr lang="zh-CN" altLang="en-US" sz="1600" spc="300" dirty="0">
                <a:solidFill>
                  <a:srgbClr val="C09C76"/>
                </a:solidFill>
                <a:cs typeface="+mn-ea"/>
                <a:sym typeface="+mn-lt"/>
              </a:rPr>
              <a:t>简历模板 </a:t>
            </a:r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</a:t>
            </a:r>
            <a:r>
              <a:rPr lang="zh-CN" altLang="en-US" sz="1600" spc="300" dirty="0">
                <a:solidFill>
                  <a:srgbClr val="C09C76"/>
                </a:solidFill>
                <a:cs typeface="+mn-ea"/>
                <a:sym typeface="+mn-lt"/>
              </a:rPr>
              <a:t> 自我介绍 </a:t>
            </a:r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</a:t>
            </a:r>
            <a:r>
              <a:rPr lang="zh-CN" altLang="en-US" sz="1600" spc="300" dirty="0">
                <a:solidFill>
                  <a:srgbClr val="C09C76"/>
                </a:solidFill>
                <a:cs typeface="+mn-ea"/>
                <a:sym typeface="+mn-lt"/>
              </a:rPr>
              <a:t> 岗位竞聘 </a:t>
            </a:r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</a:t>
            </a:r>
            <a:r>
              <a:rPr lang="zh-CN" altLang="en-US" sz="1600" spc="300" dirty="0">
                <a:solidFill>
                  <a:srgbClr val="C09C76"/>
                </a:solidFill>
                <a:cs typeface="+mn-ea"/>
                <a:sym typeface="+mn-lt"/>
              </a:rPr>
              <a:t> 个人履历 </a:t>
            </a:r>
            <a:r>
              <a:rPr lang="en-US" altLang="zh-CN" sz="1600" spc="300" dirty="0">
                <a:solidFill>
                  <a:srgbClr val="C09C76"/>
                </a:solidFill>
                <a:cs typeface="+mn-ea"/>
                <a:sym typeface="+mn-lt"/>
              </a:rPr>
              <a:t>| </a:t>
            </a:r>
          </a:p>
        </p:txBody>
      </p:sp>
      <p:sp>
        <p:nvSpPr>
          <p:cNvPr id="49" name="椭圆 48"/>
          <p:cNvSpPr/>
          <p:nvPr/>
        </p:nvSpPr>
        <p:spPr>
          <a:xfrm>
            <a:off x="8175637" y="3982463"/>
            <a:ext cx="576066" cy="576064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007DDA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95501" y="4004310"/>
            <a:ext cx="5496795" cy="482454"/>
            <a:chOff x="5957" y="5854"/>
            <a:chExt cx="8656" cy="760"/>
          </a:xfrm>
        </p:grpSpPr>
        <p:sp>
          <p:nvSpPr>
            <p:cNvPr id="48" name="圆角矩形 47"/>
            <p:cNvSpPr/>
            <p:nvPr/>
          </p:nvSpPr>
          <p:spPr>
            <a:xfrm>
              <a:off x="5957" y="5905"/>
              <a:ext cx="8656" cy="6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13588" y="5936"/>
              <a:ext cx="398" cy="565"/>
              <a:chOff x="4638" y="-33"/>
              <a:chExt cx="667" cy="1069"/>
            </a:xfrm>
            <a:solidFill>
              <a:srgbClr val="C09C76"/>
            </a:solidFill>
          </p:grpSpPr>
          <p:sp>
            <p:nvSpPr>
              <p:cNvPr id="51" name="Freeform 5"/>
              <p:cNvSpPr/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685800"/>
                <a:endParaRPr lang="zh-CN" altLang="en-US" sz="135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3" name="Rectangle 4"/>
            <p:cNvSpPr txBox="1">
              <a:spLocks noChangeArrowheads="1"/>
            </p:cNvSpPr>
            <p:nvPr/>
          </p:nvSpPr>
          <p:spPr bwMode="auto">
            <a:xfrm>
              <a:off x="6320" y="5854"/>
              <a:ext cx="3402" cy="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r>
                <a:rPr lang="zh-CN" altLang="en-US" sz="1600" b="0" spc="300" dirty="0">
                  <a:solidFill>
                    <a:srgbClr val="C09C76"/>
                  </a:solidFill>
                  <a:latin typeface="+mn-lt"/>
                  <a:ea typeface="+mn-ea"/>
                  <a:cs typeface="+mn-ea"/>
                  <a:sym typeface="+mn-lt"/>
                </a:rPr>
                <a:t>应聘人：</a:t>
              </a:r>
              <a:r>
                <a:rPr lang="en-US" altLang="zh-CN" sz="1600" b="0" spc="300" dirty="0">
                  <a:solidFill>
                    <a:srgbClr val="C09C76"/>
                  </a:solidFill>
                  <a:latin typeface="+mn-lt"/>
                  <a:ea typeface="+mn-ea"/>
                  <a:cs typeface="+mn-ea"/>
                  <a:sym typeface="+mn-lt"/>
                </a:rPr>
                <a:t>XXX</a:t>
              </a:r>
            </a:p>
          </p:txBody>
        </p:sp>
      </p:grpSp>
      <p:sp>
        <p:nvSpPr>
          <p:cNvPr id="54" name="Rectangle 4"/>
          <p:cNvSpPr txBox="1">
            <a:spLocks noChangeArrowheads="1"/>
          </p:cNvSpPr>
          <p:nvPr/>
        </p:nvSpPr>
        <p:spPr bwMode="auto">
          <a:xfrm>
            <a:off x="5907707" y="4021551"/>
            <a:ext cx="2520280" cy="48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spc="300" dirty="0">
                <a:solidFill>
                  <a:srgbClr val="C09C76"/>
                </a:solidFill>
                <a:latin typeface="+mn-lt"/>
                <a:ea typeface="+mn-ea"/>
                <a:cs typeface="+mn-ea"/>
                <a:sym typeface="+mn-lt"/>
              </a:rPr>
              <a:t>岗位：</a:t>
            </a:r>
            <a:r>
              <a:rPr lang="en-US" altLang="zh-CN" sz="1600" b="0" spc="300" dirty="0">
                <a:solidFill>
                  <a:srgbClr val="C09C76"/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1444625" y="1038225"/>
            <a:ext cx="1717414" cy="1345863"/>
            <a:chOff x="756" y="1368"/>
            <a:chExt cx="5103" cy="3999"/>
          </a:xfrm>
        </p:grpSpPr>
        <p:sp>
          <p:nvSpPr>
            <p:cNvPr id="4" name="Freeform 5"/>
            <p:cNvSpPr/>
            <p:nvPr/>
          </p:nvSpPr>
          <p:spPr bwMode="auto">
            <a:xfrm rot="5400000">
              <a:off x="2491" y="1561"/>
              <a:ext cx="3384" cy="29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 rot="5400000">
              <a:off x="4071" y="3499"/>
              <a:ext cx="1896" cy="1680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/>
            </a:solidFill>
            <a:ln w="254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56" y="1397"/>
              <a:ext cx="4313" cy="3970"/>
              <a:chOff x="756" y="1429"/>
              <a:chExt cx="4313" cy="3970"/>
            </a:xfrm>
          </p:grpSpPr>
          <p:sp>
            <p:nvSpPr>
              <p:cNvPr id="11" name="Freeform 5"/>
              <p:cNvSpPr/>
              <p:nvPr/>
            </p:nvSpPr>
            <p:spPr bwMode="auto">
              <a:xfrm rot="5400000">
                <a:off x="648" y="1830"/>
                <a:ext cx="1896" cy="168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5"/>
              <p:cNvSpPr/>
              <p:nvPr/>
            </p:nvSpPr>
            <p:spPr bwMode="auto">
              <a:xfrm rot="5400000">
                <a:off x="1325" y="1655"/>
                <a:ext cx="3971" cy="3519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1113446" y="1318692"/>
            <a:ext cx="23827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C09C76"/>
                </a:solidFill>
                <a:cs typeface="+mn-ea"/>
                <a:sym typeface="+mn-lt"/>
              </a:rPr>
              <a:t>ME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9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99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49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7" grpId="0"/>
      <p:bldP spid="49" grpId="0" bldLvl="0" animBg="1"/>
      <p:bldP spid="54" grpId="0" bldLvl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2232" y="328903"/>
            <a:ext cx="16160273" cy="767881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463550" y="2006332"/>
            <a:ext cx="2763946" cy="3446339"/>
            <a:chOff x="3295850" y="1908877"/>
            <a:chExt cx="3738030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35182" y="262570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C09C76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28900" y="304417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9561" y="304417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8304" y="3089060"/>
            <a:ext cx="384317" cy="61430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基本信息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057209" y="2763794"/>
            <a:ext cx="786564" cy="737834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/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490"/>
            <p:cNvSpPr/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491"/>
            <p:cNvSpPr/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496"/>
            <p:cNvSpPr/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58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9C76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2232" y="333348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813440" y="91177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个人信息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93131" y="1811263"/>
            <a:ext cx="2131213" cy="1888880"/>
            <a:chOff x="3295850" y="2263222"/>
            <a:chExt cx="2643765" cy="2343151"/>
          </a:xfrm>
        </p:grpSpPr>
        <p:sp>
          <p:nvSpPr>
            <p:cNvPr id="51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5"/>
            <p:cNvSpPr/>
            <p:nvPr/>
          </p:nvSpPr>
          <p:spPr bwMode="auto">
            <a:xfrm rot="10800000">
              <a:off x="3589409" y="2523400"/>
              <a:ext cx="2056649" cy="182279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blipFill dpi="0" rotWithShape="0">
              <a:blip r:embed="rId4"/>
              <a:srcRect/>
              <a:stretch>
                <a:fillRect/>
              </a:stretch>
            </a:blipFill>
            <a:ln w="9525">
              <a:solidFill>
                <a:schemeClr val="bg1">
                  <a:lumMod val="95000"/>
                </a:schemeClr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六边形 53"/>
          <p:cNvSpPr/>
          <p:nvPr/>
        </p:nvSpPr>
        <p:spPr>
          <a:xfrm flipH="1">
            <a:off x="2191039" y="3933056"/>
            <a:ext cx="1782638" cy="410796"/>
          </a:xfrm>
          <a:prstGeom prst="hexagon">
            <a:avLst/>
          </a:prstGeom>
          <a:gradFill>
            <a:gsLst>
              <a:gs pos="0">
                <a:srgbClr val="DBDBDB"/>
              </a:gs>
              <a:gs pos="100000">
                <a:srgbClr val="F7F7F7"/>
              </a:gs>
            </a:gsLst>
            <a:lin ang="5400000" scaled="0"/>
          </a:gra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矩形 3"/>
          <p:cNvSpPr>
            <a:spLocks noChangeArrowheads="1"/>
          </p:cNvSpPr>
          <p:nvPr/>
        </p:nvSpPr>
        <p:spPr bwMode="auto">
          <a:xfrm>
            <a:off x="2541342" y="3953792"/>
            <a:ext cx="1107977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职务职称</a:t>
            </a:r>
          </a:p>
        </p:txBody>
      </p:sp>
      <p:sp>
        <p:nvSpPr>
          <p:cNvPr id="56" name="Rectangle 60"/>
          <p:cNvSpPr/>
          <p:nvPr/>
        </p:nvSpPr>
        <p:spPr>
          <a:xfrm>
            <a:off x="2209159" y="4472102"/>
            <a:ext cx="185044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请在此输入简单的自我介绍，表达出自己的强项。</a:t>
            </a:r>
            <a:endParaRPr lang="en-US" sz="1400" spc="3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7" name="Straight Connector 2"/>
          <p:cNvCxnSpPr/>
          <p:nvPr/>
        </p:nvCxnSpPr>
        <p:spPr>
          <a:xfrm>
            <a:off x="2262350" y="4437112"/>
            <a:ext cx="1744059" cy="0"/>
          </a:xfrm>
          <a:prstGeom prst="line">
            <a:avLst/>
          </a:prstGeom>
          <a:ln w="19050">
            <a:solidFill>
              <a:srgbClr val="BFBFB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5601876" y="2103735"/>
            <a:ext cx="39124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5601876" y="2552705"/>
            <a:ext cx="39124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5601877" y="3001675"/>
            <a:ext cx="39124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5601876" y="3450645"/>
            <a:ext cx="39124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5601876" y="3971624"/>
            <a:ext cx="39124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5601876" y="4437112"/>
            <a:ext cx="39124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5601876" y="4869564"/>
            <a:ext cx="391243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5601877" y="5373216"/>
            <a:ext cx="39124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94847" y="1737394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姓名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73939" y="1735061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性别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97058" y="22039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年龄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79848" y="219678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民族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1473" y="173739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李雷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51040" y="173506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男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83684" y="2203988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28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岁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56949" y="220313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汉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02836" y="3099850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籍贯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64612" y="3083659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学历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69569" y="2648546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身高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93531" y="265095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体重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11907" y="2650953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70kg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49845" y="2654896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175cm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92637" y="309985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上海市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44888" y="3103087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本科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55290" y="3541131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政治面貌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93649" y="4003466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联系方式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593649" y="3543781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婚姻状况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19054" y="354931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未婚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91262" y="3539421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党员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717058" y="4000860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13998xxxxxx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93649" y="4445932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电子邮箱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96042" y="4443326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pc="3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ABCDEFJ.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com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93649" y="4973106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现在住址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08739" y="4970500"/>
            <a:ext cx="2611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上海市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区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XX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路</a:t>
            </a:r>
            <a:r>
              <a:rPr lang="en-US" altLang="zh-CN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X</a:t>
            </a:r>
            <a:r>
              <a:rPr lang="zh-CN" altLang="en-US" sz="1600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家园</a:t>
            </a:r>
            <a:endParaRPr lang="en-US" altLang="zh-CN" sz="1600" spc="3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7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250"/>
                            </p:stCondLst>
                            <p:childTnLst>
                              <p:par>
                                <p:cTn id="9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750"/>
                            </p:stCondLst>
                            <p:childTnLst>
                              <p:par>
                                <p:cTn id="1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 animBg="1"/>
      <p:bldP spid="55" grpId="0"/>
      <p:bldP spid="56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413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37595" y="85081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个人履历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46125" y="2932430"/>
            <a:ext cx="10683875" cy="1216660"/>
            <a:chOff x="0" y="3516042"/>
            <a:chExt cx="12192000" cy="1216566"/>
          </a:xfrm>
        </p:grpSpPr>
        <p:sp>
          <p:nvSpPr>
            <p:cNvPr id="9" name="矩形 8"/>
            <p:cNvSpPr/>
            <p:nvPr/>
          </p:nvSpPr>
          <p:spPr>
            <a:xfrm>
              <a:off x="0" y="3516042"/>
              <a:ext cx="12192000" cy="12165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0" name="直接连接符 9"/>
            <p:cNvCxnSpPr>
              <a:stCxn id="9" idx="1"/>
            </p:cNvCxnSpPr>
            <p:nvPr/>
          </p:nvCxnSpPr>
          <p:spPr>
            <a:xfrm flipV="1">
              <a:off x="0" y="4085368"/>
              <a:ext cx="12192000" cy="38957"/>
            </a:xfrm>
            <a:prstGeom prst="line">
              <a:avLst/>
            </a:prstGeom>
            <a:ln w="22225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902229" y="2636912"/>
            <a:ext cx="828285" cy="991631"/>
            <a:chOff x="1057027" y="2636912"/>
            <a:chExt cx="828285" cy="99163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57027" y="2636912"/>
              <a:ext cx="828285" cy="991631"/>
              <a:chOff x="2650922" y="1870312"/>
              <a:chExt cx="828285" cy="99163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650922" y="2677524"/>
                <a:ext cx="828285" cy="18441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3131">
                      <a:alpha val="0"/>
                    </a:srgbClr>
                  </a:gs>
                  <a:gs pos="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688315" y="1870312"/>
                <a:ext cx="747327" cy="883823"/>
                <a:chOff x="2688315" y="1870312"/>
                <a:chExt cx="747327" cy="883823"/>
              </a:xfrm>
            </p:grpSpPr>
            <p:sp>
              <p:nvSpPr>
                <p:cNvPr id="16" name="任意多边形 15"/>
                <p:cNvSpPr/>
                <p:nvPr/>
              </p:nvSpPr>
              <p:spPr>
                <a:xfrm>
                  <a:off x="2688315" y="1870312"/>
                  <a:ext cx="747327" cy="883823"/>
                </a:xfrm>
                <a:custGeom>
                  <a:avLst/>
                  <a:gdLst>
                    <a:gd name="connsiteX0" fmla="*/ 1066106 w 2132212"/>
                    <a:gd name="connsiteY0" fmla="*/ 0 h 2521653"/>
                    <a:gd name="connsiteX1" fmla="*/ 1819957 w 2132212"/>
                    <a:gd name="connsiteY1" fmla="*/ 312255 h 2521653"/>
                    <a:gd name="connsiteX2" fmla="*/ 1819957 w 2132212"/>
                    <a:gd name="connsiteY2" fmla="*/ 1819957 h 2521653"/>
                    <a:gd name="connsiteX3" fmla="*/ 1721535 w 2132212"/>
                    <a:gd name="connsiteY3" fmla="*/ 1918379 h 2521653"/>
                    <a:gd name="connsiteX4" fmla="*/ 1375925 w 2132212"/>
                    <a:gd name="connsiteY4" fmla="*/ 2263989 h 2521653"/>
                    <a:gd name="connsiteX5" fmla="*/ 1155139 w 2132212"/>
                    <a:gd name="connsiteY5" fmla="*/ 2484775 h 2521653"/>
                    <a:gd name="connsiteX6" fmla="*/ 977073 w 2132212"/>
                    <a:gd name="connsiteY6" fmla="*/ 2484775 h 2521653"/>
                    <a:gd name="connsiteX7" fmla="*/ 630260 w 2132212"/>
                    <a:gd name="connsiteY7" fmla="*/ 2137962 h 2521653"/>
                    <a:gd name="connsiteX8" fmla="*/ 410678 w 2132212"/>
                    <a:gd name="connsiteY8" fmla="*/ 1918379 h 2521653"/>
                    <a:gd name="connsiteX9" fmla="*/ 312255 w 2132212"/>
                    <a:gd name="connsiteY9" fmla="*/ 1819957 h 2521653"/>
                    <a:gd name="connsiteX10" fmla="*/ 312255 w 2132212"/>
                    <a:gd name="connsiteY10" fmla="*/ 312255 h 2521653"/>
                    <a:gd name="connsiteX11" fmla="*/ 1066106 w 2132212"/>
                    <a:gd name="connsiteY11" fmla="*/ 0 h 2521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212" h="2521653">
                      <a:moveTo>
                        <a:pt x="1066106" y="0"/>
                      </a:moveTo>
                      <a:cubicBezTo>
                        <a:pt x="1338947" y="0"/>
                        <a:pt x="1611787" y="104085"/>
                        <a:pt x="1819957" y="312255"/>
                      </a:cubicBezTo>
                      <a:cubicBezTo>
                        <a:pt x="2236297" y="728596"/>
                        <a:pt x="2236297" y="1403617"/>
                        <a:pt x="1819957" y="1819957"/>
                      </a:cubicBezTo>
                      <a:lnTo>
                        <a:pt x="1721535" y="1918379"/>
                      </a:lnTo>
                      <a:lnTo>
                        <a:pt x="1375925" y="2263989"/>
                      </a:lnTo>
                      <a:lnTo>
                        <a:pt x="1155139" y="2484775"/>
                      </a:lnTo>
                      <a:cubicBezTo>
                        <a:pt x="1105968" y="2533946"/>
                        <a:pt x="1026245" y="2533946"/>
                        <a:pt x="977073" y="2484775"/>
                      </a:cubicBezTo>
                      <a:lnTo>
                        <a:pt x="630260" y="2137962"/>
                      </a:lnTo>
                      <a:lnTo>
                        <a:pt x="410678" y="1918379"/>
                      </a:lnTo>
                      <a:lnTo>
                        <a:pt x="312255" y="1819957"/>
                      </a:lnTo>
                      <a:cubicBezTo>
                        <a:pt x="-104085" y="1403617"/>
                        <a:pt x="-104085" y="728596"/>
                        <a:pt x="312255" y="312255"/>
                      </a:cubicBezTo>
                      <a:cubicBezTo>
                        <a:pt x="520425" y="104085"/>
                        <a:pt x="793266" y="0"/>
                        <a:pt x="106610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gradFill flip="none" rotWithShape="1">
                    <a:gsLst>
                      <a:gs pos="19000">
                        <a:schemeClr val="bg1"/>
                      </a:gs>
                      <a:gs pos="100000">
                        <a:srgbClr val="B2B2B2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794670" y="1974141"/>
                  <a:ext cx="527693" cy="527693"/>
                </a:xfrm>
                <a:prstGeom prst="ellipse">
                  <a:avLst/>
                </a:prstGeom>
                <a:solidFill>
                  <a:srgbClr val="C09C76"/>
                </a:solidFill>
                <a:ln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B85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3" name="文本框 9"/>
            <p:cNvSpPr txBox="1"/>
            <p:nvPr/>
          </p:nvSpPr>
          <p:spPr>
            <a:xfrm>
              <a:off x="1147929" y="2874422"/>
              <a:ext cx="65042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532470" y="4221088"/>
            <a:ext cx="1459054" cy="886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9C76"/>
                </a:solidFill>
                <a:cs typeface="+mn-ea"/>
                <a:sym typeface="+mn-lt"/>
              </a:rPr>
              <a:t>添加标题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此处添加文字做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详细的文字说明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10248" y="2636912"/>
            <a:ext cx="828285" cy="991631"/>
            <a:chOff x="1057027" y="2636912"/>
            <a:chExt cx="828285" cy="991631"/>
          </a:xfrm>
        </p:grpSpPr>
        <p:grpSp>
          <p:nvGrpSpPr>
            <p:cNvPr id="20" name="组合 19"/>
            <p:cNvGrpSpPr/>
            <p:nvPr/>
          </p:nvGrpSpPr>
          <p:grpSpPr>
            <a:xfrm>
              <a:off x="1057027" y="2636912"/>
              <a:ext cx="828285" cy="991631"/>
              <a:chOff x="2650922" y="1870312"/>
              <a:chExt cx="828285" cy="99163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650922" y="2677524"/>
                <a:ext cx="828285" cy="18441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3131">
                      <a:alpha val="0"/>
                    </a:srgbClr>
                  </a:gs>
                  <a:gs pos="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2688315" y="1870312"/>
                <a:ext cx="747327" cy="883823"/>
                <a:chOff x="2688315" y="1870312"/>
                <a:chExt cx="747327" cy="883823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2688315" y="1870312"/>
                  <a:ext cx="747327" cy="883823"/>
                </a:xfrm>
                <a:custGeom>
                  <a:avLst/>
                  <a:gdLst>
                    <a:gd name="connsiteX0" fmla="*/ 1066106 w 2132212"/>
                    <a:gd name="connsiteY0" fmla="*/ 0 h 2521653"/>
                    <a:gd name="connsiteX1" fmla="*/ 1819957 w 2132212"/>
                    <a:gd name="connsiteY1" fmla="*/ 312255 h 2521653"/>
                    <a:gd name="connsiteX2" fmla="*/ 1819957 w 2132212"/>
                    <a:gd name="connsiteY2" fmla="*/ 1819957 h 2521653"/>
                    <a:gd name="connsiteX3" fmla="*/ 1721535 w 2132212"/>
                    <a:gd name="connsiteY3" fmla="*/ 1918379 h 2521653"/>
                    <a:gd name="connsiteX4" fmla="*/ 1375925 w 2132212"/>
                    <a:gd name="connsiteY4" fmla="*/ 2263989 h 2521653"/>
                    <a:gd name="connsiteX5" fmla="*/ 1155139 w 2132212"/>
                    <a:gd name="connsiteY5" fmla="*/ 2484775 h 2521653"/>
                    <a:gd name="connsiteX6" fmla="*/ 977073 w 2132212"/>
                    <a:gd name="connsiteY6" fmla="*/ 2484775 h 2521653"/>
                    <a:gd name="connsiteX7" fmla="*/ 630260 w 2132212"/>
                    <a:gd name="connsiteY7" fmla="*/ 2137962 h 2521653"/>
                    <a:gd name="connsiteX8" fmla="*/ 410678 w 2132212"/>
                    <a:gd name="connsiteY8" fmla="*/ 1918379 h 2521653"/>
                    <a:gd name="connsiteX9" fmla="*/ 312255 w 2132212"/>
                    <a:gd name="connsiteY9" fmla="*/ 1819957 h 2521653"/>
                    <a:gd name="connsiteX10" fmla="*/ 312255 w 2132212"/>
                    <a:gd name="connsiteY10" fmla="*/ 312255 h 2521653"/>
                    <a:gd name="connsiteX11" fmla="*/ 1066106 w 2132212"/>
                    <a:gd name="connsiteY11" fmla="*/ 0 h 2521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212" h="2521653">
                      <a:moveTo>
                        <a:pt x="1066106" y="0"/>
                      </a:moveTo>
                      <a:cubicBezTo>
                        <a:pt x="1338947" y="0"/>
                        <a:pt x="1611787" y="104085"/>
                        <a:pt x="1819957" y="312255"/>
                      </a:cubicBezTo>
                      <a:cubicBezTo>
                        <a:pt x="2236297" y="728596"/>
                        <a:pt x="2236297" y="1403617"/>
                        <a:pt x="1819957" y="1819957"/>
                      </a:cubicBezTo>
                      <a:lnTo>
                        <a:pt x="1721535" y="1918379"/>
                      </a:lnTo>
                      <a:lnTo>
                        <a:pt x="1375925" y="2263989"/>
                      </a:lnTo>
                      <a:lnTo>
                        <a:pt x="1155139" y="2484775"/>
                      </a:lnTo>
                      <a:cubicBezTo>
                        <a:pt x="1105968" y="2533946"/>
                        <a:pt x="1026245" y="2533946"/>
                        <a:pt x="977073" y="2484775"/>
                      </a:cubicBezTo>
                      <a:lnTo>
                        <a:pt x="630260" y="2137962"/>
                      </a:lnTo>
                      <a:lnTo>
                        <a:pt x="410678" y="1918379"/>
                      </a:lnTo>
                      <a:lnTo>
                        <a:pt x="312255" y="1819957"/>
                      </a:lnTo>
                      <a:cubicBezTo>
                        <a:pt x="-104085" y="1403617"/>
                        <a:pt x="-104085" y="728596"/>
                        <a:pt x="312255" y="312255"/>
                      </a:cubicBezTo>
                      <a:cubicBezTo>
                        <a:pt x="520425" y="104085"/>
                        <a:pt x="793266" y="0"/>
                        <a:pt x="106610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gradFill flip="none" rotWithShape="1">
                    <a:gsLst>
                      <a:gs pos="19000">
                        <a:schemeClr val="bg1"/>
                      </a:gs>
                      <a:gs pos="100000">
                        <a:srgbClr val="B2B2B2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2794670" y="1974141"/>
                  <a:ext cx="527693" cy="527693"/>
                </a:xfrm>
                <a:prstGeom prst="ellipse">
                  <a:avLst/>
                </a:prstGeom>
                <a:solidFill>
                  <a:srgbClr val="C09C76"/>
                </a:solidFill>
                <a:ln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1" name="文本框 9"/>
            <p:cNvSpPr txBox="1"/>
            <p:nvPr/>
          </p:nvSpPr>
          <p:spPr>
            <a:xfrm>
              <a:off x="1137499" y="2874422"/>
              <a:ext cx="650423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486405" y="1700808"/>
            <a:ext cx="1459054" cy="886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9C76"/>
                </a:solidFill>
                <a:cs typeface="+mn-ea"/>
                <a:sym typeface="+mn-lt"/>
              </a:rPr>
              <a:t>添加标题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此处添加文字做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详细的文字说明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728372" y="2636912"/>
            <a:ext cx="828285" cy="991631"/>
            <a:chOff x="1057027" y="2636912"/>
            <a:chExt cx="828285" cy="991631"/>
          </a:xfrm>
        </p:grpSpPr>
        <p:grpSp>
          <p:nvGrpSpPr>
            <p:cNvPr id="28" name="组合 27"/>
            <p:cNvGrpSpPr/>
            <p:nvPr/>
          </p:nvGrpSpPr>
          <p:grpSpPr>
            <a:xfrm>
              <a:off x="1057027" y="2636912"/>
              <a:ext cx="828285" cy="991631"/>
              <a:chOff x="2650922" y="1870312"/>
              <a:chExt cx="828285" cy="991631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650922" y="2677524"/>
                <a:ext cx="828285" cy="18441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3131">
                      <a:alpha val="0"/>
                    </a:srgbClr>
                  </a:gs>
                  <a:gs pos="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688315" y="1870312"/>
                <a:ext cx="747327" cy="883823"/>
                <a:chOff x="2688315" y="1870312"/>
                <a:chExt cx="747327" cy="883823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>
                  <a:off x="2688315" y="1870312"/>
                  <a:ext cx="747327" cy="883823"/>
                </a:xfrm>
                <a:custGeom>
                  <a:avLst/>
                  <a:gdLst>
                    <a:gd name="connsiteX0" fmla="*/ 1066106 w 2132212"/>
                    <a:gd name="connsiteY0" fmla="*/ 0 h 2521653"/>
                    <a:gd name="connsiteX1" fmla="*/ 1819957 w 2132212"/>
                    <a:gd name="connsiteY1" fmla="*/ 312255 h 2521653"/>
                    <a:gd name="connsiteX2" fmla="*/ 1819957 w 2132212"/>
                    <a:gd name="connsiteY2" fmla="*/ 1819957 h 2521653"/>
                    <a:gd name="connsiteX3" fmla="*/ 1721535 w 2132212"/>
                    <a:gd name="connsiteY3" fmla="*/ 1918379 h 2521653"/>
                    <a:gd name="connsiteX4" fmla="*/ 1375925 w 2132212"/>
                    <a:gd name="connsiteY4" fmla="*/ 2263989 h 2521653"/>
                    <a:gd name="connsiteX5" fmla="*/ 1155139 w 2132212"/>
                    <a:gd name="connsiteY5" fmla="*/ 2484775 h 2521653"/>
                    <a:gd name="connsiteX6" fmla="*/ 977073 w 2132212"/>
                    <a:gd name="connsiteY6" fmla="*/ 2484775 h 2521653"/>
                    <a:gd name="connsiteX7" fmla="*/ 630260 w 2132212"/>
                    <a:gd name="connsiteY7" fmla="*/ 2137962 h 2521653"/>
                    <a:gd name="connsiteX8" fmla="*/ 410678 w 2132212"/>
                    <a:gd name="connsiteY8" fmla="*/ 1918379 h 2521653"/>
                    <a:gd name="connsiteX9" fmla="*/ 312255 w 2132212"/>
                    <a:gd name="connsiteY9" fmla="*/ 1819957 h 2521653"/>
                    <a:gd name="connsiteX10" fmla="*/ 312255 w 2132212"/>
                    <a:gd name="connsiteY10" fmla="*/ 312255 h 2521653"/>
                    <a:gd name="connsiteX11" fmla="*/ 1066106 w 2132212"/>
                    <a:gd name="connsiteY11" fmla="*/ 0 h 2521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212" h="2521653">
                      <a:moveTo>
                        <a:pt x="1066106" y="0"/>
                      </a:moveTo>
                      <a:cubicBezTo>
                        <a:pt x="1338947" y="0"/>
                        <a:pt x="1611787" y="104085"/>
                        <a:pt x="1819957" y="312255"/>
                      </a:cubicBezTo>
                      <a:cubicBezTo>
                        <a:pt x="2236297" y="728596"/>
                        <a:pt x="2236297" y="1403617"/>
                        <a:pt x="1819957" y="1819957"/>
                      </a:cubicBezTo>
                      <a:lnTo>
                        <a:pt x="1721535" y="1918379"/>
                      </a:lnTo>
                      <a:lnTo>
                        <a:pt x="1375925" y="2263989"/>
                      </a:lnTo>
                      <a:lnTo>
                        <a:pt x="1155139" y="2484775"/>
                      </a:lnTo>
                      <a:cubicBezTo>
                        <a:pt x="1105968" y="2533946"/>
                        <a:pt x="1026245" y="2533946"/>
                        <a:pt x="977073" y="2484775"/>
                      </a:cubicBezTo>
                      <a:lnTo>
                        <a:pt x="630260" y="2137962"/>
                      </a:lnTo>
                      <a:lnTo>
                        <a:pt x="410678" y="1918379"/>
                      </a:lnTo>
                      <a:lnTo>
                        <a:pt x="312255" y="1819957"/>
                      </a:lnTo>
                      <a:cubicBezTo>
                        <a:pt x="-104085" y="1403617"/>
                        <a:pt x="-104085" y="728596"/>
                        <a:pt x="312255" y="312255"/>
                      </a:cubicBezTo>
                      <a:cubicBezTo>
                        <a:pt x="520425" y="104085"/>
                        <a:pt x="793266" y="0"/>
                        <a:pt x="106610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gradFill flip="none" rotWithShape="1">
                    <a:gsLst>
                      <a:gs pos="19000">
                        <a:schemeClr val="bg1"/>
                      </a:gs>
                      <a:gs pos="100000">
                        <a:srgbClr val="B2B2B2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794670" y="1974141"/>
                  <a:ext cx="527693" cy="527693"/>
                </a:xfrm>
                <a:prstGeom prst="ellipse">
                  <a:avLst/>
                </a:prstGeom>
                <a:solidFill>
                  <a:srgbClr val="C09C76"/>
                </a:solidFill>
                <a:ln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9" name="文本框 9"/>
            <p:cNvSpPr txBox="1"/>
            <p:nvPr/>
          </p:nvSpPr>
          <p:spPr>
            <a:xfrm>
              <a:off x="1138210" y="2852936"/>
              <a:ext cx="69398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358613" y="4221088"/>
            <a:ext cx="1459054" cy="886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9C76"/>
                </a:solidFill>
                <a:cs typeface="+mn-ea"/>
                <a:sym typeface="+mn-lt"/>
              </a:rPr>
              <a:t>添加标题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此处添加文字做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详细的文字说明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636391" y="2636912"/>
            <a:ext cx="828285" cy="991631"/>
            <a:chOff x="1057027" y="2636912"/>
            <a:chExt cx="828285" cy="991631"/>
          </a:xfrm>
        </p:grpSpPr>
        <p:grpSp>
          <p:nvGrpSpPr>
            <p:cNvPr id="36" name="组合 35"/>
            <p:cNvGrpSpPr/>
            <p:nvPr/>
          </p:nvGrpSpPr>
          <p:grpSpPr>
            <a:xfrm>
              <a:off x="1057027" y="2636912"/>
              <a:ext cx="828285" cy="991631"/>
              <a:chOff x="2650922" y="1870312"/>
              <a:chExt cx="828285" cy="991631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650922" y="2677524"/>
                <a:ext cx="828285" cy="18441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3131">
                      <a:alpha val="0"/>
                    </a:srgbClr>
                  </a:gs>
                  <a:gs pos="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2688315" y="1870312"/>
                <a:ext cx="747327" cy="883823"/>
                <a:chOff x="2688315" y="1870312"/>
                <a:chExt cx="747327" cy="883823"/>
              </a:xfrm>
            </p:grpSpPr>
            <p:sp>
              <p:nvSpPr>
                <p:cNvPr id="40" name="任意多边形 39"/>
                <p:cNvSpPr/>
                <p:nvPr/>
              </p:nvSpPr>
              <p:spPr>
                <a:xfrm>
                  <a:off x="2688315" y="1870312"/>
                  <a:ext cx="747327" cy="883823"/>
                </a:xfrm>
                <a:custGeom>
                  <a:avLst/>
                  <a:gdLst>
                    <a:gd name="connsiteX0" fmla="*/ 1066106 w 2132212"/>
                    <a:gd name="connsiteY0" fmla="*/ 0 h 2521653"/>
                    <a:gd name="connsiteX1" fmla="*/ 1819957 w 2132212"/>
                    <a:gd name="connsiteY1" fmla="*/ 312255 h 2521653"/>
                    <a:gd name="connsiteX2" fmla="*/ 1819957 w 2132212"/>
                    <a:gd name="connsiteY2" fmla="*/ 1819957 h 2521653"/>
                    <a:gd name="connsiteX3" fmla="*/ 1721535 w 2132212"/>
                    <a:gd name="connsiteY3" fmla="*/ 1918379 h 2521653"/>
                    <a:gd name="connsiteX4" fmla="*/ 1375925 w 2132212"/>
                    <a:gd name="connsiteY4" fmla="*/ 2263989 h 2521653"/>
                    <a:gd name="connsiteX5" fmla="*/ 1155139 w 2132212"/>
                    <a:gd name="connsiteY5" fmla="*/ 2484775 h 2521653"/>
                    <a:gd name="connsiteX6" fmla="*/ 977073 w 2132212"/>
                    <a:gd name="connsiteY6" fmla="*/ 2484775 h 2521653"/>
                    <a:gd name="connsiteX7" fmla="*/ 630260 w 2132212"/>
                    <a:gd name="connsiteY7" fmla="*/ 2137962 h 2521653"/>
                    <a:gd name="connsiteX8" fmla="*/ 410678 w 2132212"/>
                    <a:gd name="connsiteY8" fmla="*/ 1918379 h 2521653"/>
                    <a:gd name="connsiteX9" fmla="*/ 312255 w 2132212"/>
                    <a:gd name="connsiteY9" fmla="*/ 1819957 h 2521653"/>
                    <a:gd name="connsiteX10" fmla="*/ 312255 w 2132212"/>
                    <a:gd name="connsiteY10" fmla="*/ 312255 h 2521653"/>
                    <a:gd name="connsiteX11" fmla="*/ 1066106 w 2132212"/>
                    <a:gd name="connsiteY11" fmla="*/ 0 h 2521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212" h="2521653">
                      <a:moveTo>
                        <a:pt x="1066106" y="0"/>
                      </a:moveTo>
                      <a:cubicBezTo>
                        <a:pt x="1338947" y="0"/>
                        <a:pt x="1611787" y="104085"/>
                        <a:pt x="1819957" y="312255"/>
                      </a:cubicBezTo>
                      <a:cubicBezTo>
                        <a:pt x="2236297" y="728596"/>
                        <a:pt x="2236297" y="1403617"/>
                        <a:pt x="1819957" y="1819957"/>
                      </a:cubicBezTo>
                      <a:lnTo>
                        <a:pt x="1721535" y="1918379"/>
                      </a:lnTo>
                      <a:lnTo>
                        <a:pt x="1375925" y="2263989"/>
                      </a:lnTo>
                      <a:lnTo>
                        <a:pt x="1155139" y="2484775"/>
                      </a:lnTo>
                      <a:cubicBezTo>
                        <a:pt x="1105968" y="2533946"/>
                        <a:pt x="1026245" y="2533946"/>
                        <a:pt x="977073" y="2484775"/>
                      </a:cubicBezTo>
                      <a:lnTo>
                        <a:pt x="630260" y="2137962"/>
                      </a:lnTo>
                      <a:lnTo>
                        <a:pt x="410678" y="1918379"/>
                      </a:lnTo>
                      <a:lnTo>
                        <a:pt x="312255" y="1819957"/>
                      </a:lnTo>
                      <a:cubicBezTo>
                        <a:pt x="-104085" y="1403617"/>
                        <a:pt x="-104085" y="728596"/>
                        <a:pt x="312255" y="312255"/>
                      </a:cubicBezTo>
                      <a:cubicBezTo>
                        <a:pt x="520425" y="104085"/>
                        <a:pt x="793266" y="0"/>
                        <a:pt x="106610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gradFill flip="none" rotWithShape="1">
                    <a:gsLst>
                      <a:gs pos="19000">
                        <a:schemeClr val="bg1"/>
                      </a:gs>
                      <a:gs pos="100000">
                        <a:srgbClr val="B2B2B2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2794670" y="1974141"/>
                  <a:ext cx="527693" cy="527693"/>
                </a:xfrm>
                <a:prstGeom prst="ellipse">
                  <a:avLst/>
                </a:prstGeom>
                <a:solidFill>
                  <a:srgbClr val="C09C76"/>
                </a:solidFill>
                <a:ln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7" name="文本框 9"/>
            <p:cNvSpPr txBox="1"/>
            <p:nvPr/>
          </p:nvSpPr>
          <p:spPr>
            <a:xfrm>
              <a:off x="1128491" y="2852936"/>
              <a:ext cx="69398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312548" y="1700808"/>
            <a:ext cx="1459054" cy="886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9C76"/>
                </a:solidFill>
                <a:cs typeface="+mn-ea"/>
                <a:sym typeface="+mn-lt"/>
              </a:rPr>
              <a:t>添加标题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此处添加文字做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详细的文字说明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688812" y="2636912"/>
            <a:ext cx="828285" cy="991631"/>
            <a:chOff x="1057027" y="2636912"/>
            <a:chExt cx="828285" cy="991631"/>
          </a:xfrm>
        </p:grpSpPr>
        <p:grpSp>
          <p:nvGrpSpPr>
            <p:cNvPr id="44" name="组合 43"/>
            <p:cNvGrpSpPr/>
            <p:nvPr/>
          </p:nvGrpSpPr>
          <p:grpSpPr>
            <a:xfrm>
              <a:off x="1057027" y="2636912"/>
              <a:ext cx="828285" cy="991631"/>
              <a:chOff x="2650922" y="1870312"/>
              <a:chExt cx="828285" cy="991631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2650922" y="2677524"/>
                <a:ext cx="828285" cy="18441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313131">
                      <a:alpha val="0"/>
                    </a:srgbClr>
                  </a:gs>
                  <a:gs pos="0">
                    <a:schemeClr val="tx1">
                      <a:alpha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2688315" y="1870312"/>
                <a:ext cx="747327" cy="883823"/>
                <a:chOff x="2688315" y="1870312"/>
                <a:chExt cx="747327" cy="883823"/>
              </a:xfrm>
            </p:grpSpPr>
            <p:sp>
              <p:nvSpPr>
                <p:cNvPr id="48" name="任意多边形 47"/>
                <p:cNvSpPr/>
                <p:nvPr/>
              </p:nvSpPr>
              <p:spPr>
                <a:xfrm>
                  <a:off x="2688315" y="1870312"/>
                  <a:ext cx="747327" cy="883823"/>
                </a:xfrm>
                <a:custGeom>
                  <a:avLst/>
                  <a:gdLst>
                    <a:gd name="connsiteX0" fmla="*/ 1066106 w 2132212"/>
                    <a:gd name="connsiteY0" fmla="*/ 0 h 2521653"/>
                    <a:gd name="connsiteX1" fmla="*/ 1819957 w 2132212"/>
                    <a:gd name="connsiteY1" fmla="*/ 312255 h 2521653"/>
                    <a:gd name="connsiteX2" fmla="*/ 1819957 w 2132212"/>
                    <a:gd name="connsiteY2" fmla="*/ 1819957 h 2521653"/>
                    <a:gd name="connsiteX3" fmla="*/ 1721535 w 2132212"/>
                    <a:gd name="connsiteY3" fmla="*/ 1918379 h 2521653"/>
                    <a:gd name="connsiteX4" fmla="*/ 1375925 w 2132212"/>
                    <a:gd name="connsiteY4" fmla="*/ 2263989 h 2521653"/>
                    <a:gd name="connsiteX5" fmla="*/ 1155139 w 2132212"/>
                    <a:gd name="connsiteY5" fmla="*/ 2484775 h 2521653"/>
                    <a:gd name="connsiteX6" fmla="*/ 977073 w 2132212"/>
                    <a:gd name="connsiteY6" fmla="*/ 2484775 h 2521653"/>
                    <a:gd name="connsiteX7" fmla="*/ 630260 w 2132212"/>
                    <a:gd name="connsiteY7" fmla="*/ 2137962 h 2521653"/>
                    <a:gd name="connsiteX8" fmla="*/ 410678 w 2132212"/>
                    <a:gd name="connsiteY8" fmla="*/ 1918379 h 2521653"/>
                    <a:gd name="connsiteX9" fmla="*/ 312255 w 2132212"/>
                    <a:gd name="connsiteY9" fmla="*/ 1819957 h 2521653"/>
                    <a:gd name="connsiteX10" fmla="*/ 312255 w 2132212"/>
                    <a:gd name="connsiteY10" fmla="*/ 312255 h 2521653"/>
                    <a:gd name="connsiteX11" fmla="*/ 1066106 w 2132212"/>
                    <a:gd name="connsiteY11" fmla="*/ 0 h 2521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132212" h="2521653">
                      <a:moveTo>
                        <a:pt x="1066106" y="0"/>
                      </a:moveTo>
                      <a:cubicBezTo>
                        <a:pt x="1338947" y="0"/>
                        <a:pt x="1611787" y="104085"/>
                        <a:pt x="1819957" y="312255"/>
                      </a:cubicBezTo>
                      <a:cubicBezTo>
                        <a:pt x="2236297" y="728596"/>
                        <a:pt x="2236297" y="1403617"/>
                        <a:pt x="1819957" y="1819957"/>
                      </a:cubicBezTo>
                      <a:lnTo>
                        <a:pt x="1721535" y="1918379"/>
                      </a:lnTo>
                      <a:lnTo>
                        <a:pt x="1375925" y="2263989"/>
                      </a:lnTo>
                      <a:lnTo>
                        <a:pt x="1155139" y="2484775"/>
                      </a:lnTo>
                      <a:cubicBezTo>
                        <a:pt x="1105968" y="2533946"/>
                        <a:pt x="1026245" y="2533946"/>
                        <a:pt x="977073" y="2484775"/>
                      </a:cubicBezTo>
                      <a:lnTo>
                        <a:pt x="630260" y="2137962"/>
                      </a:lnTo>
                      <a:lnTo>
                        <a:pt x="410678" y="1918379"/>
                      </a:lnTo>
                      <a:lnTo>
                        <a:pt x="312255" y="1819957"/>
                      </a:lnTo>
                      <a:cubicBezTo>
                        <a:pt x="-104085" y="1403617"/>
                        <a:pt x="-104085" y="728596"/>
                        <a:pt x="312255" y="312255"/>
                      </a:cubicBezTo>
                      <a:cubicBezTo>
                        <a:pt x="520425" y="104085"/>
                        <a:pt x="793266" y="0"/>
                        <a:pt x="106610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gradFill flip="none" rotWithShape="1">
                    <a:gsLst>
                      <a:gs pos="19000">
                        <a:schemeClr val="bg1"/>
                      </a:gs>
                      <a:gs pos="100000">
                        <a:srgbClr val="B2B2B2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2794670" y="1974141"/>
                  <a:ext cx="527693" cy="527693"/>
                </a:xfrm>
                <a:prstGeom prst="ellipse">
                  <a:avLst/>
                </a:prstGeom>
                <a:solidFill>
                  <a:srgbClr val="C09C76"/>
                </a:solidFill>
                <a:ln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5" name="文本框 9"/>
            <p:cNvSpPr txBox="1"/>
            <p:nvPr/>
          </p:nvSpPr>
          <p:spPr>
            <a:xfrm>
              <a:off x="1138210" y="2852936"/>
              <a:ext cx="69398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20XX</a:t>
              </a:r>
              <a:endParaRPr 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9319053" y="4221088"/>
            <a:ext cx="1459054" cy="886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9C76"/>
                </a:solidFill>
                <a:cs typeface="+mn-ea"/>
                <a:sym typeface="+mn-lt"/>
              </a:rPr>
              <a:t>添加标题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此处添加文字做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详细的文字说明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6" grpId="0"/>
      <p:bldP spid="34" grpId="0"/>
      <p:bldP spid="42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68075" y="85462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所得荣誉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642266" y="1573507"/>
            <a:ext cx="2170660" cy="1996486"/>
            <a:chOff x="8374817" y="3976831"/>
            <a:chExt cx="719115" cy="661413"/>
          </a:xfrm>
        </p:grpSpPr>
        <p:sp>
          <p:nvSpPr>
            <p:cNvPr id="44" name="Freeform 44"/>
            <p:cNvSpPr/>
            <p:nvPr/>
          </p:nvSpPr>
          <p:spPr bwMode="auto">
            <a:xfrm>
              <a:off x="9018919" y="4072040"/>
              <a:ext cx="75013" cy="68522"/>
            </a:xfrm>
            <a:custGeom>
              <a:avLst/>
              <a:gdLst>
                <a:gd name="T0" fmla="*/ 28 w 44"/>
                <a:gd name="T1" fmla="*/ 11 h 40"/>
                <a:gd name="T2" fmla="*/ 0 w 44"/>
                <a:gd name="T3" fmla="*/ 18 h 40"/>
                <a:gd name="T4" fmla="*/ 31 w 44"/>
                <a:gd name="T5" fmla="*/ 40 h 40"/>
                <a:gd name="T6" fmla="*/ 28 w 44"/>
                <a:gd name="T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8" y="11"/>
                  </a:moveTo>
                  <a:cubicBezTo>
                    <a:pt x="13" y="0"/>
                    <a:pt x="0" y="18"/>
                    <a:pt x="0" y="18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44" y="22"/>
                    <a:pt x="28" y="1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8831387" y="4116759"/>
              <a:ext cx="230088" cy="284184"/>
            </a:xfrm>
            <a:custGeom>
              <a:avLst/>
              <a:gdLst>
                <a:gd name="T0" fmla="*/ 187 w 319"/>
                <a:gd name="T1" fmla="*/ 85 h 394"/>
                <a:gd name="T2" fmla="*/ 156 w 319"/>
                <a:gd name="T3" fmla="*/ 125 h 394"/>
                <a:gd name="T4" fmla="*/ 104 w 319"/>
                <a:gd name="T5" fmla="*/ 198 h 394"/>
                <a:gd name="T6" fmla="*/ 0 w 319"/>
                <a:gd name="T7" fmla="*/ 342 h 394"/>
                <a:gd name="T8" fmla="*/ 74 w 319"/>
                <a:gd name="T9" fmla="*/ 394 h 394"/>
                <a:gd name="T10" fmla="*/ 104 w 319"/>
                <a:gd name="T11" fmla="*/ 352 h 394"/>
                <a:gd name="T12" fmla="*/ 130 w 319"/>
                <a:gd name="T13" fmla="*/ 314 h 394"/>
                <a:gd name="T14" fmla="*/ 156 w 319"/>
                <a:gd name="T15" fmla="*/ 276 h 394"/>
                <a:gd name="T16" fmla="*/ 319 w 319"/>
                <a:gd name="T17" fmla="*/ 52 h 394"/>
                <a:gd name="T18" fmla="*/ 248 w 319"/>
                <a:gd name="T19" fmla="*/ 0 h 394"/>
                <a:gd name="T20" fmla="*/ 187 w 319"/>
                <a:gd name="T21" fmla="*/ 85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9" h="394">
                  <a:moveTo>
                    <a:pt x="187" y="85"/>
                  </a:moveTo>
                  <a:lnTo>
                    <a:pt x="156" y="125"/>
                  </a:lnTo>
                  <a:lnTo>
                    <a:pt x="104" y="198"/>
                  </a:lnTo>
                  <a:lnTo>
                    <a:pt x="0" y="342"/>
                  </a:lnTo>
                  <a:lnTo>
                    <a:pt x="74" y="394"/>
                  </a:lnTo>
                  <a:lnTo>
                    <a:pt x="104" y="352"/>
                  </a:lnTo>
                  <a:lnTo>
                    <a:pt x="130" y="314"/>
                  </a:lnTo>
                  <a:lnTo>
                    <a:pt x="156" y="276"/>
                  </a:lnTo>
                  <a:lnTo>
                    <a:pt x="319" y="52"/>
                  </a:lnTo>
                  <a:lnTo>
                    <a:pt x="248" y="0"/>
                  </a:lnTo>
                  <a:lnTo>
                    <a:pt x="187" y="85"/>
                  </a:lnTo>
                  <a:close/>
                </a:path>
              </a:pathLst>
            </a:custGeom>
            <a:solidFill>
              <a:srgbClr val="C09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8374817" y="3976831"/>
              <a:ext cx="569090" cy="661413"/>
            </a:xfrm>
            <a:custGeom>
              <a:avLst/>
              <a:gdLst>
                <a:gd name="T0" fmla="*/ 312 w 334"/>
                <a:gd name="T1" fmla="*/ 348 h 388"/>
                <a:gd name="T2" fmla="*/ 293 w 334"/>
                <a:gd name="T3" fmla="*/ 366 h 388"/>
                <a:gd name="T4" fmla="*/ 40 w 334"/>
                <a:gd name="T5" fmla="*/ 366 h 388"/>
                <a:gd name="T6" fmla="*/ 22 w 334"/>
                <a:gd name="T7" fmla="*/ 348 h 388"/>
                <a:gd name="T8" fmla="*/ 22 w 334"/>
                <a:gd name="T9" fmla="*/ 41 h 388"/>
                <a:gd name="T10" fmla="*/ 40 w 334"/>
                <a:gd name="T11" fmla="*/ 23 h 388"/>
                <a:gd name="T12" fmla="*/ 293 w 334"/>
                <a:gd name="T13" fmla="*/ 23 h 388"/>
                <a:gd name="T14" fmla="*/ 312 w 334"/>
                <a:gd name="T15" fmla="*/ 41 h 388"/>
                <a:gd name="T16" fmla="*/ 312 w 334"/>
                <a:gd name="T17" fmla="*/ 140 h 388"/>
                <a:gd name="T18" fmla="*/ 334 w 334"/>
                <a:gd name="T19" fmla="*/ 109 h 388"/>
                <a:gd name="T20" fmla="*/ 334 w 334"/>
                <a:gd name="T21" fmla="*/ 21 h 388"/>
                <a:gd name="T22" fmla="*/ 313 w 334"/>
                <a:gd name="T23" fmla="*/ 0 h 388"/>
                <a:gd name="T24" fmla="*/ 21 w 334"/>
                <a:gd name="T25" fmla="*/ 0 h 388"/>
                <a:gd name="T26" fmla="*/ 0 w 334"/>
                <a:gd name="T27" fmla="*/ 21 h 388"/>
                <a:gd name="T28" fmla="*/ 0 w 334"/>
                <a:gd name="T29" fmla="*/ 368 h 388"/>
                <a:gd name="T30" fmla="*/ 21 w 334"/>
                <a:gd name="T31" fmla="*/ 388 h 388"/>
                <a:gd name="T32" fmla="*/ 313 w 334"/>
                <a:gd name="T33" fmla="*/ 388 h 388"/>
                <a:gd name="T34" fmla="*/ 334 w 334"/>
                <a:gd name="T35" fmla="*/ 368 h 388"/>
                <a:gd name="T36" fmla="*/ 334 w 334"/>
                <a:gd name="T37" fmla="*/ 223 h 388"/>
                <a:gd name="T38" fmla="*/ 312 w 334"/>
                <a:gd name="T39" fmla="*/ 254 h 388"/>
                <a:gd name="T40" fmla="*/ 312 w 334"/>
                <a:gd name="T41" fmla="*/ 3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388">
                  <a:moveTo>
                    <a:pt x="312" y="348"/>
                  </a:moveTo>
                  <a:cubicBezTo>
                    <a:pt x="312" y="358"/>
                    <a:pt x="303" y="366"/>
                    <a:pt x="293" y="366"/>
                  </a:cubicBezTo>
                  <a:cubicBezTo>
                    <a:pt x="40" y="366"/>
                    <a:pt x="40" y="366"/>
                    <a:pt x="40" y="366"/>
                  </a:cubicBezTo>
                  <a:cubicBezTo>
                    <a:pt x="30" y="366"/>
                    <a:pt x="22" y="358"/>
                    <a:pt x="22" y="34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31"/>
                    <a:pt x="30" y="23"/>
                    <a:pt x="40" y="23"/>
                  </a:cubicBezTo>
                  <a:cubicBezTo>
                    <a:pt x="293" y="23"/>
                    <a:pt x="293" y="23"/>
                    <a:pt x="293" y="23"/>
                  </a:cubicBezTo>
                  <a:cubicBezTo>
                    <a:pt x="303" y="23"/>
                    <a:pt x="312" y="31"/>
                    <a:pt x="312" y="41"/>
                  </a:cubicBezTo>
                  <a:cubicBezTo>
                    <a:pt x="312" y="140"/>
                    <a:pt x="312" y="140"/>
                    <a:pt x="312" y="140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4" y="21"/>
                    <a:pt x="334" y="21"/>
                    <a:pt x="334" y="21"/>
                  </a:cubicBezTo>
                  <a:cubicBezTo>
                    <a:pt x="334" y="10"/>
                    <a:pt x="325" y="0"/>
                    <a:pt x="31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379"/>
                    <a:pt x="9" y="388"/>
                    <a:pt x="21" y="388"/>
                  </a:cubicBezTo>
                  <a:cubicBezTo>
                    <a:pt x="313" y="388"/>
                    <a:pt x="313" y="388"/>
                    <a:pt x="313" y="388"/>
                  </a:cubicBezTo>
                  <a:cubicBezTo>
                    <a:pt x="325" y="388"/>
                    <a:pt x="334" y="379"/>
                    <a:pt x="334" y="368"/>
                  </a:cubicBezTo>
                  <a:cubicBezTo>
                    <a:pt x="334" y="223"/>
                    <a:pt x="334" y="223"/>
                    <a:pt x="334" y="223"/>
                  </a:cubicBezTo>
                  <a:cubicBezTo>
                    <a:pt x="312" y="254"/>
                    <a:pt x="312" y="254"/>
                    <a:pt x="312" y="254"/>
                  </a:cubicBezTo>
                  <a:lnTo>
                    <a:pt x="312" y="34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8806142" y="4377142"/>
              <a:ext cx="67800" cy="77177"/>
            </a:xfrm>
            <a:custGeom>
              <a:avLst/>
              <a:gdLst>
                <a:gd name="T0" fmla="*/ 21 w 94"/>
                <a:gd name="T1" fmla="*/ 0 h 107"/>
                <a:gd name="T2" fmla="*/ 0 w 94"/>
                <a:gd name="T3" fmla="*/ 107 h 107"/>
                <a:gd name="T4" fmla="*/ 94 w 94"/>
                <a:gd name="T5" fmla="*/ 52 h 107"/>
                <a:gd name="T6" fmla="*/ 21 w 94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07">
                  <a:moveTo>
                    <a:pt x="21" y="0"/>
                  </a:moveTo>
                  <a:lnTo>
                    <a:pt x="0" y="107"/>
                  </a:lnTo>
                  <a:lnTo>
                    <a:pt x="94" y="5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8459928" y="4504808"/>
              <a:ext cx="228646" cy="34621"/>
            </a:xfrm>
            <a:prstGeom prst="rect">
              <a:avLst/>
            </a:prstGeom>
            <a:solidFill>
              <a:srgbClr val="C09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8459928" y="4428352"/>
              <a:ext cx="228646" cy="33900"/>
            </a:xfrm>
            <a:prstGeom prst="rect">
              <a:avLst/>
            </a:prstGeom>
            <a:solidFill>
              <a:srgbClr val="C09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8459928" y="4354782"/>
              <a:ext cx="228646" cy="32458"/>
            </a:xfrm>
            <a:prstGeom prst="rect">
              <a:avLst/>
            </a:prstGeom>
            <a:solidFill>
              <a:srgbClr val="C09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8459928" y="4278326"/>
              <a:ext cx="228646" cy="32458"/>
            </a:xfrm>
            <a:prstGeom prst="rect">
              <a:avLst/>
            </a:prstGeom>
            <a:solidFill>
              <a:srgbClr val="C09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8459928" y="4201870"/>
              <a:ext cx="228646" cy="33900"/>
            </a:xfrm>
            <a:prstGeom prst="rect">
              <a:avLst/>
            </a:prstGeom>
            <a:solidFill>
              <a:srgbClr val="C09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8459928" y="4124694"/>
              <a:ext cx="228646" cy="34621"/>
            </a:xfrm>
            <a:prstGeom prst="rect">
              <a:avLst/>
            </a:prstGeom>
            <a:solidFill>
              <a:srgbClr val="C09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Title 1"/>
          <p:cNvSpPr txBox="1"/>
          <p:nvPr/>
        </p:nvSpPr>
        <p:spPr>
          <a:xfrm>
            <a:off x="1940847" y="3652823"/>
            <a:ext cx="3297000" cy="513911"/>
          </a:xfrm>
          <a:prstGeom prst="rect">
            <a:avLst/>
          </a:prstGeom>
        </p:spPr>
        <p:txBody>
          <a:bodyPr/>
          <a:lstStyle>
            <a:lvl1pPr algn="l" defTabSz="1218565" rtl="0" eaLnBrk="1" latinLnBrk="0" hangingPunct="1">
              <a:spcBef>
                <a:spcPct val="0"/>
              </a:spcBef>
              <a:buNone/>
              <a:defRPr sz="4535" kern="1200">
                <a:solidFill>
                  <a:srgbClr val="17375E"/>
                </a:solidFill>
                <a:latin typeface="Signika"/>
                <a:ea typeface="Open Sans Extrabold" panose="020B0906030804020204" pitchFamily="34" charset="0"/>
                <a:cs typeface="Signika"/>
              </a:defRPr>
            </a:lvl1pPr>
          </a:lstStyle>
          <a:p>
            <a:pPr lvl="0" algn="ctr" defTabSz="914400">
              <a:spcBef>
                <a:spcPts val="0"/>
              </a:spcBef>
            </a:pP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+mn-lt"/>
                <a:ea typeface="+mn-ea"/>
                <a:cs typeface="+mn-ea"/>
                <a:sym typeface="+mn-lt"/>
              </a:rPr>
              <a:t>20XX-20XX</a:t>
            </a:r>
            <a:r>
              <a:rPr lang="zh-CN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+mn-lt"/>
                <a:ea typeface="+mn-ea"/>
                <a:cs typeface="+mn-ea"/>
                <a:sym typeface="+mn-lt"/>
              </a:rPr>
              <a:t>荣誉奖项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1606176" y="4257951"/>
            <a:ext cx="3966342" cy="1197715"/>
          </a:xfrm>
          <a:prstGeom prst="roundRect">
            <a:avLst/>
          </a:prstGeom>
          <a:gradFill flip="none" rotWithShape="1">
            <a:gsLst>
              <a:gs pos="100000">
                <a:schemeClr val="bg1">
                  <a:lumMod val="98000"/>
                </a:schemeClr>
              </a:gs>
              <a:gs pos="0">
                <a:schemeClr val="bg1">
                  <a:lumMod val="87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27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44"/>
          <p:cNvSpPr txBox="1"/>
          <p:nvPr/>
        </p:nvSpPr>
        <p:spPr>
          <a:xfrm>
            <a:off x="1933227" y="4337809"/>
            <a:ext cx="3492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您的内容打在这里，或者通过复制您的文本后，在此框中选择粘贴。您的内容打在这里，或者通过复制您的文本后，在此框中选择粘贴。</a:t>
            </a:r>
          </a:p>
          <a:p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228258" y="1352301"/>
            <a:ext cx="1640238" cy="2045198"/>
            <a:chOff x="3295850" y="1908877"/>
            <a:chExt cx="3738030" cy="4660916"/>
          </a:xfrm>
        </p:grpSpPr>
        <p:sp>
          <p:nvSpPr>
            <p:cNvPr id="58" name="圆角矩形 57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217739" y="4247902"/>
            <a:ext cx="1634584" cy="2045196"/>
            <a:chOff x="3295850" y="1895995"/>
            <a:chExt cx="3725149" cy="4660916"/>
          </a:xfrm>
        </p:grpSpPr>
        <p:sp>
          <p:nvSpPr>
            <p:cNvPr id="63" name="圆角矩形 62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231085" y="2800102"/>
            <a:ext cx="1634584" cy="2045196"/>
            <a:chOff x="3295850" y="1895995"/>
            <a:chExt cx="3725149" cy="4660916"/>
          </a:xfrm>
        </p:grpSpPr>
        <p:sp>
          <p:nvSpPr>
            <p:cNvPr id="68" name="圆角矩形 67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474278" y="4538572"/>
            <a:ext cx="3303829" cy="979240"/>
            <a:chOff x="3457192" y="3925490"/>
            <a:chExt cx="2680450" cy="979240"/>
          </a:xfrm>
        </p:grpSpPr>
        <p:sp>
          <p:nvSpPr>
            <p:cNvPr id="73" name="文本框 77"/>
            <p:cNvSpPr txBox="1"/>
            <p:nvPr/>
          </p:nvSpPr>
          <p:spPr>
            <a:xfrm>
              <a:off x="3457511" y="3925490"/>
              <a:ext cx="2363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9C76"/>
                  </a:solidFill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74" name="文本框 78"/>
            <p:cNvSpPr txBox="1"/>
            <p:nvPr/>
          </p:nvSpPr>
          <p:spPr>
            <a:xfrm>
              <a:off x="3457192" y="4381510"/>
              <a:ext cx="268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锐您的内容打在这里，或者通过复制您的文本后，在此框中选择粘贴。</a:t>
              </a:r>
            </a:p>
          </p:txBody>
        </p:sp>
      </p:grpSp>
      <p:sp>
        <p:nvSpPr>
          <p:cNvPr id="75" name="文本框 79"/>
          <p:cNvSpPr txBox="1"/>
          <p:nvPr/>
        </p:nvSpPr>
        <p:spPr>
          <a:xfrm>
            <a:off x="6518755" y="46776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7474278" y="3090772"/>
            <a:ext cx="3303829" cy="986880"/>
            <a:chOff x="3457192" y="3925490"/>
            <a:chExt cx="2680450" cy="986880"/>
          </a:xfrm>
        </p:grpSpPr>
        <p:sp>
          <p:nvSpPr>
            <p:cNvPr id="77" name="文本框 81"/>
            <p:cNvSpPr txBox="1"/>
            <p:nvPr/>
          </p:nvSpPr>
          <p:spPr>
            <a:xfrm>
              <a:off x="3457511" y="3925490"/>
              <a:ext cx="2363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9C76"/>
                  </a:solidFill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78" name="文本框 82"/>
            <p:cNvSpPr txBox="1"/>
            <p:nvPr/>
          </p:nvSpPr>
          <p:spPr>
            <a:xfrm>
              <a:off x="3457192" y="4389150"/>
              <a:ext cx="2680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锐您的内容打在这里，或者通过复制您的文本后，在此框中选择粘贴。</a:t>
              </a:r>
            </a:p>
          </p:txBody>
        </p:sp>
      </p:grpSp>
      <p:sp>
        <p:nvSpPr>
          <p:cNvPr id="79" name="文本框 83"/>
          <p:cNvSpPr txBox="1"/>
          <p:nvPr/>
        </p:nvSpPr>
        <p:spPr>
          <a:xfrm>
            <a:off x="6518755" y="32298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7474278" y="1534070"/>
            <a:ext cx="3519853" cy="996669"/>
            <a:chOff x="3457192" y="3925490"/>
            <a:chExt cx="2680450" cy="808394"/>
          </a:xfrm>
        </p:grpSpPr>
        <p:sp>
          <p:nvSpPr>
            <p:cNvPr id="81" name="文本框 85"/>
            <p:cNvSpPr txBox="1"/>
            <p:nvPr/>
          </p:nvSpPr>
          <p:spPr>
            <a:xfrm>
              <a:off x="3457511" y="3925490"/>
              <a:ext cx="2363392" cy="37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9C76"/>
                  </a:solidFill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82" name="文本框 86"/>
            <p:cNvSpPr txBox="1"/>
            <p:nvPr/>
          </p:nvSpPr>
          <p:spPr>
            <a:xfrm>
              <a:off x="3457192" y="4309502"/>
              <a:ext cx="2680450" cy="424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您的内容打在这里，或者通过复制您的文本后，在此框中选择粘贴。</a:t>
              </a:r>
            </a:p>
          </p:txBody>
        </p:sp>
      </p:grpSp>
      <p:sp>
        <p:nvSpPr>
          <p:cNvPr id="83" name="文本框 87"/>
          <p:cNvSpPr txBox="1"/>
          <p:nvPr/>
        </p:nvSpPr>
        <p:spPr>
          <a:xfrm>
            <a:off x="6518755" y="1782022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5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4" grpId="0"/>
      <p:bldP spid="55" grpId="0" animBg="1"/>
      <p:bldP spid="56" grpId="0"/>
      <p:bldP spid="75" grpId="0"/>
      <p:bldP spid="79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sp>
        <p:nvSpPr>
          <p:cNvPr id="79" name="TextBox 498"/>
          <p:cNvSpPr txBox="1"/>
          <p:nvPr/>
        </p:nvSpPr>
        <p:spPr>
          <a:xfrm>
            <a:off x="4117760" y="1701061"/>
            <a:ext cx="10134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09C76"/>
                </a:solidFill>
                <a:cs typeface="+mn-ea"/>
                <a:sym typeface="+mn-lt"/>
              </a:rPr>
              <a:t>CHINESE</a:t>
            </a:r>
          </a:p>
        </p:txBody>
      </p:sp>
      <p:sp>
        <p:nvSpPr>
          <p:cNvPr id="80" name="TextBox 503"/>
          <p:cNvSpPr txBox="1"/>
          <p:nvPr/>
        </p:nvSpPr>
        <p:spPr>
          <a:xfrm>
            <a:off x="4130185" y="2015241"/>
            <a:ext cx="59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您的内容打在这里，或者通过复制您的文本后，在此框中选择粘贴，尽可能简介扼要，主题明确。</a:t>
            </a:r>
          </a:p>
        </p:txBody>
      </p:sp>
      <p:sp>
        <p:nvSpPr>
          <p:cNvPr id="89" name="TextBox 498"/>
          <p:cNvSpPr txBox="1"/>
          <p:nvPr/>
        </p:nvSpPr>
        <p:spPr>
          <a:xfrm>
            <a:off x="5053864" y="3197718"/>
            <a:ext cx="10102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09C76"/>
                </a:solidFill>
                <a:cs typeface="+mn-ea"/>
                <a:sym typeface="+mn-lt"/>
              </a:rPr>
              <a:t>ENGLISH</a:t>
            </a:r>
          </a:p>
        </p:txBody>
      </p:sp>
      <p:sp>
        <p:nvSpPr>
          <p:cNvPr id="90" name="TextBox 503"/>
          <p:cNvSpPr txBox="1"/>
          <p:nvPr/>
        </p:nvSpPr>
        <p:spPr>
          <a:xfrm>
            <a:off x="5066289" y="3583653"/>
            <a:ext cx="499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您的内容打在这里，或者通过复制您的文本后，在此框中选择粘贴，尽可能简介扼要，主题明确。</a:t>
            </a:r>
          </a:p>
        </p:txBody>
      </p:sp>
      <p:sp>
        <p:nvSpPr>
          <p:cNvPr id="99" name="TextBox 498"/>
          <p:cNvSpPr txBox="1"/>
          <p:nvPr/>
        </p:nvSpPr>
        <p:spPr>
          <a:xfrm>
            <a:off x="5977856" y="4797658"/>
            <a:ext cx="11267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09C76"/>
                </a:solidFill>
                <a:cs typeface="+mn-ea"/>
                <a:sym typeface="+mn-lt"/>
              </a:rPr>
              <a:t>JAPANESE</a:t>
            </a:r>
          </a:p>
        </p:txBody>
      </p:sp>
      <p:sp>
        <p:nvSpPr>
          <p:cNvPr id="100" name="TextBox 503"/>
          <p:cNvSpPr txBox="1"/>
          <p:nvPr/>
        </p:nvSpPr>
        <p:spPr>
          <a:xfrm>
            <a:off x="6062036" y="5111838"/>
            <a:ext cx="392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您的内容打在这里，或者通过复制您的文本后，在此框中选择粘贴，尽可能简介扼要，主题明确。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052835" y="84573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语言能力</a:t>
            </a:r>
          </a:p>
        </p:txBody>
      </p:sp>
      <p:grpSp>
        <p:nvGrpSpPr>
          <p:cNvPr id="71" name="组合 70"/>
          <p:cNvGrpSpPr>
            <a:grpSpLocks noChangeAspect="1"/>
          </p:cNvGrpSpPr>
          <p:nvPr/>
        </p:nvGrpSpPr>
        <p:grpSpPr>
          <a:xfrm>
            <a:off x="2272908" y="1258600"/>
            <a:ext cx="2024117" cy="2523854"/>
            <a:chOff x="3295850" y="1908877"/>
            <a:chExt cx="3738030" cy="4660916"/>
          </a:xfrm>
        </p:grpSpPr>
        <p:sp>
          <p:nvSpPr>
            <p:cNvPr id="72" name="圆角矩形 71"/>
            <p:cNvSpPr/>
            <p:nvPr/>
          </p:nvSpPr>
          <p:spPr>
            <a:xfrm rot="2760000">
              <a:off x="3098889" y="2634801"/>
              <a:ext cx="4660916" cy="3209067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 rot="2760000">
              <a:off x="3358628" y="2852802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7" name="文本框 6"/>
          <p:cNvSpPr txBox="1"/>
          <p:nvPr/>
        </p:nvSpPr>
        <p:spPr>
          <a:xfrm>
            <a:off x="2628585" y="1814810"/>
            <a:ext cx="892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grpSp>
        <p:nvGrpSpPr>
          <p:cNvPr id="81" name="组合 80"/>
          <p:cNvGrpSpPr>
            <a:grpSpLocks noChangeAspect="1"/>
          </p:cNvGrpSpPr>
          <p:nvPr/>
        </p:nvGrpSpPr>
        <p:grpSpPr>
          <a:xfrm>
            <a:off x="3245598" y="2821985"/>
            <a:ext cx="2017144" cy="2523854"/>
            <a:chOff x="3295850" y="1895995"/>
            <a:chExt cx="3725149" cy="4660916"/>
          </a:xfrm>
        </p:grpSpPr>
        <p:sp>
          <p:nvSpPr>
            <p:cNvPr id="82" name="圆角矩形 81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 rot="2760000">
              <a:off x="3384391" y="2878566"/>
              <a:ext cx="3953506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89"/>
          <p:cNvSpPr txBox="1"/>
          <p:nvPr/>
        </p:nvSpPr>
        <p:spPr>
          <a:xfrm>
            <a:off x="3560700" y="3389891"/>
            <a:ext cx="892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4326769" y="4262145"/>
            <a:ext cx="2017144" cy="2523854"/>
            <a:chOff x="3295850" y="1895995"/>
            <a:chExt cx="3725149" cy="4660916"/>
          </a:xfrm>
        </p:grpSpPr>
        <p:sp>
          <p:nvSpPr>
            <p:cNvPr id="92" name="圆角矩形 91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3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4" name="圆角矩形 93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5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7" name="文本框 99"/>
          <p:cNvSpPr txBox="1"/>
          <p:nvPr/>
        </p:nvSpPr>
        <p:spPr>
          <a:xfrm>
            <a:off x="4573307" y="4766454"/>
            <a:ext cx="892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9" grpId="0"/>
      <p:bldP spid="90" grpId="0"/>
      <p:bldP spid="99" grpId="0"/>
      <p:bldP spid="100" grpId="0"/>
      <p:bldP spid="6" grpId="0"/>
      <p:bldP spid="77" grpId="0"/>
      <p:bldP spid="87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3502" y="344143"/>
            <a:ext cx="16160273" cy="767881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464238" y="2008995"/>
            <a:ext cx="2754422" cy="3446339"/>
            <a:chOff x="3295850" y="1895995"/>
            <a:chExt cx="3725149" cy="4660916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086007" y="2621919"/>
              <a:ext cx="4660916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5"/>
            <p:cNvSpPr/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371510" y="2878566"/>
              <a:ext cx="3953505" cy="259256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9C76"/>
            </a:solidFill>
            <a:ln w="25400">
              <a:noFill/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4534495" y="2640943"/>
            <a:ext cx="5193268" cy="1001440"/>
          </a:xfrm>
          <a:prstGeom prst="roundRect">
            <a:avLst>
              <a:gd name="adj" fmla="val 9976"/>
            </a:avLst>
          </a:prstGeom>
          <a:solidFill>
            <a:srgbClr val="C09C76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28213" y="3059419"/>
            <a:ext cx="158010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28874" y="3059419"/>
            <a:ext cx="158010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17617" y="3104300"/>
            <a:ext cx="384317" cy="61430"/>
            <a:chOff x="4317617" y="310430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8570" y="296236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8571" y="292334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30931" y="2884106"/>
            <a:ext cx="601529" cy="562742"/>
            <a:chOff x="5030931" y="2884106"/>
            <a:chExt cx="601529" cy="562742"/>
          </a:xfrm>
        </p:grpSpPr>
        <p:sp>
          <p:nvSpPr>
            <p:cNvPr id="18" name="椭圆 1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5030931" y="2902999"/>
              <a:ext cx="601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09C76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75033" y="2872286"/>
            <a:ext cx="719516" cy="564480"/>
            <a:chOff x="4172643" y="3997027"/>
            <a:chExt cx="736426" cy="577745"/>
          </a:xfrm>
          <a:solidFill>
            <a:schemeClr val="bg1"/>
          </a:solidFill>
        </p:grpSpPr>
        <p:sp>
          <p:nvSpPr>
            <p:cNvPr id="21" name="Freeform 14"/>
            <p:cNvSpPr/>
            <p:nvPr/>
          </p:nvSpPr>
          <p:spPr bwMode="auto">
            <a:xfrm>
              <a:off x="4409944" y="4129742"/>
              <a:ext cx="499125" cy="385885"/>
            </a:xfrm>
            <a:custGeom>
              <a:avLst/>
              <a:gdLst>
                <a:gd name="T0" fmla="*/ 272 w 293"/>
                <a:gd name="T1" fmla="*/ 48 h 226"/>
                <a:gd name="T2" fmla="*/ 255 w 293"/>
                <a:gd name="T3" fmla="*/ 46 h 226"/>
                <a:gd name="T4" fmla="*/ 96 w 293"/>
                <a:gd name="T5" fmla="*/ 46 h 226"/>
                <a:gd name="T6" fmla="*/ 96 w 293"/>
                <a:gd name="T7" fmla="*/ 0 h 226"/>
                <a:gd name="T8" fmla="*/ 89 w 293"/>
                <a:gd name="T9" fmla="*/ 0 h 226"/>
                <a:gd name="T10" fmla="*/ 73 w 293"/>
                <a:gd name="T11" fmla="*/ 0 h 226"/>
                <a:gd name="T12" fmla="*/ 23 w 293"/>
                <a:gd name="T13" fmla="*/ 0 h 226"/>
                <a:gd name="T14" fmla="*/ 2 w 293"/>
                <a:gd name="T15" fmla="*/ 25 h 226"/>
                <a:gd name="T16" fmla="*/ 2 w 293"/>
                <a:gd name="T17" fmla="*/ 38 h 226"/>
                <a:gd name="T18" fmla="*/ 89 w 293"/>
                <a:gd name="T19" fmla="*/ 155 h 226"/>
                <a:gd name="T20" fmla="*/ 66 w 293"/>
                <a:gd name="T21" fmla="*/ 226 h 226"/>
                <a:gd name="T22" fmla="*/ 96 w 293"/>
                <a:gd name="T23" fmla="*/ 226 h 226"/>
                <a:gd name="T24" fmla="*/ 255 w 293"/>
                <a:gd name="T25" fmla="*/ 226 h 226"/>
                <a:gd name="T26" fmla="*/ 293 w 293"/>
                <a:gd name="T27" fmla="*/ 201 h 226"/>
                <a:gd name="T28" fmla="*/ 293 w 293"/>
                <a:gd name="T29" fmla="*/ 74 h 226"/>
                <a:gd name="T30" fmla="*/ 272 w 293"/>
                <a:gd name="T31" fmla="*/ 4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3" h="226">
                  <a:moveTo>
                    <a:pt x="272" y="48"/>
                  </a:moveTo>
                  <a:cubicBezTo>
                    <a:pt x="263" y="46"/>
                    <a:pt x="255" y="46"/>
                    <a:pt x="255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3" y="0"/>
                    <a:pt x="73" y="0"/>
                  </a:cubicBezTo>
                  <a:cubicBezTo>
                    <a:pt x="59" y="0"/>
                    <a:pt x="37" y="0"/>
                    <a:pt x="23" y="0"/>
                  </a:cubicBezTo>
                  <a:cubicBezTo>
                    <a:pt x="0" y="0"/>
                    <a:pt x="2" y="25"/>
                    <a:pt x="2" y="25"/>
                  </a:cubicBezTo>
                  <a:cubicBezTo>
                    <a:pt x="2" y="25"/>
                    <a:pt x="2" y="30"/>
                    <a:pt x="2" y="38"/>
                  </a:cubicBezTo>
                  <a:cubicBezTo>
                    <a:pt x="52" y="53"/>
                    <a:pt x="89" y="100"/>
                    <a:pt x="89" y="155"/>
                  </a:cubicBezTo>
                  <a:cubicBezTo>
                    <a:pt x="89" y="182"/>
                    <a:pt x="80" y="206"/>
                    <a:pt x="66" y="226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96" y="226"/>
                    <a:pt x="219" y="226"/>
                    <a:pt x="255" y="226"/>
                  </a:cubicBezTo>
                  <a:cubicBezTo>
                    <a:pt x="292" y="226"/>
                    <a:pt x="293" y="201"/>
                    <a:pt x="293" y="201"/>
                  </a:cubicBezTo>
                  <a:cubicBezTo>
                    <a:pt x="293" y="74"/>
                    <a:pt x="293" y="74"/>
                    <a:pt x="293" y="74"/>
                  </a:cubicBezTo>
                  <a:cubicBezTo>
                    <a:pt x="293" y="58"/>
                    <a:pt x="282" y="51"/>
                    <a:pt x="27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4534004" y="3997027"/>
              <a:ext cx="339001" cy="188975"/>
            </a:xfrm>
            <a:custGeom>
              <a:avLst/>
              <a:gdLst>
                <a:gd name="T0" fmla="*/ 83 w 470"/>
                <a:gd name="T1" fmla="*/ 262 h 262"/>
                <a:gd name="T2" fmla="*/ 397 w 470"/>
                <a:gd name="T3" fmla="*/ 262 h 262"/>
                <a:gd name="T4" fmla="*/ 470 w 470"/>
                <a:gd name="T5" fmla="*/ 262 h 262"/>
                <a:gd name="T6" fmla="*/ 470 w 470"/>
                <a:gd name="T7" fmla="*/ 0 h 262"/>
                <a:gd name="T8" fmla="*/ 0 w 470"/>
                <a:gd name="T9" fmla="*/ 0 h 262"/>
                <a:gd name="T10" fmla="*/ 0 w 470"/>
                <a:gd name="T11" fmla="*/ 158 h 262"/>
                <a:gd name="T12" fmla="*/ 83 w 470"/>
                <a:gd name="T13" fmla="*/ 158 h 262"/>
                <a:gd name="T14" fmla="*/ 83 w 470"/>
                <a:gd name="T15" fmla="*/ 262 h 262"/>
                <a:gd name="T16" fmla="*/ 123 w 470"/>
                <a:gd name="T17" fmla="*/ 83 h 262"/>
                <a:gd name="T18" fmla="*/ 362 w 470"/>
                <a:gd name="T19" fmla="*/ 83 h 262"/>
                <a:gd name="T20" fmla="*/ 362 w 470"/>
                <a:gd name="T21" fmla="*/ 102 h 262"/>
                <a:gd name="T22" fmla="*/ 123 w 470"/>
                <a:gd name="T23" fmla="*/ 102 h 262"/>
                <a:gd name="T24" fmla="*/ 123 w 470"/>
                <a:gd name="T25" fmla="*/ 83 h 262"/>
                <a:gd name="T26" fmla="*/ 121 w 470"/>
                <a:gd name="T27" fmla="*/ 140 h 262"/>
                <a:gd name="T28" fmla="*/ 362 w 470"/>
                <a:gd name="T29" fmla="*/ 140 h 262"/>
                <a:gd name="T30" fmla="*/ 362 w 470"/>
                <a:gd name="T31" fmla="*/ 158 h 262"/>
                <a:gd name="T32" fmla="*/ 121 w 470"/>
                <a:gd name="T33" fmla="*/ 158 h 262"/>
                <a:gd name="T34" fmla="*/ 121 w 470"/>
                <a:gd name="T35" fmla="*/ 140 h 262"/>
                <a:gd name="T36" fmla="*/ 121 w 470"/>
                <a:gd name="T37" fmla="*/ 196 h 262"/>
                <a:gd name="T38" fmla="*/ 362 w 470"/>
                <a:gd name="T39" fmla="*/ 196 h 262"/>
                <a:gd name="T40" fmla="*/ 362 w 470"/>
                <a:gd name="T41" fmla="*/ 215 h 262"/>
                <a:gd name="T42" fmla="*/ 121 w 470"/>
                <a:gd name="T43" fmla="*/ 215 h 262"/>
                <a:gd name="T44" fmla="*/ 121 w 470"/>
                <a:gd name="T45" fmla="*/ 19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0" h="262">
                  <a:moveTo>
                    <a:pt x="83" y="262"/>
                  </a:moveTo>
                  <a:lnTo>
                    <a:pt x="397" y="262"/>
                  </a:lnTo>
                  <a:lnTo>
                    <a:pt x="470" y="262"/>
                  </a:lnTo>
                  <a:lnTo>
                    <a:pt x="470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83" y="158"/>
                  </a:lnTo>
                  <a:lnTo>
                    <a:pt x="83" y="262"/>
                  </a:lnTo>
                  <a:close/>
                  <a:moveTo>
                    <a:pt x="123" y="83"/>
                  </a:moveTo>
                  <a:lnTo>
                    <a:pt x="362" y="83"/>
                  </a:lnTo>
                  <a:lnTo>
                    <a:pt x="362" y="102"/>
                  </a:lnTo>
                  <a:lnTo>
                    <a:pt x="123" y="102"/>
                  </a:lnTo>
                  <a:lnTo>
                    <a:pt x="123" y="83"/>
                  </a:lnTo>
                  <a:close/>
                  <a:moveTo>
                    <a:pt x="121" y="140"/>
                  </a:moveTo>
                  <a:lnTo>
                    <a:pt x="362" y="140"/>
                  </a:lnTo>
                  <a:lnTo>
                    <a:pt x="362" y="158"/>
                  </a:lnTo>
                  <a:lnTo>
                    <a:pt x="121" y="158"/>
                  </a:lnTo>
                  <a:lnTo>
                    <a:pt x="121" y="140"/>
                  </a:lnTo>
                  <a:close/>
                  <a:moveTo>
                    <a:pt x="121" y="196"/>
                  </a:moveTo>
                  <a:lnTo>
                    <a:pt x="362" y="196"/>
                  </a:lnTo>
                  <a:lnTo>
                    <a:pt x="362" y="215"/>
                  </a:lnTo>
                  <a:lnTo>
                    <a:pt x="121" y="215"/>
                  </a:lnTo>
                  <a:lnTo>
                    <a:pt x="121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4172643" y="4213411"/>
              <a:ext cx="361361" cy="361361"/>
            </a:xfrm>
            <a:custGeom>
              <a:avLst/>
              <a:gdLst>
                <a:gd name="T0" fmla="*/ 141 w 212"/>
                <a:gd name="T1" fmla="*/ 6 h 212"/>
                <a:gd name="T2" fmla="*/ 106 w 212"/>
                <a:gd name="T3" fmla="*/ 0 h 212"/>
                <a:gd name="T4" fmla="*/ 0 w 212"/>
                <a:gd name="T5" fmla="*/ 106 h 212"/>
                <a:gd name="T6" fmla="*/ 106 w 212"/>
                <a:gd name="T7" fmla="*/ 212 h 212"/>
                <a:gd name="T8" fmla="*/ 185 w 212"/>
                <a:gd name="T9" fmla="*/ 177 h 212"/>
                <a:gd name="T10" fmla="*/ 212 w 212"/>
                <a:gd name="T11" fmla="*/ 106 h 212"/>
                <a:gd name="T12" fmla="*/ 141 w 212"/>
                <a:gd name="T13" fmla="*/ 6 h 212"/>
                <a:gd name="T14" fmla="*/ 106 w 212"/>
                <a:gd name="T15" fmla="*/ 178 h 212"/>
                <a:gd name="T16" fmla="*/ 34 w 212"/>
                <a:gd name="T17" fmla="*/ 106 h 212"/>
                <a:gd name="T18" fmla="*/ 106 w 212"/>
                <a:gd name="T19" fmla="*/ 34 h 212"/>
                <a:gd name="T20" fmla="*/ 141 w 212"/>
                <a:gd name="T21" fmla="*/ 43 h 212"/>
                <a:gd name="T22" fmla="*/ 178 w 212"/>
                <a:gd name="T23" fmla="*/ 106 h 212"/>
                <a:gd name="T24" fmla="*/ 147 w 212"/>
                <a:gd name="T25" fmla="*/ 165 h 212"/>
                <a:gd name="T26" fmla="*/ 106 w 212"/>
                <a:gd name="T27" fmla="*/ 17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212">
                  <a:moveTo>
                    <a:pt x="141" y="6"/>
                  </a:moveTo>
                  <a:cubicBezTo>
                    <a:pt x="130" y="2"/>
                    <a:pt x="118" y="0"/>
                    <a:pt x="106" y="0"/>
                  </a:cubicBezTo>
                  <a:cubicBezTo>
                    <a:pt x="47" y="0"/>
                    <a:pt x="0" y="47"/>
                    <a:pt x="0" y="106"/>
                  </a:cubicBezTo>
                  <a:cubicBezTo>
                    <a:pt x="0" y="165"/>
                    <a:pt x="47" y="212"/>
                    <a:pt x="106" y="212"/>
                  </a:cubicBezTo>
                  <a:cubicBezTo>
                    <a:pt x="137" y="212"/>
                    <a:pt x="165" y="199"/>
                    <a:pt x="185" y="177"/>
                  </a:cubicBezTo>
                  <a:cubicBezTo>
                    <a:pt x="202" y="159"/>
                    <a:pt x="212" y="133"/>
                    <a:pt x="212" y="106"/>
                  </a:cubicBezTo>
                  <a:cubicBezTo>
                    <a:pt x="212" y="60"/>
                    <a:pt x="182" y="20"/>
                    <a:pt x="141" y="6"/>
                  </a:cubicBezTo>
                  <a:close/>
                  <a:moveTo>
                    <a:pt x="106" y="178"/>
                  </a:moveTo>
                  <a:cubicBezTo>
                    <a:pt x="66" y="178"/>
                    <a:pt x="34" y="146"/>
                    <a:pt x="34" y="106"/>
                  </a:cubicBezTo>
                  <a:cubicBezTo>
                    <a:pt x="34" y="66"/>
                    <a:pt x="66" y="34"/>
                    <a:pt x="106" y="34"/>
                  </a:cubicBezTo>
                  <a:cubicBezTo>
                    <a:pt x="119" y="34"/>
                    <a:pt x="131" y="38"/>
                    <a:pt x="141" y="43"/>
                  </a:cubicBezTo>
                  <a:cubicBezTo>
                    <a:pt x="163" y="56"/>
                    <a:pt x="178" y="79"/>
                    <a:pt x="178" y="106"/>
                  </a:cubicBezTo>
                  <a:cubicBezTo>
                    <a:pt x="178" y="130"/>
                    <a:pt x="166" y="152"/>
                    <a:pt x="147" y="165"/>
                  </a:cubicBezTo>
                  <a:cubicBezTo>
                    <a:pt x="136" y="173"/>
                    <a:pt x="121" y="178"/>
                    <a:pt x="106" y="1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4288769" y="4324488"/>
              <a:ext cx="83668" cy="102422"/>
            </a:xfrm>
            <a:custGeom>
              <a:avLst/>
              <a:gdLst>
                <a:gd name="T0" fmla="*/ 45 w 49"/>
                <a:gd name="T1" fmla="*/ 0 h 60"/>
                <a:gd name="T2" fmla="*/ 41 w 49"/>
                <a:gd name="T3" fmla="*/ 3 h 60"/>
                <a:gd name="T4" fmla="*/ 41 w 49"/>
                <a:gd name="T5" fmla="*/ 41 h 60"/>
                <a:gd name="T6" fmla="*/ 3 w 49"/>
                <a:gd name="T7" fmla="*/ 52 h 60"/>
                <a:gd name="T8" fmla="*/ 0 w 49"/>
                <a:gd name="T9" fmla="*/ 55 h 60"/>
                <a:gd name="T10" fmla="*/ 1 w 49"/>
                <a:gd name="T11" fmla="*/ 57 h 60"/>
                <a:gd name="T12" fmla="*/ 5 w 49"/>
                <a:gd name="T13" fmla="*/ 60 h 60"/>
                <a:gd name="T14" fmla="*/ 43 w 49"/>
                <a:gd name="T15" fmla="*/ 50 h 60"/>
                <a:gd name="T16" fmla="*/ 47 w 49"/>
                <a:gd name="T17" fmla="*/ 49 h 60"/>
                <a:gd name="T18" fmla="*/ 49 w 49"/>
                <a:gd name="T19" fmla="*/ 45 h 60"/>
                <a:gd name="T20" fmla="*/ 49 w 49"/>
                <a:gd name="T21" fmla="*/ 3 h 60"/>
                <a:gd name="T22" fmla="*/ 48 w 49"/>
                <a:gd name="T23" fmla="*/ 1 h 60"/>
                <a:gd name="T24" fmla="*/ 45 w 49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60">
                  <a:moveTo>
                    <a:pt x="45" y="0"/>
                  </a:moveTo>
                  <a:cubicBezTo>
                    <a:pt x="43" y="0"/>
                    <a:pt x="41" y="1"/>
                    <a:pt x="41" y="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1" y="52"/>
                    <a:pt x="0" y="53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9"/>
                    <a:pt x="3" y="60"/>
                    <a:pt x="5" y="60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9" y="48"/>
                    <a:pt x="49" y="47"/>
                    <a:pt x="49" y="45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1"/>
                    <a:pt x="48" y="1"/>
                  </a:cubicBezTo>
                  <a:cubicBezTo>
                    <a:pt x="47" y="0"/>
                    <a:pt x="46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文本框 30"/>
          <p:cNvSpPr txBox="1"/>
          <p:nvPr/>
        </p:nvSpPr>
        <p:spPr>
          <a:xfrm>
            <a:off x="5615378" y="2820062"/>
            <a:ext cx="350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cs typeface="+mn-ea"/>
                <a:sym typeface="+mn-lt"/>
              </a:rPr>
              <a:t>专业认知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8262" y="344143"/>
            <a:ext cx="16160273" cy="7678819"/>
          </a:xfrm>
          <a:prstGeom prst="rect">
            <a:avLst/>
          </a:prstGeom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955045" y="881296"/>
            <a:ext cx="1415754" cy="46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知识技能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260394" y="2459162"/>
            <a:ext cx="16992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60394" y="4650291"/>
            <a:ext cx="16992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60395" y="3560654"/>
            <a:ext cx="91439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263140" y="2459162"/>
            <a:ext cx="16992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2263140" y="4650291"/>
            <a:ext cx="169926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048001" y="3560654"/>
            <a:ext cx="91439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/>
          <p:nvPr/>
        </p:nvSpPr>
        <p:spPr bwMode="auto">
          <a:xfrm rot="5400000">
            <a:off x="1399769" y="1867035"/>
            <a:ext cx="1225382" cy="10860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5"/>
          <p:cNvSpPr/>
          <p:nvPr/>
        </p:nvSpPr>
        <p:spPr bwMode="auto">
          <a:xfrm rot="5400000">
            <a:off x="2219630" y="3017630"/>
            <a:ext cx="1225382" cy="10860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5" name="Freeform 5"/>
          <p:cNvSpPr/>
          <p:nvPr/>
        </p:nvSpPr>
        <p:spPr bwMode="auto">
          <a:xfrm rot="5400000">
            <a:off x="1399769" y="4107267"/>
            <a:ext cx="1225382" cy="10860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6" name="Freeform 5"/>
          <p:cNvSpPr/>
          <p:nvPr/>
        </p:nvSpPr>
        <p:spPr bwMode="auto">
          <a:xfrm rot="5400000">
            <a:off x="9585899" y="1867035"/>
            <a:ext cx="1225382" cy="10860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Freeform 5"/>
          <p:cNvSpPr/>
          <p:nvPr/>
        </p:nvSpPr>
        <p:spPr bwMode="auto">
          <a:xfrm rot="5400000">
            <a:off x="8766038" y="3017630"/>
            <a:ext cx="1225382" cy="10860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Freeform 5"/>
          <p:cNvSpPr/>
          <p:nvPr/>
        </p:nvSpPr>
        <p:spPr bwMode="auto">
          <a:xfrm rot="5400000">
            <a:off x="9585899" y="4107267"/>
            <a:ext cx="1225382" cy="10860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09" y="2518053"/>
            <a:ext cx="2715459" cy="1810306"/>
          </a:xfrm>
          <a:prstGeom prst="rect">
            <a:avLst/>
          </a:prstGeom>
        </p:spPr>
      </p:pic>
      <p:sp>
        <p:nvSpPr>
          <p:cNvPr id="22" name="Freeform 5"/>
          <p:cNvSpPr/>
          <p:nvPr/>
        </p:nvSpPr>
        <p:spPr bwMode="auto">
          <a:xfrm rot="5400000">
            <a:off x="906070" y="3288260"/>
            <a:ext cx="938438" cy="83173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3" name="Freeform 5"/>
          <p:cNvSpPr/>
          <p:nvPr/>
        </p:nvSpPr>
        <p:spPr bwMode="auto">
          <a:xfrm rot="5400000">
            <a:off x="2763641" y="1833313"/>
            <a:ext cx="938438" cy="83173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4" name="Freeform 5"/>
          <p:cNvSpPr/>
          <p:nvPr/>
        </p:nvSpPr>
        <p:spPr bwMode="auto">
          <a:xfrm rot="5400000">
            <a:off x="8521590" y="1833313"/>
            <a:ext cx="938438" cy="83173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5" name="Freeform 5"/>
          <p:cNvSpPr/>
          <p:nvPr/>
        </p:nvSpPr>
        <p:spPr bwMode="auto">
          <a:xfrm rot="5400000">
            <a:off x="10272395" y="3109875"/>
            <a:ext cx="938438" cy="83173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09C76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26" name="Group 8"/>
          <p:cNvGrpSpPr>
            <a:grpSpLocks noChangeAspect="1"/>
          </p:cNvGrpSpPr>
          <p:nvPr/>
        </p:nvGrpSpPr>
        <p:grpSpPr bwMode="auto">
          <a:xfrm>
            <a:off x="1209798" y="3526520"/>
            <a:ext cx="330982" cy="362665"/>
            <a:chOff x="3437" y="2282"/>
            <a:chExt cx="679" cy="744"/>
          </a:xfrm>
          <a:solidFill>
            <a:schemeClr val="bg1"/>
          </a:solidFill>
        </p:grpSpPr>
        <p:sp>
          <p:nvSpPr>
            <p:cNvPr id="27" name="Freeform 9"/>
            <p:cNvSpPr/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10"/>
            <p:cNvSpPr/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Group 13"/>
          <p:cNvGrpSpPr>
            <a:grpSpLocks noChangeAspect="1"/>
          </p:cNvGrpSpPr>
          <p:nvPr/>
        </p:nvGrpSpPr>
        <p:grpSpPr bwMode="auto">
          <a:xfrm>
            <a:off x="8835705" y="2065564"/>
            <a:ext cx="362945" cy="367230"/>
            <a:chOff x="2426" y="2781"/>
            <a:chExt cx="593" cy="600"/>
          </a:xfrm>
          <a:solidFill>
            <a:schemeClr val="bg1"/>
          </a:solidFill>
        </p:grpSpPr>
        <p:sp>
          <p:nvSpPr>
            <p:cNvPr id="30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Group 18"/>
          <p:cNvGrpSpPr>
            <a:grpSpLocks noChangeAspect="1"/>
          </p:cNvGrpSpPr>
          <p:nvPr/>
        </p:nvGrpSpPr>
        <p:grpSpPr bwMode="auto">
          <a:xfrm>
            <a:off x="3044348" y="2046972"/>
            <a:ext cx="377023" cy="351316"/>
            <a:chOff x="3802" y="2858"/>
            <a:chExt cx="616" cy="574"/>
          </a:xfrm>
          <a:solidFill>
            <a:schemeClr val="bg1"/>
          </a:solidFill>
        </p:grpSpPr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 b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Freeform 108"/>
          <p:cNvSpPr>
            <a:spLocks noEditPoints="1"/>
          </p:cNvSpPr>
          <p:nvPr/>
        </p:nvSpPr>
        <p:spPr bwMode="auto">
          <a:xfrm>
            <a:off x="10518989" y="3337228"/>
            <a:ext cx="445251" cy="446853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9" name="文本框 94"/>
          <p:cNvSpPr txBox="1"/>
          <p:nvPr/>
        </p:nvSpPr>
        <p:spPr>
          <a:xfrm>
            <a:off x="1557860" y="2060848"/>
            <a:ext cx="9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数据</a:t>
            </a:r>
            <a:endParaRPr lang="en-US" altLang="zh-CN" sz="20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分析</a:t>
            </a:r>
          </a:p>
        </p:txBody>
      </p:sp>
      <p:sp>
        <p:nvSpPr>
          <p:cNvPr id="40" name="文本框 95"/>
          <p:cNvSpPr txBox="1"/>
          <p:nvPr/>
        </p:nvSpPr>
        <p:spPr>
          <a:xfrm>
            <a:off x="1557860" y="4352164"/>
            <a:ext cx="9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会议</a:t>
            </a:r>
            <a:endParaRPr lang="en-US" altLang="zh-CN" sz="20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记录</a:t>
            </a:r>
          </a:p>
        </p:txBody>
      </p:sp>
      <p:sp>
        <p:nvSpPr>
          <p:cNvPr id="41" name="文本框 96"/>
          <p:cNvSpPr txBox="1"/>
          <p:nvPr/>
        </p:nvSpPr>
        <p:spPr>
          <a:xfrm>
            <a:off x="2370971" y="3212976"/>
            <a:ext cx="9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人力</a:t>
            </a:r>
            <a:endParaRPr lang="en-US" altLang="zh-CN" sz="20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资源</a:t>
            </a:r>
          </a:p>
        </p:txBody>
      </p:sp>
      <p:sp>
        <p:nvSpPr>
          <p:cNvPr id="42" name="文本框 97"/>
          <p:cNvSpPr txBox="1"/>
          <p:nvPr/>
        </p:nvSpPr>
        <p:spPr>
          <a:xfrm>
            <a:off x="8922232" y="3212976"/>
            <a:ext cx="9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电脑</a:t>
            </a:r>
            <a:endParaRPr lang="en-US" altLang="zh-CN" sz="20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安全</a:t>
            </a:r>
          </a:p>
        </p:txBody>
      </p:sp>
      <p:sp>
        <p:nvSpPr>
          <p:cNvPr id="43" name="文本框 98"/>
          <p:cNvSpPr txBox="1"/>
          <p:nvPr/>
        </p:nvSpPr>
        <p:spPr>
          <a:xfrm>
            <a:off x="9742093" y="4352164"/>
            <a:ext cx="9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策划</a:t>
            </a:r>
            <a:endParaRPr lang="en-US" altLang="zh-CN" sz="20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执行</a:t>
            </a:r>
          </a:p>
        </p:txBody>
      </p:sp>
      <p:sp>
        <p:nvSpPr>
          <p:cNvPr id="44" name="文本框 99"/>
          <p:cNvSpPr txBox="1"/>
          <p:nvPr/>
        </p:nvSpPr>
        <p:spPr>
          <a:xfrm>
            <a:off x="9756607" y="2060848"/>
            <a:ext cx="91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统计</a:t>
            </a:r>
            <a:endParaRPr lang="en-US" altLang="zh-CN" sz="2000" b="1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>
                <a:solidFill>
                  <a:prstClr val="white"/>
                </a:solidFill>
                <a:cs typeface="+mn-ea"/>
                <a:sym typeface="+mn-lt"/>
              </a:rPr>
              <a:t>分析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00">
        <p15:prstTrans prst="peelOff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个人简历求职应聘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19112149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821351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4tnux5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4tnux5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1889</Words>
  <Application>Microsoft Office PowerPoint</Application>
  <PresentationFormat>自定义</PresentationFormat>
  <Paragraphs>319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Wingdings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清新个人简历求职应聘</dc:title>
  <dc:creator>1</dc:creator>
  <cp:lastModifiedBy>AutoBVT</cp:lastModifiedBy>
  <cp:revision>63</cp:revision>
  <dcterms:created xsi:type="dcterms:W3CDTF">2016-02-20T08:19:00Z</dcterms:created>
  <dcterms:modified xsi:type="dcterms:W3CDTF">2022-03-14T10:55:13Z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9E3D78EF624D4BCD8D9ABFD42C43B593</vt:lpwstr>
  </property>
</Properties>
</file>