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Lst>
  <p:notesMasterIdLst>
    <p:notesMasterId r:id="rId26"/>
  </p:notesMasterIdLst>
  <p:sldIdLst>
    <p:sldId id="323" r:id="rId3"/>
    <p:sldId id="324" r:id="rId4"/>
    <p:sldId id="325" r:id="rId5"/>
    <p:sldId id="261" r:id="rId6"/>
    <p:sldId id="299" r:id="rId7"/>
    <p:sldId id="298" r:id="rId8"/>
    <p:sldId id="262" r:id="rId9"/>
    <p:sldId id="326" r:id="rId10"/>
    <p:sldId id="267" r:id="rId11"/>
    <p:sldId id="269" r:id="rId12"/>
    <p:sldId id="260" r:id="rId13"/>
    <p:sldId id="329" r:id="rId14"/>
    <p:sldId id="327" r:id="rId15"/>
    <p:sldId id="330" r:id="rId16"/>
    <p:sldId id="272" r:id="rId17"/>
    <p:sldId id="276" r:id="rId18"/>
    <p:sldId id="278" r:id="rId19"/>
    <p:sldId id="328" r:id="rId20"/>
    <p:sldId id="296" r:id="rId21"/>
    <p:sldId id="331" r:id="rId22"/>
    <p:sldId id="283" r:id="rId23"/>
    <p:sldId id="271" r:id="rId24"/>
    <p:sldId id="346"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A17342"/>
    <a:srgbClr val="C0A979"/>
    <a:srgbClr val="404040"/>
    <a:srgbClr val="FFE6B1"/>
    <a:srgbClr val="E2D0AB"/>
    <a:srgbClr val="BB561F"/>
    <a:srgbClr val="DFD4B2"/>
    <a:srgbClr val="1F235E"/>
    <a:srgbClr val="242C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7" autoAdjust="0"/>
    <p:restoredTop sz="94660"/>
  </p:normalViewPr>
  <p:slideViewPr>
    <p:cSldViewPr snapToGrid="0" showGuides="1">
      <p:cViewPr varScale="1">
        <p:scale>
          <a:sx n="115" d="100"/>
          <a:sy n="115" d="100"/>
        </p:scale>
        <p:origin x="282" y="96"/>
      </p:cViewPr>
      <p:guideLst>
        <p:guide orient="horz" pos="2160"/>
        <p:guide pos="3840"/>
      </p:guideLst>
    </p:cSldViewPr>
  </p:slideViewPr>
  <p:notesTextViewPr>
    <p:cViewPr>
      <p:scale>
        <a:sx n="1" d="1"/>
        <a:sy n="1" d="1"/>
      </p:scale>
      <p:origin x="0" y="0"/>
    </p:cViewPr>
  </p:notesTextViewPr>
  <p:sorterViewPr>
    <p:cViewPr>
      <p:scale>
        <a:sx n="65" d="100"/>
        <a:sy n="65" d="100"/>
      </p:scale>
      <p:origin x="0" y="-3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D2AE1-0ECB-4D7C-BA25-9847301AA2E4}" type="datetimeFigureOut">
              <a:rPr lang="zh-CN" altLang="en-US" smtClean="0"/>
              <a:t>2022-03-14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11FAF-0FA0-45E3-A667-5D1AC470885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11FAF-0FA0-45E3-A667-5D1AC470885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11FAF-0FA0-45E3-A667-5D1AC470885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11FAF-0FA0-45E3-A667-5D1AC470885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11FAF-0FA0-45E3-A667-5D1AC470885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11FAF-0FA0-45E3-A667-5D1AC470885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11FAF-0FA0-45E3-A667-5D1AC470885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11FAF-0FA0-45E3-A667-5D1AC470885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11FAF-0FA0-45E3-A667-5D1AC470885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11FAF-0FA0-45E3-A667-5D1AC470885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11FAF-0FA0-45E3-A667-5D1AC470885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11FAF-0FA0-45E3-A667-5D1AC470885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11FAF-0FA0-45E3-A667-5D1AC470885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11FAF-0FA0-45E3-A667-5D1AC470885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2022-03-14</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2022-03-14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2022-03-14</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2022-03-14</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2022-03-14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2022-03-14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2022-03-14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2022-03-14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ags" Target="../tags/tag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ags" Target="../tags/tag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4"/>
          <a:stretch>
            <a:fillRect t="-13000"/>
          </a:stretch>
        </a:blipFill>
        <a:effectLst/>
      </p:bgPr>
    </p:bg>
    <p:spTree>
      <p:nvGrpSpPr>
        <p:cNvPr id="1" name=""/>
        <p:cNvGrpSpPr/>
        <p:nvPr/>
      </p:nvGrpSpPr>
      <p:grpSpPr>
        <a:xfrm>
          <a:off x="0" y="0"/>
          <a:ext cx="0" cy="0"/>
          <a:chOff x="0" y="0"/>
          <a:chExt cx="0" cy="0"/>
        </a:xfrm>
      </p:grpSpPr>
      <p:sp>
        <p:nvSpPr>
          <p:cNvPr id="18" name="文本框 17"/>
          <p:cNvSpPr txBox="1"/>
          <p:nvPr userDrawn="1"/>
        </p:nvSpPr>
        <p:spPr>
          <a:xfrm>
            <a:off x="4318000" y="2971800"/>
            <a:ext cx="3556000" cy="22987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感谢您下载包图网平台上提供的</a:t>
            </a:r>
            <a:r>
              <a:rPr kumimoji="0" lang="en-US" altLang="zh-CN"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PPT</a:t>
            </a:r>
            <a:r>
              <a:rPr kumimoji="0" lang="zh-CN" altLang="en-US"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作品，为了您和包图网以及原创作者的利益，请勿复制、传播、销售，否则将承担法律责任！包图网将对作品进行维权，按照传播下载次数进行十倍的索取赔偿！</a:t>
            </a: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2022-03-14</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3.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8.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3.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8.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t="-13000"/>
          </a:stretch>
        </a:blipFill>
        <a:effectLst/>
      </p:bgPr>
    </p:bg>
    <p:spTree>
      <p:nvGrpSpPr>
        <p:cNvPr id="1" name=""/>
        <p:cNvGrpSpPr/>
        <p:nvPr/>
      </p:nvGrpSpPr>
      <p:grpSpPr>
        <a:xfrm>
          <a:off x="0" y="0"/>
          <a:ext cx="0" cy="0"/>
          <a:chOff x="0" y="0"/>
          <a:chExt cx="0" cy="0"/>
        </a:xfrm>
      </p:grpSpPr>
      <p:pic>
        <p:nvPicPr>
          <p:cNvPr id="4" name="图片 3" descr="33"/>
          <p:cNvPicPr>
            <a:picLocks noChangeAspect="1"/>
          </p:cNvPicPr>
          <p:nvPr/>
        </p:nvPicPr>
        <p:blipFill>
          <a:blip r:embed="rId5"/>
          <a:stretch>
            <a:fillRect/>
          </a:stretch>
        </p:blipFill>
        <p:spPr>
          <a:xfrm>
            <a:off x="785495" y="4283075"/>
            <a:ext cx="4157980" cy="2164080"/>
          </a:xfrm>
          <a:prstGeom prst="rect">
            <a:avLst/>
          </a:prstGeom>
        </p:spPr>
      </p:pic>
      <p:pic>
        <p:nvPicPr>
          <p:cNvPr id="5" name="图片 4" descr="34"/>
          <p:cNvPicPr>
            <a:picLocks noChangeAspect="1"/>
          </p:cNvPicPr>
          <p:nvPr/>
        </p:nvPicPr>
        <p:blipFill>
          <a:blip r:embed="rId6"/>
          <a:stretch>
            <a:fillRect/>
          </a:stretch>
        </p:blipFill>
        <p:spPr>
          <a:xfrm>
            <a:off x="9566910" y="175260"/>
            <a:ext cx="2320290" cy="2430145"/>
          </a:xfrm>
          <a:prstGeom prst="rect">
            <a:avLst/>
          </a:prstGeom>
        </p:spPr>
      </p:pic>
      <p:pic>
        <p:nvPicPr>
          <p:cNvPr id="8" name="图片 7" descr="32"/>
          <p:cNvPicPr>
            <a:picLocks noChangeAspect="1"/>
          </p:cNvPicPr>
          <p:nvPr/>
        </p:nvPicPr>
        <p:blipFill>
          <a:blip r:embed="rId7"/>
          <a:stretch>
            <a:fillRect/>
          </a:stretch>
        </p:blipFill>
        <p:spPr>
          <a:xfrm rot="16200000">
            <a:off x="2581275" y="2328903"/>
            <a:ext cx="6828155" cy="2306955"/>
          </a:xfrm>
          <a:prstGeom prst="rect">
            <a:avLst/>
          </a:prstGeom>
        </p:spPr>
      </p:pic>
      <p:pic>
        <p:nvPicPr>
          <p:cNvPr id="9" name="图片 8" descr="31"/>
          <p:cNvPicPr>
            <a:picLocks noChangeAspect="1"/>
          </p:cNvPicPr>
          <p:nvPr/>
        </p:nvPicPr>
        <p:blipFill>
          <a:blip r:embed="rId8"/>
          <a:stretch>
            <a:fillRect/>
          </a:stretch>
        </p:blipFill>
        <p:spPr>
          <a:xfrm rot="16200000">
            <a:off x="2651125" y="1381760"/>
            <a:ext cx="6776720" cy="4022725"/>
          </a:xfrm>
          <a:prstGeom prst="rect">
            <a:avLst/>
          </a:prstGeom>
        </p:spPr>
      </p:pic>
      <p:sp>
        <p:nvSpPr>
          <p:cNvPr id="13" name="文本框 12"/>
          <p:cNvSpPr txBox="1"/>
          <p:nvPr/>
        </p:nvSpPr>
        <p:spPr>
          <a:xfrm>
            <a:off x="5533683" y="731927"/>
            <a:ext cx="1011409" cy="1322070"/>
          </a:xfrm>
          <a:prstGeom prst="rect">
            <a:avLst/>
          </a:prstGeom>
          <a:noFill/>
        </p:spPr>
        <p:txBody>
          <a:bodyPr wrap="square" rtlCol="0">
            <a:spAutoFit/>
          </a:bodyPr>
          <a:lstStyle/>
          <a:p>
            <a:pPr algn="ctr"/>
            <a:r>
              <a:rPr lang="zh-CN" altLang="en-US" sz="80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考</a:t>
            </a:r>
            <a:endParaRPr lang="zh-CN" altLang="en-US" sz="80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文本框 14"/>
          <p:cNvSpPr txBox="1"/>
          <p:nvPr/>
        </p:nvSpPr>
        <p:spPr>
          <a:xfrm>
            <a:off x="5163876" y="1947027"/>
            <a:ext cx="960120" cy="1106805"/>
          </a:xfrm>
          <a:prstGeom prst="rect">
            <a:avLst/>
          </a:prstGeom>
          <a:noFill/>
        </p:spPr>
        <p:txBody>
          <a:bodyPr wrap="square" rtlCol="0">
            <a:spAutoFit/>
          </a:bodyPr>
          <a:lstStyle/>
          <a:p>
            <a:pPr algn="ctr"/>
            <a:r>
              <a:rPr lang="zh-CN" altLang="en-US" sz="66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研</a:t>
            </a:r>
            <a:endParaRPr lang="zh-CN" altLang="en-US" sz="6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文本框 13"/>
          <p:cNvSpPr txBox="1"/>
          <p:nvPr/>
        </p:nvSpPr>
        <p:spPr>
          <a:xfrm>
            <a:off x="6205895" y="2022483"/>
            <a:ext cx="960120" cy="1106805"/>
          </a:xfrm>
          <a:prstGeom prst="rect">
            <a:avLst/>
          </a:prstGeom>
          <a:noFill/>
        </p:spPr>
        <p:txBody>
          <a:bodyPr wrap="square" rtlCol="0">
            <a:spAutoFit/>
          </a:bodyPr>
          <a:lstStyle/>
          <a:p>
            <a:pPr algn="ctr"/>
            <a:r>
              <a:rPr lang="zh-CN" altLang="en-US" sz="66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复</a:t>
            </a:r>
            <a:endParaRPr lang="zh-CN" altLang="en-US" sz="6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文本框 15"/>
          <p:cNvSpPr txBox="1"/>
          <p:nvPr/>
        </p:nvSpPr>
        <p:spPr>
          <a:xfrm>
            <a:off x="6249531" y="3206395"/>
            <a:ext cx="960120" cy="1014730"/>
          </a:xfrm>
          <a:prstGeom prst="rect">
            <a:avLst/>
          </a:prstGeom>
          <a:noFill/>
        </p:spPr>
        <p:txBody>
          <a:bodyPr wrap="square" rtlCol="0">
            <a:spAutoFit/>
          </a:bodyPr>
          <a:lstStyle/>
          <a:p>
            <a:pPr algn="ctr"/>
            <a:r>
              <a:rPr lang="zh-CN" altLang="en-US" sz="600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试</a:t>
            </a:r>
            <a:endParaRPr lang="zh-CN" altLang="en-US" sz="60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文本框 18"/>
          <p:cNvSpPr txBox="1"/>
          <p:nvPr/>
        </p:nvSpPr>
        <p:spPr>
          <a:xfrm>
            <a:off x="5805801" y="3167787"/>
            <a:ext cx="400110" cy="1974215"/>
          </a:xfrm>
          <a:prstGeom prst="rect">
            <a:avLst/>
          </a:prstGeom>
          <a:noFill/>
        </p:spPr>
        <p:txBody>
          <a:bodyPr vert="eaVert" wrap="square" rtlCol="0">
            <a:spAutoFit/>
          </a:bodyPr>
          <a:lstStyle/>
          <a:p>
            <a:pPr algn="ctr"/>
            <a:r>
              <a:rPr lang="zh-CN" altLang="en-US" sz="140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清新文艺 简约风</a:t>
            </a:r>
          </a:p>
        </p:txBody>
      </p:sp>
      <p:sp>
        <p:nvSpPr>
          <p:cNvPr id="20" name="文本框 19"/>
          <p:cNvSpPr txBox="1"/>
          <p:nvPr/>
        </p:nvSpPr>
        <p:spPr>
          <a:xfrm rot="5400000">
            <a:off x="4210685" y="4087580"/>
            <a:ext cx="2552065" cy="507831"/>
          </a:xfrm>
          <a:prstGeom prst="rect">
            <a:avLst/>
          </a:prstGeom>
          <a:noFill/>
        </p:spPr>
        <p:txBody>
          <a:bodyPr wrap="square" rtlCol="0">
            <a:spAutoFit/>
          </a:bodyPr>
          <a:lstStyle/>
          <a:p>
            <a:pPr>
              <a:lnSpc>
                <a:spcPct val="150000"/>
              </a:lnSpc>
            </a:pPr>
            <a:r>
              <a:rPr lang="en-US" altLang="zh-CN" sz="9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Time is not old, fall in </a:t>
            </a:r>
            <a:r>
              <a:rPr lang="en-US" altLang="zh-CN" sz="900" dirty="0" err="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lovewithultimatesimplicity</a:t>
            </a:r>
            <a:r>
              <a:rPr lang="en-US" altLang="zh-CN" sz="9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 the fresh literature and art, minimalist style</a:t>
            </a:r>
          </a:p>
        </p:txBody>
      </p:sp>
      <p:sp>
        <p:nvSpPr>
          <p:cNvPr id="23" name="文本框 22"/>
          <p:cNvSpPr txBox="1"/>
          <p:nvPr/>
        </p:nvSpPr>
        <p:spPr>
          <a:xfrm flipH="1">
            <a:off x="4632025" y="811128"/>
            <a:ext cx="1326768" cy="1446550"/>
          </a:xfrm>
          <a:prstGeom prst="rect">
            <a:avLst/>
          </a:prstGeom>
          <a:noFill/>
        </p:spPr>
        <p:txBody>
          <a:bodyPr wrap="square" rtlCol="0">
            <a:spAutoFit/>
          </a:bodyPr>
          <a:lstStyle/>
          <a:p>
            <a:r>
              <a:rPr lang="zh-CN" altLang="en-US" sz="8800" kern="200" spc="-1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circle(in)">
                                      <p:cBhvr>
                                        <p:cTn id="23" dur="20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arn(inVertic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arn(inVertical)">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arn(inVertical)">
                                      <p:cBhvr>
                                        <p:cTn id="48" dur="500"/>
                                        <p:tgtEl>
                                          <p:spTgt spid="2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arn(inVertical)">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4" grpId="0"/>
      <p:bldP spid="16" grpId="0"/>
      <p:bldP spid="19" grpId="0"/>
      <p:bldP spid="20"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0" y="753455"/>
            <a:ext cx="469106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490705" y="570453"/>
            <a:ext cx="1210588" cy="400110"/>
          </a:xfrm>
          <a:prstGeom prst="rect">
            <a:avLst/>
          </a:prstGeom>
        </p:spPr>
        <p:txBody>
          <a:bodyPr wrap="none">
            <a:spAutoFit/>
          </a:bodyPr>
          <a:lstStyle/>
          <a:p>
            <a:pPr algn="ctr"/>
            <a:r>
              <a:rPr lang="zh-CN" altLang="en-US" sz="2000" dirty="0" smtClean="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学习经验</a:t>
            </a:r>
            <a:endPar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矩形 28"/>
          <p:cNvSpPr/>
          <p:nvPr/>
        </p:nvSpPr>
        <p:spPr>
          <a:xfrm>
            <a:off x="4915227" y="965766"/>
            <a:ext cx="2361544" cy="253916"/>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30" name="直接连接符 29"/>
          <p:cNvCxnSpPr/>
          <p:nvPr/>
        </p:nvCxnSpPr>
        <p:spPr>
          <a:xfrm flipH="1">
            <a:off x="7495867" y="753455"/>
            <a:ext cx="469613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31" name="矩形 30"/>
          <p:cNvSpPr/>
          <p:nvPr>
            <p:custDataLst>
              <p:tags r:id="rId1"/>
            </p:custDataLst>
          </p:nvPr>
        </p:nvSpPr>
        <p:spPr>
          <a:xfrm>
            <a:off x="-1050324" y="-56841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2" name="组合 31"/>
          <p:cNvGrpSpPr/>
          <p:nvPr/>
        </p:nvGrpSpPr>
        <p:grpSpPr>
          <a:xfrm>
            <a:off x="3707235" y="2841077"/>
            <a:ext cx="4717277" cy="1196486"/>
            <a:chOff x="3707235" y="2841077"/>
            <a:chExt cx="4717277" cy="1196486"/>
          </a:xfrm>
        </p:grpSpPr>
        <p:cxnSp>
          <p:nvCxnSpPr>
            <p:cNvPr id="33" name="直接连接符 32"/>
            <p:cNvCxnSpPr/>
            <p:nvPr/>
          </p:nvCxnSpPr>
          <p:spPr>
            <a:xfrm>
              <a:off x="3707235" y="3740717"/>
              <a:ext cx="847725" cy="276209"/>
            </a:xfrm>
            <a:prstGeom prst="line">
              <a:avLst/>
            </a:prstGeom>
            <a:ln>
              <a:solidFill>
                <a:srgbClr val="C0A979"/>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5723511" y="3720080"/>
              <a:ext cx="744978" cy="317483"/>
            </a:xfrm>
            <a:prstGeom prst="line">
              <a:avLst/>
            </a:prstGeom>
            <a:ln>
              <a:solidFill>
                <a:srgbClr val="C0A979"/>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7679534" y="2841077"/>
              <a:ext cx="744978" cy="317483"/>
            </a:xfrm>
            <a:prstGeom prst="line">
              <a:avLst/>
            </a:prstGeom>
            <a:ln>
              <a:solidFill>
                <a:srgbClr val="C0A979"/>
              </a:solidFill>
              <a:prstDash val="dash"/>
            </a:ln>
          </p:spPr>
          <p:style>
            <a:lnRef idx="1">
              <a:schemeClr val="accent1"/>
            </a:lnRef>
            <a:fillRef idx="0">
              <a:schemeClr val="accent1"/>
            </a:fillRef>
            <a:effectRef idx="0">
              <a:schemeClr val="accent1"/>
            </a:effectRef>
            <a:fontRef idx="minor">
              <a:schemeClr val="tx1"/>
            </a:fontRef>
          </p:style>
        </p:cxnSp>
      </p:grpSp>
      <p:sp>
        <p:nvSpPr>
          <p:cNvPr id="36" name="燕尾形 35"/>
          <p:cNvSpPr/>
          <p:nvPr/>
        </p:nvSpPr>
        <p:spPr>
          <a:xfrm rot="1234549">
            <a:off x="4234201" y="3372327"/>
            <a:ext cx="182880" cy="175260"/>
          </a:xfrm>
          <a:prstGeom prst="chevron">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燕尾形 36"/>
          <p:cNvSpPr/>
          <p:nvPr/>
        </p:nvSpPr>
        <p:spPr>
          <a:xfrm rot="20150452">
            <a:off x="5853015" y="3486504"/>
            <a:ext cx="182880" cy="175260"/>
          </a:xfrm>
          <a:prstGeom prst="chevron">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8" name="燕尾形 37"/>
          <p:cNvSpPr/>
          <p:nvPr/>
        </p:nvSpPr>
        <p:spPr>
          <a:xfrm rot="20150452">
            <a:off x="7853264" y="2645595"/>
            <a:ext cx="182880" cy="175260"/>
          </a:xfrm>
          <a:prstGeom prst="chevron">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9" name="组合 38"/>
          <p:cNvGrpSpPr/>
          <p:nvPr/>
        </p:nvGrpSpPr>
        <p:grpSpPr>
          <a:xfrm>
            <a:off x="1332696" y="1896493"/>
            <a:ext cx="1607355" cy="859836"/>
            <a:chOff x="1332696" y="1896493"/>
            <a:chExt cx="1607355" cy="859836"/>
          </a:xfrm>
        </p:grpSpPr>
        <p:sp>
          <p:nvSpPr>
            <p:cNvPr id="40" name="矩形 39"/>
            <p:cNvSpPr/>
            <p:nvPr/>
          </p:nvSpPr>
          <p:spPr>
            <a:xfrm>
              <a:off x="1332697" y="2220798"/>
              <a:ext cx="1607354" cy="535531"/>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a:t>
              </a:r>
            </a:p>
          </p:txBody>
        </p:sp>
        <p:sp>
          <p:nvSpPr>
            <p:cNvPr id="41" name="矩形 40"/>
            <p:cNvSpPr/>
            <p:nvPr/>
          </p:nvSpPr>
          <p:spPr>
            <a:xfrm>
              <a:off x="1332696" y="1896493"/>
              <a:ext cx="1474003" cy="3877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文字添加</a:t>
              </a:r>
            </a:p>
          </p:txBody>
        </p:sp>
      </p:grpSp>
      <p:grpSp>
        <p:nvGrpSpPr>
          <p:cNvPr id="42" name="组合 41"/>
          <p:cNvGrpSpPr/>
          <p:nvPr/>
        </p:nvGrpSpPr>
        <p:grpSpPr>
          <a:xfrm>
            <a:off x="3022391" y="4957840"/>
            <a:ext cx="1607355" cy="859836"/>
            <a:chOff x="1332696" y="1896493"/>
            <a:chExt cx="1607355" cy="859836"/>
          </a:xfrm>
        </p:grpSpPr>
        <p:sp>
          <p:nvSpPr>
            <p:cNvPr id="43" name="矩形 42"/>
            <p:cNvSpPr/>
            <p:nvPr/>
          </p:nvSpPr>
          <p:spPr>
            <a:xfrm>
              <a:off x="1332697" y="2220798"/>
              <a:ext cx="1607354" cy="535531"/>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a:t>
              </a:r>
            </a:p>
          </p:txBody>
        </p:sp>
        <p:sp>
          <p:nvSpPr>
            <p:cNvPr id="44" name="矩形 43"/>
            <p:cNvSpPr/>
            <p:nvPr/>
          </p:nvSpPr>
          <p:spPr>
            <a:xfrm>
              <a:off x="1332696" y="1896493"/>
              <a:ext cx="1474003" cy="3877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文字添加</a:t>
              </a:r>
            </a:p>
          </p:txBody>
        </p:sp>
      </p:grpSp>
      <p:grpSp>
        <p:nvGrpSpPr>
          <p:cNvPr id="45" name="组合 44"/>
          <p:cNvGrpSpPr/>
          <p:nvPr/>
        </p:nvGrpSpPr>
        <p:grpSpPr>
          <a:xfrm>
            <a:off x="7248345" y="4278329"/>
            <a:ext cx="1607355" cy="859836"/>
            <a:chOff x="1332696" y="1896493"/>
            <a:chExt cx="1607355" cy="859836"/>
          </a:xfrm>
        </p:grpSpPr>
        <p:sp>
          <p:nvSpPr>
            <p:cNvPr id="46" name="矩形 45"/>
            <p:cNvSpPr/>
            <p:nvPr/>
          </p:nvSpPr>
          <p:spPr>
            <a:xfrm>
              <a:off x="1332697" y="2220798"/>
              <a:ext cx="1607354" cy="535531"/>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a:t>
              </a:r>
            </a:p>
          </p:txBody>
        </p:sp>
        <p:sp>
          <p:nvSpPr>
            <p:cNvPr id="47" name="矩形 46"/>
            <p:cNvSpPr/>
            <p:nvPr/>
          </p:nvSpPr>
          <p:spPr>
            <a:xfrm>
              <a:off x="1332696" y="1896493"/>
              <a:ext cx="1474003" cy="3877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文字添加</a:t>
              </a:r>
            </a:p>
          </p:txBody>
        </p:sp>
      </p:grpSp>
      <p:grpSp>
        <p:nvGrpSpPr>
          <p:cNvPr id="48" name="组合 47"/>
          <p:cNvGrpSpPr/>
          <p:nvPr/>
        </p:nvGrpSpPr>
        <p:grpSpPr>
          <a:xfrm>
            <a:off x="9689295" y="2935897"/>
            <a:ext cx="1607355" cy="859836"/>
            <a:chOff x="1332696" y="1896493"/>
            <a:chExt cx="1607355" cy="859836"/>
          </a:xfrm>
        </p:grpSpPr>
        <p:sp>
          <p:nvSpPr>
            <p:cNvPr id="49" name="矩形 48"/>
            <p:cNvSpPr/>
            <p:nvPr/>
          </p:nvSpPr>
          <p:spPr>
            <a:xfrm>
              <a:off x="1332697" y="2220798"/>
              <a:ext cx="1607354" cy="535531"/>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a:t>
              </a:r>
            </a:p>
          </p:txBody>
        </p:sp>
        <p:sp>
          <p:nvSpPr>
            <p:cNvPr id="50" name="矩形 49"/>
            <p:cNvSpPr/>
            <p:nvPr/>
          </p:nvSpPr>
          <p:spPr>
            <a:xfrm>
              <a:off x="1332696" y="1896493"/>
              <a:ext cx="1474003" cy="3877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文字添加</a:t>
              </a:r>
            </a:p>
          </p:txBody>
        </p:sp>
      </p:grpSp>
      <p:grpSp>
        <p:nvGrpSpPr>
          <p:cNvPr id="51" name="组合 50"/>
          <p:cNvGrpSpPr/>
          <p:nvPr/>
        </p:nvGrpSpPr>
        <p:grpSpPr>
          <a:xfrm>
            <a:off x="2486024" y="2882351"/>
            <a:ext cx="1340045" cy="1155212"/>
            <a:chOff x="2486024" y="2882351"/>
            <a:chExt cx="1340045" cy="1155212"/>
          </a:xfrm>
        </p:grpSpPr>
        <p:sp>
          <p:nvSpPr>
            <p:cNvPr id="52" name="六边形 51"/>
            <p:cNvSpPr/>
            <p:nvPr/>
          </p:nvSpPr>
          <p:spPr>
            <a:xfrm>
              <a:off x="2486024" y="2882351"/>
              <a:ext cx="1340045" cy="1155212"/>
            </a:xfrm>
            <a:prstGeom prst="hexagon">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3" name="六边形 33"/>
            <p:cNvSpPr/>
            <p:nvPr/>
          </p:nvSpPr>
          <p:spPr>
            <a:xfrm>
              <a:off x="2806426" y="3125462"/>
              <a:ext cx="699242" cy="695960"/>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54" name="组合 53"/>
          <p:cNvGrpSpPr/>
          <p:nvPr/>
        </p:nvGrpSpPr>
        <p:grpSpPr>
          <a:xfrm>
            <a:off x="4442046" y="3761354"/>
            <a:ext cx="1340045" cy="1155212"/>
            <a:chOff x="4442046" y="3761354"/>
            <a:chExt cx="1340045" cy="1155212"/>
          </a:xfrm>
        </p:grpSpPr>
        <p:sp>
          <p:nvSpPr>
            <p:cNvPr id="55" name="六边形 54"/>
            <p:cNvSpPr/>
            <p:nvPr/>
          </p:nvSpPr>
          <p:spPr>
            <a:xfrm>
              <a:off x="4442046" y="3761354"/>
              <a:ext cx="1340045" cy="1155212"/>
            </a:xfrm>
            <a:prstGeom prst="hexagon">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6" name="六边形 34"/>
            <p:cNvSpPr/>
            <p:nvPr/>
          </p:nvSpPr>
          <p:spPr>
            <a:xfrm>
              <a:off x="4762447" y="4009426"/>
              <a:ext cx="699242" cy="659068"/>
            </a:xfrm>
            <a:custGeom>
              <a:avLst/>
              <a:gdLst>
                <a:gd name="connsiteX0" fmla="*/ 256155 w 336853"/>
                <a:gd name="connsiteY0" fmla="*/ 263525 h 317500"/>
                <a:gd name="connsiteX1" fmla="*/ 268061 w 336853"/>
                <a:gd name="connsiteY1" fmla="*/ 299070 h 317500"/>
                <a:gd name="connsiteX2" fmla="*/ 269384 w 336853"/>
                <a:gd name="connsiteY2" fmla="*/ 303019 h 317500"/>
                <a:gd name="connsiteX3" fmla="*/ 274676 w 336853"/>
                <a:gd name="connsiteY3" fmla="*/ 289855 h 317500"/>
                <a:gd name="connsiteX4" fmla="*/ 277322 w 336853"/>
                <a:gd name="connsiteY4" fmla="*/ 272740 h 317500"/>
                <a:gd name="connsiteX5" fmla="*/ 279968 w 336853"/>
                <a:gd name="connsiteY5" fmla="*/ 289855 h 317500"/>
                <a:gd name="connsiteX6" fmla="*/ 285259 w 336853"/>
                <a:gd name="connsiteY6" fmla="*/ 303019 h 317500"/>
                <a:gd name="connsiteX7" fmla="*/ 286582 w 336853"/>
                <a:gd name="connsiteY7" fmla="*/ 299070 h 317500"/>
                <a:gd name="connsiteX8" fmla="*/ 298489 w 336853"/>
                <a:gd name="connsiteY8" fmla="*/ 263525 h 317500"/>
                <a:gd name="connsiteX9" fmla="*/ 320978 w 336853"/>
                <a:gd name="connsiteY9" fmla="*/ 275373 h 317500"/>
                <a:gd name="connsiteX10" fmla="*/ 336853 w 336853"/>
                <a:gd name="connsiteY10" fmla="*/ 317500 h 317500"/>
                <a:gd name="connsiteX11" fmla="*/ 217790 w 336853"/>
                <a:gd name="connsiteY11" fmla="*/ 317500 h 317500"/>
                <a:gd name="connsiteX12" fmla="*/ 233665 w 336853"/>
                <a:gd name="connsiteY12" fmla="*/ 275373 h 317500"/>
                <a:gd name="connsiteX13" fmla="*/ 256155 w 336853"/>
                <a:gd name="connsiteY13" fmla="*/ 263525 h 317500"/>
                <a:gd name="connsiteX14" fmla="*/ 37966 w 336853"/>
                <a:gd name="connsiteY14" fmla="*/ 263525 h 317500"/>
                <a:gd name="connsiteX15" fmla="*/ 48433 w 336853"/>
                <a:gd name="connsiteY15" fmla="*/ 299070 h 317500"/>
                <a:gd name="connsiteX16" fmla="*/ 51050 w 336853"/>
                <a:gd name="connsiteY16" fmla="*/ 303019 h 317500"/>
                <a:gd name="connsiteX17" fmla="*/ 54975 w 336853"/>
                <a:gd name="connsiteY17" fmla="*/ 289855 h 317500"/>
                <a:gd name="connsiteX18" fmla="*/ 58900 w 336853"/>
                <a:gd name="connsiteY18" fmla="*/ 272740 h 317500"/>
                <a:gd name="connsiteX19" fmla="*/ 61517 w 336853"/>
                <a:gd name="connsiteY19" fmla="*/ 289855 h 317500"/>
                <a:gd name="connsiteX20" fmla="*/ 66751 w 336853"/>
                <a:gd name="connsiteY20" fmla="*/ 303019 h 317500"/>
                <a:gd name="connsiteX21" fmla="*/ 68059 w 336853"/>
                <a:gd name="connsiteY21" fmla="*/ 299070 h 317500"/>
                <a:gd name="connsiteX22" fmla="*/ 78526 w 336853"/>
                <a:gd name="connsiteY22" fmla="*/ 263525 h 317500"/>
                <a:gd name="connsiteX23" fmla="*/ 102077 w 336853"/>
                <a:gd name="connsiteY23" fmla="*/ 275373 h 317500"/>
                <a:gd name="connsiteX24" fmla="*/ 116469 w 336853"/>
                <a:gd name="connsiteY24" fmla="*/ 317500 h 317500"/>
                <a:gd name="connsiteX25" fmla="*/ 23 w 336853"/>
                <a:gd name="connsiteY25" fmla="*/ 317500 h 317500"/>
                <a:gd name="connsiteX26" fmla="*/ 15724 w 336853"/>
                <a:gd name="connsiteY26" fmla="*/ 275373 h 317500"/>
                <a:gd name="connsiteX27" fmla="*/ 37966 w 336853"/>
                <a:gd name="connsiteY27" fmla="*/ 263525 h 317500"/>
                <a:gd name="connsiteX28" fmla="*/ 212235 w 336853"/>
                <a:gd name="connsiteY28" fmla="*/ 236538 h 317500"/>
                <a:gd name="connsiteX29" fmla="*/ 217792 w 336853"/>
                <a:gd name="connsiteY29" fmla="*/ 242888 h 317500"/>
                <a:gd name="connsiteX30" fmla="*/ 212235 w 336853"/>
                <a:gd name="connsiteY30" fmla="*/ 249238 h 317500"/>
                <a:gd name="connsiteX31" fmla="*/ 206678 w 336853"/>
                <a:gd name="connsiteY31" fmla="*/ 242888 h 317500"/>
                <a:gd name="connsiteX32" fmla="*/ 212235 w 336853"/>
                <a:gd name="connsiteY32" fmla="*/ 236538 h 317500"/>
                <a:gd name="connsiteX33" fmla="*/ 124128 w 336853"/>
                <a:gd name="connsiteY33" fmla="*/ 236538 h 317500"/>
                <a:gd name="connsiteX34" fmla="*/ 130478 w 336853"/>
                <a:gd name="connsiteY34" fmla="*/ 242888 h 317500"/>
                <a:gd name="connsiteX35" fmla="*/ 124128 w 336853"/>
                <a:gd name="connsiteY35" fmla="*/ 249238 h 317500"/>
                <a:gd name="connsiteX36" fmla="*/ 117778 w 336853"/>
                <a:gd name="connsiteY36" fmla="*/ 242888 h 317500"/>
                <a:gd name="connsiteX37" fmla="*/ 124128 w 336853"/>
                <a:gd name="connsiteY37" fmla="*/ 236538 h 317500"/>
                <a:gd name="connsiteX38" fmla="*/ 196360 w 336853"/>
                <a:gd name="connsiteY38" fmla="*/ 227013 h 317500"/>
                <a:gd name="connsiteX39" fmla="*/ 201917 w 336853"/>
                <a:gd name="connsiteY39" fmla="*/ 233363 h 317500"/>
                <a:gd name="connsiteX40" fmla="*/ 196360 w 336853"/>
                <a:gd name="connsiteY40" fmla="*/ 239713 h 317500"/>
                <a:gd name="connsiteX41" fmla="*/ 190803 w 336853"/>
                <a:gd name="connsiteY41" fmla="*/ 233363 h 317500"/>
                <a:gd name="connsiteX42" fmla="*/ 196360 w 336853"/>
                <a:gd name="connsiteY42" fmla="*/ 227013 h 317500"/>
                <a:gd name="connsiteX43" fmla="*/ 138415 w 336853"/>
                <a:gd name="connsiteY43" fmla="*/ 227013 h 317500"/>
                <a:gd name="connsiteX44" fmla="*/ 144765 w 336853"/>
                <a:gd name="connsiteY44" fmla="*/ 233363 h 317500"/>
                <a:gd name="connsiteX45" fmla="*/ 138415 w 336853"/>
                <a:gd name="connsiteY45" fmla="*/ 239713 h 317500"/>
                <a:gd name="connsiteX46" fmla="*/ 132065 w 336853"/>
                <a:gd name="connsiteY46" fmla="*/ 233363 h 317500"/>
                <a:gd name="connsiteX47" fmla="*/ 138415 w 336853"/>
                <a:gd name="connsiteY47" fmla="*/ 227013 h 317500"/>
                <a:gd name="connsiteX48" fmla="*/ 185405 w 336853"/>
                <a:gd name="connsiteY48" fmla="*/ 218758 h 317500"/>
                <a:gd name="connsiteX49" fmla="*/ 187945 w 336853"/>
                <a:gd name="connsiteY49" fmla="*/ 226378 h 317500"/>
                <a:gd name="connsiteX50" fmla="*/ 179055 w 336853"/>
                <a:gd name="connsiteY50" fmla="*/ 228918 h 317500"/>
                <a:gd name="connsiteX51" fmla="*/ 177785 w 336853"/>
                <a:gd name="connsiteY51" fmla="*/ 221298 h 317500"/>
                <a:gd name="connsiteX52" fmla="*/ 185405 w 336853"/>
                <a:gd name="connsiteY52" fmla="*/ 218758 h 317500"/>
                <a:gd name="connsiteX53" fmla="*/ 149210 w 336853"/>
                <a:gd name="connsiteY53" fmla="*/ 218758 h 317500"/>
                <a:gd name="connsiteX54" fmla="*/ 159212 w 336853"/>
                <a:gd name="connsiteY54" fmla="*/ 221298 h 317500"/>
                <a:gd name="connsiteX55" fmla="*/ 156354 w 336853"/>
                <a:gd name="connsiteY55" fmla="*/ 228918 h 317500"/>
                <a:gd name="connsiteX56" fmla="*/ 147782 w 336853"/>
                <a:gd name="connsiteY56" fmla="*/ 226378 h 317500"/>
                <a:gd name="connsiteX57" fmla="*/ 149210 w 336853"/>
                <a:gd name="connsiteY57" fmla="*/ 218758 h 317500"/>
                <a:gd name="connsiteX58" fmla="*/ 167785 w 336853"/>
                <a:gd name="connsiteY58" fmla="*/ 207963 h 317500"/>
                <a:gd name="connsiteX59" fmla="*/ 173342 w 336853"/>
                <a:gd name="connsiteY59" fmla="*/ 213520 h 317500"/>
                <a:gd name="connsiteX60" fmla="*/ 167785 w 336853"/>
                <a:gd name="connsiteY60" fmla="*/ 219077 h 317500"/>
                <a:gd name="connsiteX61" fmla="*/ 162228 w 336853"/>
                <a:gd name="connsiteY61" fmla="*/ 213520 h 317500"/>
                <a:gd name="connsiteX62" fmla="*/ 167785 w 336853"/>
                <a:gd name="connsiteY62" fmla="*/ 207963 h 317500"/>
                <a:gd name="connsiteX63" fmla="*/ 167785 w 336853"/>
                <a:gd name="connsiteY63" fmla="*/ 190500 h 317500"/>
                <a:gd name="connsiteX64" fmla="*/ 173342 w 336853"/>
                <a:gd name="connsiteY64" fmla="*/ 196850 h 317500"/>
                <a:gd name="connsiteX65" fmla="*/ 167785 w 336853"/>
                <a:gd name="connsiteY65" fmla="*/ 203200 h 317500"/>
                <a:gd name="connsiteX66" fmla="*/ 162228 w 336853"/>
                <a:gd name="connsiteY66" fmla="*/ 196850 h 317500"/>
                <a:gd name="connsiteX67" fmla="*/ 167785 w 336853"/>
                <a:gd name="connsiteY67" fmla="*/ 190500 h 317500"/>
                <a:gd name="connsiteX68" fmla="*/ 269512 w 336853"/>
                <a:gd name="connsiteY68" fmla="*/ 182286 h 317500"/>
                <a:gd name="connsiteX69" fmla="*/ 276020 w 336853"/>
                <a:gd name="connsiteY69" fmla="*/ 182286 h 317500"/>
                <a:gd name="connsiteX70" fmla="*/ 290340 w 336853"/>
                <a:gd name="connsiteY70" fmla="*/ 184906 h 317500"/>
                <a:gd name="connsiteX71" fmla="*/ 296849 w 336853"/>
                <a:gd name="connsiteY71" fmla="*/ 191458 h 317500"/>
                <a:gd name="connsiteX72" fmla="*/ 304659 w 336853"/>
                <a:gd name="connsiteY72" fmla="*/ 216354 h 317500"/>
                <a:gd name="connsiteX73" fmla="*/ 304659 w 336853"/>
                <a:gd name="connsiteY73" fmla="*/ 220285 h 317500"/>
                <a:gd name="connsiteX74" fmla="*/ 307263 w 336853"/>
                <a:gd name="connsiteY74" fmla="*/ 230767 h 317500"/>
                <a:gd name="connsiteX75" fmla="*/ 302056 w 336853"/>
                <a:gd name="connsiteY75" fmla="*/ 239940 h 317500"/>
                <a:gd name="connsiteX76" fmla="*/ 283831 w 336853"/>
                <a:gd name="connsiteY76" fmla="*/ 262215 h 317500"/>
                <a:gd name="connsiteX77" fmla="*/ 270813 w 336853"/>
                <a:gd name="connsiteY77" fmla="*/ 262215 h 317500"/>
                <a:gd name="connsiteX78" fmla="*/ 252589 w 336853"/>
                <a:gd name="connsiteY78" fmla="*/ 239940 h 317500"/>
                <a:gd name="connsiteX79" fmla="*/ 247382 w 336853"/>
                <a:gd name="connsiteY79" fmla="*/ 232078 h 317500"/>
                <a:gd name="connsiteX80" fmla="*/ 249985 w 336853"/>
                <a:gd name="connsiteY80" fmla="*/ 220285 h 317500"/>
                <a:gd name="connsiteX81" fmla="*/ 248684 w 336853"/>
                <a:gd name="connsiteY81" fmla="*/ 216354 h 317500"/>
                <a:gd name="connsiteX82" fmla="*/ 248684 w 336853"/>
                <a:gd name="connsiteY82" fmla="*/ 204561 h 317500"/>
                <a:gd name="connsiteX83" fmla="*/ 256494 w 336853"/>
                <a:gd name="connsiteY83" fmla="*/ 191458 h 317500"/>
                <a:gd name="connsiteX84" fmla="*/ 263003 w 336853"/>
                <a:gd name="connsiteY84" fmla="*/ 186217 h 317500"/>
                <a:gd name="connsiteX85" fmla="*/ 269512 w 336853"/>
                <a:gd name="connsiteY85" fmla="*/ 182286 h 317500"/>
                <a:gd name="connsiteX86" fmla="*/ 50941 w 336853"/>
                <a:gd name="connsiteY86" fmla="*/ 182286 h 317500"/>
                <a:gd name="connsiteX87" fmla="*/ 56254 w 336853"/>
                <a:gd name="connsiteY87" fmla="*/ 182286 h 317500"/>
                <a:gd name="connsiteX88" fmla="*/ 72194 w 336853"/>
                <a:gd name="connsiteY88" fmla="*/ 184906 h 317500"/>
                <a:gd name="connsiteX89" fmla="*/ 78836 w 336853"/>
                <a:gd name="connsiteY89" fmla="*/ 191458 h 317500"/>
                <a:gd name="connsiteX90" fmla="*/ 86806 w 336853"/>
                <a:gd name="connsiteY90" fmla="*/ 216354 h 317500"/>
                <a:gd name="connsiteX91" fmla="*/ 85477 w 336853"/>
                <a:gd name="connsiteY91" fmla="*/ 220285 h 317500"/>
                <a:gd name="connsiteX92" fmla="*/ 88134 w 336853"/>
                <a:gd name="connsiteY92" fmla="*/ 230767 h 317500"/>
                <a:gd name="connsiteX93" fmla="*/ 82821 w 336853"/>
                <a:gd name="connsiteY93" fmla="*/ 239940 h 317500"/>
                <a:gd name="connsiteX94" fmla="*/ 65553 w 336853"/>
                <a:gd name="connsiteY94" fmla="*/ 262215 h 317500"/>
                <a:gd name="connsiteX95" fmla="*/ 52269 w 336853"/>
                <a:gd name="connsiteY95" fmla="*/ 262215 h 317500"/>
                <a:gd name="connsiteX96" fmla="*/ 33673 w 336853"/>
                <a:gd name="connsiteY96" fmla="*/ 239940 h 317500"/>
                <a:gd name="connsiteX97" fmla="*/ 28359 w 336853"/>
                <a:gd name="connsiteY97" fmla="*/ 232078 h 317500"/>
                <a:gd name="connsiteX98" fmla="*/ 31016 w 336853"/>
                <a:gd name="connsiteY98" fmla="*/ 220285 h 317500"/>
                <a:gd name="connsiteX99" fmla="*/ 29688 w 336853"/>
                <a:gd name="connsiteY99" fmla="*/ 216354 h 317500"/>
                <a:gd name="connsiteX100" fmla="*/ 29688 w 336853"/>
                <a:gd name="connsiteY100" fmla="*/ 204561 h 317500"/>
                <a:gd name="connsiteX101" fmla="*/ 37658 w 336853"/>
                <a:gd name="connsiteY101" fmla="*/ 191458 h 317500"/>
                <a:gd name="connsiteX102" fmla="*/ 44299 w 336853"/>
                <a:gd name="connsiteY102" fmla="*/ 186217 h 317500"/>
                <a:gd name="connsiteX103" fmla="*/ 50941 w 336853"/>
                <a:gd name="connsiteY103" fmla="*/ 182286 h 317500"/>
                <a:gd name="connsiteX104" fmla="*/ 167785 w 336853"/>
                <a:gd name="connsiteY104" fmla="*/ 173038 h 317500"/>
                <a:gd name="connsiteX105" fmla="*/ 173342 w 336853"/>
                <a:gd name="connsiteY105" fmla="*/ 179388 h 317500"/>
                <a:gd name="connsiteX106" fmla="*/ 167785 w 336853"/>
                <a:gd name="connsiteY106" fmla="*/ 185738 h 317500"/>
                <a:gd name="connsiteX107" fmla="*/ 162228 w 336853"/>
                <a:gd name="connsiteY107" fmla="*/ 179388 h 317500"/>
                <a:gd name="connsiteX108" fmla="*/ 167785 w 336853"/>
                <a:gd name="connsiteY108" fmla="*/ 173038 h 317500"/>
                <a:gd name="connsiteX109" fmla="*/ 168402 w 336853"/>
                <a:gd name="connsiteY109" fmla="*/ 155575 h 317500"/>
                <a:gd name="connsiteX110" fmla="*/ 172106 w 336853"/>
                <a:gd name="connsiteY110" fmla="*/ 156986 h 317500"/>
                <a:gd name="connsiteX111" fmla="*/ 173341 w 336853"/>
                <a:gd name="connsiteY111" fmla="*/ 161219 h 317500"/>
                <a:gd name="connsiteX112" fmla="*/ 172106 w 336853"/>
                <a:gd name="connsiteY112" fmla="*/ 166864 h 317500"/>
                <a:gd name="connsiteX113" fmla="*/ 168402 w 336853"/>
                <a:gd name="connsiteY113" fmla="*/ 168275 h 317500"/>
                <a:gd name="connsiteX114" fmla="*/ 164697 w 336853"/>
                <a:gd name="connsiteY114" fmla="*/ 166864 h 317500"/>
                <a:gd name="connsiteX115" fmla="*/ 162228 w 336853"/>
                <a:gd name="connsiteY115" fmla="*/ 161219 h 317500"/>
                <a:gd name="connsiteX116" fmla="*/ 164697 w 336853"/>
                <a:gd name="connsiteY116" fmla="*/ 156986 h 317500"/>
                <a:gd name="connsiteX117" fmla="*/ 168402 w 336853"/>
                <a:gd name="connsiteY117" fmla="*/ 155575 h 317500"/>
                <a:gd name="connsiteX118" fmla="*/ 146617 w 336853"/>
                <a:gd name="connsiteY118" fmla="*/ 80963 h 317500"/>
                <a:gd name="connsiteX119" fmla="*/ 158524 w 336853"/>
                <a:gd name="connsiteY119" fmla="*/ 115191 h 317500"/>
                <a:gd name="connsiteX120" fmla="*/ 159847 w 336853"/>
                <a:gd name="connsiteY120" fmla="*/ 120457 h 317500"/>
                <a:gd name="connsiteX121" fmla="*/ 165138 w 336853"/>
                <a:gd name="connsiteY121" fmla="*/ 105976 h 317500"/>
                <a:gd name="connsiteX122" fmla="*/ 167784 w 336853"/>
                <a:gd name="connsiteY122" fmla="*/ 90178 h 317500"/>
                <a:gd name="connsiteX123" fmla="*/ 170430 w 336853"/>
                <a:gd name="connsiteY123" fmla="*/ 105976 h 317500"/>
                <a:gd name="connsiteX124" fmla="*/ 175722 w 336853"/>
                <a:gd name="connsiteY124" fmla="*/ 120457 h 317500"/>
                <a:gd name="connsiteX125" fmla="*/ 177045 w 336853"/>
                <a:gd name="connsiteY125" fmla="*/ 115191 h 317500"/>
                <a:gd name="connsiteX126" fmla="*/ 188951 w 336853"/>
                <a:gd name="connsiteY126" fmla="*/ 80963 h 317500"/>
                <a:gd name="connsiteX127" fmla="*/ 211441 w 336853"/>
                <a:gd name="connsiteY127" fmla="*/ 91494 h 317500"/>
                <a:gd name="connsiteX128" fmla="*/ 227316 w 336853"/>
                <a:gd name="connsiteY128" fmla="*/ 134938 h 317500"/>
                <a:gd name="connsiteX129" fmla="*/ 167784 w 336853"/>
                <a:gd name="connsiteY129" fmla="*/ 134938 h 317500"/>
                <a:gd name="connsiteX130" fmla="*/ 108253 w 336853"/>
                <a:gd name="connsiteY130" fmla="*/ 134938 h 317500"/>
                <a:gd name="connsiteX131" fmla="*/ 124128 w 336853"/>
                <a:gd name="connsiteY131" fmla="*/ 91494 h 317500"/>
                <a:gd name="connsiteX132" fmla="*/ 146617 w 336853"/>
                <a:gd name="connsiteY132" fmla="*/ 80963 h 317500"/>
                <a:gd name="connsiteX133" fmla="*/ 165180 w 336853"/>
                <a:gd name="connsiteY133" fmla="*/ 0 h 317500"/>
                <a:gd name="connsiteX134" fmla="*/ 180801 w 336853"/>
                <a:gd name="connsiteY134" fmla="*/ 3931 h 317500"/>
                <a:gd name="connsiteX135" fmla="*/ 187310 w 336853"/>
                <a:gd name="connsiteY135" fmla="*/ 10482 h 317500"/>
                <a:gd name="connsiteX136" fmla="*/ 195121 w 336853"/>
                <a:gd name="connsiteY136" fmla="*/ 35378 h 317500"/>
                <a:gd name="connsiteX137" fmla="*/ 195121 w 336853"/>
                <a:gd name="connsiteY137" fmla="*/ 39309 h 317500"/>
                <a:gd name="connsiteX138" fmla="*/ 196422 w 336853"/>
                <a:gd name="connsiteY138" fmla="*/ 49792 h 317500"/>
                <a:gd name="connsiteX139" fmla="*/ 192517 w 336853"/>
                <a:gd name="connsiteY139" fmla="*/ 58964 h 317500"/>
                <a:gd name="connsiteX140" fmla="*/ 174293 w 336853"/>
                <a:gd name="connsiteY140" fmla="*/ 81239 h 317500"/>
                <a:gd name="connsiteX141" fmla="*/ 161275 w 336853"/>
                <a:gd name="connsiteY141" fmla="*/ 81239 h 317500"/>
                <a:gd name="connsiteX142" fmla="*/ 143050 w 336853"/>
                <a:gd name="connsiteY142" fmla="*/ 58964 h 317500"/>
                <a:gd name="connsiteX143" fmla="*/ 137843 w 336853"/>
                <a:gd name="connsiteY143" fmla="*/ 49792 h 317500"/>
                <a:gd name="connsiteX144" fmla="*/ 140447 w 336853"/>
                <a:gd name="connsiteY144" fmla="*/ 39309 h 317500"/>
                <a:gd name="connsiteX145" fmla="*/ 139145 w 336853"/>
                <a:gd name="connsiteY145" fmla="*/ 35378 h 317500"/>
                <a:gd name="connsiteX146" fmla="*/ 139145 w 336853"/>
                <a:gd name="connsiteY146" fmla="*/ 23585 h 317500"/>
                <a:gd name="connsiteX147" fmla="*/ 146956 w 336853"/>
                <a:gd name="connsiteY147" fmla="*/ 10482 h 317500"/>
                <a:gd name="connsiteX148" fmla="*/ 153464 w 336853"/>
                <a:gd name="connsiteY148" fmla="*/ 5241 h 317500"/>
                <a:gd name="connsiteX149" fmla="*/ 159973 w 336853"/>
                <a:gd name="connsiteY149" fmla="*/ 1310 h 317500"/>
                <a:gd name="connsiteX150" fmla="*/ 165180 w 336853"/>
                <a:gd name="connsiteY150"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36853" h="317500">
                  <a:moveTo>
                    <a:pt x="256155" y="263525"/>
                  </a:moveTo>
                  <a:cubicBezTo>
                    <a:pt x="256155" y="263525"/>
                    <a:pt x="256155" y="263525"/>
                    <a:pt x="268061" y="299070"/>
                  </a:cubicBezTo>
                  <a:cubicBezTo>
                    <a:pt x="268061" y="299070"/>
                    <a:pt x="268061" y="299070"/>
                    <a:pt x="269384" y="303019"/>
                  </a:cubicBezTo>
                  <a:cubicBezTo>
                    <a:pt x="269384" y="303019"/>
                    <a:pt x="269384" y="303019"/>
                    <a:pt x="274676" y="289855"/>
                  </a:cubicBezTo>
                  <a:cubicBezTo>
                    <a:pt x="262770" y="274057"/>
                    <a:pt x="274676" y="272740"/>
                    <a:pt x="277322" y="272740"/>
                  </a:cubicBezTo>
                  <a:cubicBezTo>
                    <a:pt x="279968" y="272740"/>
                    <a:pt x="291874" y="274057"/>
                    <a:pt x="279968" y="289855"/>
                  </a:cubicBezTo>
                  <a:cubicBezTo>
                    <a:pt x="279968" y="289855"/>
                    <a:pt x="279968" y="289855"/>
                    <a:pt x="285259" y="303019"/>
                  </a:cubicBezTo>
                  <a:cubicBezTo>
                    <a:pt x="285259" y="303019"/>
                    <a:pt x="285259" y="303019"/>
                    <a:pt x="286582" y="299070"/>
                  </a:cubicBezTo>
                  <a:cubicBezTo>
                    <a:pt x="286582" y="299070"/>
                    <a:pt x="286582" y="299070"/>
                    <a:pt x="298489" y="263525"/>
                  </a:cubicBezTo>
                  <a:cubicBezTo>
                    <a:pt x="298489" y="263525"/>
                    <a:pt x="306426" y="268791"/>
                    <a:pt x="320978" y="275373"/>
                  </a:cubicBezTo>
                  <a:cubicBezTo>
                    <a:pt x="336853" y="280639"/>
                    <a:pt x="336853" y="293804"/>
                    <a:pt x="336853" y="317500"/>
                  </a:cubicBezTo>
                  <a:cubicBezTo>
                    <a:pt x="336853" y="317500"/>
                    <a:pt x="336853" y="317500"/>
                    <a:pt x="217790" y="317500"/>
                  </a:cubicBezTo>
                  <a:cubicBezTo>
                    <a:pt x="219113" y="293804"/>
                    <a:pt x="217790" y="280639"/>
                    <a:pt x="233665" y="275373"/>
                  </a:cubicBezTo>
                  <a:cubicBezTo>
                    <a:pt x="248217" y="268791"/>
                    <a:pt x="256155" y="263525"/>
                    <a:pt x="256155" y="263525"/>
                  </a:cubicBezTo>
                  <a:close/>
                  <a:moveTo>
                    <a:pt x="37966" y="263525"/>
                  </a:moveTo>
                  <a:cubicBezTo>
                    <a:pt x="37966" y="263525"/>
                    <a:pt x="37966" y="263525"/>
                    <a:pt x="48433" y="299070"/>
                  </a:cubicBezTo>
                  <a:cubicBezTo>
                    <a:pt x="48433" y="299070"/>
                    <a:pt x="48433" y="299070"/>
                    <a:pt x="51050" y="303019"/>
                  </a:cubicBezTo>
                  <a:cubicBezTo>
                    <a:pt x="51050" y="303019"/>
                    <a:pt x="51050" y="303019"/>
                    <a:pt x="54975" y="289855"/>
                  </a:cubicBezTo>
                  <a:cubicBezTo>
                    <a:pt x="44508" y="274057"/>
                    <a:pt x="56284" y="272740"/>
                    <a:pt x="58900" y="272740"/>
                  </a:cubicBezTo>
                  <a:cubicBezTo>
                    <a:pt x="60209" y="272740"/>
                    <a:pt x="73293" y="274057"/>
                    <a:pt x="61517" y="289855"/>
                  </a:cubicBezTo>
                  <a:cubicBezTo>
                    <a:pt x="61517" y="289855"/>
                    <a:pt x="61517" y="289855"/>
                    <a:pt x="66751" y="303019"/>
                  </a:cubicBezTo>
                  <a:cubicBezTo>
                    <a:pt x="66751" y="303019"/>
                    <a:pt x="66751" y="303019"/>
                    <a:pt x="68059" y="299070"/>
                  </a:cubicBezTo>
                  <a:cubicBezTo>
                    <a:pt x="68059" y="299070"/>
                    <a:pt x="68059" y="299070"/>
                    <a:pt x="78526" y="263525"/>
                  </a:cubicBezTo>
                  <a:cubicBezTo>
                    <a:pt x="78526" y="263525"/>
                    <a:pt x="87685" y="268791"/>
                    <a:pt x="102077" y="275373"/>
                  </a:cubicBezTo>
                  <a:cubicBezTo>
                    <a:pt x="117778" y="280639"/>
                    <a:pt x="116469" y="293804"/>
                    <a:pt x="116469" y="317500"/>
                  </a:cubicBezTo>
                  <a:cubicBezTo>
                    <a:pt x="116469" y="317500"/>
                    <a:pt x="116469" y="317500"/>
                    <a:pt x="23" y="317500"/>
                  </a:cubicBezTo>
                  <a:cubicBezTo>
                    <a:pt x="23" y="293804"/>
                    <a:pt x="-1285" y="280639"/>
                    <a:pt x="15724" y="275373"/>
                  </a:cubicBezTo>
                  <a:cubicBezTo>
                    <a:pt x="30116" y="268791"/>
                    <a:pt x="37966" y="263525"/>
                    <a:pt x="37966" y="263525"/>
                  </a:cubicBezTo>
                  <a:close/>
                  <a:moveTo>
                    <a:pt x="212235" y="236538"/>
                  </a:moveTo>
                  <a:cubicBezTo>
                    <a:pt x="215304" y="236538"/>
                    <a:pt x="217792" y="239381"/>
                    <a:pt x="217792" y="242888"/>
                  </a:cubicBezTo>
                  <a:cubicBezTo>
                    <a:pt x="217792" y="246395"/>
                    <a:pt x="215304" y="249238"/>
                    <a:pt x="212235" y="249238"/>
                  </a:cubicBezTo>
                  <a:cubicBezTo>
                    <a:pt x="209166" y="249238"/>
                    <a:pt x="206678" y="246395"/>
                    <a:pt x="206678" y="242888"/>
                  </a:cubicBezTo>
                  <a:cubicBezTo>
                    <a:pt x="206678" y="239381"/>
                    <a:pt x="209166" y="236538"/>
                    <a:pt x="212235" y="236538"/>
                  </a:cubicBezTo>
                  <a:close/>
                  <a:moveTo>
                    <a:pt x="124128" y="236538"/>
                  </a:moveTo>
                  <a:cubicBezTo>
                    <a:pt x="127635" y="236538"/>
                    <a:pt x="130478" y="239381"/>
                    <a:pt x="130478" y="242888"/>
                  </a:cubicBezTo>
                  <a:cubicBezTo>
                    <a:pt x="130478" y="246395"/>
                    <a:pt x="127635" y="249238"/>
                    <a:pt x="124128" y="249238"/>
                  </a:cubicBezTo>
                  <a:cubicBezTo>
                    <a:pt x="120621" y="249238"/>
                    <a:pt x="117778" y="246395"/>
                    <a:pt x="117778" y="242888"/>
                  </a:cubicBezTo>
                  <a:cubicBezTo>
                    <a:pt x="117778" y="239381"/>
                    <a:pt x="120621" y="236538"/>
                    <a:pt x="124128" y="236538"/>
                  </a:cubicBezTo>
                  <a:close/>
                  <a:moveTo>
                    <a:pt x="196360" y="227013"/>
                  </a:moveTo>
                  <a:cubicBezTo>
                    <a:pt x="199429" y="227013"/>
                    <a:pt x="201917" y="229856"/>
                    <a:pt x="201917" y="233363"/>
                  </a:cubicBezTo>
                  <a:cubicBezTo>
                    <a:pt x="201917" y="236870"/>
                    <a:pt x="199429" y="239713"/>
                    <a:pt x="196360" y="239713"/>
                  </a:cubicBezTo>
                  <a:cubicBezTo>
                    <a:pt x="193291" y="239713"/>
                    <a:pt x="190803" y="236870"/>
                    <a:pt x="190803" y="233363"/>
                  </a:cubicBezTo>
                  <a:cubicBezTo>
                    <a:pt x="190803" y="229856"/>
                    <a:pt x="193291" y="227013"/>
                    <a:pt x="196360" y="227013"/>
                  </a:cubicBezTo>
                  <a:close/>
                  <a:moveTo>
                    <a:pt x="138415" y="227013"/>
                  </a:moveTo>
                  <a:cubicBezTo>
                    <a:pt x="141922" y="227013"/>
                    <a:pt x="144765" y="229856"/>
                    <a:pt x="144765" y="233363"/>
                  </a:cubicBezTo>
                  <a:cubicBezTo>
                    <a:pt x="144765" y="236870"/>
                    <a:pt x="141922" y="239713"/>
                    <a:pt x="138415" y="239713"/>
                  </a:cubicBezTo>
                  <a:cubicBezTo>
                    <a:pt x="134908" y="239713"/>
                    <a:pt x="132065" y="236870"/>
                    <a:pt x="132065" y="233363"/>
                  </a:cubicBezTo>
                  <a:cubicBezTo>
                    <a:pt x="132065" y="229856"/>
                    <a:pt x="134908" y="227013"/>
                    <a:pt x="138415" y="227013"/>
                  </a:cubicBezTo>
                  <a:close/>
                  <a:moveTo>
                    <a:pt x="185405" y="218758"/>
                  </a:moveTo>
                  <a:cubicBezTo>
                    <a:pt x="187945" y="221298"/>
                    <a:pt x="189215" y="223838"/>
                    <a:pt x="187945" y="226378"/>
                  </a:cubicBezTo>
                  <a:cubicBezTo>
                    <a:pt x="185405" y="230188"/>
                    <a:pt x="182865" y="230188"/>
                    <a:pt x="179055" y="228918"/>
                  </a:cubicBezTo>
                  <a:cubicBezTo>
                    <a:pt x="176515" y="226378"/>
                    <a:pt x="176515" y="223838"/>
                    <a:pt x="177785" y="221298"/>
                  </a:cubicBezTo>
                  <a:cubicBezTo>
                    <a:pt x="179055" y="217488"/>
                    <a:pt x="182865" y="217488"/>
                    <a:pt x="185405" y="218758"/>
                  </a:cubicBezTo>
                  <a:close/>
                  <a:moveTo>
                    <a:pt x="149210" y="218758"/>
                  </a:moveTo>
                  <a:cubicBezTo>
                    <a:pt x="152068" y="217488"/>
                    <a:pt x="156354" y="217488"/>
                    <a:pt x="159212" y="221298"/>
                  </a:cubicBezTo>
                  <a:cubicBezTo>
                    <a:pt x="160641" y="223838"/>
                    <a:pt x="159212" y="226378"/>
                    <a:pt x="156354" y="228918"/>
                  </a:cubicBezTo>
                  <a:cubicBezTo>
                    <a:pt x="153497" y="230188"/>
                    <a:pt x="149210" y="230188"/>
                    <a:pt x="147782" y="226378"/>
                  </a:cubicBezTo>
                  <a:cubicBezTo>
                    <a:pt x="146353" y="223838"/>
                    <a:pt x="146353" y="221298"/>
                    <a:pt x="149210" y="218758"/>
                  </a:cubicBezTo>
                  <a:close/>
                  <a:moveTo>
                    <a:pt x="167785" y="207963"/>
                  </a:moveTo>
                  <a:cubicBezTo>
                    <a:pt x="170854" y="207963"/>
                    <a:pt x="173342" y="210451"/>
                    <a:pt x="173342" y="213520"/>
                  </a:cubicBezTo>
                  <a:cubicBezTo>
                    <a:pt x="173342" y="216589"/>
                    <a:pt x="170854" y="219077"/>
                    <a:pt x="167785" y="219077"/>
                  </a:cubicBezTo>
                  <a:cubicBezTo>
                    <a:pt x="164716" y="219077"/>
                    <a:pt x="162228" y="216589"/>
                    <a:pt x="162228" y="213520"/>
                  </a:cubicBezTo>
                  <a:cubicBezTo>
                    <a:pt x="162228" y="210451"/>
                    <a:pt x="164716" y="207963"/>
                    <a:pt x="167785" y="207963"/>
                  </a:cubicBezTo>
                  <a:close/>
                  <a:moveTo>
                    <a:pt x="167785" y="190500"/>
                  </a:moveTo>
                  <a:cubicBezTo>
                    <a:pt x="170854" y="190500"/>
                    <a:pt x="173342" y="193343"/>
                    <a:pt x="173342" y="196850"/>
                  </a:cubicBezTo>
                  <a:cubicBezTo>
                    <a:pt x="173342" y="200357"/>
                    <a:pt x="170854" y="203200"/>
                    <a:pt x="167785" y="203200"/>
                  </a:cubicBezTo>
                  <a:cubicBezTo>
                    <a:pt x="164716" y="203200"/>
                    <a:pt x="162228" y="200357"/>
                    <a:pt x="162228" y="196850"/>
                  </a:cubicBezTo>
                  <a:cubicBezTo>
                    <a:pt x="162228" y="193343"/>
                    <a:pt x="164716" y="190500"/>
                    <a:pt x="167785" y="190500"/>
                  </a:cubicBezTo>
                  <a:close/>
                  <a:moveTo>
                    <a:pt x="269512" y="182286"/>
                  </a:moveTo>
                  <a:cubicBezTo>
                    <a:pt x="270813" y="182286"/>
                    <a:pt x="273417" y="182286"/>
                    <a:pt x="276020" y="182286"/>
                  </a:cubicBezTo>
                  <a:cubicBezTo>
                    <a:pt x="281228" y="180975"/>
                    <a:pt x="286435" y="182286"/>
                    <a:pt x="290340" y="184906"/>
                  </a:cubicBezTo>
                  <a:cubicBezTo>
                    <a:pt x="295547" y="187527"/>
                    <a:pt x="296849" y="191458"/>
                    <a:pt x="296849" y="191458"/>
                  </a:cubicBezTo>
                  <a:cubicBezTo>
                    <a:pt x="296849" y="191458"/>
                    <a:pt x="309866" y="192768"/>
                    <a:pt x="304659" y="216354"/>
                  </a:cubicBezTo>
                  <a:cubicBezTo>
                    <a:pt x="304659" y="217664"/>
                    <a:pt x="304659" y="218974"/>
                    <a:pt x="304659" y="220285"/>
                  </a:cubicBezTo>
                  <a:cubicBezTo>
                    <a:pt x="307263" y="220285"/>
                    <a:pt x="309866" y="221595"/>
                    <a:pt x="307263" y="230767"/>
                  </a:cubicBezTo>
                  <a:cubicBezTo>
                    <a:pt x="304659" y="238629"/>
                    <a:pt x="303357" y="239940"/>
                    <a:pt x="302056" y="239940"/>
                  </a:cubicBezTo>
                  <a:cubicBezTo>
                    <a:pt x="300754" y="249112"/>
                    <a:pt x="294245" y="258284"/>
                    <a:pt x="283831" y="262215"/>
                  </a:cubicBezTo>
                  <a:cubicBezTo>
                    <a:pt x="279926" y="263525"/>
                    <a:pt x="274719" y="263525"/>
                    <a:pt x="270813" y="262215"/>
                  </a:cubicBezTo>
                  <a:cubicBezTo>
                    <a:pt x="260399" y="258284"/>
                    <a:pt x="253891" y="249112"/>
                    <a:pt x="252589" y="239940"/>
                  </a:cubicBezTo>
                  <a:cubicBezTo>
                    <a:pt x="251287" y="239940"/>
                    <a:pt x="249985" y="238629"/>
                    <a:pt x="247382" y="232078"/>
                  </a:cubicBezTo>
                  <a:cubicBezTo>
                    <a:pt x="244778" y="221595"/>
                    <a:pt x="247382" y="220285"/>
                    <a:pt x="249985" y="220285"/>
                  </a:cubicBezTo>
                  <a:cubicBezTo>
                    <a:pt x="249985" y="218974"/>
                    <a:pt x="249985" y="217664"/>
                    <a:pt x="248684" y="216354"/>
                  </a:cubicBezTo>
                  <a:cubicBezTo>
                    <a:pt x="248684" y="212423"/>
                    <a:pt x="248684" y="208492"/>
                    <a:pt x="248684" y="204561"/>
                  </a:cubicBezTo>
                  <a:cubicBezTo>
                    <a:pt x="249985" y="199320"/>
                    <a:pt x="252589" y="195389"/>
                    <a:pt x="256494" y="191458"/>
                  </a:cubicBezTo>
                  <a:cubicBezTo>
                    <a:pt x="257796" y="190147"/>
                    <a:pt x="260399" y="187527"/>
                    <a:pt x="263003" y="186217"/>
                  </a:cubicBezTo>
                  <a:cubicBezTo>
                    <a:pt x="264305" y="184906"/>
                    <a:pt x="266908" y="183596"/>
                    <a:pt x="269512" y="182286"/>
                  </a:cubicBezTo>
                  <a:close/>
                  <a:moveTo>
                    <a:pt x="50941" y="182286"/>
                  </a:moveTo>
                  <a:cubicBezTo>
                    <a:pt x="52269" y="182286"/>
                    <a:pt x="54926" y="182286"/>
                    <a:pt x="56254" y="182286"/>
                  </a:cubicBezTo>
                  <a:cubicBezTo>
                    <a:pt x="62896" y="180975"/>
                    <a:pt x="68209" y="182286"/>
                    <a:pt x="72194" y="184906"/>
                  </a:cubicBezTo>
                  <a:cubicBezTo>
                    <a:pt x="77507" y="187527"/>
                    <a:pt x="78836" y="191458"/>
                    <a:pt x="78836" y="191458"/>
                  </a:cubicBezTo>
                  <a:cubicBezTo>
                    <a:pt x="78836" y="191458"/>
                    <a:pt x="90791" y="192768"/>
                    <a:pt x="86806" y="216354"/>
                  </a:cubicBezTo>
                  <a:cubicBezTo>
                    <a:pt x="86806" y="217664"/>
                    <a:pt x="86806" y="218974"/>
                    <a:pt x="85477" y="220285"/>
                  </a:cubicBezTo>
                  <a:cubicBezTo>
                    <a:pt x="88134" y="220285"/>
                    <a:pt x="90791" y="221595"/>
                    <a:pt x="88134" y="230767"/>
                  </a:cubicBezTo>
                  <a:cubicBezTo>
                    <a:pt x="86806" y="238629"/>
                    <a:pt x="84149" y="239940"/>
                    <a:pt x="82821" y="239940"/>
                  </a:cubicBezTo>
                  <a:cubicBezTo>
                    <a:pt x="81492" y="249112"/>
                    <a:pt x="74851" y="258284"/>
                    <a:pt x="65553" y="262215"/>
                  </a:cubicBezTo>
                  <a:cubicBezTo>
                    <a:pt x="60239" y="263525"/>
                    <a:pt x="56254" y="263525"/>
                    <a:pt x="52269" y="262215"/>
                  </a:cubicBezTo>
                  <a:cubicBezTo>
                    <a:pt x="41643" y="258284"/>
                    <a:pt x="35001" y="249112"/>
                    <a:pt x="33673" y="239940"/>
                  </a:cubicBezTo>
                  <a:cubicBezTo>
                    <a:pt x="32344" y="239940"/>
                    <a:pt x="29688" y="238629"/>
                    <a:pt x="28359" y="232078"/>
                  </a:cubicBezTo>
                  <a:cubicBezTo>
                    <a:pt x="25703" y="221595"/>
                    <a:pt x="28359" y="220285"/>
                    <a:pt x="31016" y="220285"/>
                  </a:cubicBezTo>
                  <a:cubicBezTo>
                    <a:pt x="31016" y="218974"/>
                    <a:pt x="29688" y="217664"/>
                    <a:pt x="29688" y="216354"/>
                  </a:cubicBezTo>
                  <a:cubicBezTo>
                    <a:pt x="28359" y="212423"/>
                    <a:pt x="28359" y="208492"/>
                    <a:pt x="29688" y="204561"/>
                  </a:cubicBezTo>
                  <a:cubicBezTo>
                    <a:pt x="31016" y="199320"/>
                    <a:pt x="33673" y="195389"/>
                    <a:pt x="37658" y="191458"/>
                  </a:cubicBezTo>
                  <a:cubicBezTo>
                    <a:pt x="38986" y="190147"/>
                    <a:pt x="41643" y="187527"/>
                    <a:pt x="44299" y="186217"/>
                  </a:cubicBezTo>
                  <a:cubicBezTo>
                    <a:pt x="45628" y="184906"/>
                    <a:pt x="48284" y="183596"/>
                    <a:pt x="50941" y="182286"/>
                  </a:cubicBezTo>
                  <a:close/>
                  <a:moveTo>
                    <a:pt x="167785" y="173038"/>
                  </a:moveTo>
                  <a:cubicBezTo>
                    <a:pt x="170854" y="173038"/>
                    <a:pt x="173342" y="175881"/>
                    <a:pt x="173342" y="179388"/>
                  </a:cubicBezTo>
                  <a:cubicBezTo>
                    <a:pt x="173342" y="182895"/>
                    <a:pt x="170854" y="185738"/>
                    <a:pt x="167785" y="185738"/>
                  </a:cubicBezTo>
                  <a:cubicBezTo>
                    <a:pt x="164716" y="185738"/>
                    <a:pt x="162228" y="182895"/>
                    <a:pt x="162228" y="179388"/>
                  </a:cubicBezTo>
                  <a:cubicBezTo>
                    <a:pt x="162228" y="175881"/>
                    <a:pt x="164716" y="173038"/>
                    <a:pt x="167785" y="173038"/>
                  </a:cubicBezTo>
                  <a:close/>
                  <a:moveTo>
                    <a:pt x="168402" y="155575"/>
                  </a:moveTo>
                  <a:cubicBezTo>
                    <a:pt x="169636" y="155575"/>
                    <a:pt x="170871" y="155575"/>
                    <a:pt x="172106" y="156986"/>
                  </a:cubicBezTo>
                  <a:cubicBezTo>
                    <a:pt x="173341" y="158397"/>
                    <a:pt x="173341" y="159808"/>
                    <a:pt x="173341" y="161219"/>
                  </a:cubicBezTo>
                  <a:cubicBezTo>
                    <a:pt x="173341" y="164041"/>
                    <a:pt x="173341" y="165453"/>
                    <a:pt x="172106" y="166864"/>
                  </a:cubicBezTo>
                  <a:cubicBezTo>
                    <a:pt x="170871" y="166864"/>
                    <a:pt x="169636" y="168275"/>
                    <a:pt x="168402" y="168275"/>
                  </a:cubicBezTo>
                  <a:cubicBezTo>
                    <a:pt x="167167" y="168275"/>
                    <a:pt x="165932" y="166864"/>
                    <a:pt x="164697" y="166864"/>
                  </a:cubicBezTo>
                  <a:cubicBezTo>
                    <a:pt x="163463" y="165453"/>
                    <a:pt x="162228" y="164041"/>
                    <a:pt x="162228" y="161219"/>
                  </a:cubicBezTo>
                  <a:cubicBezTo>
                    <a:pt x="162228" y="159808"/>
                    <a:pt x="163463" y="158397"/>
                    <a:pt x="164697" y="156986"/>
                  </a:cubicBezTo>
                  <a:cubicBezTo>
                    <a:pt x="165932" y="155575"/>
                    <a:pt x="167167" y="155575"/>
                    <a:pt x="168402" y="155575"/>
                  </a:cubicBezTo>
                  <a:close/>
                  <a:moveTo>
                    <a:pt x="146617" y="80963"/>
                  </a:moveTo>
                  <a:cubicBezTo>
                    <a:pt x="146617" y="80963"/>
                    <a:pt x="146617" y="80963"/>
                    <a:pt x="158524" y="115191"/>
                  </a:cubicBezTo>
                  <a:cubicBezTo>
                    <a:pt x="158524" y="115191"/>
                    <a:pt x="158524" y="115191"/>
                    <a:pt x="159847" y="120457"/>
                  </a:cubicBezTo>
                  <a:cubicBezTo>
                    <a:pt x="159847" y="120457"/>
                    <a:pt x="159847" y="120457"/>
                    <a:pt x="165138" y="105976"/>
                  </a:cubicBezTo>
                  <a:cubicBezTo>
                    <a:pt x="153232" y="90178"/>
                    <a:pt x="165138" y="90178"/>
                    <a:pt x="167784" y="90178"/>
                  </a:cubicBezTo>
                  <a:cubicBezTo>
                    <a:pt x="170430" y="90178"/>
                    <a:pt x="182336" y="90178"/>
                    <a:pt x="170430" y="105976"/>
                  </a:cubicBezTo>
                  <a:cubicBezTo>
                    <a:pt x="170430" y="105976"/>
                    <a:pt x="170430" y="105976"/>
                    <a:pt x="175722" y="120457"/>
                  </a:cubicBezTo>
                  <a:cubicBezTo>
                    <a:pt x="175722" y="120457"/>
                    <a:pt x="175722" y="120457"/>
                    <a:pt x="177045" y="115191"/>
                  </a:cubicBezTo>
                  <a:cubicBezTo>
                    <a:pt x="177045" y="115191"/>
                    <a:pt x="177045" y="115191"/>
                    <a:pt x="188951" y="80963"/>
                  </a:cubicBezTo>
                  <a:cubicBezTo>
                    <a:pt x="188951" y="80963"/>
                    <a:pt x="196889" y="86229"/>
                    <a:pt x="211441" y="91494"/>
                  </a:cubicBezTo>
                  <a:cubicBezTo>
                    <a:pt x="227316" y="98077"/>
                    <a:pt x="225993" y="111241"/>
                    <a:pt x="227316" y="134938"/>
                  </a:cubicBezTo>
                  <a:cubicBezTo>
                    <a:pt x="227316" y="134938"/>
                    <a:pt x="227316" y="134938"/>
                    <a:pt x="167784" y="134938"/>
                  </a:cubicBezTo>
                  <a:lnTo>
                    <a:pt x="108253" y="134938"/>
                  </a:lnTo>
                  <a:cubicBezTo>
                    <a:pt x="108253" y="111241"/>
                    <a:pt x="108253" y="98077"/>
                    <a:pt x="124128" y="91494"/>
                  </a:cubicBezTo>
                  <a:cubicBezTo>
                    <a:pt x="138680" y="86229"/>
                    <a:pt x="146617" y="80963"/>
                    <a:pt x="146617" y="80963"/>
                  </a:cubicBezTo>
                  <a:close/>
                  <a:moveTo>
                    <a:pt x="165180" y="0"/>
                  </a:moveTo>
                  <a:cubicBezTo>
                    <a:pt x="171689" y="0"/>
                    <a:pt x="176896" y="1310"/>
                    <a:pt x="180801" y="3931"/>
                  </a:cubicBezTo>
                  <a:cubicBezTo>
                    <a:pt x="186008" y="6551"/>
                    <a:pt x="187310" y="10482"/>
                    <a:pt x="187310" y="10482"/>
                  </a:cubicBezTo>
                  <a:cubicBezTo>
                    <a:pt x="187310" y="10482"/>
                    <a:pt x="199026" y="10482"/>
                    <a:pt x="195121" y="35378"/>
                  </a:cubicBezTo>
                  <a:cubicBezTo>
                    <a:pt x="195121" y="36689"/>
                    <a:pt x="195121" y="37999"/>
                    <a:pt x="195121" y="39309"/>
                  </a:cubicBezTo>
                  <a:cubicBezTo>
                    <a:pt x="196422" y="39309"/>
                    <a:pt x="200328" y="40620"/>
                    <a:pt x="196422" y="49792"/>
                  </a:cubicBezTo>
                  <a:cubicBezTo>
                    <a:pt x="195121" y="56343"/>
                    <a:pt x="193819" y="58964"/>
                    <a:pt x="192517" y="58964"/>
                  </a:cubicBezTo>
                  <a:cubicBezTo>
                    <a:pt x="191215" y="66826"/>
                    <a:pt x="184707" y="77308"/>
                    <a:pt x="174293" y="81239"/>
                  </a:cubicBezTo>
                  <a:cubicBezTo>
                    <a:pt x="170387" y="82550"/>
                    <a:pt x="165180" y="82550"/>
                    <a:pt x="161275" y="81239"/>
                  </a:cubicBezTo>
                  <a:cubicBezTo>
                    <a:pt x="150861" y="77308"/>
                    <a:pt x="144352" y="66826"/>
                    <a:pt x="143050" y="58964"/>
                  </a:cubicBezTo>
                  <a:cubicBezTo>
                    <a:pt x="141749" y="58964"/>
                    <a:pt x="139145" y="56343"/>
                    <a:pt x="137843" y="49792"/>
                  </a:cubicBezTo>
                  <a:cubicBezTo>
                    <a:pt x="135240" y="40620"/>
                    <a:pt x="137843" y="39309"/>
                    <a:pt x="140447" y="39309"/>
                  </a:cubicBezTo>
                  <a:cubicBezTo>
                    <a:pt x="140447" y="37999"/>
                    <a:pt x="139145" y="36689"/>
                    <a:pt x="139145" y="35378"/>
                  </a:cubicBezTo>
                  <a:cubicBezTo>
                    <a:pt x="139145" y="31447"/>
                    <a:pt x="137843" y="27516"/>
                    <a:pt x="139145" y="23585"/>
                  </a:cubicBezTo>
                  <a:cubicBezTo>
                    <a:pt x="140447" y="18344"/>
                    <a:pt x="143050" y="13103"/>
                    <a:pt x="146956" y="10482"/>
                  </a:cubicBezTo>
                  <a:cubicBezTo>
                    <a:pt x="148257" y="7862"/>
                    <a:pt x="150861" y="6551"/>
                    <a:pt x="153464" y="5241"/>
                  </a:cubicBezTo>
                  <a:cubicBezTo>
                    <a:pt x="154766" y="3931"/>
                    <a:pt x="157370" y="2620"/>
                    <a:pt x="159973" y="1310"/>
                  </a:cubicBezTo>
                  <a:cubicBezTo>
                    <a:pt x="161275" y="1310"/>
                    <a:pt x="163878" y="0"/>
                    <a:pt x="1651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57" name="组合 56"/>
          <p:cNvGrpSpPr/>
          <p:nvPr/>
        </p:nvGrpSpPr>
        <p:grpSpPr>
          <a:xfrm>
            <a:off x="6403989" y="2882351"/>
            <a:ext cx="1340045" cy="1155212"/>
            <a:chOff x="6403989" y="2882351"/>
            <a:chExt cx="1340045" cy="1155212"/>
          </a:xfrm>
        </p:grpSpPr>
        <p:sp>
          <p:nvSpPr>
            <p:cNvPr id="58" name="六边形 57"/>
            <p:cNvSpPr/>
            <p:nvPr/>
          </p:nvSpPr>
          <p:spPr>
            <a:xfrm>
              <a:off x="6403989" y="2882351"/>
              <a:ext cx="1340045" cy="1155212"/>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9" name="六边形 35"/>
            <p:cNvSpPr/>
            <p:nvPr/>
          </p:nvSpPr>
          <p:spPr>
            <a:xfrm>
              <a:off x="6765620" y="3123821"/>
              <a:ext cx="616785" cy="699242"/>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60" name="组合 59"/>
          <p:cNvGrpSpPr/>
          <p:nvPr/>
        </p:nvGrpSpPr>
        <p:grpSpPr>
          <a:xfrm>
            <a:off x="8365931" y="2003348"/>
            <a:ext cx="1340045" cy="1155212"/>
            <a:chOff x="8365931" y="2003348"/>
            <a:chExt cx="1340045" cy="1155212"/>
          </a:xfrm>
        </p:grpSpPr>
        <p:sp>
          <p:nvSpPr>
            <p:cNvPr id="61" name="六边形 60"/>
            <p:cNvSpPr/>
            <p:nvPr/>
          </p:nvSpPr>
          <p:spPr>
            <a:xfrm>
              <a:off x="8365931" y="2003348"/>
              <a:ext cx="1340045" cy="1155212"/>
            </a:xfrm>
            <a:prstGeom prst="hexagon">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2" name="六边形 36"/>
            <p:cNvSpPr/>
            <p:nvPr/>
          </p:nvSpPr>
          <p:spPr>
            <a:xfrm>
              <a:off x="8717668" y="2244818"/>
              <a:ext cx="636574" cy="699242"/>
            </a:xfrm>
            <a:custGeom>
              <a:avLst/>
              <a:gdLst>
                <a:gd name="connsiteX0" fmla="*/ 265967 w 306388"/>
                <a:gd name="connsiteY0" fmla="*/ 243697 h 336550"/>
                <a:gd name="connsiteX1" fmla="*/ 232996 w 306388"/>
                <a:gd name="connsiteY1" fmla="*/ 278234 h 336550"/>
                <a:gd name="connsiteX2" fmla="*/ 219808 w 306388"/>
                <a:gd name="connsiteY2" fmla="*/ 264950 h 336550"/>
                <a:gd name="connsiteX3" fmla="*/ 203982 w 306388"/>
                <a:gd name="connsiteY3" fmla="*/ 264950 h 336550"/>
                <a:gd name="connsiteX4" fmla="*/ 203982 w 306388"/>
                <a:gd name="connsiteY4" fmla="*/ 280890 h 336550"/>
                <a:gd name="connsiteX5" fmla="*/ 225083 w 306388"/>
                <a:gd name="connsiteY5" fmla="*/ 300815 h 336550"/>
                <a:gd name="connsiteX6" fmla="*/ 232996 w 306388"/>
                <a:gd name="connsiteY6" fmla="*/ 304800 h 336550"/>
                <a:gd name="connsiteX7" fmla="*/ 239591 w 306388"/>
                <a:gd name="connsiteY7" fmla="*/ 300815 h 336550"/>
                <a:gd name="connsiteX8" fmla="*/ 281794 w 306388"/>
                <a:gd name="connsiteY8" fmla="*/ 259637 h 336550"/>
                <a:gd name="connsiteX9" fmla="*/ 281794 w 306388"/>
                <a:gd name="connsiteY9" fmla="*/ 243697 h 336550"/>
                <a:gd name="connsiteX10" fmla="*/ 265967 w 306388"/>
                <a:gd name="connsiteY10" fmla="*/ 243697 h 336550"/>
                <a:gd name="connsiteX11" fmla="*/ 242094 w 306388"/>
                <a:gd name="connsiteY11" fmla="*/ 209550 h 336550"/>
                <a:gd name="connsiteX12" fmla="*/ 306388 w 306388"/>
                <a:gd name="connsiteY12" fmla="*/ 273050 h 336550"/>
                <a:gd name="connsiteX13" fmla="*/ 242094 w 306388"/>
                <a:gd name="connsiteY13" fmla="*/ 336550 h 336550"/>
                <a:gd name="connsiteX14" fmla="*/ 177800 w 306388"/>
                <a:gd name="connsiteY14" fmla="*/ 273050 h 336550"/>
                <a:gd name="connsiteX15" fmla="*/ 242094 w 306388"/>
                <a:gd name="connsiteY15" fmla="*/ 209550 h 336550"/>
                <a:gd name="connsiteX16" fmla="*/ 65986 w 306388"/>
                <a:gd name="connsiteY16" fmla="*/ 133087 h 336550"/>
                <a:gd name="connsiteX17" fmla="*/ 69946 w 306388"/>
                <a:gd name="connsiteY17" fmla="*/ 135738 h 336550"/>
                <a:gd name="connsiteX18" fmla="*/ 104259 w 306388"/>
                <a:gd name="connsiteY18" fmla="*/ 228503 h 336550"/>
                <a:gd name="connsiteX19" fmla="*/ 116136 w 306388"/>
                <a:gd name="connsiteY19" fmla="*/ 228503 h 336550"/>
                <a:gd name="connsiteX20" fmla="*/ 149130 w 306388"/>
                <a:gd name="connsiteY20" fmla="*/ 135738 h 336550"/>
                <a:gd name="connsiteX21" fmla="*/ 155728 w 306388"/>
                <a:gd name="connsiteY21" fmla="*/ 133087 h 336550"/>
                <a:gd name="connsiteX22" fmla="*/ 184762 w 306388"/>
                <a:gd name="connsiteY22" fmla="*/ 138388 h 336550"/>
                <a:gd name="connsiteX23" fmla="*/ 219075 w 306388"/>
                <a:gd name="connsiteY23" fmla="*/ 184771 h 336550"/>
                <a:gd name="connsiteX24" fmla="*/ 219075 w 306388"/>
                <a:gd name="connsiteY24" fmla="*/ 195373 h 336550"/>
                <a:gd name="connsiteX25" fmla="*/ 161007 w 306388"/>
                <a:gd name="connsiteY25" fmla="*/ 273561 h 336550"/>
                <a:gd name="connsiteX26" fmla="*/ 162327 w 306388"/>
                <a:gd name="connsiteY26" fmla="*/ 284162 h 336550"/>
                <a:gd name="connsiteX27" fmla="*/ 21116 w 306388"/>
                <a:gd name="connsiteY27" fmla="*/ 284162 h 336550"/>
                <a:gd name="connsiteX28" fmla="*/ 0 w 306388"/>
                <a:gd name="connsiteY28" fmla="*/ 262959 h 336550"/>
                <a:gd name="connsiteX29" fmla="*/ 0 w 306388"/>
                <a:gd name="connsiteY29" fmla="*/ 186096 h 336550"/>
                <a:gd name="connsiteX30" fmla="*/ 34313 w 306388"/>
                <a:gd name="connsiteY30" fmla="*/ 138388 h 336550"/>
                <a:gd name="connsiteX31" fmla="*/ 65986 w 306388"/>
                <a:gd name="connsiteY31" fmla="*/ 133087 h 336550"/>
                <a:gd name="connsiteX32" fmla="*/ 103043 w 306388"/>
                <a:gd name="connsiteY32" fmla="*/ 125412 h 336550"/>
                <a:gd name="connsiteX33" fmla="*/ 117331 w 306388"/>
                <a:gd name="connsiteY33" fmla="*/ 125412 h 336550"/>
                <a:gd name="connsiteX34" fmla="*/ 122526 w 306388"/>
                <a:gd name="connsiteY34" fmla="*/ 128077 h 336550"/>
                <a:gd name="connsiteX35" fmla="*/ 122526 w 306388"/>
                <a:gd name="connsiteY35" fmla="*/ 136071 h 336550"/>
                <a:gd name="connsiteX36" fmla="*/ 116032 w 306388"/>
                <a:gd name="connsiteY36" fmla="*/ 148063 h 336550"/>
                <a:gd name="connsiteX37" fmla="*/ 118630 w 306388"/>
                <a:gd name="connsiteY37" fmla="*/ 178707 h 336550"/>
                <a:gd name="connsiteX38" fmla="*/ 112135 w 306388"/>
                <a:gd name="connsiteY38" fmla="*/ 197360 h 336550"/>
                <a:gd name="connsiteX39" fmla="*/ 108239 w 306388"/>
                <a:gd name="connsiteY39" fmla="*/ 197360 h 336550"/>
                <a:gd name="connsiteX40" fmla="*/ 100446 w 306388"/>
                <a:gd name="connsiteY40" fmla="*/ 178707 h 336550"/>
                <a:gd name="connsiteX41" fmla="*/ 104342 w 306388"/>
                <a:gd name="connsiteY41" fmla="*/ 148063 h 336550"/>
                <a:gd name="connsiteX42" fmla="*/ 96549 w 306388"/>
                <a:gd name="connsiteY42" fmla="*/ 136071 h 336550"/>
                <a:gd name="connsiteX43" fmla="*/ 97848 w 306388"/>
                <a:gd name="connsiteY43" fmla="*/ 128077 h 336550"/>
                <a:gd name="connsiteX44" fmla="*/ 103043 w 306388"/>
                <a:gd name="connsiteY44" fmla="*/ 125412 h 336550"/>
                <a:gd name="connsiteX45" fmla="*/ 110332 w 306388"/>
                <a:gd name="connsiteY45" fmla="*/ 0 h 336550"/>
                <a:gd name="connsiteX46" fmla="*/ 166689 w 306388"/>
                <a:gd name="connsiteY46" fmla="*/ 55563 h 336550"/>
                <a:gd name="connsiteX47" fmla="*/ 110332 w 306388"/>
                <a:gd name="connsiteY47" fmla="*/ 111126 h 336550"/>
                <a:gd name="connsiteX48" fmla="*/ 53975 w 306388"/>
                <a:gd name="connsiteY48" fmla="*/ 55563 h 336550"/>
                <a:gd name="connsiteX49" fmla="*/ 110332 w 306388"/>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06388" h="336550">
                  <a:moveTo>
                    <a:pt x="265967" y="243697"/>
                  </a:moveTo>
                  <a:cubicBezTo>
                    <a:pt x="265967" y="243697"/>
                    <a:pt x="265967" y="243697"/>
                    <a:pt x="232996" y="278234"/>
                  </a:cubicBezTo>
                  <a:cubicBezTo>
                    <a:pt x="232996" y="278234"/>
                    <a:pt x="232996" y="278234"/>
                    <a:pt x="219808" y="264950"/>
                  </a:cubicBezTo>
                  <a:cubicBezTo>
                    <a:pt x="214532" y="260965"/>
                    <a:pt x="207938" y="260965"/>
                    <a:pt x="203982" y="264950"/>
                  </a:cubicBezTo>
                  <a:cubicBezTo>
                    <a:pt x="200025" y="268935"/>
                    <a:pt x="200025" y="275577"/>
                    <a:pt x="203982" y="280890"/>
                  </a:cubicBezTo>
                  <a:cubicBezTo>
                    <a:pt x="203982" y="280890"/>
                    <a:pt x="203982" y="280890"/>
                    <a:pt x="225083" y="300815"/>
                  </a:cubicBezTo>
                  <a:cubicBezTo>
                    <a:pt x="227721" y="303472"/>
                    <a:pt x="230359" y="304800"/>
                    <a:pt x="232996" y="304800"/>
                  </a:cubicBezTo>
                  <a:cubicBezTo>
                    <a:pt x="235634" y="304800"/>
                    <a:pt x="238272" y="303472"/>
                    <a:pt x="239591" y="300815"/>
                  </a:cubicBezTo>
                  <a:cubicBezTo>
                    <a:pt x="239591" y="300815"/>
                    <a:pt x="239591" y="300815"/>
                    <a:pt x="281794" y="259637"/>
                  </a:cubicBezTo>
                  <a:cubicBezTo>
                    <a:pt x="285750" y="255652"/>
                    <a:pt x="285750" y="249011"/>
                    <a:pt x="281794" y="243697"/>
                  </a:cubicBezTo>
                  <a:cubicBezTo>
                    <a:pt x="277837" y="239712"/>
                    <a:pt x="271243" y="239712"/>
                    <a:pt x="265967" y="243697"/>
                  </a:cubicBezTo>
                  <a:close/>
                  <a:moveTo>
                    <a:pt x="242094" y="209550"/>
                  </a:moveTo>
                  <a:cubicBezTo>
                    <a:pt x="277603" y="209550"/>
                    <a:pt x="306388" y="237980"/>
                    <a:pt x="306388" y="273050"/>
                  </a:cubicBezTo>
                  <a:cubicBezTo>
                    <a:pt x="306388" y="308120"/>
                    <a:pt x="277603" y="336550"/>
                    <a:pt x="242094" y="336550"/>
                  </a:cubicBezTo>
                  <a:cubicBezTo>
                    <a:pt x="206585" y="336550"/>
                    <a:pt x="177800" y="308120"/>
                    <a:pt x="177800" y="273050"/>
                  </a:cubicBezTo>
                  <a:cubicBezTo>
                    <a:pt x="177800" y="237980"/>
                    <a:pt x="206585" y="209550"/>
                    <a:pt x="242094" y="209550"/>
                  </a:cubicBezTo>
                  <a:close/>
                  <a:moveTo>
                    <a:pt x="65986" y="133087"/>
                  </a:moveTo>
                  <a:cubicBezTo>
                    <a:pt x="67306" y="133087"/>
                    <a:pt x="69946" y="134413"/>
                    <a:pt x="69946" y="135738"/>
                  </a:cubicBezTo>
                  <a:cubicBezTo>
                    <a:pt x="69946" y="135738"/>
                    <a:pt x="69946" y="135738"/>
                    <a:pt x="104259" y="228503"/>
                  </a:cubicBezTo>
                  <a:cubicBezTo>
                    <a:pt x="105578" y="233804"/>
                    <a:pt x="113497" y="233804"/>
                    <a:pt x="116136" y="228503"/>
                  </a:cubicBezTo>
                  <a:cubicBezTo>
                    <a:pt x="116136" y="228503"/>
                    <a:pt x="116136" y="228503"/>
                    <a:pt x="149130" y="135738"/>
                  </a:cubicBezTo>
                  <a:cubicBezTo>
                    <a:pt x="150449" y="133087"/>
                    <a:pt x="153089" y="131762"/>
                    <a:pt x="155728" y="133087"/>
                  </a:cubicBezTo>
                  <a:cubicBezTo>
                    <a:pt x="155728" y="133087"/>
                    <a:pt x="155728" y="133087"/>
                    <a:pt x="184762" y="138388"/>
                  </a:cubicBezTo>
                  <a:cubicBezTo>
                    <a:pt x="205878" y="145014"/>
                    <a:pt x="219075" y="163567"/>
                    <a:pt x="219075" y="184771"/>
                  </a:cubicBezTo>
                  <a:cubicBezTo>
                    <a:pt x="219075" y="184771"/>
                    <a:pt x="219075" y="184771"/>
                    <a:pt x="219075" y="195373"/>
                  </a:cubicBezTo>
                  <a:cubicBezTo>
                    <a:pt x="186082" y="204649"/>
                    <a:pt x="161007" y="236454"/>
                    <a:pt x="161007" y="273561"/>
                  </a:cubicBezTo>
                  <a:cubicBezTo>
                    <a:pt x="161007" y="277536"/>
                    <a:pt x="161007" y="280187"/>
                    <a:pt x="162327" y="284162"/>
                  </a:cubicBezTo>
                  <a:cubicBezTo>
                    <a:pt x="162327" y="284162"/>
                    <a:pt x="162327" y="284162"/>
                    <a:pt x="21116" y="284162"/>
                  </a:cubicBezTo>
                  <a:cubicBezTo>
                    <a:pt x="9238" y="284162"/>
                    <a:pt x="0" y="274886"/>
                    <a:pt x="0" y="262959"/>
                  </a:cubicBezTo>
                  <a:cubicBezTo>
                    <a:pt x="0" y="262959"/>
                    <a:pt x="0" y="262959"/>
                    <a:pt x="0" y="186096"/>
                  </a:cubicBezTo>
                  <a:cubicBezTo>
                    <a:pt x="0" y="163567"/>
                    <a:pt x="14517" y="145014"/>
                    <a:pt x="34313" y="138388"/>
                  </a:cubicBezTo>
                  <a:cubicBezTo>
                    <a:pt x="34313" y="138388"/>
                    <a:pt x="65986" y="133087"/>
                    <a:pt x="65986" y="133087"/>
                  </a:cubicBezTo>
                  <a:close/>
                  <a:moveTo>
                    <a:pt x="103043" y="125412"/>
                  </a:moveTo>
                  <a:cubicBezTo>
                    <a:pt x="103043" y="125412"/>
                    <a:pt x="103043" y="125412"/>
                    <a:pt x="117331" y="125412"/>
                  </a:cubicBezTo>
                  <a:cubicBezTo>
                    <a:pt x="118630" y="125412"/>
                    <a:pt x="121227" y="126745"/>
                    <a:pt x="122526" y="128077"/>
                  </a:cubicBezTo>
                  <a:cubicBezTo>
                    <a:pt x="123825" y="129409"/>
                    <a:pt x="123825" y="133406"/>
                    <a:pt x="122526" y="136071"/>
                  </a:cubicBezTo>
                  <a:cubicBezTo>
                    <a:pt x="122526" y="136071"/>
                    <a:pt x="122526" y="136071"/>
                    <a:pt x="116032" y="148063"/>
                  </a:cubicBezTo>
                  <a:cubicBezTo>
                    <a:pt x="116032" y="148063"/>
                    <a:pt x="116032" y="148063"/>
                    <a:pt x="118630" y="178707"/>
                  </a:cubicBezTo>
                  <a:cubicBezTo>
                    <a:pt x="118630" y="178707"/>
                    <a:pt x="118630" y="178707"/>
                    <a:pt x="112135" y="197360"/>
                  </a:cubicBezTo>
                  <a:cubicBezTo>
                    <a:pt x="110836" y="200025"/>
                    <a:pt x="108239" y="200025"/>
                    <a:pt x="108239" y="197360"/>
                  </a:cubicBezTo>
                  <a:cubicBezTo>
                    <a:pt x="108239" y="197360"/>
                    <a:pt x="108239" y="197360"/>
                    <a:pt x="100446" y="178707"/>
                  </a:cubicBezTo>
                  <a:cubicBezTo>
                    <a:pt x="100446" y="178707"/>
                    <a:pt x="100446" y="178707"/>
                    <a:pt x="104342" y="148063"/>
                  </a:cubicBezTo>
                  <a:cubicBezTo>
                    <a:pt x="104342" y="148063"/>
                    <a:pt x="104342" y="148063"/>
                    <a:pt x="96549" y="136071"/>
                  </a:cubicBezTo>
                  <a:cubicBezTo>
                    <a:pt x="95250" y="133406"/>
                    <a:pt x="95250" y="129409"/>
                    <a:pt x="97848" y="128077"/>
                  </a:cubicBezTo>
                  <a:cubicBezTo>
                    <a:pt x="99147" y="126745"/>
                    <a:pt x="100446" y="125412"/>
                    <a:pt x="103043" y="125412"/>
                  </a:cubicBezTo>
                  <a:close/>
                  <a:moveTo>
                    <a:pt x="110332" y="0"/>
                  </a:moveTo>
                  <a:cubicBezTo>
                    <a:pt x="141457" y="0"/>
                    <a:pt x="166689" y="24876"/>
                    <a:pt x="166689" y="55563"/>
                  </a:cubicBezTo>
                  <a:cubicBezTo>
                    <a:pt x="166689" y="86250"/>
                    <a:pt x="141457" y="111126"/>
                    <a:pt x="110332" y="111126"/>
                  </a:cubicBezTo>
                  <a:cubicBezTo>
                    <a:pt x="79207" y="111126"/>
                    <a:pt x="53975" y="86250"/>
                    <a:pt x="53975" y="55563"/>
                  </a:cubicBezTo>
                  <a:cubicBezTo>
                    <a:pt x="53975" y="24876"/>
                    <a:pt x="79207" y="0"/>
                    <a:pt x="1103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9" name="组合 8"/>
          <p:cNvGrpSpPr/>
          <p:nvPr/>
        </p:nvGrpSpPr>
        <p:grpSpPr>
          <a:xfrm>
            <a:off x="4862195" y="362585"/>
            <a:ext cx="2404110" cy="617220"/>
            <a:chOff x="7657" y="571"/>
            <a:chExt cx="3786" cy="972"/>
          </a:xfrm>
        </p:grpSpPr>
        <p:pic>
          <p:nvPicPr>
            <p:cNvPr id="2" name="图片 1" descr="34"/>
            <p:cNvPicPr>
              <a:picLocks noChangeAspect="1"/>
            </p:cNvPicPr>
            <p:nvPr/>
          </p:nvPicPr>
          <p:blipFill>
            <a:blip r:embed="rId4"/>
            <a:stretch>
              <a:fillRect/>
            </a:stretch>
          </p:blipFill>
          <p:spPr>
            <a:xfrm rot="1500000">
              <a:off x="7657" y="571"/>
              <a:ext cx="928" cy="973"/>
            </a:xfrm>
            <a:prstGeom prst="rect">
              <a:avLst/>
            </a:prstGeom>
          </p:spPr>
        </p:pic>
        <p:pic>
          <p:nvPicPr>
            <p:cNvPr id="8" name="图片 7" descr="34"/>
            <p:cNvPicPr>
              <a:picLocks noChangeAspect="1"/>
            </p:cNvPicPr>
            <p:nvPr/>
          </p:nvPicPr>
          <p:blipFill>
            <a:blip r:embed="rId4"/>
            <a:stretch>
              <a:fillRect/>
            </a:stretch>
          </p:blipFill>
          <p:spPr>
            <a:xfrm rot="20100000" flipH="1">
              <a:off x="10515" y="571"/>
              <a:ext cx="928" cy="97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750"/>
                                        <p:tgtEl>
                                          <p:spTgt spid="27"/>
                                        </p:tgtEl>
                                      </p:cBhvr>
                                    </p:animEffect>
                                  </p:childTnLst>
                                </p:cTn>
                              </p:par>
                              <p:par>
                                <p:cTn id="8" presetID="35" presetClass="path" presetSubtype="0" decel="100000" fill="hold" nodeType="withEffect">
                                  <p:stCondLst>
                                    <p:cond delay="0"/>
                                  </p:stCondLst>
                                  <p:childTnLst>
                                    <p:animMotion origin="layout" path="M 2.29167E-6 -3.7037E-6 L -0.04011 -3.7037E-6 " pathEditMode="relative" rAng="0" ptsTypes="AA">
                                      <p:cBhvr>
                                        <p:cTn id="9" dur="1250" spd="-100000" fill="hold"/>
                                        <p:tgtEl>
                                          <p:spTgt spid="27"/>
                                        </p:tgtEl>
                                        <p:attrNameLst>
                                          <p:attrName>ppt_x</p:attrName>
                                          <p:attrName>ppt_y</p:attrName>
                                        </p:attrNameLst>
                                      </p:cBhvr>
                                      <p:rCtr x="-2005" y="0"/>
                                    </p:animMotion>
                                  </p:childTnLst>
                                </p:cTn>
                              </p:par>
                              <p:par>
                                <p:cTn id="10" presetID="10"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750"/>
                                        <p:tgtEl>
                                          <p:spTgt spid="30"/>
                                        </p:tgtEl>
                                      </p:cBhvr>
                                    </p:animEffect>
                                  </p:childTnLst>
                                </p:cTn>
                              </p:par>
                              <p:par>
                                <p:cTn id="13" presetID="35" presetClass="path" presetSubtype="0" decel="100000" fill="hold" nodeType="withEffect">
                                  <p:stCondLst>
                                    <p:cond delay="0"/>
                                  </p:stCondLst>
                                  <p:childTnLst>
                                    <p:animMotion origin="layout" path="M -4.375E-6 -4.07407E-6 L 0.04493 -4.07407E-6 " pathEditMode="relative" rAng="0" ptsTypes="AA">
                                      <p:cBhvr>
                                        <p:cTn id="14" dur="1250" spd="-100000" fill="hold"/>
                                        <p:tgtEl>
                                          <p:spTgt spid="30"/>
                                        </p:tgtEl>
                                        <p:attrNameLst>
                                          <p:attrName>ppt_x</p:attrName>
                                          <p:attrName>ppt_y</p:attrName>
                                        </p:attrNameLst>
                                      </p:cBhvr>
                                      <p:rCtr x="2240" y="0"/>
                                    </p:animMotion>
                                  </p:childTnLst>
                                </p:cTn>
                              </p:par>
                              <p:par>
                                <p:cTn id="15" presetID="10" presetClass="entr" presetSubtype="0" fill="hold" grpId="0" nodeType="withEffect">
                                  <p:stCondLst>
                                    <p:cond delay="5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1000"/>
                                        <p:tgtEl>
                                          <p:spTgt spid="28"/>
                                        </p:tgtEl>
                                      </p:cBhvr>
                                    </p:animEffect>
                                  </p:childTnLst>
                                </p:cTn>
                              </p:par>
                              <p:par>
                                <p:cTn id="21" presetID="64" presetClass="path" presetSubtype="0" decel="100000" fill="hold" grpId="1" nodeType="withEffect">
                                  <p:stCondLst>
                                    <p:cond delay="0"/>
                                  </p:stCondLst>
                                  <p:childTnLst>
                                    <p:animMotion origin="layout" path="M -3.54167E-6 -1.11111E-6 L -3.54167E-6 -0.08657 " pathEditMode="relative" rAng="0" ptsTypes="AA">
                                      <p:cBhvr>
                                        <p:cTn id="22" dur="1000" spd="-100000" fill="hold"/>
                                        <p:tgtEl>
                                          <p:spTgt spid="28"/>
                                        </p:tgtEl>
                                        <p:attrNameLst>
                                          <p:attrName>ppt_x</p:attrName>
                                          <p:attrName>ppt_y</p:attrName>
                                        </p:attrNameLst>
                                      </p:cBhvr>
                                      <p:rCtr x="0" y="-4329"/>
                                    </p:animMotion>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1000"/>
                                        <p:tgtEl>
                                          <p:spTgt spid="31"/>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anim calcmode="lin" valueType="num">
                                      <p:cBhvr>
                                        <p:cTn id="30" dur="500" fill="hold"/>
                                        <p:tgtEl>
                                          <p:spTgt spid="51"/>
                                        </p:tgtEl>
                                        <p:attrNameLst>
                                          <p:attrName>ppt_w</p:attrName>
                                        </p:attrNameLst>
                                      </p:cBhvr>
                                      <p:tavLst>
                                        <p:tav tm="0">
                                          <p:val>
                                            <p:fltVal val="0"/>
                                          </p:val>
                                        </p:tav>
                                        <p:tav tm="100000">
                                          <p:val>
                                            <p:strVal val="#ppt_w"/>
                                          </p:val>
                                        </p:tav>
                                      </p:tavLst>
                                    </p:anim>
                                    <p:anim calcmode="lin" valueType="num">
                                      <p:cBhvr>
                                        <p:cTn id="31" dur="500" fill="hold"/>
                                        <p:tgtEl>
                                          <p:spTgt spid="51"/>
                                        </p:tgtEl>
                                        <p:attrNameLst>
                                          <p:attrName>ppt_h</p:attrName>
                                        </p:attrNameLst>
                                      </p:cBhvr>
                                      <p:tavLst>
                                        <p:tav tm="0">
                                          <p:val>
                                            <p:fltVal val="0"/>
                                          </p:val>
                                        </p:tav>
                                        <p:tav tm="100000">
                                          <p:val>
                                            <p:strVal val="#ppt_h"/>
                                          </p:val>
                                        </p:tav>
                                      </p:tavLst>
                                    </p:anim>
                                    <p:animEffect transition="in" filter="fade">
                                      <p:cBhvr>
                                        <p:cTn id="32" dur="500"/>
                                        <p:tgtEl>
                                          <p:spTgt spid="51"/>
                                        </p:tgtEl>
                                      </p:cBhvr>
                                    </p:animEffect>
                                  </p:childTnLst>
                                </p:cTn>
                              </p:par>
                              <p:par>
                                <p:cTn id="33" presetID="53" presetClass="entr" presetSubtype="16"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par>
                                <p:cTn id="38" presetID="53" presetClass="entr" presetSubtype="16" fill="hold" nodeType="with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p:cTn id="40" dur="500" fill="hold"/>
                                        <p:tgtEl>
                                          <p:spTgt spid="57"/>
                                        </p:tgtEl>
                                        <p:attrNameLst>
                                          <p:attrName>ppt_w</p:attrName>
                                        </p:attrNameLst>
                                      </p:cBhvr>
                                      <p:tavLst>
                                        <p:tav tm="0">
                                          <p:val>
                                            <p:fltVal val="0"/>
                                          </p:val>
                                        </p:tav>
                                        <p:tav tm="100000">
                                          <p:val>
                                            <p:strVal val="#ppt_w"/>
                                          </p:val>
                                        </p:tav>
                                      </p:tavLst>
                                    </p:anim>
                                    <p:anim calcmode="lin" valueType="num">
                                      <p:cBhvr>
                                        <p:cTn id="41" dur="500" fill="hold"/>
                                        <p:tgtEl>
                                          <p:spTgt spid="57"/>
                                        </p:tgtEl>
                                        <p:attrNameLst>
                                          <p:attrName>ppt_h</p:attrName>
                                        </p:attrNameLst>
                                      </p:cBhvr>
                                      <p:tavLst>
                                        <p:tav tm="0">
                                          <p:val>
                                            <p:fltVal val="0"/>
                                          </p:val>
                                        </p:tav>
                                        <p:tav tm="100000">
                                          <p:val>
                                            <p:strVal val="#ppt_h"/>
                                          </p:val>
                                        </p:tav>
                                      </p:tavLst>
                                    </p:anim>
                                    <p:animEffect transition="in" filter="fade">
                                      <p:cBhvr>
                                        <p:cTn id="42" dur="500"/>
                                        <p:tgtEl>
                                          <p:spTgt spid="57"/>
                                        </p:tgtEl>
                                      </p:cBhvr>
                                    </p:animEffect>
                                  </p:childTnLst>
                                </p:cTn>
                              </p:par>
                              <p:par>
                                <p:cTn id="43" presetID="53" presetClass="entr" presetSubtype="16"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p:cTn id="45" dur="500" fill="hold"/>
                                        <p:tgtEl>
                                          <p:spTgt spid="60"/>
                                        </p:tgtEl>
                                        <p:attrNameLst>
                                          <p:attrName>ppt_w</p:attrName>
                                        </p:attrNameLst>
                                      </p:cBhvr>
                                      <p:tavLst>
                                        <p:tav tm="0">
                                          <p:val>
                                            <p:fltVal val="0"/>
                                          </p:val>
                                        </p:tav>
                                        <p:tav tm="100000">
                                          <p:val>
                                            <p:strVal val="#ppt_w"/>
                                          </p:val>
                                        </p:tav>
                                      </p:tavLst>
                                    </p:anim>
                                    <p:anim calcmode="lin" valueType="num">
                                      <p:cBhvr>
                                        <p:cTn id="46" dur="500" fill="hold"/>
                                        <p:tgtEl>
                                          <p:spTgt spid="60"/>
                                        </p:tgtEl>
                                        <p:attrNameLst>
                                          <p:attrName>ppt_h</p:attrName>
                                        </p:attrNameLst>
                                      </p:cBhvr>
                                      <p:tavLst>
                                        <p:tav tm="0">
                                          <p:val>
                                            <p:fltVal val="0"/>
                                          </p:val>
                                        </p:tav>
                                        <p:tav tm="100000">
                                          <p:val>
                                            <p:strVal val="#ppt_h"/>
                                          </p:val>
                                        </p:tav>
                                      </p:tavLst>
                                    </p:anim>
                                    <p:animEffect transition="in" filter="fade">
                                      <p:cBhvr>
                                        <p:cTn id="47" dur="500"/>
                                        <p:tgtEl>
                                          <p:spTgt spid="60"/>
                                        </p:tgtEl>
                                      </p:cBhvr>
                                    </p:animEffect>
                                  </p:childTnLst>
                                </p:cTn>
                              </p:par>
                            </p:childTnLst>
                          </p:cTn>
                        </p:par>
                        <p:par>
                          <p:cTn id="48" fill="hold">
                            <p:stCondLst>
                              <p:cond delay="2500"/>
                            </p:stCondLst>
                            <p:childTnLst>
                              <p:par>
                                <p:cTn id="49" presetID="22" presetClass="entr" presetSubtype="8"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left)">
                                      <p:cBhvr>
                                        <p:cTn id="51" dur="500"/>
                                        <p:tgtEl>
                                          <p:spTgt spid="32"/>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par>
                          <p:cTn id="62" fill="hold">
                            <p:stCondLst>
                              <p:cond delay="3500"/>
                            </p:stCondLst>
                            <p:childTnLst>
                              <p:par>
                                <p:cTn id="63" presetID="53" presetClass="entr" presetSubtype="16"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par>
                          <p:cTn id="68" fill="hold">
                            <p:stCondLst>
                              <p:cond delay="4000"/>
                            </p:stCondLst>
                            <p:childTnLst>
                              <p:par>
                                <p:cTn id="69" presetID="53" presetClass="entr" presetSubtype="16" fill="hold" nodeType="after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p:cTn id="71" dur="500" fill="hold"/>
                                        <p:tgtEl>
                                          <p:spTgt spid="42"/>
                                        </p:tgtEl>
                                        <p:attrNameLst>
                                          <p:attrName>ppt_w</p:attrName>
                                        </p:attrNameLst>
                                      </p:cBhvr>
                                      <p:tavLst>
                                        <p:tav tm="0">
                                          <p:val>
                                            <p:fltVal val="0"/>
                                          </p:val>
                                        </p:tav>
                                        <p:tav tm="100000">
                                          <p:val>
                                            <p:strVal val="#ppt_w"/>
                                          </p:val>
                                        </p:tav>
                                      </p:tavLst>
                                    </p:anim>
                                    <p:anim calcmode="lin" valueType="num">
                                      <p:cBhvr>
                                        <p:cTn id="72" dur="500" fill="hold"/>
                                        <p:tgtEl>
                                          <p:spTgt spid="42"/>
                                        </p:tgtEl>
                                        <p:attrNameLst>
                                          <p:attrName>ppt_h</p:attrName>
                                        </p:attrNameLst>
                                      </p:cBhvr>
                                      <p:tavLst>
                                        <p:tav tm="0">
                                          <p:val>
                                            <p:fltVal val="0"/>
                                          </p:val>
                                        </p:tav>
                                        <p:tav tm="100000">
                                          <p:val>
                                            <p:strVal val="#ppt_h"/>
                                          </p:val>
                                        </p:tav>
                                      </p:tavLst>
                                    </p:anim>
                                    <p:animEffect transition="in" filter="fade">
                                      <p:cBhvr>
                                        <p:cTn id="73" dur="500"/>
                                        <p:tgtEl>
                                          <p:spTgt spid="42"/>
                                        </p:tgtEl>
                                      </p:cBhvr>
                                    </p:animEffect>
                                  </p:childTnLst>
                                </p:cTn>
                              </p:par>
                            </p:childTnLst>
                          </p:cTn>
                        </p:par>
                        <p:par>
                          <p:cTn id="74" fill="hold">
                            <p:stCondLst>
                              <p:cond delay="4500"/>
                            </p:stCondLst>
                            <p:childTnLst>
                              <p:par>
                                <p:cTn id="75" presetID="53" presetClass="entr" presetSubtype="16" fill="hold" nodeType="after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p:cTn id="77" dur="500" fill="hold"/>
                                        <p:tgtEl>
                                          <p:spTgt spid="45"/>
                                        </p:tgtEl>
                                        <p:attrNameLst>
                                          <p:attrName>ppt_w</p:attrName>
                                        </p:attrNameLst>
                                      </p:cBhvr>
                                      <p:tavLst>
                                        <p:tav tm="0">
                                          <p:val>
                                            <p:fltVal val="0"/>
                                          </p:val>
                                        </p:tav>
                                        <p:tav tm="100000">
                                          <p:val>
                                            <p:strVal val="#ppt_w"/>
                                          </p:val>
                                        </p:tav>
                                      </p:tavLst>
                                    </p:anim>
                                    <p:anim calcmode="lin" valueType="num">
                                      <p:cBhvr>
                                        <p:cTn id="78" dur="500" fill="hold"/>
                                        <p:tgtEl>
                                          <p:spTgt spid="45"/>
                                        </p:tgtEl>
                                        <p:attrNameLst>
                                          <p:attrName>ppt_h</p:attrName>
                                        </p:attrNameLst>
                                      </p:cBhvr>
                                      <p:tavLst>
                                        <p:tav tm="0">
                                          <p:val>
                                            <p:fltVal val="0"/>
                                          </p:val>
                                        </p:tav>
                                        <p:tav tm="100000">
                                          <p:val>
                                            <p:strVal val="#ppt_h"/>
                                          </p:val>
                                        </p:tav>
                                      </p:tavLst>
                                    </p:anim>
                                    <p:animEffect transition="in" filter="fade">
                                      <p:cBhvr>
                                        <p:cTn id="79" dur="500"/>
                                        <p:tgtEl>
                                          <p:spTgt spid="45"/>
                                        </p:tgtEl>
                                      </p:cBhvr>
                                    </p:animEffect>
                                  </p:childTnLst>
                                </p:cTn>
                              </p:par>
                            </p:childTnLst>
                          </p:cTn>
                        </p:par>
                        <p:par>
                          <p:cTn id="80" fill="hold">
                            <p:stCondLst>
                              <p:cond delay="5000"/>
                            </p:stCondLst>
                            <p:childTnLst>
                              <p:par>
                                <p:cTn id="81" presetID="53" presetClass="entr" presetSubtype="16" fill="hold" nodeType="after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p:cTn id="83" dur="500" fill="hold"/>
                                        <p:tgtEl>
                                          <p:spTgt spid="48"/>
                                        </p:tgtEl>
                                        <p:attrNameLst>
                                          <p:attrName>ppt_w</p:attrName>
                                        </p:attrNameLst>
                                      </p:cBhvr>
                                      <p:tavLst>
                                        <p:tav tm="0">
                                          <p:val>
                                            <p:fltVal val="0"/>
                                          </p:val>
                                        </p:tav>
                                        <p:tav tm="100000">
                                          <p:val>
                                            <p:strVal val="#ppt_w"/>
                                          </p:val>
                                        </p:tav>
                                      </p:tavLst>
                                    </p:anim>
                                    <p:anim calcmode="lin" valueType="num">
                                      <p:cBhvr>
                                        <p:cTn id="84" dur="500" fill="hold"/>
                                        <p:tgtEl>
                                          <p:spTgt spid="48"/>
                                        </p:tgtEl>
                                        <p:attrNameLst>
                                          <p:attrName>ppt_h</p:attrName>
                                        </p:attrNameLst>
                                      </p:cBhvr>
                                      <p:tavLst>
                                        <p:tav tm="0">
                                          <p:val>
                                            <p:fltVal val="0"/>
                                          </p:val>
                                        </p:tav>
                                        <p:tav tm="100000">
                                          <p:val>
                                            <p:strVal val="#ppt_h"/>
                                          </p:val>
                                        </p:tav>
                                      </p:tavLst>
                                    </p:anim>
                                    <p:animEffect transition="in" filter="fade">
                                      <p:cBhvr>
                                        <p:cTn id="8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P spid="31" grpId="0" animBg="1"/>
      <p:bldP spid="36" grpId="0" bldLvl="0" animBg="1"/>
      <p:bldP spid="37" grpId="0" bldLvl="0" animBg="1"/>
      <p:bldP spid="3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6245" y="1696939"/>
            <a:ext cx="4129159" cy="2752773"/>
          </a:xfrm>
          <a:prstGeom prst="rect">
            <a:avLst/>
          </a:prstGeom>
        </p:spPr>
      </p:pic>
      <p:sp>
        <p:nvSpPr>
          <p:cNvPr id="52" name="任意多边形 51"/>
          <p:cNvSpPr/>
          <p:nvPr/>
        </p:nvSpPr>
        <p:spPr>
          <a:xfrm>
            <a:off x="1138901" y="2961373"/>
            <a:ext cx="259594" cy="259595"/>
          </a:xfrm>
          <a:custGeom>
            <a:avLst/>
            <a:gdLst/>
            <a:ahLst/>
            <a:cxnLst/>
            <a:rect l="l" t="t" r="r" b="b"/>
            <a:pathLst>
              <a:path w="220435" h="220436">
                <a:moveTo>
                  <a:pt x="123995" y="35878"/>
                </a:moveTo>
                <a:cubicBezTo>
                  <a:pt x="121507" y="35878"/>
                  <a:pt x="119355" y="36787"/>
                  <a:pt x="117537" y="38605"/>
                </a:cubicBezTo>
                <a:lnTo>
                  <a:pt x="52382" y="103760"/>
                </a:lnTo>
                <a:cubicBezTo>
                  <a:pt x="50564" y="105578"/>
                  <a:pt x="49655" y="107730"/>
                  <a:pt x="49655" y="110218"/>
                </a:cubicBezTo>
                <a:cubicBezTo>
                  <a:pt x="49655" y="112705"/>
                  <a:pt x="50564" y="114858"/>
                  <a:pt x="52382" y="116676"/>
                </a:cubicBezTo>
                <a:lnTo>
                  <a:pt x="117537" y="181831"/>
                </a:lnTo>
                <a:cubicBezTo>
                  <a:pt x="119355" y="183649"/>
                  <a:pt x="121507" y="184558"/>
                  <a:pt x="123995" y="184558"/>
                </a:cubicBezTo>
                <a:cubicBezTo>
                  <a:pt x="126482" y="184558"/>
                  <a:pt x="128635" y="183649"/>
                  <a:pt x="130453" y="181831"/>
                </a:cubicBezTo>
                <a:lnTo>
                  <a:pt x="145091" y="167192"/>
                </a:lnTo>
                <a:cubicBezTo>
                  <a:pt x="146909" y="165375"/>
                  <a:pt x="147818" y="163222"/>
                  <a:pt x="147818" y="160734"/>
                </a:cubicBezTo>
                <a:cubicBezTo>
                  <a:pt x="147818" y="158247"/>
                  <a:pt x="146909" y="156094"/>
                  <a:pt x="145091" y="154276"/>
                </a:cubicBezTo>
                <a:lnTo>
                  <a:pt x="101033" y="110218"/>
                </a:lnTo>
                <a:lnTo>
                  <a:pt x="145091" y="66159"/>
                </a:lnTo>
                <a:cubicBezTo>
                  <a:pt x="146909" y="64342"/>
                  <a:pt x="147818" y="62189"/>
                  <a:pt x="147818" y="59701"/>
                </a:cubicBezTo>
                <a:cubicBezTo>
                  <a:pt x="147818" y="57214"/>
                  <a:pt x="146909" y="55061"/>
                  <a:pt x="145091" y="53243"/>
                </a:cubicBezTo>
                <a:lnTo>
                  <a:pt x="130453" y="38605"/>
                </a:lnTo>
                <a:cubicBezTo>
                  <a:pt x="128635" y="36787"/>
                  <a:pt x="126482" y="35878"/>
                  <a:pt x="123995" y="35878"/>
                </a:cubicBezTo>
                <a:close/>
                <a:moveTo>
                  <a:pt x="110218" y="0"/>
                </a:moveTo>
                <a:cubicBezTo>
                  <a:pt x="130214" y="0"/>
                  <a:pt x="148655" y="4927"/>
                  <a:pt x="165542" y="14782"/>
                </a:cubicBezTo>
                <a:cubicBezTo>
                  <a:pt x="182428" y="24636"/>
                  <a:pt x="195799" y="38007"/>
                  <a:pt x="205654" y="54894"/>
                </a:cubicBezTo>
                <a:cubicBezTo>
                  <a:pt x="215508" y="71780"/>
                  <a:pt x="220435" y="90222"/>
                  <a:pt x="220435" y="110218"/>
                </a:cubicBezTo>
                <a:cubicBezTo>
                  <a:pt x="220435" y="130214"/>
                  <a:pt x="215508" y="148655"/>
                  <a:pt x="205654" y="165542"/>
                </a:cubicBezTo>
                <a:cubicBezTo>
                  <a:pt x="195799" y="182429"/>
                  <a:pt x="182428" y="195799"/>
                  <a:pt x="165542" y="205654"/>
                </a:cubicBezTo>
                <a:cubicBezTo>
                  <a:pt x="148655" y="215508"/>
                  <a:pt x="130214" y="220436"/>
                  <a:pt x="110218" y="220436"/>
                </a:cubicBezTo>
                <a:cubicBezTo>
                  <a:pt x="90221" y="220436"/>
                  <a:pt x="71780" y="215508"/>
                  <a:pt x="54893" y="205654"/>
                </a:cubicBezTo>
                <a:cubicBezTo>
                  <a:pt x="38007" y="195799"/>
                  <a:pt x="24636" y="182429"/>
                  <a:pt x="14782" y="165542"/>
                </a:cubicBezTo>
                <a:cubicBezTo>
                  <a:pt x="4927" y="148655"/>
                  <a:pt x="0" y="130214"/>
                  <a:pt x="0" y="110218"/>
                </a:cubicBezTo>
                <a:cubicBezTo>
                  <a:pt x="0" y="90222"/>
                  <a:pt x="4927" y="71780"/>
                  <a:pt x="14782" y="54894"/>
                </a:cubicBezTo>
                <a:cubicBezTo>
                  <a:pt x="24636" y="38007"/>
                  <a:pt x="38007" y="24636"/>
                  <a:pt x="54893" y="14782"/>
                </a:cubicBezTo>
                <a:cubicBezTo>
                  <a:pt x="71780" y="4927"/>
                  <a:pt x="90221" y="0"/>
                  <a:pt x="110218" y="0"/>
                </a:cubicBezTo>
                <a:close/>
              </a:path>
            </a:pathLst>
          </a:custGeom>
          <a:solidFill>
            <a:srgbClr val="DFD4B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sz="20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3" name="任意多边形 52"/>
          <p:cNvSpPr/>
          <p:nvPr/>
        </p:nvSpPr>
        <p:spPr>
          <a:xfrm flipH="1">
            <a:off x="10793505" y="2961373"/>
            <a:ext cx="259594" cy="259595"/>
          </a:xfrm>
          <a:custGeom>
            <a:avLst/>
            <a:gdLst/>
            <a:ahLst/>
            <a:cxnLst/>
            <a:rect l="l" t="t" r="r" b="b"/>
            <a:pathLst>
              <a:path w="220435" h="220436">
                <a:moveTo>
                  <a:pt x="123995" y="35878"/>
                </a:moveTo>
                <a:cubicBezTo>
                  <a:pt x="121507" y="35878"/>
                  <a:pt x="119355" y="36787"/>
                  <a:pt x="117537" y="38605"/>
                </a:cubicBezTo>
                <a:lnTo>
                  <a:pt x="52382" y="103760"/>
                </a:lnTo>
                <a:cubicBezTo>
                  <a:pt x="50564" y="105578"/>
                  <a:pt x="49655" y="107730"/>
                  <a:pt x="49655" y="110218"/>
                </a:cubicBezTo>
                <a:cubicBezTo>
                  <a:pt x="49655" y="112705"/>
                  <a:pt x="50564" y="114858"/>
                  <a:pt x="52382" y="116676"/>
                </a:cubicBezTo>
                <a:lnTo>
                  <a:pt x="117537" y="181831"/>
                </a:lnTo>
                <a:cubicBezTo>
                  <a:pt x="119355" y="183649"/>
                  <a:pt x="121507" y="184558"/>
                  <a:pt x="123995" y="184558"/>
                </a:cubicBezTo>
                <a:cubicBezTo>
                  <a:pt x="126482" y="184558"/>
                  <a:pt x="128635" y="183649"/>
                  <a:pt x="130453" y="181831"/>
                </a:cubicBezTo>
                <a:lnTo>
                  <a:pt x="145091" y="167192"/>
                </a:lnTo>
                <a:cubicBezTo>
                  <a:pt x="146909" y="165375"/>
                  <a:pt x="147818" y="163222"/>
                  <a:pt x="147818" y="160734"/>
                </a:cubicBezTo>
                <a:cubicBezTo>
                  <a:pt x="147818" y="158247"/>
                  <a:pt x="146909" y="156094"/>
                  <a:pt x="145091" y="154276"/>
                </a:cubicBezTo>
                <a:lnTo>
                  <a:pt x="101033" y="110218"/>
                </a:lnTo>
                <a:lnTo>
                  <a:pt x="145091" y="66159"/>
                </a:lnTo>
                <a:cubicBezTo>
                  <a:pt x="146909" y="64342"/>
                  <a:pt x="147818" y="62189"/>
                  <a:pt x="147818" y="59701"/>
                </a:cubicBezTo>
                <a:cubicBezTo>
                  <a:pt x="147818" y="57214"/>
                  <a:pt x="146909" y="55061"/>
                  <a:pt x="145091" y="53243"/>
                </a:cubicBezTo>
                <a:lnTo>
                  <a:pt x="130453" y="38605"/>
                </a:lnTo>
                <a:cubicBezTo>
                  <a:pt x="128635" y="36787"/>
                  <a:pt x="126482" y="35878"/>
                  <a:pt x="123995" y="35878"/>
                </a:cubicBezTo>
                <a:close/>
                <a:moveTo>
                  <a:pt x="110218" y="0"/>
                </a:moveTo>
                <a:cubicBezTo>
                  <a:pt x="130214" y="0"/>
                  <a:pt x="148655" y="4927"/>
                  <a:pt x="165542" y="14782"/>
                </a:cubicBezTo>
                <a:cubicBezTo>
                  <a:pt x="182428" y="24636"/>
                  <a:pt x="195799" y="38007"/>
                  <a:pt x="205654" y="54894"/>
                </a:cubicBezTo>
                <a:cubicBezTo>
                  <a:pt x="215508" y="71780"/>
                  <a:pt x="220435" y="90222"/>
                  <a:pt x="220435" y="110218"/>
                </a:cubicBezTo>
                <a:cubicBezTo>
                  <a:pt x="220435" y="130214"/>
                  <a:pt x="215508" y="148655"/>
                  <a:pt x="205654" y="165542"/>
                </a:cubicBezTo>
                <a:cubicBezTo>
                  <a:pt x="195799" y="182429"/>
                  <a:pt x="182428" y="195799"/>
                  <a:pt x="165542" y="205654"/>
                </a:cubicBezTo>
                <a:cubicBezTo>
                  <a:pt x="148655" y="215508"/>
                  <a:pt x="130214" y="220436"/>
                  <a:pt x="110218" y="220436"/>
                </a:cubicBezTo>
                <a:cubicBezTo>
                  <a:pt x="90221" y="220436"/>
                  <a:pt x="71780" y="215508"/>
                  <a:pt x="54893" y="205654"/>
                </a:cubicBezTo>
                <a:cubicBezTo>
                  <a:pt x="38007" y="195799"/>
                  <a:pt x="24636" y="182429"/>
                  <a:pt x="14782" y="165542"/>
                </a:cubicBezTo>
                <a:cubicBezTo>
                  <a:pt x="4927" y="148655"/>
                  <a:pt x="0" y="130214"/>
                  <a:pt x="0" y="110218"/>
                </a:cubicBezTo>
                <a:cubicBezTo>
                  <a:pt x="0" y="90222"/>
                  <a:pt x="4927" y="71780"/>
                  <a:pt x="14782" y="54894"/>
                </a:cubicBezTo>
                <a:cubicBezTo>
                  <a:pt x="24636" y="38007"/>
                  <a:pt x="38007" y="24636"/>
                  <a:pt x="54893" y="14782"/>
                </a:cubicBezTo>
                <a:cubicBezTo>
                  <a:pt x="71780" y="4927"/>
                  <a:pt x="90221" y="0"/>
                  <a:pt x="110218" y="0"/>
                </a:cubicBezTo>
                <a:close/>
              </a:path>
            </a:pathLst>
          </a:custGeom>
          <a:solidFill>
            <a:srgbClr val="DFD4B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sz="20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1" name="直接连接符 10"/>
          <p:cNvCxnSpPr/>
          <p:nvPr/>
        </p:nvCxnSpPr>
        <p:spPr>
          <a:xfrm>
            <a:off x="0" y="753455"/>
            <a:ext cx="469106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490705" y="570453"/>
            <a:ext cx="1210588" cy="400110"/>
          </a:xfrm>
          <a:prstGeom prst="rect">
            <a:avLst/>
          </a:prstGeom>
        </p:spPr>
        <p:txBody>
          <a:bodyPr wrap="none">
            <a:spAutoFit/>
          </a:bodyPr>
          <a:lstStyle/>
          <a:p>
            <a:pPr algn="ctr"/>
            <a:r>
              <a:rPr lang="zh-CN" altLang="en-US" sz="2000" dirty="0" smtClean="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学习经验</a:t>
            </a:r>
            <a:endPar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矩形 12"/>
          <p:cNvSpPr/>
          <p:nvPr/>
        </p:nvSpPr>
        <p:spPr>
          <a:xfrm>
            <a:off x="4915227" y="965766"/>
            <a:ext cx="2361544" cy="253916"/>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14" name="直接连接符 13"/>
          <p:cNvCxnSpPr/>
          <p:nvPr/>
        </p:nvCxnSpPr>
        <p:spPr>
          <a:xfrm flipH="1">
            <a:off x="7495867" y="753455"/>
            <a:ext cx="469613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158953" y="3188056"/>
            <a:ext cx="3014134" cy="3040714"/>
          </a:xfrm>
          <a:prstGeom prst="rect">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文本框 17"/>
          <p:cNvSpPr txBox="1"/>
          <p:nvPr/>
        </p:nvSpPr>
        <p:spPr>
          <a:xfrm>
            <a:off x="2327818" y="3789126"/>
            <a:ext cx="2698175" cy="892552"/>
          </a:xfrm>
          <a:prstGeom prst="rect">
            <a:avLst/>
          </a:prstGeom>
          <a:noFill/>
        </p:spPr>
        <p:txBody>
          <a:bodyPr wrap="none" rtlCol="0">
            <a:spAutoFit/>
          </a:bodyPr>
          <a:lstStyle/>
          <a:p>
            <a:r>
              <a:rPr lang="zh-CN" altLang="en-US" sz="2400" dirty="0">
                <a:solidFill>
                  <a:srgbClr val="1F235E"/>
                </a:solidFill>
                <a:latin typeface="字魂59号-创粗黑" panose="00000500000000000000" pitchFamily="2" charset="-122"/>
                <a:ea typeface="字魂59号-创粗黑" panose="00000500000000000000" pitchFamily="2" charset="-122"/>
                <a:sym typeface="字魂59号-创粗黑" panose="00000500000000000000" pitchFamily="2" charset="-122"/>
              </a:rPr>
              <a:t>创意</a:t>
            </a:r>
            <a:endParaRPr lang="en-US" altLang="zh-CN" sz="2400" dirty="0">
              <a:solidFill>
                <a:srgbClr val="1F235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r>
              <a:rPr lang="zh-CN" altLang="en-US" sz="28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为您的演示助力</a:t>
            </a:r>
          </a:p>
        </p:txBody>
      </p:sp>
      <p:sp>
        <p:nvSpPr>
          <p:cNvPr id="20" name="矩形 19"/>
          <p:cNvSpPr/>
          <p:nvPr/>
        </p:nvSpPr>
        <p:spPr>
          <a:xfrm>
            <a:off x="3092299" y="3779804"/>
            <a:ext cx="1657826" cy="400110"/>
          </a:xfrm>
          <a:prstGeom prst="rect">
            <a:avLst/>
          </a:prstGeom>
        </p:spPr>
        <p:txBody>
          <a:bodyPr wrap="none">
            <a:spAutoFit/>
          </a:bodyPr>
          <a:lstStyle/>
          <a:p>
            <a:r>
              <a:rPr lang="en-US" altLang="zh-CN" sz="1000" dirty="0">
                <a:solidFill>
                  <a:srgbClr val="8696A6"/>
                </a:solidFill>
                <a:latin typeface="字魂59号-创粗黑" panose="00000500000000000000" pitchFamily="2" charset="-122"/>
                <a:ea typeface="字魂59号-创粗黑" panose="00000500000000000000" pitchFamily="2" charset="-122"/>
                <a:sym typeface="字魂59号-创粗黑" panose="00000500000000000000" pitchFamily="2" charset="-122"/>
              </a:rPr>
              <a:t>ORIGINALITY</a:t>
            </a:r>
          </a:p>
          <a:p>
            <a:r>
              <a:rPr lang="en-US" altLang="zh-CN" sz="1000" dirty="0">
                <a:solidFill>
                  <a:srgbClr val="8696A6"/>
                </a:solidFill>
                <a:latin typeface="字魂59号-创粗黑" panose="00000500000000000000" pitchFamily="2" charset="-122"/>
                <a:ea typeface="字魂59号-创粗黑" panose="00000500000000000000" pitchFamily="2" charset="-122"/>
                <a:sym typeface="字魂59号-创粗黑" panose="00000500000000000000" pitchFamily="2" charset="-122"/>
              </a:rPr>
              <a:t>FOR YOUR DEMONSTRATION</a:t>
            </a:r>
            <a:endParaRPr lang="zh-CN" altLang="en-US" sz="1000" dirty="0">
              <a:solidFill>
                <a:srgbClr val="8696A6"/>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矩形 20"/>
          <p:cNvSpPr/>
          <p:nvPr/>
        </p:nvSpPr>
        <p:spPr>
          <a:xfrm>
            <a:off x="2327818" y="4580439"/>
            <a:ext cx="2694818" cy="1338828"/>
          </a:xfrm>
          <a:prstGeom prst="rect">
            <a:avLst/>
          </a:prstGeom>
        </p:spPr>
        <p:txBody>
          <a:bodyPr wrap="square">
            <a:spAutoFit/>
          </a:bodyPr>
          <a:lstStyle/>
          <a:p>
            <a:pPr>
              <a:lnSpc>
                <a:spcPct val="150000"/>
              </a:lnSpc>
            </a:pPr>
            <a:r>
              <a:rPr lang="zh-CN" altLang="en-US"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添加您的标题</a:t>
            </a:r>
            <a:endParaRPr lang="en-US" altLang="zh-CN"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a:p>
            <a:pPr>
              <a:lnSpc>
                <a:spcPct val="150000"/>
              </a:lnSpc>
            </a:pPr>
            <a:r>
              <a:rPr lang="zh-CN" altLang="en-US" sz="1200">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在这里添加相关的文字描述，可以从您的文案中复制需要的内容到这里在这里添加相关的文字描述</a:t>
            </a:r>
          </a:p>
        </p:txBody>
      </p:sp>
      <p:sp>
        <p:nvSpPr>
          <p:cNvPr id="22" name="矩形 21"/>
          <p:cNvSpPr/>
          <p:nvPr/>
        </p:nvSpPr>
        <p:spPr>
          <a:xfrm>
            <a:off x="5735253" y="5068717"/>
            <a:ext cx="902811" cy="415498"/>
          </a:xfrm>
          <a:prstGeom prst="rect">
            <a:avLst/>
          </a:prstGeom>
        </p:spPr>
        <p:txBody>
          <a:bodyPr wrap="none" anchor="ctr" anchorCtr="0">
            <a:spAutoFit/>
          </a:bodyPr>
          <a:lstStyle/>
          <a:p>
            <a:pPr algn="ctr">
              <a:lnSpc>
                <a:spcPct val="150000"/>
              </a:lnSpc>
            </a:pPr>
            <a:r>
              <a:rPr lang="zh-CN" altLang="en-US" sz="1400">
                <a:solidFill>
                  <a:srgbClr val="E2D0AB"/>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添加标题</a:t>
            </a:r>
            <a:endParaRPr lang="en-US" altLang="zh-CN" sz="1400" dirty="0">
              <a:solidFill>
                <a:srgbClr val="E2D0AB"/>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23" name="矩形 22"/>
          <p:cNvSpPr/>
          <p:nvPr/>
        </p:nvSpPr>
        <p:spPr>
          <a:xfrm>
            <a:off x="6871697" y="5068717"/>
            <a:ext cx="902811" cy="415498"/>
          </a:xfrm>
          <a:prstGeom prst="rect">
            <a:avLst/>
          </a:prstGeom>
        </p:spPr>
        <p:txBody>
          <a:bodyPr wrap="none" anchor="ctr" anchorCtr="0">
            <a:spAutoFit/>
          </a:bodyPr>
          <a:lstStyle/>
          <a:p>
            <a:pPr algn="ctr">
              <a:lnSpc>
                <a:spcPct val="150000"/>
              </a:lnSpc>
            </a:pPr>
            <a:r>
              <a:rPr lang="zh-CN" altLang="en-US" sz="1400">
                <a:solidFill>
                  <a:srgbClr val="E2D0AB"/>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添加标题</a:t>
            </a:r>
            <a:endParaRPr lang="en-US" altLang="zh-CN" sz="1400" dirty="0">
              <a:solidFill>
                <a:srgbClr val="E2D0AB"/>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24" name="矩形 23"/>
          <p:cNvSpPr/>
          <p:nvPr/>
        </p:nvSpPr>
        <p:spPr>
          <a:xfrm>
            <a:off x="8008141" y="5068717"/>
            <a:ext cx="902811" cy="415498"/>
          </a:xfrm>
          <a:prstGeom prst="rect">
            <a:avLst/>
          </a:prstGeom>
        </p:spPr>
        <p:txBody>
          <a:bodyPr wrap="none" anchor="ctr" anchorCtr="0">
            <a:spAutoFit/>
          </a:bodyPr>
          <a:lstStyle/>
          <a:p>
            <a:pPr algn="ctr">
              <a:lnSpc>
                <a:spcPct val="150000"/>
              </a:lnSpc>
            </a:pPr>
            <a:r>
              <a:rPr lang="zh-CN" altLang="en-US" sz="1400">
                <a:solidFill>
                  <a:srgbClr val="E2D0AB"/>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添加标题</a:t>
            </a:r>
            <a:endParaRPr lang="en-US" altLang="zh-CN" sz="1400" dirty="0">
              <a:solidFill>
                <a:srgbClr val="E2D0AB"/>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25" name="矩形 24"/>
          <p:cNvSpPr/>
          <p:nvPr/>
        </p:nvSpPr>
        <p:spPr>
          <a:xfrm>
            <a:off x="9144585" y="5068717"/>
            <a:ext cx="902811" cy="415498"/>
          </a:xfrm>
          <a:prstGeom prst="rect">
            <a:avLst/>
          </a:prstGeom>
        </p:spPr>
        <p:txBody>
          <a:bodyPr wrap="none" anchor="ctr" anchorCtr="0">
            <a:spAutoFit/>
          </a:bodyPr>
          <a:lstStyle/>
          <a:p>
            <a:pPr algn="ctr">
              <a:lnSpc>
                <a:spcPct val="150000"/>
              </a:lnSpc>
            </a:pPr>
            <a:r>
              <a:rPr lang="zh-CN" altLang="en-US" sz="1400">
                <a:solidFill>
                  <a:srgbClr val="E2D0AB"/>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添加标题</a:t>
            </a:r>
            <a:endParaRPr lang="en-US" altLang="zh-CN" sz="1400" dirty="0">
              <a:solidFill>
                <a:srgbClr val="E2D0AB"/>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26" name="Shape 2754"/>
          <p:cNvSpPr/>
          <p:nvPr/>
        </p:nvSpPr>
        <p:spPr>
          <a:xfrm>
            <a:off x="9420034" y="4681690"/>
            <a:ext cx="313361" cy="344696"/>
          </a:xfrm>
          <a:custGeom>
            <a:avLst/>
            <a:gdLst/>
            <a:ahLst/>
            <a:cxnLst>
              <a:cxn ang="0">
                <a:pos x="wd2" y="hd2"/>
              </a:cxn>
              <a:cxn ang="5400000">
                <a:pos x="wd2" y="hd2"/>
              </a:cxn>
              <a:cxn ang="10800000">
                <a:pos x="wd2" y="hd2"/>
              </a:cxn>
              <a:cxn ang="16200000">
                <a:pos x="wd2" y="hd2"/>
              </a:cxn>
            </a:cxnLst>
            <a:rect l="0" t="0" r="r" b="b"/>
            <a:pathLst>
              <a:path w="21600" h="21600" extrusionOk="0">
                <a:moveTo>
                  <a:pt x="10800" y="15709"/>
                </a:moveTo>
                <a:cubicBezTo>
                  <a:pt x="10203" y="15709"/>
                  <a:pt x="9720" y="16149"/>
                  <a:pt x="9720" y="16691"/>
                </a:cubicBezTo>
                <a:cubicBezTo>
                  <a:pt x="9720" y="17233"/>
                  <a:pt x="10203" y="17673"/>
                  <a:pt x="10800" y="17673"/>
                </a:cubicBezTo>
                <a:cubicBezTo>
                  <a:pt x="11396" y="17673"/>
                  <a:pt x="11880" y="17233"/>
                  <a:pt x="11880" y="16691"/>
                </a:cubicBezTo>
                <a:cubicBezTo>
                  <a:pt x="11880" y="16149"/>
                  <a:pt x="11396" y="15709"/>
                  <a:pt x="10800" y="15709"/>
                </a:cubicBezTo>
                <a:moveTo>
                  <a:pt x="12960" y="10800"/>
                </a:moveTo>
                <a:cubicBezTo>
                  <a:pt x="12363" y="10800"/>
                  <a:pt x="11880" y="11240"/>
                  <a:pt x="11880" y="11782"/>
                </a:cubicBezTo>
                <a:cubicBezTo>
                  <a:pt x="11880" y="12324"/>
                  <a:pt x="12363" y="12764"/>
                  <a:pt x="12960" y="12764"/>
                </a:cubicBezTo>
                <a:cubicBezTo>
                  <a:pt x="13556" y="12764"/>
                  <a:pt x="14040" y="12324"/>
                  <a:pt x="14040" y="11782"/>
                </a:cubicBezTo>
                <a:cubicBezTo>
                  <a:pt x="14040" y="11240"/>
                  <a:pt x="13556" y="10800"/>
                  <a:pt x="12960" y="10800"/>
                </a:cubicBezTo>
                <a:moveTo>
                  <a:pt x="15660" y="14727"/>
                </a:moveTo>
                <a:cubicBezTo>
                  <a:pt x="15362" y="14727"/>
                  <a:pt x="15120" y="14947"/>
                  <a:pt x="15120" y="15218"/>
                </a:cubicBezTo>
                <a:cubicBezTo>
                  <a:pt x="15120" y="15490"/>
                  <a:pt x="15362" y="15709"/>
                  <a:pt x="15660" y="15709"/>
                </a:cubicBezTo>
                <a:cubicBezTo>
                  <a:pt x="15958" y="15709"/>
                  <a:pt x="16200" y="15490"/>
                  <a:pt x="16200" y="15218"/>
                </a:cubicBezTo>
                <a:cubicBezTo>
                  <a:pt x="16200" y="14947"/>
                  <a:pt x="15958" y="14727"/>
                  <a:pt x="15660" y="14727"/>
                </a:cubicBezTo>
                <a:moveTo>
                  <a:pt x="16740" y="17673"/>
                </a:moveTo>
                <a:cubicBezTo>
                  <a:pt x="16442" y="17673"/>
                  <a:pt x="16200" y="17892"/>
                  <a:pt x="16200" y="18164"/>
                </a:cubicBezTo>
                <a:cubicBezTo>
                  <a:pt x="16200" y="18435"/>
                  <a:pt x="16442" y="18655"/>
                  <a:pt x="16740" y="18655"/>
                </a:cubicBezTo>
                <a:cubicBezTo>
                  <a:pt x="17038" y="18655"/>
                  <a:pt x="17280" y="18435"/>
                  <a:pt x="17280" y="18164"/>
                </a:cubicBezTo>
                <a:cubicBezTo>
                  <a:pt x="17280" y="17892"/>
                  <a:pt x="17038" y="17673"/>
                  <a:pt x="16740" y="17673"/>
                </a:cubicBezTo>
                <a:moveTo>
                  <a:pt x="7020" y="13745"/>
                </a:moveTo>
                <a:cubicBezTo>
                  <a:pt x="6722" y="13745"/>
                  <a:pt x="6480" y="13525"/>
                  <a:pt x="6480" y="13255"/>
                </a:cubicBezTo>
                <a:cubicBezTo>
                  <a:pt x="6480" y="12983"/>
                  <a:pt x="6722" y="12764"/>
                  <a:pt x="7020" y="12764"/>
                </a:cubicBezTo>
                <a:cubicBezTo>
                  <a:pt x="7318" y="12764"/>
                  <a:pt x="7560" y="12983"/>
                  <a:pt x="7560" y="13255"/>
                </a:cubicBezTo>
                <a:cubicBezTo>
                  <a:pt x="7560" y="13525"/>
                  <a:pt x="7318" y="13745"/>
                  <a:pt x="7020" y="13745"/>
                </a:cubicBezTo>
                <a:moveTo>
                  <a:pt x="7020" y="11782"/>
                </a:moveTo>
                <a:cubicBezTo>
                  <a:pt x="6126" y="11782"/>
                  <a:pt x="5400" y="12441"/>
                  <a:pt x="5400" y="13255"/>
                </a:cubicBezTo>
                <a:cubicBezTo>
                  <a:pt x="5400" y="14068"/>
                  <a:pt x="6126" y="14727"/>
                  <a:pt x="7020" y="14727"/>
                </a:cubicBezTo>
                <a:cubicBezTo>
                  <a:pt x="7914" y="14727"/>
                  <a:pt x="8640" y="14068"/>
                  <a:pt x="8640" y="13255"/>
                </a:cubicBezTo>
                <a:cubicBezTo>
                  <a:pt x="8640" y="12441"/>
                  <a:pt x="7914" y="11782"/>
                  <a:pt x="7020" y="11782"/>
                </a:cubicBezTo>
                <a:moveTo>
                  <a:pt x="16200" y="20618"/>
                </a:moveTo>
                <a:lnTo>
                  <a:pt x="5400" y="20618"/>
                </a:lnTo>
                <a:cubicBezTo>
                  <a:pt x="5224" y="20618"/>
                  <a:pt x="1080" y="20574"/>
                  <a:pt x="1080" y="16691"/>
                </a:cubicBezTo>
                <a:cubicBezTo>
                  <a:pt x="1080" y="12965"/>
                  <a:pt x="3149" y="11214"/>
                  <a:pt x="4975" y="9670"/>
                </a:cubicBezTo>
                <a:cubicBezTo>
                  <a:pt x="6031" y="8777"/>
                  <a:pt x="7028" y="7920"/>
                  <a:pt x="7400" y="6808"/>
                </a:cubicBezTo>
                <a:cubicBezTo>
                  <a:pt x="7683" y="6848"/>
                  <a:pt x="7974" y="6878"/>
                  <a:pt x="8279" y="6878"/>
                </a:cubicBezTo>
                <a:cubicBezTo>
                  <a:pt x="9182" y="6878"/>
                  <a:pt x="10166" y="6687"/>
                  <a:pt x="11184" y="6177"/>
                </a:cubicBezTo>
                <a:cubicBezTo>
                  <a:pt x="12256" y="5642"/>
                  <a:pt x="13226" y="5425"/>
                  <a:pt x="14040" y="5367"/>
                </a:cubicBezTo>
                <a:lnTo>
                  <a:pt x="14040" y="5891"/>
                </a:lnTo>
                <a:cubicBezTo>
                  <a:pt x="14040" y="7483"/>
                  <a:pt x="15296" y="8546"/>
                  <a:pt x="16625" y="9670"/>
                </a:cubicBezTo>
                <a:cubicBezTo>
                  <a:pt x="18451" y="11214"/>
                  <a:pt x="20520" y="12965"/>
                  <a:pt x="20520" y="16691"/>
                </a:cubicBezTo>
                <a:cubicBezTo>
                  <a:pt x="20520" y="20474"/>
                  <a:pt x="16637" y="20614"/>
                  <a:pt x="16200" y="20618"/>
                </a:cubicBezTo>
                <a:moveTo>
                  <a:pt x="14040" y="2945"/>
                </a:moveTo>
                <a:lnTo>
                  <a:pt x="14040" y="4432"/>
                </a:lnTo>
                <a:cubicBezTo>
                  <a:pt x="13069" y="4489"/>
                  <a:pt x="11917" y="4734"/>
                  <a:pt x="10654" y="5365"/>
                </a:cubicBezTo>
                <a:cubicBezTo>
                  <a:pt x="9547" y="5920"/>
                  <a:pt x="8485" y="6015"/>
                  <a:pt x="7560" y="5894"/>
                </a:cubicBezTo>
                <a:lnTo>
                  <a:pt x="7560" y="5891"/>
                </a:lnTo>
                <a:lnTo>
                  <a:pt x="7560" y="2945"/>
                </a:lnTo>
                <a:cubicBezTo>
                  <a:pt x="7560" y="2945"/>
                  <a:pt x="14040" y="2945"/>
                  <a:pt x="14040" y="2945"/>
                </a:cubicBezTo>
                <a:close/>
                <a:moveTo>
                  <a:pt x="5400" y="982"/>
                </a:moveTo>
                <a:lnTo>
                  <a:pt x="16200" y="982"/>
                </a:lnTo>
                <a:lnTo>
                  <a:pt x="16200" y="1964"/>
                </a:lnTo>
                <a:lnTo>
                  <a:pt x="5400" y="1964"/>
                </a:lnTo>
                <a:cubicBezTo>
                  <a:pt x="5400" y="1964"/>
                  <a:pt x="5400" y="982"/>
                  <a:pt x="5400" y="982"/>
                </a:cubicBezTo>
                <a:close/>
                <a:moveTo>
                  <a:pt x="15120" y="5891"/>
                </a:moveTo>
                <a:lnTo>
                  <a:pt x="15120" y="2945"/>
                </a:lnTo>
                <a:lnTo>
                  <a:pt x="16200" y="2945"/>
                </a:lnTo>
                <a:cubicBezTo>
                  <a:pt x="16796" y="2945"/>
                  <a:pt x="17280" y="2505"/>
                  <a:pt x="17280" y="1964"/>
                </a:cubicBezTo>
                <a:lnTo>
                  <a:pt x="17280" y="982"/>
                </a:lnTo>
                <a:cubicBezTo>
                  <a:pt x="17280" y="440"/>
                  <a:pt x="16796" y="0"/>
                  <a:pt x="16200" y="0"/>
                </a:cubicBezTo>
                <a:lnTo>
                  <a:pt x="5400" y="0"/>
                </a:lnTo>
                <a:cubicBezTo>
                  <a:pt x="4803" y="0"/>
                  <a:pt x="4320" y="440"/>
                  <a:pt x="4320" y="982"/>
                </a:cubicBezTo>
                <a:lnTo>
                  <a:pt x="4320" y="1964"/>
                </a:lnTo>
                <a:cubicBezTo>
                  <a:pt x="4320" y="2505"/>
                  <a:pt x="4803" y="2945"/>
                  <a:pt x="5400" y="2945"/>
                </a:cubicBezTo>
                <a:lnTo>
                  <a:pt x="6480" y="2945"/>
                </a:lnTo>
                <a:lnTo>
                  <a:pt x="6480" y="5891"/>
                </a:lnTo>
                <a:cubicBezTo>
                  <a:pt x="6480" y="8836"/>
                  <a:pt x="0" y="9818"/>
                  <a:pt x="0" y="16691"/>
                </a:cubicBezTo>
                <a:cubicBezTo>
                  <a:pt x="0" y="21600"/>
                  <a:pt x="5400" y="21600"/>
                  <a:pt x="5400" y="21600"/>
                </a:cubicBezTo>
                <a:lnTo>
                  <a:pt x="16200" y="21600"/>
                </a:lnTo>
                <a:cubicBezTo>
                  <a:pt x="16200" y="21600"/>
                  <a:pt x="21600" y="21600"/>
                  <a:pt x="21600" y="16691"/>
                </a:cubicBezTo>
                <a:cubicBezTo>
                  <a:pt x="21600" y="9818"/>
                  <a:pt x="15120" y="8836"/>
                  <a:pt x="15120" y="5891"/>
                </a:cubicBezTo>
                <a:moveTo>
                  <a:pt x="5940" y="16691"/>
                </a:moveTo>
                <a:cubicBezTo>
                  <a:pt x="5642" y="16691"/>
                  <a:pt x="5400" y="16910"/>
                  <a:pt x="5400" y="17182"/>
                </a:cubicBezTo>
                <a:cubicBezTo>
                  <a:pt x="5400" y="17453"/>
                  <a:pt x="5642" y="17673"/>
                  <a:pt x="5940" y="17673"/>
                </a:cubicBezTo>
                <a:cubicBezTo>
                  <a:pt x="6238" y="17673"/>
                  <a:pt x="6480" y="17453"/>
                  <a:pt x="6480" y="17182"/>
                </a:cubicBezTo>
                <a:cubicBezTo>
                  <a:pt x="6480" y="16910"/>
                  <a:pt x="6238" y="16691"/>
                  <a:pt x="5940" y="16691"/>
                </a:cubicBezTo>
              </a:path>
            </a:pathLst>
          </a:custGeom>
          <a:solidFill>
            <a:srgbClr val="C0A979"/>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字魂59号-创粗黑" panose="00000500000000000000" pitchFamily="2" charset="-122"/>
              <a:ea typeface="字魂59号-创粗黑" panose="00000500000000000000" pitchFamily="2" charset="-122"/>
              <a:cs typeface="Gill Sans"/>
              <a:sym typeface="字魂59号-创粗黑" panose="00000500000000000000" pitchFamily="2" charset="-122"/>
            </a:endParaRPr>
          </a:p>
        </p:txBody>
      </p:sp>
      <p:sp>
        <p:nvSpPr>
          <p:cNvPr id="27" name="Shape 2784"/>
          <p:cNvSpPr/>
          <p:nvPr/>
        </p:nvSpPr>
        <p:spPr>
          <a:xfrm>
            <a:off x="8255251" y="4681690"/>
            <a:ext cx="344696" cy="344696"/>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C0A979"/>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字魂59号-创粗黑" panose="00000500000000000000" pitchFamily="2" charset="-122"/>
              <a:ea typeface="字魂59号-创粗黑" panose="00000500000000000000" pitchFamily="2" charset="-122"/>
              <a:cs typeface="Gill Sans"/>
              <a:sym typeface="字魂59号-创粗黑" panose="00000500000000000000" pitchFamily="2" charset="-122"/>
            </a:endParaRPr>
          </a:p>
        </p:txBody>
      </p:sp>
      <p:sp>
        <p:nvSpPr>
          <p:cNvPr id="28" name="Shape 2785"/>
          <p:cNvSpPr/>
          <p:nvPr/>
        </p:nvSpPr>
        <p:spPr>
          <a:xfrm>
            <a:off x="7118807" y="4708413"/>
            <a:ext cx="344696" cy="282024"/>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rgbClr val="C0A979"/>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字魂59号-创粗黑" panose="00000500000000000000" pitchFamily="2" charset="-122"/>
              <a:ea typeface="字魂59号-创粗黑" panose="00000500000000000000" pitchFamily="2" charset="-122"/>
              <a:cs typeface="Gill Sans"/>
              <a:sym typeface="字魂59号-创粗黑" panose="00000500000000000000" pitchFamily="2" charset="-122"/>
            </a:endParaRPr>
          </a:p>
        </p:txBody>
      </p:sp>
      <p:sp>
        <p:nvSpPr>
          <p:cNvPr id="29" name="Shape 2787"/>
          <p:cNvSpPr/>
          <p:nvPr/>
        </p:nvSpPr>
        <p:spPr>
          <a:xfrm>
            <a:off x="5982450" y="4681678"/>
            <a:ext cx="344483" cy="344713"/>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C0A979"/>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字魂59号-创粗黑" panose="00000500000000000000" pitchFamily="2" charset="-122"/>
              <a:ea typeface="字魂59号-创粗黑" panose="00000500000000000000" pitchFamily="2" charset="-122"/>
              <a:cs typeface="Gill Sans"/>
              <a:sym typeface="字魂59号-创粗黑" panose="00000500000000000000" pitchFamily="2" charset="-122"/>
            </a:endParaRPr>
          </a:p>
        </p:txBody>
      </p:sp>
      <p:sp>
        <p:nvSpPr>
          <p:cNvPr id="30" name="矩形 29"/>
          <p:cNvSpPr/>
          <p:nvPr/>
        </p:nvSpPr>
        <p:spPr>
          <a:xfrm>
            <a:off x="5735253" y="5524094"/>
            <a:ext cx="4814324" cy="570865"/>
          </a:xfrm>
          <a:prstGeom prst="rect">
            <a:avLst/>
          </a:prstGeom>
        </p:spPr>
        <p:txBody>
          <a:bodyPr wrap="square">
            <a:spAutoFit/>
          </a:bodyPr>
          <a:lstStyle/>
          <a:p>
            <a:pPr>
              <a:lnSpc>
                <a:spcPct val="130000"/>
              </a:lnSpc>
            </a:pPr>
            <a:r>
              <a:rPr lang="zh-CN" altLang="en-US" sz="1200">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在这里添加相关的文字描述，可以从您的文案中复制需要的内容到这里在这里添加相关的文字描述</a:t>
            </a:r>
          </a:p>
        </p:txBody>
      </p:sp>
      <p:grpSp>
        <p:nvGrpSpPr>
          <p:cNvPr id="9" name="组合 8"/>
          <p:cNvGrpSpPr/>
          <p:nvPr/>
        </p:nvGrpSpPr>
        <p:grpSpPr>
          <a:xfrm>
            <a:off x="4862195" y="362585"/>
            <a:ext cx="2404110" cy="617220"/>
            <a:chOff x="7657" y="571"/>
            <a:chExt cx="3786" cy="972"/>
          </a:xfrm>
        </p:grpSpPr>
        <p:pic>
          <p:nvPicPr>
            <p:cNvPr id="2" name="图片 1" descr="34"/>
            <p:cNvPicPr>
              <a:picLocks noChangeAspect="1"/>
            </p:cNvPicPr>
            <p:nvPr/>
          </p:nvPicPr>
          <p:blipFill>
            <a:blip r:embed="rId4"/>
            <a:stretch>
              <a:fillRect/>
            </a:stretch>
          </p:blipFill>
          <p:spPr>
            <a:xfrm rot="1500000">
              <a:off x="7657" y="571"/>
              <a:ext cx="928" cy="973"/>
            </a:xfrm>
            <a:prstGeom prst="rect">
              <a:avLst/>
            </a:prstGeom>
          </p:spPr>
        </p:pic>
        <p:pic>
          <p:nvPicPr>
            <p:cNvPr id="8" name="图片 7" descr="34"/>
            <p:cNvPicPr>
              <a:picLocks noChangeAspect="1"/>
            </p:cNvPicPr>
            <p:nvPr/>
          </p:nvPicPr>
          <p:blipFill>
            <a:blip r:embed="rId4"/>
            <a:stretch>
              <a:fillRect/>
            </a:stretch>
          </p:blipFill>
          <p:spPr>
            <a:xfrm rot="20100000" flipH="1">
              <a:off x="10515" y="571"/>
              <a:ext cx="928" cy="973"/>
            </a:xfrm>
            <a:prstGeom prst="rect">
              <a:avLst/>
            </a:prstGeom>
          </p:spPr>
        </p:pic>
      </p:gr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3155" y="1667991"/>
            <a:ext cx="4184960" cy="27899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childTnLst>
                                </p:cTn>
                              </p:par>
                              <p:par>
                                <p:cTn id="8" presetID="35" presetClass="path" presetSubtype="0" decel="100000" fill="hold" nodeType="withEffect">
                                  <p:stCondLst>
                                    <p:cond delay="0"/>
                                  </p:stCondLst>
                                  <p:childTnLst>
                                    <p:animMotion origin="layout" path="M 2.29167E-6 -3.7037E-6 L -0.04011 -3.7037E-6 " pathEditMode="relative" rAng="0" ptsTypes="AA">
                                      <p:cBhvr>
                                        <p:cTn id="9" dur="1250" spd="-100000" fill="hold"/>
                                        <p:tgtEl>
                                          <p:spTgt spid="11"/>
                                        </p:tgtEl>
                                        <p:attrNameLst>
                                          <p:attrName>ppt_x</p:attrName>
                                          <p:attrName>ppt_y</p:attrName>
                                        </p:attrNameLst>
                                      </p:cBhvr>
                                      <p:rCtr x="-2005" y="0"/>
                                    </p:animMotion>
                                  </p:childTnLst>
                                </p:cTn>
                              </p:par>
                              <p:par>
                                <p:cTn id="10" presetID="10"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750"/>
                                        <p:tgtEl>
                                          <p:spTgt spid="14"/>
                                        </p:tgtEl>
                                      </p:cBhvr>
                                    </p:animEffect>
                                  </p:childTnLst>
                                </p:cTn>
                              </p:par>
                              <p:par>
                                <p:cTn id="13" presetID="35" presetClass="path" presetSubtype="0" decel="100000" fill="hold" nodeType="withEffect">
                                  <p:stCondLst>
                                    <p:cond delay="0"/>
                                  </p:stCondLst>
                                  <p:childTnLst>
                                    <p:animMotion origin="layout" path="M -4.375E-6 -4.07407E-6 L 0.04493 -4.07407E-6 " pathEditMode="relative" rAng="0" ptsTypes="AA">
                                      <p:cBhvr>
                                        <p:cTn id="14" dur="1250" spd="-100000" fill="hold"/>
                                        <p:tgtEl>
                                          <p:spTgt spid="14"/>
                                        </p:tgtEl>
                                        <p:attrNameLst>
                                          <p:attrName>ppt_x</p:attrName>
                                          <p:attrName>ppt_y</p:attrName>
                                        </p:attrNameLst>
                                      </p:cBhvr>
                                      <p:rCtr x="2240" y="0"/>
                                    </p:animMotion>
                                  </p:childTnLst>
                                </p:cTn>
                              </p:par>
                              <p:par>
                                <p:cTn id="15" presetID="10" presetClass="entr" presetSubtype="0" fill="hold" grpId="0"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par>
                                <p:cTn id="21" presetID="64" presetClass="path" presetSubtype="0" decel="100000" fill="hold" grpId="1" nodeType="withEffect">
                                  <p:stCondLst>
                                    <p:cond delay="0"/>
                                  </p:stCondLst>
                                  <p:childTnLst>
                                    <p:animMotion origin="layout" path="M -3.54167E-6 -1.11111E-6 L -3.54167E-6 -0.08657 " pathEditMode="relative" rAng="0" ptsTypes="AA">
                                      <p:cBhvr>
                                        <p:cTn id="22" dur="1000" spd="-100000" fill="hold"/>
                                        <p:tgtEl>
                                          <p:spTgt spid="12"/>
                                        </p:tgtEl>
                                        <p:attrNameLst>
                                          <p:attrName>ppt_x</p:attrName>
                                          <p:attrName>ppt_y</p:attrName>
                                        </p:attrNameLst>
                                      </p:cBhvr>
                                      <p:rCtr x="0" y="-4329"/>
                                    </p:animMotion>
                                  </p:childTnLst>
                                </p:cTn>
                              </p:par>
                              <p:par>
                                <p:cTn id="23" presetID="10" presetClass="entr" presetSubtype="0" fill="hold" grpId="0" nodeType="withEffect">
                                  <p:stCondLst>
                                    <p:cond delay="125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750"/>
                                        <p:tgtEl>
                                          <p:spTgt spid="53"/>
                                        </p:tgtEl>
                                      </p:cBhvr>
                                    </p:animEffect>
                                  </p:childTnLst>
                                </p:cTn>
                              </p:par>
                              <p:par>
                                <p:cTn id="26" presetID="35" presetClass="path" presetSubtype="0" decel="100000" fill="hold" grpId="1" nodeType="withEffect">
                                  <p:stCondLst>
                                    <p:cond delay="1250"/>
                                  </p:stCondLst>
                                  <p:childTnLst>
                                    <p:animMotion origin="layout" path="M 4.375E-6 7.40741E-7 L -0.04011 7.40741E-7 " pathEditMode="relative" rAng="0" ptsTypes="AA">
                                      <p:cBhvr>
                                        <p:cTn id="27" dur="1250" spd="-100000" fill="hold"/>
                                        <p:tgtEl>
                                          <p:spTgt spid="53"/>
                                        </p:tgtEl>
                                        <p:attrNameLst>
                                          <p:attrName>ppt_x</p:attrName>
                                          <p:attrName>ppt_y</p:attrName>
                                        </p:attrNameLst>
                                      </p:cBhvr>
                                      <p:rCtr x="-2005" y="0"/>
                                    </p:animMotion>
                                  </p:childTnLst>
                                </p:cTn>
                              </p:par>
                              <p:par>
                                <p:cTn id="28" presetID="10" presetClass="entr" presetSubtype="0" fill="hold" grpId="0" nodeType="withEffect">
                                  <p:stCondLst>
                                    <p:cond delay="125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750"/>
                                        <p:tgtEl>
                                          <p:spTgt spid="52"/>
                                        </p:tgtEl>
                                      </p:cBhvr>
                                    </p:animEffect>
                                  </p:childTnLst>
                                </p:cTn>
                              </p:par>
                              <p:par>
                                <p:cTn id="31" presetID="35" presetClass="path" presetSubtype="0" decel="100000" fill="hold" grpId="1" nodeType="withEffect">
                                  <p:stCondLst>
                                    <p:cond delay="1250"/>
                                  </p:stCondLst>
                                  <p:childTnLst>
                                    <p:animMotion origin="layout" path="M -4.375E-6 -4.07407E-6 L 0.04493 -4.07407E-6 " pathEditMode="relative" rAng="0" ptsTypes="AA">
                                      <p:cBhvr>
                                        <p:cTn id="32" dur="1250" spd="-100000" fill="hold"/>
                                        <p:tgtEl>
                                          <p:spTgt spid="52"/>
                                        </p:tgtEl>
                                        <p:attrNameLst>
                                          <p:attrName>ppt_x</p:attrName>
                                          <p:attrName>ppt_y</p:attrName>
                                        </p:attrNameLst>
                                      </p:cBhvr>
                                      <p:rCtr x="2240" y="0"/>
                                    </p:animMotion>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50"/>
                                        <p:tgtEl>
                                          <p:spTgt spid="17"/>
                                        </p:tgtEl>
                                      </p:cBhvr>
                                    </p:animEffect>
                                  </p:childTnLst>
                                </p:cTn>
                              </p:par>
                              <p:par>
                                <p:cTn id="36" presetID="35" presetClass="path" presetSubtype="0" decel="100000" fill="hold" grpId="1" nodeType="withEffect">
                                  <p:stCondLst>
                                    <p:cond delay="0"/>
                                  </p:stCondLst>
                                  <p:childTnLst>
                                    <p:animMotion origin="layout" path="M -1.04167E-6 -4.07407E-6 L 0.04492 -4.07407E-6 " pathEditMode="relative" rAng="0" ptsTypes="AA">
                                      <p:cBhvr>
                                        <p:cTn id="37" dur="1250" spd="-100000" fill="hold"/>
                                        <p:tgtEl>
                                          <p:spTgt spid="17"/>
                                        </p:tgtEl>
                                        <p:attrNameLst>
                                          <p:attrName>ppt_x</p:attrName>
                                          <p:attrName>ppt_y</p:attrName>
                                        </p:attrNameLst>
                                      </p:cBhvr>
                                      <p:rCtr x="2240" y="0"/>
                                    </p:animMotion>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750"/>
                                        <p:tgtEl>
                                          <p:spTgt spid="18"/>
                                        </p:tgtEl>
                                      </p:cBhvr>
                                    </p:animEffect>
                                  </p:childTnLst>
                                </p:cTn>
                              </p:par>
                              <p:par>
                                <p:cTn id="42" presetID="42" presetClass="path" presetSubtype="0" decel="100000" fill="hold" grpId="1" nodeType="withEffect">
                                  <p:stCondLst>
                                    <p:cond delay="0"/>
                                  </p:stCondLst>
                                  <p:childTnLst>
                                    <p:animMotion origin="layout" path="M -2.5E-6 -1.11111E-6 L -0.11067 -1.11111E-6 " pathEditMode="relative" rAng="0" ptsTypes="AA">
                                      <p:cBhvr>
                                        <p:cTn id="43" dur="1250" spd="-100000" fill="hold"/>
                                        <p:tgtEl>
                                          <p:spTgt spid="18"/>
                                        </p:tgtEl>
                                        <p:attrNameLst>
                                          <p:attrName>ppt_x</p:attrName>
                                          <p:attrName>ppt_y</p:attrName>
                                        </p:attrNameLst>
                                      </p:cBhvr>
                                      <p:rCtr x="-5534" y="0"/>
                                    </p:animMotion>
                                  </p:childTnLst>
                                </p:cTn>
                              </p:par>
                              <p:par>
                                <p:cTn id="44" presetID="10" presetClass="entr" presetSubtype="0" fill="hold" grpId="0" nodeType="withEffect">
                                  <p:stCondLst>
                                    <p:cond delay="75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750"/>
                                        <p:tgtEl>
                                          <p:spTgt spid="21"/>
                                        </p:tgtEl>
                                      </p:cBhvr>
                                    </p:animEffect>
                                  </p:childTnLst>
                                </p:cTn>
                              </p:par>
                              <p:par>
                                <p:cTn id="50" presetID="35" presetClass="path" presetSubtype="0" decel="100000" fill="hold" grpId="1" nodeType="withEffect">
                                  <p:stCondLst>
                                    <p:cond delay="0"/>
                                  </p:stCondLst>
                                  <p:childTnLst>
                                    <p:animMotion origin="layout" path="M -2.29167E-6 7.40741E-7 L 0.06003 7.40741E-7 " pathEditMode="relative" rAng="0" ptsTypes="AA">
                                      <p:cBhvr>
                                        <p:cTn id="51" dur="1250" spd="-100000" fill="hold"/>
                                        <p:tgtEl>
                                          <p:spTgt spid="21"/>
                                        </p:tgtEl>
                                        <p:attrNameLst>
                                          <p:attrName>ppt_x</p:attrName>
                                          <p:attrName>ppt_y</p:attrName>
                                        </p:attrNameLst>
                                      </p:cBhvr>
                                      <p:rCtr x="2995" y="0"/>
                                    </p:animMotion>
                                  </p:childTnLst>
                                </p:cTn>
                              </p:par>
                              <p:par>
                                <p:cTn id="52" presetID="10" presetClass="entr" presetSubtype="0" fill="hold" grpId="0" nodeType="withEffect">
                                  <p:stCondLst>
                                    <p:cond delay="100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1000"/>
                                        <p:tgtEl>
                                          <p:spTgt spid="29"/>
                                        </p:tgtEl>
                                      </p:cBhvr>
                                    </p:animEffect>
                                  </p:childTnLst>
                                </p:cTn>
                              </p:par>
                              <p:par>
                                <p:cTn id="55" presetID="64" presetClass="path" presetSubtype="0" decel="100000" fill="hold" grpId="1" nodeType="withEffect">
                                  <p:stCondLst>
                                    <p:cond delay="1000"/>
                                  </p:stCondLst>
                                  <p:childTnLst>
                                    <p:animMotion origin="layout" path="M 2.5E-6 1.11111E-6 L 2.5E-6 -0.08658 " pathEditMode="relative" rAng="0" ptsTypes="AA">
                                      <p:cBhvr>
                                        <p:cTn id="56" dur="1000" spd="-100000" fill="hold"/>
                                        <p:tgtEl>
                                          <p:spTgt spid="29"/>
                                        </p:tgtEl>
                                        <p:attrNameLst>
                                          <p:attrName>ppt_x</p:attrName>
                                          <p:attrName>ppt_y</p:attrName>
                                        </p:attrNameLst>
                                      </p:cBhvr>
                                      <p:rCtr x="0" y="-4329"/>
                                    </p:animMotion>
                                  </p:childTnLst>
                                </p:cTn>
                              </p:par>
                              <p:par>
                                <p:cTn id="57" presetID="10" presetClass="entr" presetSubtype="0" fill="hold" grpId="0" nodeType="withEffect">
                                  <p:stCondLst>
                                    <p:cond delay="100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750"/>
                                        <p:tgtEl>
                                          <p:spTgt spid="22"/>
                                        </p:tgtEl>
                                      </p:cBhvr>
                                    </p:animEffect>
                                  </p:childTnLst>
                                </p:cTn>
                              </p:par>
                              <p:par>
                                <p:cTn id="60" presetID="35" presetClass="path" presetSubtype="0" decel="100000" fill="hold" grpId="1" nodeType="withEffect">
                                  <p:stCondLst>
                                    <p:cond delay="1000"/>
                                  </p:stCondLst>
                                  <p:childTnLst>
                                    <p:animMotion origin="layout" path="M -1.875E-6 -4.44444E-6 L 0.04492 -4.44444E-6 " pathEditMode="relative" rAng="0" ptsTypes="AA">
                                      <p:cBhvr>
                                        <p:cTn id="61" dur="1250" spd="-100000" fill="hold"/>
                                        <p:tgtEl>
                                          <p:spTgt spid="22"/>
                                        </p:tgtEl>
                                        <p:attrNameLst>
                                          <p:attrName>ppt_x</p:attrName>
                                          <p:attrName>ppt_y</p:attrName>
                                        </p:attrNameLst>
                                      </p:cBhvr>
                                      <p:rCtr x="2240" y="0"/>
                                    </p:animMotion>
                                  </p:childTnLst>
                                </p:cTn>
                              </p:par>
                              <p:par>
                                <p:cTn id="62" presetID="10" presetClass="entr" presetSubtype="0" fill="hold" grpId="0" nodeType="withEffect">
                                  <p:stCondLst>
                                    <p:cond delay="150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1000"/>
                                        <p:tgtEl>
                                          <p:spTgt spid="28"/>
                                        </p:tgtEl>
                                      </p:cBhvr>
                                    </p:animEffect>
                                  </p:childTnLst>
                                </p:cTn>
                              </p:par>
                              <p:par>
                                <p:cTn id="65" presetID="64" presetClass="path" presetSubtype="0" decel="100000" fill="hold" grpId="1" nodeType="withEffect">
                                  <p:stCondLst>
                                    <p:cond delay="1500"/>
                                  </p:stCondLst>
                                  <p:childTnLst>
                                    <p:animMotion origin="layout" path="M 3.33333E-6 4.07407E-6 L 3.33333E-6 -0.08658 " pathEditMode="relative" rAng="0" ptsTypes="AA">
                                      <p:cBhvr>
                                        <p:cTn id="66" dur="1000" spd="-100000" fill="hold"/>
                                        <p:tgtEl>
                                          <p:spTgt spid="28"/>
                                        </p:tgtEl>
                                        <p:attrNameLst>
                                          <p:attrName>ppt_x</p:attrName>
                                          <p:attrName>ppt_y</p:attrName>
                                        </p:attrNameLst>
                                      </p:cBhvr>
                                      <p:rCtr x="0" y="-4329"/>
                                    </p:animMotion>
                                  </p:childTnLst>
                                </p:cTn>
                              </p:par>
                              <p:par>
                                <p:cTn id="67" presetID="10" presetClass="entr" presetSubtype="0" fill="hold" grpId="0" nodeType="withEffect">
                                  <p:stCondLst>
                                    <p:cond delay="150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750"/>
                                        <p:tgtEl>
                                          <p:spTgt spid="23"/>
                                        </p:tgtEl>
                                      </p:cBhvr>
                                    </p:animEffect>
                                  </p:childTnLst>
                                </p:cTn>
                              </p:par>
                              <p:par>
                                <p:cTn id="70" presetID="35" presetClass="path" presetSubtype="0" decel="100000" fill="hold" grpId="1" nodeType="withEffect">
                                  <p:stCondLst>
                                    <p:cond delay="1500"/>
                                  </p:stCondLst>
                                  <p:childTnLst>
                                    <p:animMotion origin="layout" path="M -1.04167E-6 -4.44444E-6 L 0.04492 -4.44444E-6 " pathEditMode="relative" rAng="0" ptsTypes="AA">
                                      <p:cBhvr>
                                        <p:cTn id="71" dur="1250" spd="-100000" fill="hold"/>
                                        <p:tgtEl>
                                          <p:spTgt spid="23"/>
                                        </p:tgtEl>
                                        <p:attrNameLst>
                                          <p:attrName>ppt_x</p:attrName>
                                          <p:attrName>ppt_y</p:attrName>
                                        </p:attrNameLst>
                                      </p:cBhvr>
                                      <p:rCtr x="2240" y="0"/>
                                    </p:animMotion>
                                  </p:childTnLst>
                                </p:cTn>
                              </p:par>
                              <p:par>
                                <p:cTn id="72" presetID="10" presetClass="entr" presetSubtype="0" fill="hold" grpId="0" nodeType="withEffect">
                                  <p:stCondLst>
                                    <p:cond delay="200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1000"/>
                                        <p:tgtEl>
                                          <p:spTgt spid="27"/>
                                        </p:tgtEl>
                                      </p:cBhvr>
                                    </p:animEffect>
                                  </p:childTnLst>
                                </p:cTn>
                              </p:par>
                              <p:par>
                                <p:cTn id="75" presetID="64" presetClass="path" presetSubtype="0" decel="100000" fill="hold" grpId="1" nodeType="withEffect">
                                  <p:stCondLst>
                                    <p:cond delay="2000"/>
                                  </p:stCondLst>
                                  <p:childTnLst>
                                    <p:animMotion origin="layout" path="M 4.16667E-6 1.11111E-6 L 4.16667E-6 -0.08658 " pathEditMode="relative" rAng="0" ptsTypes="AA">
                                      <p:cBhvr>
                                        <p:cTn id="76" dur="1000" spd="-100000" fill="hold"/>
                                        <p:tgtEl>
                                          <p:spTgt spid="27"/>
                                        </p:tgtEl>
                                        <p:attrNameLst>
                                          <p:attrName>ppt_x</p:attrName>
                                          <p:attrName>ppt_y</p:attrName>
                                        </p:attrNameLst>
                                      </p:cBhvr>
                                      <p:rCtr x="0" y="-4329"/>
                                    </p:animMotion>
                                  </p:childTnLst>
                                </p:cTn>
                              </p:par>
                              <p:par>
                                <p:cTn id="77" presetID="10" presetClass="entr" presetSubtype="0" fill="hold" grpId="0" nodeType="withEffect">
                                  <p:stCondLst>
                                    <p:cond delay="200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750"/>
                                        <p:tgtEl>
                                          <p:spTgt spid="24"/>
                                        </p:tgtEl>
                                      </p:cBhvr>
                                    </p:animEffect>
                                  </p:childTnLst>
                                </p:cTn>
                              </p:par>
                              <p:par>
                                <p:cTn id="80" presetID="35" presetClass="path" presetSubtype="0" decel="100000" fill="hold" grpId="1" nodeType="withEffect">
                                  <p:stCondLst>
                                    <p:cond delay="2000"/>
                                  </p:stCondLst>
                                  <p:childTnLst>
                                    <p:animMotion origin="layout" path="M 2.22045E-16 -4.44444E-6 L 0.04492 -4.44444E-6 " pathEditMode="relative" rAng="0" ptsTypes="AA">
                                      <p:cBhvr>
                                        <p:cTn id="81" dur="1250" spd="-100000" fill="hold"/>
                                        <p:tgtEl>
                                          <p:spTgt spid="24"/>
                                        </p:tgtEl>
                                        <p:attrNameLst>
                                          <p:attrName>ppt_x</p:attrName>
                                          <p:attrName>ppt_y</p:attrName>
                                        </p:attrNameLst>
                                      </p:cBhvr>
                                      <p:rCtr x="2240" y="0"/>
                                    </p:animMotion>
                                  </p:childTnLst>
                                </p:cTn>
                              </p:par>
                              <p:par>
                                <p:cTn id="82" presetID="10" presetClass="entr" presetSubtype="0" fill="hold" grpId="0" nodeType="withEffect">
                                  <p:stCondLst>
                                    <p:cond delay="25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childTnLst>
                                </p:cTn>
                              </p:par>
                              <p:par>
                                <p:cTn id="85" presetID="64" presetClass="path" presetSubtype="0" decel="100000" fill="hold" grpId="1" nodeType="withEffect">
                                  <p:stCondLst>
                                    <p:cond delay="2500"/>
                                  </p:stCondLst>
                                  <p:childTnLst>
                                    <p:animMotion origin="layout" path="M 3.33333E-6 1.11111E-6 L 3.33333E-6 -0.08658 " pathEditMode="relative" rAng="0" ptsTypes="AA">
                                      <p:cBhvr>
                                        <p:cTn id="86" dur="1000" spd="-100000" fill="hold"/>
                                        <p:tgtEl>
                                          <p:spTgt spid="26"/>
                                        </p:tgtEl>
                                        <p:attrNameLst>
                                          <p:attrName>ppt_x</p:attrName>
                                          <p:attrName>ppt_y</p:attrName>
                                        </p:attrNameLst>
                                      </p:cBhvr>
                                      <p:rCtr x="0" y="-4329"/>
                                    </p:animMotion>
                                  </p:childTnLst>
                                </p:cTn>
                              </p:par>
                              <p:par>
                                <p:cTn id="87" presetID="10" presetClass="entr" presetSubtype="0" fill="hold" grpId="0" nodeType="withEffect">
                                  <p:stCondLst>
                                    <p:cond delay="250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750"/>
                                        <p:tgtEl>
                                          <p:spTgt spid="25"/>
                                        </p:tgtEl>
                                      </p:cBhvr>
                                    </p:animEffect>
                                  </p:childTnLst>
                                </p:cTn>
                              </p:par>
                              <p:par>
                                <p:cTn id="90" presetID="35" presetClass="path" presetSubtype="0" decel="100000" fill="hold" grpId="1" nodeType="withEffect">
                                  <p:stCondLst>
                                    <p:cond delay="2500"/>
                                  </p:stCondLst>
                                  <p:childTnLst>
                                    <p:animMotion origin="layout" path="M 8.33333E-7 -4.44444E-6 L 0.04492 -4.44444E-6 " pathEditMode="relative" rAng="0" ptsTypes="AA">
                                      <p:cBhvr>
                                        <p:cTn id="91" dur="1250" spd="-100000" fill="hold"/>
                                        <p:tgtEl>
                                          <p:spTgt spid="25"/>
                                        </p:tgtEl>
                                        <p:attrNameLst>
                                          <p:attrName>ppt_x</p:attrName>
                                          <p:attrName>ppt_y</p:attrName>
                                        </p:attrNameLst>
                                      </p:cBhvr>
                                      <p:rCtr x="2240" y="0"/>
                                    </p:animMotion>
                                  </p:childTnLst>
                                </p:cTn>
                              </p:par>
                              <p:par>
                                <p:cTn id="92" presetID="10" presetClass="entr" presetSubtype="0" fill="hold" grpId="0" nodeType="withEffect">
                                  <p:stCondLst>
                                    <p:cond delay="325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750"/>
                                        <p:tgtEl>
                                          <p:spTgt spid="30"/>
                                        </p:tgtEl>
                                      </p:cBhvr>
                                    </p:animEffect>
                                  </p:childTnLst>
                                </p:cTn>
                              </p:par>
                              <p:par>
                                <p:cTn id="95" presetID="35" presetClass="path" presetSubtype="0" decel="100000" fill="hold" grpId="1" nodeType="withEffect">
                                  <p:stCondLst>
                                    <p:cond delay="3250"/>
                                  </p:stCondLst>
                                  <p:childTnLst>
                                    <p:animMotion origin="layout" path="M 1.45833E-6 4.81481E-6 L 0.04492 4.81481E-6 " pathEditMode="relative" rAng="0" ptsTypes="AA">
                                      <p:cBhvr>
                                        <p:cTn id="96" dur="1250" spd="-100000" fill="hold"/>
                                        <p:tgtEl>
                                          <p:spTgt spid="30"/>
                                        </p:tgtEl>
                                        <p:attrNameLst>
                                          <p:attrName>ppt_x</p:attrName>
                                          <p:attrName>ppt_y</p:attrName>
                                        </p:attrNameLst>
                                      </p:cBhvr>
                                      <p:rCtr x="22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12" grpId="0"/>
      <p:bldP spid="12" grpId="1"/>
      <p:bldP spid="13" grpId="0"/>
      <p:bldP spid="17" grpId="0" bldLvl="0" animBg="1"/>
      <p:bldP spid="17" grpId="1" bldLvl="0" animBg="1"/>
      <p:bldP spid="18" grpId="0"/>
      <p:bldP spid="18" grpId="1"/>
      <p:bldP spid="20" grpId="0"/>
      <p:bldP spid="21" grpId="0"/>
      <p:bldP spid="21" grpId="1"/>
      <p:bldP spid="22" grpId="0"/>
      <p:bldP spid="22" grpId="1"/>
      <p:bldP spid="23" grpId="0"/>
      <p:bldP spid="23" grpId="1"/>
      <p:bldP spid="24" grpId="0"/>
      <p:bldP spid="24" grpId="1"/>
      <p:bldP spid="25" grpId="0"/>
      <p:bldP spid="25" grpId="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p:bldP spid="3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27"/>
          <p:cNvSpPr/>
          <p:nvPr/>
        </p:nvSpPr>
        <p:spPr>
          <a:xfrm>
            <a:off x="6878706" y="2440472"/>
            <a:ext cx="719528" cy="0"/>
          </a:xfrm>
          <a:custGeom>
            <a:avLst/>
            <a:gdLst>
              <a:gd name="connsiteX0" fmla="*/ 0 w 719528"/>
              <a:gd name="connsiteY0" fmla="*/ 0 h 0"/>
              <a:gd name="connsiteX1" fmla="*/ 719528 w 719528"/>
              <a:gd name="connsiteY1" fmla="*/ 0 h 0"/>
            </a:gdLst>
            <a:ahLst/>
            <a:cxnLst>
              <a:cxn ang="0">
                <a:pos x="connsiteX0" y="connsiteY0"/>
              </a:cxn>
              <a:cxn ang="0">
                <a:pos x="connsiteX1" y="connsiteY1"/>
              </a:cxn>
            </a:cxnLst>
            <a:rect l="l" t="t" r="r" b="b"/>
            <a:pathLst>
              <a:path w="719528">
                <a:moveTo>
                  <a:pt x="0" y="0"/>
                </a:moveTo>
                <a:lnTo>
                  <a:pt x="719528" y="0"/>
                </a:lnTo>
              </a:path>
            </a:pathLst>
          </a:custGeom>
          <a:noFill/>
          <a:ln>
            <a:solidFill>
              <a:srgbClr val="C0A979"/>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任意多边形: 形状 24"/>
          <p:cNvSpPr/>
          <p:nvPr/>
        </p:nvSpPr>
        <p:spPr>
          <a:xfrm flipH="1">
            <a:off x="3242053" y="3562476"/>
            <a:ext cx="719528" cy="0"/>
          </a:xfrm>
          <a:custGeom>
            <a:avLst/>
            <a:gdLst>
              <a:gd name="connsiteX0" fmla="*/ 0 w 719528"/>
              <a:gd name="connsiteY0" fmla="*/ 0 h 0"/>
              <a:gd name="connsiteX1" fmla="*/ 719528 w 719528"/>
              <a:gd name="connsiteY1" fmla="*/ 0 h 0"/>
            </a:gdLst>
            <a:ahLst/>
            <a:cxnLst>
              <a:cxn ang="0">
                <a:pos x="connsiteX0" y="connsiteY0"/>
              </a:cxn>
              <a:cxn ang="0">
                <a:pos x="connsiteX1" y="connsiteY1"/>
              </a:cxn>
            </a:cxnLst>
            <a:rect l="l" t="t" r="r" b="b"/>
            <a:pathLst>
              <a:path w="719528">
                <a:moveTo>
                  <a:pt x="0" y="0"/>
                </a:moveTo>
                <a:lnTo>
                  <a:pt x="719528" y="0"/>
                </a:lnTo>
              </a:path>
            </a:pathLst>
          </a:custGeom>
          <a:noFill/>
          <a:ln>
            <a:solidFill>
              <a:srgbClr val="C0A979"/>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任意多边形: 形状 21"/>
          <p:cNvSpPr/>
          <p:nvPr/>
        </p:nvSpPr>
        <p:spPr>
          <a:xfrm>
            <a:off x="8192270" y="3730802"/>
            <a:ext cx="719528" cy="0"/>
          </a:xfrm>
          <a:custGeom>
            <a:avLst/>
            <a:gdLst>
              <a:gd name="connsiteX0" fmla="*/ 0 w 719528"/>
              <a:gd name="connsiteY0" fmla="*/ 0 h 0"/>
              <a:gd name="connsiteX1" fmla="*/ 719528 w 719528"/>
              <a:gd name="connsiteY1" fmla="*/ 0 h 0"/>
            </a:gdLst>
            <a:ahLst/>
            <a:cxnLst>
              <a:cxn ang="0">
                <a:pos x="connsiteX0" y="connsiteY0"/>
              </a:cxn>
              <a:cxn ang="0">
                <a:pos x="connsiteX1" y="connsiteY1"/>
              </a:cxn>
            </a:cxnLst>
            <a:rect l="l" t="t" r="r" b="b"/>
            <a:pathLst>
              <a:path w="719528">
                <a:moveTo>
                  <a:pt x="0" y="0"/>
                </a:moveTo>
                <a:lnTo>
                  <a:pt x="719528" y="0"/>
                </a:lnTo>
              </a:path>
            </a:pathLst>
          </a:custGeom>
          <a:noFill/>
          <a:ln>
            <a:solidFill>
              <a:srgbClr val="C0A979"/>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任意多边形: 形状 16"/>
          <p:cNvSpPr/>
          <p:nvPr/>
        </p:nvSpPr>
        <p:spPr>
          <a:xfrm>
            <a:off x="6673163" y="4247086"/>
            <a:ext cx="0" cy="1094282"/>
          </a:xfrm>
          <a:custGeom>
            <a:avLst/>
            <a:gdLst>
              <a:gd name="connsiteX0" fmla="*/ 0 w 0"/>
              <a:gd name="connsiteY0" fmla="*/ 0 h 1094282"/>
              <a:gd name="connsiteX1" fmla="*/ 0 w 0"/>
              <a:gd name="connsiteY1" fmla="*/ 1094282 h 1094282"/>
            </a:gdLst>
            <a:ahLst/>
            <a:cxnLst>
              <a:cxn ang="0">
                <a:pos x="connsiteX0" y="connsiteY0"/>
              </a:cxn>
              <a:cxn ang="0">
                <a:pos x="connsiteX1" y="connsiteY1"/>
              </a:cxn>
            </a:cxnLst>
            <a:rect l="l" t="t" r="r" b="b"/>
            <a:pathLst>
              <a:path h="1094282">
                <a:moveTo>
                  <a:pt x="0" y="0"/>
                </a:moveTo>
                <a:lnTo>
                  <a:pt x="0" y="1094282"/>
                </a:lnTo>
              </a:path>
            </a:pathLst>
          </a:custGeom>
          <a:noFill/>
          <a:ln>
            <a:solidFill>
              <a:srgbClr val="C0A979"/>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任意多边形: 形状 19"/>
          <p:cNvSpPr/>
          <p:nvPr/>
        </p:nvSpPr>
        <p:spPr>
          <a:xfrm>
            <a:off x="5467451" y="4608959"/>
            <a:ext cx="0" cy="1094282"/>
          </a:xfrm>
          <a:custGeom>
            <a:avLst/>
            <a:gdLst>
              <a:gd name="connsiteX0" fmla="*/ 0 w 0"/>
              <a:gd name="connsiteY0" fmla="*/ 0 h 1094282"/>
              <a:gd name="connsiteX1" fmla="*/ 0 w 0"/>
              <a:gd name="connsiteY1" fmla="*/ 1094282 h 1094282"/>
            </a:gdLst>
            <a:ahLst/>
            <a:cxnLst>
              <a:cxn ang="0">
                <a:pos x="connsiteX0" y="connsiteY0"/>
              </a:cxn>
              <a:cxn ang="0">
                <a:pos x="connsiteX1" y="connsiteY1"/>
              </a:cxn>
            </a:cxnLst>
            <a:rect l="l" t="t" r="r" b="b"/>
            <a:pathLst>
              <a:path h="1094282">
                <a:moveTo>
                  <a:pt x="0" y="0"/>
                </a:moveTo>
                <a:lnTo>
                  <a:pt x="0" y="1094282"/>
                </a:lnTo>
              </a:path>
            </a:pathLst>
          </a:custGeom>
          <a:noFill/>
          <a:ln>
            <a:solidFill>
              <a:srgbClr val="C0A979"/>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矩形 9"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878955" y="5017770"/>
            <a:ext cx="2836545" cy="5539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000" spc="3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点击输入您的文字内容，点击输入您的文字内容，点击输入您的文字。</a:t>
            </a:r>
            <a:endParaRPr lang="zh-CN" altLang="en-US" sz="1000" spc="300" dirty="0">
              <a:solidFill>
                <a:srgbClr val="C0A979"/>
              </a:solidFill>
              <a:latin typeface="字魂59号-创粗黑" panose="00000500000000000000" pitchFamily="2" charset="-122"/>
              <a:ea typeface="字魂59号-创粗黑" panose="00000500000000000000" pitchFamily="2" charset="-122"/>
              <a:cs typeface="Segoe UI Semilight" panose="020B0402040204020203" pitchFamily="34" charset="0"/>
              <a:sym typeface="字魂59号-创粗黑" panose="00000500000000000000" pitchFamily="2" charset="-122"/>
            </a:endParaRPr>
          </a:p>
        </p:txBody>
      </p:sp>
      <p:sp>
        <p:nvSpPr>
          <p:cNvPr id="11" name="文本框 10"/>
          <p:cNvSpPr txBox="1"/>
          <p:nvPr/>
        </p:nvSpPr>
        <p:spPr>
          <a:xfrm>
            <a:off x="6879016" y="4712835"/>
            <a:ext cx="1605280" cy="306705"/>
          </a:xfrm>
          <a:prstGeom prst="rect">
            <a:avLst/>
          </a:prstGeom>
          <a:noFill/>
        </p:spPr>
        <p:txBody>
          <a:bodyPr wrap="none" rtlCol="0">
            <a:spAutoFit/>
          </a:bodyPr>
          <a:lstStyle/>
          <a:p>
            <a:pPr algn="l" fontAlgn="auto"/>
            <a:r>
              <a:rPr lang="zh-CN" altLang="en-US" sz="14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单击此处输入标题</a:t>
            </a:r>
            <a:endParaRPr lang="zh-CN" altLang="en-US" sz="1400" spc="2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矩形 11"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2403475" y="5276215"/>
            <a:ext cx="2914015" cy="5539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000" spc="3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点击输入您的文字内容，点击输入您的文字内容，点击输入您的文字。</a:t>
            </a:r>
            <a:endParaRPr lang="zh-CN" altLang="en-US" sz="1000" spc="300" dirty="0">
              <a:solidFill>
                <a:srgbClr val="C0A979"/>
              </a:solidFill>
              <a:latin typeface="字魂59号-创粗黑" panose="00000500000000000000" pitchFamily="2" charset="-122"/>
              <a:ea typeface="字魂59号-创粗黑" panose="00000500000000000000" pitchFamily="2" charset="-122"/>
              <a:cs typeface="Segoe UI Semilight" panose="020B0402040204020203" pitchFamily="34" charset="0"/>
              <a:sym typeface="字魂59号-创粗黑" panose="00000500000000000000" pitchFamily="2" charset="-122"/>
            </a:endParaRPr>
          </a:p>
        </p:txBody>
      </p:sp>
      <p:sp>
        <p:nvSpPr>
          <p:cNvPr id="13" name="文本框 12"/>
          <p:cNvSpPr txBox="1"/>
          <p:nvPr/>
        </p:nvSpPr>
        <p:spPr>
          <a:xfrm>
            <a:off x="3636242" y="4987389"/>
            <a:ext cx="1605280" cy="306705"/>
          </a:xfrm>
          <a:prstGeom prst="rect">
            <a:avLst/>
          </a:prstGeom>
          <a:noFill/>
        </p:spPr>
        <p:txBody>
          <a:bodyPr wrap="none" rtlCol="0">
            <a:spAutoFit/>
          </a:bodyPr>
          <a:lstStyle/>
          <a:p>
            <a:pPr algn="r"/>
            <a:r>
              <a:rPr lang="zh-CN" altLang="en-US" sz="14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单击此处输入标题</a:t>
            </a:r>
            <a:endParaRPr lang="zh-CN" altLang="en-US" sz="1400" spc="2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文本框 13"/>
          <p:cNvSpPr txBox="1"/>
          <p:nvPr/>
        </p:nvSpPr>
        <p:spPr>
          <a:xfrm>
            <a:off x="9108431" y="3253378"/>
            <a:ext cx="1605280" cy="306705"/>
          </a:xfrm>
          <a:prstGeom prst="rect">
            <a:avLst/>
          </a:prstGeom>
          <a:noFill/>
        </p:spPr>
        <p:txBody>
          <a:bodyPr wrap="none" rtlCol="0">
            <a:spAutoFit/>
          </a:bodyPr>
          <a:lstStyle/>
          <a:p>
            <a:pPr algn="l" fontAlgn="auto"/>
            <a:r>
              <a:rPr lang="zh-CN" altLang="en-US" sz="14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单击此处输入标题</a:t>
            </a:r>
            <a:endParaRPr lang="zh-CN" altLang="en-US" sz="1400" spc="2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矩形 14"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494665" y="3390265"/>
            <a:ext cx="2485390" cy="78359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000" spc="3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点击输入您的文字内容，点击输入您的文字内容，点击输入您的文字。</a:t>
            </a:r>
            <a:endParaRPr lang="zh-CN" altLang="en-US" sz="1000" spc="300" dirty="0">
              <a:solidFill>
                <a:srgbClr val="C0A979"/>
              </a:solidFill>
              <a:latin typeface="字魂59号-创粗黑" panose="00000500000000000000" pitchFamily="2" charset="-122"/>
              <a:ea typeface="字魂59号-创粗黑" panose="00000500000000000000" pitchFamily="2" charset="-122"/>
              <a:cs typeface="Segoe UI Semilight" panose="020B0402040204020203" pitchFamily="34" charset="0"/>
              <a:sym typeface="字魂59号-创粗黑" panose="00000500000000000000" pitchFamily="2" charset="-122"/>
            </a:endParaRPr>
          </a:p>
        </p:txBody>
      </p:sp>
      <p:sp>
        <p:nvSpPr>
          <p:cNvPr id="16" name="文本框 15"/>
          <p:cNvSpPr txBox="1"/>
          <p:nvPr/>
        </p:nvSpPr>
        <p:spPr>
          <a:xfrm>
            <a:off x="1374646" y="3086204"/>
            <a:ext cx="1605280" cy="306705"/>
          </a:xfrm>
          <a:prstGeom prst="rect">
            <a:avLst/>
          </a:prstGeom>
          <a:noFill/>
        </p:spPr>
        <p:txBody>
          <a:bodyPr wrap="none" rtlCol="0">
            <a:spAutoFit/>
          </a:bodyPr>
          <a:lstStyle/>
          <a:p>
            <a:pPr algn="r"/>
            <a:r>
              <a:rPr lang="zh-CN" altLang="en-US" sz="14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单击此处输入标题</a:t>
            </a:r>
            <a:endParaRPr lang="zh-CN" altLang="en-US" sz="1400" spc="2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矩形 16"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7703820" y="2241550"/>
            <a:ext cx="2998470" cy="5539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1000" spc="3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点击输入您的文字内容，点击输入您的文字内容，点击输入您的文字。</a:t>
            </a:r>
            <a:endParaRPr lang="zh-CN" altLang="en-US" sz="1000" spc="300" dirty="0">
              <a:solidFill>
                <a:srgbClr val="C0A979"/>
              </a:solidFill>
              <a:latin typeface="字魂59号-创粗黑" panose="00000500000000000000" pitchFamily="2" charset="-122"/>
              <a:ea typeface="字魂59号-创粗黑" panose="00000500000000000000" pitchFamily="2" charset="-122"/>
              <a:cs typeface="Segoe UI Semilight" panose="020B0402040204020203" pitchFamily="34" charset="0"/>
              <a:sym typeface="字魂59号-创粗黑" panose="00000500000000000000" pitchFamily="2" charset="-122"/>
            </a:endParaRPr>
          </a:p>
        </p:txBody>
      </p:sp>
      <p:sp>
        <p:nvSpPr>
          <p:cNvPr id="18" name="文本框 17"/>
          <p:cNvSpPr txBox="1"/>
          <p:nvPr/>
        </p:nvSpPr>
        <p:spPr>
          <a:xfrm>
            <a:off x="7703911" y="1904447"/>
            <a:ext cx="1605280" cy="306705"/>
          </a:xfrm>
          <a:prstGeom prst="rect">
            <a:avLst/>
          </a:prstGeom>
          <a:noFill/>
        </p:spPr>
        <p:txBody>
          <a:bodyPr wrap="none" rtlCol="0">
            <a:spAutoFit/>
          </a:bodyPr>
          <a:lstStyle/>
          <a:p>
            <a:pPr algn="l" defTabSz="1216660">
              <a:spcBef>
                <a:spcPct val="20000"/>
              </a:spcBef>
              <a:defRPr/>
            </a:pPr>
            <a:r>
              <a:rPr lang="zh-CN" altLang="en-US" sz="14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单击此处输入标题</a:t>
            </a:r>
            <a:endParaRPr lang="zh-CN" altLang="en-US" sz="1400" spc="2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9" name="组合 45"/>
          <p:cNvGrpSpPr/>
          <p:nvPr/>
        </p:nvGrpSpPr>
        <p:grpSpPr>
          <a:xfrm>
            <a:off x="4224020" y="1946371"/>
            <a:ext cx="3785870" cy="3381183"/>
            <a:chOff x="6652" y="3242"/>
            <a:chExt cx="5962" cy="5325"/>
          </a:xfrm>
        </p:grpSpPr>
        <p:grpSp>
          <p:nvGrpSpPr>
            <p:cNvPr id="20" name="组合 46"/>
            <p:cNvGrpSpPr/>
            <p:nvPr/>
          </p:nvGrpSpPr>
          <p:grpSpPr>
            <a:xfrm rot="18900000">
              <a:off x="7167" y="3242"/>
              <a:ext cx="4909" cy="5325"/>
              <a:chOff x="3217067" y="1867024"/>
              <a:chExt cx="3527340" cy="3826113"/>
            </a:xfrm>
          </p:grpSpPr>
          <p:sp>
            <p:nvSpPr>
              <p:cNvPr id="26" name="矩形 25"/>
              <p:cNvSpPr/>
              <p:nvPr/>
            </p:nvSpPr>
            <p:spPr>
              <a:xfrm>
                <a:off x="4924953" y="1867024"/>
                <a:ext cx="1621124" cy="1621124"/>
              </a:xfrm>
              <a:prstGeom prst="rect">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矩形 27"/>
              <p:cNvSpPr/>
              <p:nvPr/>
            </p:nvSpPr>
            <p:spPr>
              <a:xfrm>
                <a:off x="3217067" y="1896891"/>
                <a:ext cx="916521" cy="916521"/>
              </a:xfrm>
              <a:prstGeom prst="rect">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矩形 28"/>
              <p:cNvSpPr/>
              <p:nvPr/>
            </p:nvSpPr>
            <p:spPr>
              <a:xfrm>
                <a:off x="3683873" y="2825149"/>
                <a:ext cx="1223988" cy="1223988"/>
              </a:xfrm>
              <a:prstGeom prst="rect">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矩形 29"/>
              <p:cNvSpPr/>
              <p:nvPr/>
            </p:nvSpPr>
            <p:spPr>
              <a:xfrm>
                <a:off x="4924953" y="3505240"/>
                <a:ext cx="1232944" cy="123294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1" name="矩形 30"/>
              <p:cNvSpPr/>
              <p:nvPr/>
            </p:nvSpPr>
            <p:spPr>
              <a:xfrm>
                <a:off x="5827886" y="4776616"/>
                <a:ext cx="916521" cy="916521"/>
              </a:xfrm>
              <a:prstGeom prst="rect">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1" name="Freeform 5"/>
            <p:cNvSpPr>
              <a:spLocks noEditPoints="1"/>
            </p:cNvSpPr>
            <p:nvPr/>
          </p:nvSpPr>
          <p:spPr bwMode="auto">
            <a:xfrm>
              <a:off x="8254" y="5857"/>
              <a:ext cx="726" cy="732"/>
            </a:xfrm>
            <a:custGeom>
              <a:avLst/>
              <a:gdLst>
                <a:gd name="T0" fmla="*/ 68 w 237"/>
                <a:gd name="T1" fmla="*/ 50 h 238"/>
                <a:gd name="T2" fmla="*/ 58 w 237"/>
                <a:gd name="T3" fmla="*/ 59 h 238"/>
                <a:gd name="T4" fmla="*/ 49 w 237"/>
                <a:gd name="T5" fmla="*/ 69 h 238"/>
                <a:gd name="T6" fmla="*/ 43 w 237"/>
                <a:gd name="T7" fmla="*/ 81 h 238"/>
                <a:gd name="T8" fmla="*/ 54 w 237"/>
                <a:gd name="T9" fmla="*/ 86 h 238"/>
                <a:gd name="T10" fmla="*/ 66 w 237"/>
                <a:gd name="T11" fmla="*/ 67 h 238"/>
                <a:gd name="T12" fmla="*/ 75 w 237"/>
                <a:gd name="T13" fmla="*/ 60 h 238"/>
                <a:gd name="T14" fmla="*/ 88 w 237"/>
                <a:gd name="T15" fmla="*/ 47 h 238"/>
                <a:gd name="T16" fmla="*/ 233 w 237"/>
                <a:gd name="T17" fmla="*/ 220 h 238"/>
                <a:gd name="T18" fmla="*/ 190 w 237"/>
                <a:gd name="T19" fmla="*/ 177 h 238"/>
                <a:gd name="T20" fmla="*/ 215 w 237"/>
                <a:gd name="T21" fmla="*/ 108 h 238"/>
                <a:gd name="T22" fmla="*/ 207 w 237"/>
                <a:gd name="T23" fmla="*/ 67 h 238"/>
                <a:gd name="T24" fmla="*/ 183 w 237"/>
                <a:gd name="T25" fmla="*/ 32 h 238"/>
                <a:gd name="T26" fmla="*/ 149 w 237"/>
                <a:gd name="T27" fmla="*/ 9 h 238"/>
                <a:gd name="T28" fmla="*/ 31 w 237"/>
                <a:gd name="T29" fmla="*/ 32 h 238"/>
                <a:gd name="T30" fmla="*/ 0 w 237"/>
                <a:gd name="T31" fmla="*/ 108 h 238"/>
                <a:gd name="T32" fmla="*/ 8 w 237"/>
                <a:gd name="T33" fmla="*/ 149 h 238"/>
                <a:gd name="T34" fmla="*/ 66 w 237"/>
                <a:gd name="T35" fmla="*/ 208 h 238"/>
                <a:gd name="T36" fmla="*/ 66 w 237"/>
                <a:gd name="T37" fmla="*/ 208 h 238"/>
                <a:gd name="T38" fmla="*/ 149 w 237"/>
                <a:gd name="T39" fmla="*/ 208 h 238"/>
                <a:gd name="T40" fmla="*/ 219 w 237"/>
                <a:gd name="T41" fmla="*/ 234 h 238"/>
                <a:gd name="T42" fmla="*/ 233 w 237"/>
                <a:gd name="T43" fmla="*/ 220 h 238"/>
                <a:gd name="T44" fmla="*/ 170 w 237"/>
                <a:gd name="T45" fmla="*/ 170 h 238"/>
                <a:gd name="T46" fmla="*/ 141 w 237"/>
                <a:gd name="T47" fmla="*/ 189 h 238"/>
                <a:gd name="T48" fmla="*/ 74 w 237"/>
                <a:gd name="T49" fmla="*/ 189 h 238"/>
                <a:gd name="T50" fmla="*/ 45 w 237"/>
                <a:gd name="T51" fmla="*/ 170 h 238"/>
                <a:gd name="T52" fmla="*/ 26 w 237"/>
                <a:gd name="T53" fmla="*/ 142 h 238"/>
                <a:gd name="T54" fmla="*/ 19 w 237"/>
                <a:gd name="T55" fmla="*/ 108 h 238"/>
                <a:gd name="T56" fmla="*/ 45 w 237"/>
                <a:gd name="T57" fmla="*/ 46 h 238"/>
                <a:gd name="T58" fmla="*/ 141 w 237"/>
                <a:gd name="T59" fmla="*/ 27 h 238"/>
                <a:gd name="T60" fmla="*/ 170 w 237"/>
                <a:gd name="T61" fmla="*/ 46 h 238"/>
                <a:gd name="T62" fmla="*/ 189 w 237"/>
                <a:gd name="T63" fmla="*/ 75 h 238"/>
                <a:gd name="T64" fmla="*/ 189 w 237"/>
                <a:gd name="T65" fmla="*/ 142 h 238"/>
                <a:gd name="T66" fmla="*/ 171 w 237"/>
                <a:gd name="T67" fmla="*/ 102 h 238"/>
                <a:gd name="T68" fmla="*/ 165 w 237"/>
                <a:gd name="T69" fmla="*/ 108 h 238"/>
                <a:gd name="T70" fmla="*/ 161 w 237"/>
                <a:gd name="T71" fmla="*/ 131 h 238"/>
                <a:gd name="T72" fmla="*/ 130 w 237"/>
                <a:gd name="T73" fmla="*/ 162 h 238"/>
                <a:gd name="T74" fmla="*/ 101 w 237"/>
                <a:gd name="T75" fmla="*/ 172 h 238"/>
                <a:gd name="T76" fmla="*/ 134 w 237"/>
                <a:gd name="T77" fmla="*/ 172 h 238"/>
                <a:gd name="T78" fmla="*/ 172 w 237"/>
                <a:gd name="T79" fmla="*/ 135 h 238"/>
                <a:gd name="T80" fmla="*/ 177 w 237"/>
                <a:gd name="T81" fmla="*/ 10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7" h="238">
                  <a:moveTo>
                    <a:pt x="80" y="44"/>
                  </a:moveTo>
                  <a:cubicBezTo>
                    <a:pt x="76" y="46"/>
                    <a:pt x="72" y="48"/>
                    <a:pt x="68" y="50"/>
                  </a:cubicBezTo>
                  <a:cubicBezTo>
                    <a:pt x="65" y="53"/>
                    <a:pt x="61" y="56"/>
                    <a:pt x="58" y="59"/>
                  </a:cubicBezTo>
                  <a:cubicBezTo>
                    <a:pt x="58" y="59"/>
                    <a:pt x="58" y="59"/>
                    <a:pt x="58" y="59"/>
                  </a:cubicBezTo>
                  <a:cubicBezTo>
                    <a:pt x="55" y="62"/>
                    <a:pt x="52" y="66"/>
                    <a:pt x="49" y="69"/>
                  </a:cubicBezTo>
                  <a:cubicBezTo>
                    <a:pt x="49" y="69"/>
                    <a:pt x="49" y="69"/>
                    <a:pt x="49" y="69"/>
                  </a:cubicBezTo>
                  <a:cubicBezTo>
                    <a:pt x="49" y="69"/>
                    <a:pt x="49" y="69"/>
                    <a:pt x="49" y="69"/>
                  </a:cubicBezTo>
                  <a:cubicBezTo>
                    <a:pt x="47" y="73"/>
                    <a:pt x="45" y="77"/>
                    <a:pt x="43" y="81"/>
                  </a:cubicBezTo>
                  <a:cubicBezTo>
                    <a:pt x="42" y="84"/>
                    <a:pt x="43" y="87"/>
                    <a:pt x="46" y="89"/>
                  </a:cubicBezTo>
                  <a:cubicBezTo>
                    <a:pt x="49" y="90"/>
                    <a:pt x="53" y="89"/>
                    <a:pt x="54" y="86"/>
                  </a:cubicBezTo>
                  <a:cubicBezTo>
                    <a:pt x="55" y="82"/>
                    <a:pt x="57" y="79"/>
                    <a:pt x="59" y="76"/>
                  </a:cubicBezTo>
                  <a:cubicBezTo>
                    <a:pt x="61" y="73"/>
                    <a:pt x="64" y="70"/>
                    <a:pt x="66" y="67"/>
                  </a:cubicBezTo>
                  <a:cubicBezTo>
                    <a:pt x="66" y="67"/>
                    <a:pt x="66" y="67"/>
                    <a:pt x="66" y="67"/>
                  </a:cubicBezTo>
                  <a:cubicBezTo>
                    <a:pt x="69" y="65"/>
                    <a:pt x="72" y="62"/>
                    <a:pt x="75" y="60"/>
                  </a:cubicBezTo>
                  <a:cubicBezTo>
                    <a:pt x="78" y="58"/>
                    <a:pt x="81" y="56"/>
                    <a:pt x="85" y="55"/>
                  </a:cubicBezTo>
                  <a:cubicBezTo>
                    <a:pt x="88" y="54"/>
                    <a:pt x="89" y="50"/>
                    <a:pt x="88" y="47"/>
                  </a:cubicBezTo>
                  <a:cubicBezTo>
                    <a:pt x="87" y="44"/>
                    <a:pt x="83" y="43"/>
                    <a:pt x="80" y="44"/>
                  </a:cubicBezTo>
                  <a:close/>
                  <a:moveTo>
                    <a:pt x="233" y="220"/>
                  </a:moveTo>
                  <a:cubicBezTo>
                    <a:pt x="233" y="220"/>
                    <a:pt x="233" y="220"/>
                    <a:pt x="233" y="220"/>
                  </a:cubicBezTo>
                  <a:cubicBezTo>
                    <a:pt x="190" y="177"/>
                    <a:pt x="190" y="177"/>
                    <a:pt x="190" y="177"/>
                  </a:cubicBezTo>
                  <a:cubicBezTo>
                    <a:pt x="197" y="169"/>
                    <a:pt x="203" y="159"/>
                    <a:pt x="207" y="149"/>
                  </a:cubicBezTo>
                  <a:cubicBezTo>
                    <a:pt x="212" y="137"/>
                    <a:pt x="215" y="123"/>
                    <a:pt x="215" y="108"/>
                  </a:cubicBezTo>
                  <a:cubicBezTo>
                    <a:pt x="215" y="94"/>
                    <a:pt x="212" y="80"/>
                    <a:pt x="207" y="67"/>
                  </a:cubicBezTo>
                  <a:cubicBezTo>
                    <a:pt x="207" y="67"/>
                    <a:pt x="207" y="67"/>
                    <a:pt x="207" y="67"/>
                  </a:cubicBezTo>
                  <a:cubicBezTo>
                    <a:pt x="202" y="54"/>
                    <a:pt x="194" y="42"/>
                    <a:pt x="184" y="32"/>
                  </a:cubicBezTo>
                  <a:cubicBezTo>
                    <a:pt x="183" y="32"/>
                    <a:pt x="183" y="32"/>
                    <a:pt x="183" y="32"/>
                  </a:cubicBezTo>
                  <a:cubicBezTo>
                    <a:pt x="174" y="22"/>
                    <a:pt x="162" y="14"/>
                    <a:pt x="149" y="9"/>
                  </a:cubicBezTo>
                  <a:cubicBezTo>
                    <a:pt x="149" y="9"/>
                    <a:pt x="149" y="9"/>
                    <a:pt x="149" y="9"/>
                  </a:cubicBezTo>
                  <a:cubicBezTo>
                    <a:pt x="136" y="3"/>
                    <a:pt x="122" y="0"/>
                    <a:pt x="107" y="0"/>
                  </a:cubicBezTo>
                  <a:cubicBezTo>
                    <a:pt x="78" y="0"/>
                    <a:pt x="51" y="12"/>
                    <a:pt x="31" y="32"/>
                  </a:cubicBezTo>
                  <a:cubicBezTo>
                    <a:pt x="21" y="42"/>
                    <a:pt x="13" y="54"/>
                    <a:pt x="8" y="67"/>
                  </a:cubicBezTo>
                  <a:cubicBezTo>
                    <a:pt x="2" y="80"/>
                    <a:pt x="0" y="94"/>
                    <a:pt x="0" y="108"/>
                  </a:cubicBezTo>
                  <a:cubicBezTo>
                    <a:pt x="0" y="122"/>
                    <a:pt x="2" y="136"/>
                    <a:pt x="8" y="149"/>
                  </a:cubicBezTo>
                  <a:cubicBezTo>
                    <a:pt x="8" y="149"/>
                    <a:pt x="8" y="149"/>
                    <a:pt x="8" y="149"/>
                  </a:cubicBezTo>
                  <a:cubicBezTo>
                    <a:pt x="13" y="162"/>
                    <a:pt x="21" y="174"/>
                    <a:pt x="31" y="184"/>
                  </a:cubicBezTo>
                  <a:cubicBezTo>
                    <a:pt x="41" y="194"/>
                    <a:pt x="53" y="202"/>
                    <a:pt x="66" y="208"/>
                  </a:cubicBezTo>
                  <a:cubicBezTo>
                    <a:pt x="66" y="208"/>
                    <a:pt x="66" y="208"/>
                    <a:pt x="66" y="208"/>
                  </a:cubicBezTo>
                  <a:cubicBezTo>
                    <a:pt x="66" y="208"/>
                    <a:pt x="66" y="208"/>
                    <a:pt x="66" y="208"/>
                  </a:cubicBezTo>
                  <a:cubicBezTo>
                    <a:pt x="79" y="213"/>
                    <a:pt x="93" y="216"/>
                    <a:pt x="107" y="216"/>
                  </a:cubicBezTo>
                  <a:cubicBezTo>
                    <a:pt x="122" y="216"/>
                    <a:pt x="136" y="213"/>
                    <a:pt x="149" y="208"/>
                  </a:cubicBezTo>
                  <a:cubicBezTo>
                    <a:pt x="159" y="203"/>
                    <a:pt x="168" y="198"/>
                    <a:pt x="176" y="191"/>
                  </a:cubicBezTo>
                  <a:cubicBezTo>
                    <a:pt x="219" y="234"/>
                    <a:pt x="219" y="234"/>
                    <a:pt x="219" y="234"/>
                  </a:cubicBezTo>
                  <a:cubicBezTo>
                    <a:pt x="223" y="238"/>
                    <a:pt x="229" y="237"/>
                    <a:pt x="233" y="234"/>
                  </a:cubicBezTo>
                  <a:cubicBezTo>
                    <a:pt x="237" y="230"/>
                    <a:pt x="237" y="223"/>
                    <a:pt x="233" y="220"/>
                  </a:cubicBezTo>
                  <a:close/>
                  <a:moveTo>
                    <a:pt x="170" y="170"/>
                  </a:moveTo>
                  <a:cubicBezTo>
                    <a:pt x="170" y="170"/>
                    <a:pt x="170" y="170"/>
                    <a:pt x="170" y="170"/>
                  </a:cubicBezTo>
                  <a:cubicBezTo>
                    <a:pt x="169" y="170"/>
                    <a:pt x="169" y="170"/>
                    <a:pt x="169" y="170"/>
                  </a:cubicBezTo>
                  <a:cubicBezTo>
                    <a:pt x="161" y="178"/>
                    <a:pt x="152" y="185"/>
                    <a:pt x="141" y="189"/>
                  </a:cubicBezTo>
                  <a:cubicBezTo>
                    <a:pt x="131" y="194"/>
                    <a:pt x="119" y="196"/>
                    <a:pt x="107" y="196"/>
                  </a:cubicBezTo>
                  <a:cubicBezTo>
                    <a:pt x="95" y="196"/>
                    <a:pt x="84" y="194"/>
                    <a:pt x="74" y="189"/>
                  </a:cubicBezTo>
                  <a:cubicBezTo>
                    <a:pt x="74" y="189"/>
                    <a:pt x="74" y="189"/>
                    <a:pt x="74" y="189"/>
                  </a:cubicBezTo>
                  <a:cubicBezTo>
                    <a:pt x="63" y="185"/>
                    <a:pt x="53" y="178"/>
                    <a:pt x="45" y="170"/>
                  </a:cubicBezTo>
                  <a:cubicBezTo>
                    <a:pt x="45" y="170"/>
                    <a:pt x="45" y="170"/>
                    <a:pt x="45" y="170"/>
                  </a:cubicBezTo>
                  <a:cubicBezTo>
                    <a:pt x="37" y="162"/>
                    <a:pt x="30" y="152"/>
                    <a:pt x="26" y="142"/>
                  </a:cubicBezTo>
                  <a:cubicBezTo>
                    <a:pt x="26" y="141"/>
                    <a:pt x="26" y="141"/>
                    <a:pt x="26" y="141"/>
                  </a:cubicBezTo>
                  <a:cubicBezTo>
                    <a:pt x="22" y="131"/>
                    <a:pt x="19" y="120"/>
                    <a:pt x="19" y="108"/>
                  </a:cubicBezTo>
                  <a:cubicBezTo>
                    <a:pt x="19" y="96"/>
                    <a:pt x="22" y="85"/>
                    <a:pt x="26" y="74"/>
                  </a:cubicBezTo>
                  <a:cubicBezTo>
                    <a:pt x="30" y="64"/>
                    <a:pt x="37" y="54"/>
                    <a:pt x="45" y="46"/>
                  </a:cubicBezTo>
                  <a:cubicBezTo>
                    <a:pt x="61" y="30"/>
                    <a:pt x="83" y="20"/>
                    <a:pt x="107" y="20"/>
                  </a:cubicBezTo>
                  <a:cubicBezTo>
                    <a:pt x="119" y="20"/>
                    <a:pt x="131" y="22"/>
                    <a:pt x="141" y="27"/>
                  </a:cubicBezTo>
                  <a:cubicBezTo>
                    <a:pt x="152" y="31"/>
                    <a:pt x="161" y="38"/>
                    <a:pt x="170" y="46"/>
                  </a:cubicBezTo>
                  <a:cubicBezTo>
                    <a:pt x="170" y="46"/>
                    <a:pt x="170" y="46"/>
                    <a:pt x="170" y="46"/>
                  </a:cubicBezTo>
                  <a:cubicBezTo>
                    <a:pt x="178" y="54"/>
                    <a:pt x="184" y="64"/>
                    <a:pt x="189" y="74"/>
                  </a:cubicBezTo>
                  <a:cubicBezTo>
                    <a:pt x="189" y="75"/>
                    <a:pt x="189" y="75"/>
                    <a:pt x="189" y="75"/>
                  </a:cubicBezTo>
                  <a:cubicBezTo>
                    <a:pt x="193" y="85"/>
                    <a:pt x="195" y="96"/>
                    <a:pt x="195" y="108"/>
                  </a:cubicBezTo>
                  <a:cubicBezTo>
                    <a:pt x="195" y="120"/>
                    <a:pt x="193" y="131"/>
                    <a:pt x="189" y="142"/>
                  </a:cubicBezTo>
                  <a:cubicBezTo>
                    <a:pt x="184" y="152"/>
                    <a:pt x="178" y="162"/>
                    <a:pt x="170" y="170"/>
                  </a:cubicBezTo>
                  <a:close/>
                  <a:moveTo>
                    <a:pt x="171" y="102"/>
                  </a:moveTo>
                  <a:cubicBezTo>
                    <a:pt x="171" y="102"/>
                    <a:pt x="171" y="102"/>
                    <a:pt x="171" y="102"/>
                  </a:cubicBezTo>
                  <a:cubicBezTo>
                    <a:pt x="168" y="102"/>
                    <a:pt x="165" y="105"/>
                    <a:pt x="165" y="108"/>
                  </a:cubicBezTo>
                  <a:cubicBezTo>
                    <a:pt x="165" y="116"/>
                    <a:pt x="164" y="123"/>
                    <a:pt x="161" y="130"/>
                  </a:cubicBezTo>
                  <a:cubicBezTo>
                    <a:pt x="161" y="131"/>
                    <a:pt x="161" y="131"/>
                    <a:pt x="161" y="131"/>
                  </a:cubicBezTo>
                  <a:cubicBezTo>
                    <a:pt x="158" y="137"/>
                    <a:pt x="154" y="143"/>
                    <a:pt x="148" y="149"/>
                  </a:cubicBezTo>
                  <a:cubicBezTo>
                    <a:pt x="143" y="154"/>
                    <a:pt x="136" y="159"/>
                    <a:pt x="130" y="162"/>
                  </a:cubicBezTo>
                  <a:cubicBezTo>
                    <a:pt x="122" y="164"/>
                    <a:pt x="115" y="166"/>
                    <a:pt x="107" y="166"/>
                  </a:cubicBezTo>
                  <a:cubicBezTo>
                    <a:pt x="104" y="166"/>
                    <a:pt x="101" y="169"/>
                    <a:pt x="101" y="172"/>
                  </a:cubicBezTo>
                  <a:cubicBezTo>
                    <a:pt x="101" y="175"/>
                    <a:pt x="104" y="178"/>
                    <a:pt x="107" y="178"/>
                  </a:cubicBezTo>
                  <a:cubicBezTo>
                    <a:pt x="116" y="178"/>
                    <a:pt x="125" y="176"/>
                    <a:pt x="134" y="172"/>
                  </a:cubicBezTo>
                  <a:cubicBezTo>
                    <a:pt x="142" y="169"/>
                    <a:pt x="150" y="164"/>
                    <a:pt x="157" y="157"/>
                  </a:cubicBezTo>
                  <a:cubicBezTo>
                    <a:pt x="163" y="151"/>
                    <a:pt x="168" y="143"/>
                    <a:pt x="172" y="135"/>
                  </a:cubicBezTo>
                  <a:cubicBezTo>
                    <a:pt x="172" y="135"/>
                    <a:pt x="172" y="135"/>
                    <a:pt x="172" y="135"/>
                  </a:cubicBezTo>
                  <a:cubicBezTo>
                    <a:pt x="175" y="126"/>
                    <a:pt x="177" y="117"/>
                    <a:pt x="177" y="108"/>
                  </a:cubicBezTo>
                  <a:cubicBezTo>
                    <a:pt x="177" y="105"/>
                    <a:pt x="174" y="102"/>
                    <a:pt x="171" y="10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Freeform 6"/>
            <p:cNvSpPr>
              <a:spLocks noEditPoints="1"/>
            </p:cNvSpPr>
            <p:nvPr/>
          </p:nvSpPr>
          <p:spPr bwMode="auto">
            <a:xfrm>
              <a:off x="10111" y="5318"/>
              <a:ext cx="787" cy="674"/>
            </a:xfrm>
            <a:custGeom>
              <a:avLst/>
              <a:gdLst>
                <a:gd name="T0" fmla="*/ 247 w 257"/>
                <a:gd name="T1" fmla="*/ 0 h 219"/>
                <a:gd name="T2" fmla="*/ 10 w 257"/>
                <a:gd name="T3" fmla="*/ 0 h 219"/>
                <a:gd name="T4" fmla="*/ 0 w 257"/>
                <a:gd name="T5" fmla="*/ 10 h 219"/>
                <a:gd name="T6" fmla="*/ 0 w 257"/>
                <a:gd name="T7" fmla="*/ 210 h 219"/>
                <a:gd name="T8" fmla="*/ 10 w 257"/>
                <a:gd name="T9" fmla="*/ 219 h 219"/>
                <a:gd name="T10" fmla="*/ 247 w 257"/>
                <a:gd name="T11" fmla="*/ 219 h 219"/>
                <a:gd name="T12" fmla="*/ 257 w 257"/>
                <a:gd name="T13" fmla="*/ 210 h 219"/>
                <a:gd name="T14" fmla="*/ 257 w 257"/>
                <a:gd name="T15" fmla="*/ 10 h 219"/>
                <a:gd name="T16" fmla="*/ 247 w 257"/>
                <a:gd name="T17" fmla="*/ 0 h 219"/>
                <a:gd name="T18" fmla="*/ 237 w 257"/>
                <a:gd name="T19" fmla="*/ 200 h 219"/>
                <a:gd name="T20" fmla="*/ 237 w 257"/>
                <a:gd name="T21" fmla="*/ 200 h 219"/>
                <a:gd name="T22" fmla="*/ 20 w 257"/>
                <a:gd name="T23" fmla="*/ 200 h 219"/>
                <a:gd name="T24" fmla="*/ 20 w 257"/>
                <a:gd name="T25" fmla="*/ 178 h 219"/>
                <a:gd name="T26" fmla="*/ 71 w 257"/>
                <a:gd name="T27" fmla="*/ 127 h 219"/>
                <a:gd name="T28" fmla="*/ 106 w 257"/>
                <a:gd name="T29" fmla="*/ 162 h 219"/>
                <a:gd name="T30" fmla="*/ 106 w 257"/>
                <a:gd name="T31" fmla="*/ 162 h 219"/>
                <a:gd name="T32" fmla="*/ 106 w 257"/>
                <a:gd name="T33" fmla="*/ 163 h 219"/>
                <a:gd name="T34" fmla="*/ 107 w 257"/>
                <a:gd name="T35" fmla="*/ 163 h 219"/>
                <a:gd name="T36" fmla="*/ 127 w 257"/>
                <a:gd name="T37" fmla="*/ 183 h 219"/>
                <a:gd name="T38" fmla="*/ 136 w 257"/>
                <a:gd name="T39" fmla="*/ 183 h 219"/>
                <a:gd name="T40" fmla="*/ 136 w 257"/>
                <a:gd name="T41" fmla="*/ 175 h 219"/>
                <a:gd name="T42" fmla="*/ 119 w 257"/>
                <a:gd name="T43" fmla="*/ 158 h 219"/>
                <a:gd name="T44" fmla="*/ 167 w 257"/>
                <a:gd name="T45" fmla="*/ 110 h 219"/>
                <a:gd name="T46" fmla="*/ 237 w 257"/>
                <a:gd name="T47" fmla="*/ 181 h 219"/>
                <a:gd name="T48" fmla="*/ 237 w 257"/>
                <a:gd name="T49" fmla="*/ 200 h 219"/>
                <a:gd name="T50" fmla="*/ 237 w 257"/>
                <a:gd name="T51" fmla="*/ 164 h 219"/>
                <a:gd name="T52" fmla="*/ 237 w 257"/>
                <a:gd name="T53" fmla="*/ 164 h 219"/>
                <a:gd name="T54" fmla="*/ 171 w 257"/>
                <a:gd name="T55" fmla="*/ 98 h 219"/>
                <a:gd name="T56" fmla="*/ 163 w 257"/>
                <a:gd name="T57" fmla="*/ 98 h 219"/>
                <a:gd name="T58" fmla="*/ 110 w 257"/>
                <a:gd name="T59" fmla="*/ 150 h 219"/>
                <a:gd name="T60" fmla="*/ 75 w 257"/>
                <a:gd name="T61" fmla="*/ 114 h 219"/>
                <a:gd name="T62" fmla="*/ 67 w 257"/>
                <a:gd name="T63" fmla="*/ 114 h 219"/>
                <a:gd name="T64" fmla="*/ 20 w 257"/>
                <a:gd name="T65" fmla="*/ 161 h 219"/>
                <a:gd name="T66" fmla="*/ 20 w 257"/>
                <a:gd name="T67" fmla="*/ 20 h 219"/>
                <a:gd name="T68" fmla="*/ 237 w 257"/>
                <a:gd name="T69" fmla="*/ 20 h 219"/>
                <a:gd name="T70" fmla="*/ 237 w 257"/>
                <a:gd name="T71" fmla="*/ 164 h 219"/>
                <a:gd name="T72" fmla="*/ 75 w 257"/>
                <a:gd name="T73" fmla="*/ 99 h 219"/>
                <a:gd name="T74" fmla="*/ 75 w 257"/>
                <a:gd name="T75" fmla="*/ 99 h 219"/>
                <a:gd name="T76" fmla="*/ 109 w 257"/>
                <a:gd name="T77" fmla="*/ 65 h 219"/>
                <a:gd name="T78" fmla="*/ 75 w 257"/>
                <a:gd name="T79" fmla="*/ 30 h 219"/>
                <a:gd name="T80" fmla="*/ 40 w 257"/>
                <a:gd name="T81" fmla="*/ 65 h 219"/>
                <a:gd name="T82" fmla="*/ 75 w 257"/>
                <a:gd name="T83" fmla="*/ 99 h 219"/>
                <a:gd name="T84" fmla="*/ 75 w 257"/>
                <a:gd name="T85" fmla="*/ 42 h 219"/>
                <a:gd name="T86" fmla="*/ 75 w 257"/>
                <a:gd name="T87" fmla="*/ 42 h 219"/>
                <a:gd name="T88" fmla="*/ 97 w 257"/>
                <a:gd name="T89" fmla="*/ 65 h 219"/>
                <a:gd name="T90" fmla="*/ 75 w 257"/>
                <a:gd name="T91" fmla="*/ 87 h 219"/>
                <a:gd name="T92" fmla="*/ 52 w 257"/>
                <a:gd name="T93" fmla="*/ 65 h 219"/>
                <a:gd name="T94" fmla="*/ 75 w 257"/>
                <a:gd name="T95" fmla="*/ 4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7" h="219">
                  <a:moveTo>
                    <a:pt x="247" y="0"/>
                  </a:moveTo>
                  <a:cubicBezTo>
                    <a:pt x="10" y="0"/>
                    <a:pt x="10" y="0"/>
                    <a:pt x="10" y="0"/>
                  </a:cubicBezTo>
                  <a:cubicBezTo>
                    <a:pt x="4" y="0"/>
                    <a:pt x="0" y="4"/>
                    <a:pt x="0" y="10"/>
                  </a:cubicBezTo>
                  <a:cubicBezTo>
                    <a:pt x="0" y="210"/>
                    <a:pt x="0" y="210"/>
                    <a:pt x="0" y="210"/>
                  </a:cubicBezTo>
                  <a:cubicBezTo>
                    <a:pt x="0" y="215"/>
                    <a:pt x="4" y="219"/>
                    <a:pt x="10" y="219"/>
                  </a:cubicBezTo>
                  <a:cubicBezTo>
                    <a:pt x="247" y="219"/>
                    <a:pt x="247" y="219"/>
                    <a:pt x="247" y="219"/>
                  </a:cubicBezTo>
                  <a:cubicBezTo>
                    <a:pt x="253" y="219"/>
                    <a:pt x="257" y="215"/>
                    <a:pt x="257" y="210"/>
                  </a:cubicBezTo>
                  <a:cubicBezTo>
                    <a:pt x="257" y="10"/>
                    <a:pt x="257" y="10"/>
                    <a:pt x="257" y="10"/>
                  </a:cubicBezTo>
                  <a:cubicBezTo>
                    <a:pt x="257" y="4"/>
                    <a:pt x="253" y="0"/>
                    <a:pt x="247" y="0"/>
                  </a:cubicBezTo>
                  <a:close/>
                  <a:moveTo>
                    <a:pt x="237" y="200"/>
                  </a:moveTo>
                  <a:cubicBezTo>
                    <a:pt x="237" y="200"/>
                    <a:pt x="237" y="200"/>
                    <a:pt x="237" y="200"/>
                  </a:cubicBezTo>
                  <a:cubicBezTo>
                    <a:pt x="20" y="200"/>
                    <a:pt x="20" y="200"/>
                    <a:pt x="20" y="200"/>
                  </a:cubicBezTo>
                  <a:cubicBezTo>
                    <a:pt x="20" y="178"/>
                    <a:pt x="20" y="178"/>
                    <a:pt x="20" y="178"/>
                  </a:cubicBezTo>
                  <a:cubicBezTo>
                    <a:pt x="71" y="127"/>
                    <a:pt x="71" y="127"/>
                    <a:pt x="71" y="127"/>
                  </a:cubicBezTo>
                  <a:cubicBezTo>
                    <a:pt x="106" y="162"/>
                    <a:pt x="106" y="162"/>
                    <a:pt x="106" y="162"/>
                  </a:cubicBezTo>
                  <a:cubicBezTo>
                    <a:pt x="106" y="162"/>
                    <a:pt x="106" y="162"/>
                    <a:pt x="106" y="162"/>
                  </a:cubicBezTo>
                  <a:cubicBezTo>
                    <a:pt x="106" y="163"/>
                    <a:pt x="106" y="163"/>
                    <a:pt x="106" y="163"/>
                  </a:cubicBezTo>
                  <a:cubicBezTo>
                    <a:pt x="107" y="163"/>
                    <a:pt x="107" y="163"/>
                    <a:pt x="107" y="163"/>
                  </a:cubicBezTo>
                  <a:cubicBezTo>
                    <a:pt x="127" y="183"/>
                    <a:pt x="127" y="183"/>
                    <a:pt x="127" y="183"/>
                  </a:cubicBezTo>
                  <a:cubicBezTo>
                    <a:pt x="130" y="186"/>
                    <a:pt x="133" y="186"/>
                    <a:pt x="136" y="183"/>
                  </a:cubicBezTo>
                  <a:cubicBezTo>
                    <a:pt x="138" y="181"/>
                    <a:pt x="138" y="177"/>
                    <a:pt x="136" y="175"/>
                  </a:cubicBezTo>
                  <a:cubicBezTo>
                    <a:pt x="119" y="158"/>
                    <a:pt x="119" y="158"/>
                    <a:pt x="119" y="158"/>
                  </a:cubicBezTo>
                  <a:cubicBezTo>
                    <a:pt x="167" y="110"/>
                    <a:pt x="167" y="110"/>
                    <a:pt x="167" y="110"/>
                  </a:cubicBezTo>
                  <a:cubicBezTo>
                    <a:pt x="237" y="181"/>
                    <a:pt x="237" y="181"/>
                    <a:pt x="237" y="181"/>
                  </a:cubicBezTo>
                  <a:cubicBezTo>
                    <a:pt x="237" y="200"/>
                    <a:pt x="237" y="200"/>
                    <a:pt x="237" y="200"/>
                  </a:cubicBezTo>
                  <a:close/>
                  <a:moveTo>
                    <a:pt x="237" y="164"/>
                  </a:moveTo>
                  <a:cubicBezTo>
                    <a:pt x="237" y="164"/>
                    <a:pt x="237" y="164"/>
                    <a:pt x="237" y="164"/>
                  </a:cubicBezTo>
                  <a:cubicBezTo>
                    <a:pt x="171" y="98"/>
                    <a:pt x="171" y="98"/>
                    <a:pt x="171" y="98"/>
                  </a:cubicBezTo>
                  <a:cubicBezTo>
                    <a:pt x="169" y="95"/>
                    <a:pt x="165" y="95"/>
                    <a:pt x="163" y="98"/>
                  </a:cubicBezTo>
                  <a:cubicBezTo>
                    <a:pt x="110" y="150"/>
                    <a:pt x="110" y="150"/>
                    <a:pt x="110" y="150"/>
                  </a:cubicBezTo>
                  <a:cubicBezTo>
                    <a:pt x="75" y="114"/>
                    <a:pt x="75" y="114"/>
                    <a:pt x="75" y="114"/>
                  </a:cubicBezTo>
                  <a:cubicBezTo>
                    <a:pt x="73" y="112"/>
                    <a:pt x="69" y="112"/>
                    <a:pt x="67" y="114"/>
                  </a:cubicBezTo>
                  <a:cubicBezTo>
                    <a:pt x="20" y="161"/>
                    <a:pt x="20" y="161"/>
                    <a:pt x="20" y="161"/>
                  </a:cubicBezTo>
                  <a:cubicBezTo>
                    <a:pt x="20" y="20"/>
                    <a:pt x="20" y="20"/>
                    <a:pt x="20" y="20"/>
                  </a:cubicBezTo>
                  <a:cubicBezTo>
                    <a:pt x="237" y="20"/>
                    <a:pt x="237" y="20"/>
                    <a:pt x="237" y="20"/>
                  </a:cubicBezTo>
                  <a:cubicBezTo>
                    <a:pt x="237" y="164"/>
                    <a:pt x="237" y="164"/>
                    <a:pt x="237" y="164"/>
                  </a:cubicBezTo>
                  <a:close/>
                  <a:moveTo>
                    <a:pt x="75" y="99"/>
                  </a:moveTo>
                  <a:cubicBezTo>
                    <a:pt x="75" y="99"/>
                    <a:pt x="75" y="99"/>
                    <a:pt x="75" y="99"/>
                  </a:cubicBezTo>
                  <a:cubicBezTo>
                    <a:pt x="94" y="99"/>
                    <a:pt x="109" y="84"/>
                    <a:pt x="109" y="65"/>
                  </a:cubicBezTo>
                  <a:cubicBezTo>
                    <a:pt x="109" y="46"/>
                    <a:pt x="94" y="30"/>
                    <a:pt x="75" y="30"/>
                  </a:cubicBezTo>
                  <a:cubicBezTo>
                    <a:pt x="56" y="30"/>
                    <a:pt x="40" y="46"/>
                    <a:pt x="40" y="65"/>
                  </a:cubicBezTo>
                  <a:cubicBezTo>
                    <a:pt x="40" y="84"/>
                    <a:pt x="56" y="99"/>
                    <a:pt x="75" y="99"/>
                  </a:cubicBezTo>
                  <a:close/>
                  <a:moveTo>
                    <a:pt x="75" y="42"/>
                  </a:moveTo>
                  <a:cubicBezTo>
                    <a:pt x="75" y="42"/>
                    <a:pt x="75" y="42"/>
                    <a:pt x="75" y="42"/>
                  </a:cubicBezTo>
                  <a:cubicBezTo>
                    <a:pt x="87" y="42"/>
                    <a:pt x="97" y="52"/>
                    <a:pt x="97" y="65"/>
                  </a:cubicBezTo>
                  <a:cubicBezTo>
                    <a:pt x="97" y="77"/>
                    <a:pt x="87" y="87"/>
                    <a:pt x="75" y="87"/>
                  </a:cubicBezTo>
                  <a:cubicBezTo>
                    <a:pt x="62" y="87"/>
                    <a:pt x="52" y="77"/>
                    <a:pt x="52" y="65"/>
                  </a:cubicBezTo>
                  <a:cubicBezTo>
                    <a:pt x="52" y="52"/>
                    <a:pt x="62" y="42"/>
                    <a:pt x="75" y="4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Freeform 7"/>
            <p:cNvSpPr>
              <a:spLocks noEditPoints="1"/>
            </p:cNvSpPr>
            <p:nvPr/>
          </p:nvSpPr>
          <p:spPr bwMode="auto">
            <a:xfrm>
              <a:off x="8831" y="3471"/>
              <a:ext cx="958" cy="1098"/>
            </a:xfrm>
            <a:custGeom>
              <a:avLst/>
              <a:gdLst>
                <a:gd name="T0" fmla="*/ 55 w 225"/>
                <a:gd name="T1" fmla="*/ 185 h 257"/>
                <a:gd name="T2" fmla="*/ 55 w 225"/>
                <a:gd name="T3" fmla="*/ 197 h 257"/>
                <a:gd name="T4" fmla="*/ 175 w 225"/>
                <a:gd name="T5" fmla="*/ 190 h 257"/>
                <a:gd name="T6" fmla="*/ 222 w 225"/>
                <a:gd name="T7" fmla="*/ 74 h 257"/>
                <a:gd name="T8" fmla="*/ 150 w 225"/>
                <a:gd name="T9" fmla="*/ 3 h 257"/>
                <a:gd name="T10" fmla="*/ 26 w 225"/>
                <a:gd name="T11" fmla="*/ 0 h 257"/>
                <a:gd name="T12" fmla="*/ 0 w 225"/>
                <a:gd name="T13" fmla="*/ 26 h 257"/>
                <a:gd name="T14" fmla="*/ 7 w 225"/>
                <a:gd name="T15" fmla="*/ 249 h 257"/>
                <a:gd name="T16" fmla="*/ 26 w 225"/>
                <a:gd name="T17" fmla="*/ 257 h 257"/>
                <a:gd name="T18" fmla="*/ 217 w 225"/>
                <a:gd name="T19" fmla="*/ 249 h 257"/>
                <a:gd name="T20" fmla="*/ 217 w 225"/>
                <a:gd name="T21" fmla="*/ 249 h 257"/>
                <a:gd name="T22" fmla="*/ 225 w 225"/>
                <a:gd name="T23" fmla="*/ 81 h 257"/>
                <a:gd name="T24" fmla="*/ 149 w 225"/>
                <a:gd name="T25" fmla="*/ 29 h 257"/>
                <a:gd name="T26" fmla="*/ 195 w 225"/>
                <a:gd name="T27" fmla="*/ 75 h 257"/>
                <a:gd name="T28" fmla="*/ 152 w 225"/>
                <a:gd name="T29" fmla="*/ 72 h 257"/>
                <a:gd name="T30" fmla="*/ 149 w 225"/>
                <a:gd name="T31" fmla="*/ 64 h 257"/>
                <a:gd name="T32" fmla="*/ 205 w 225"/>
                <a:gd name="T33" fmla="*/ 230 h 257"/>
                <a:gd name="T34" fmla="*/ 203 w 225"/>
                <a:gd name="T35" fmla="*/ 235 h 257"/>
                <a:gd name="T36" fmla="*/ 198 w 225"/>
                <a:gd name="T37" fmla="*/ 237 h 257"/>
                <a:gd name="T38" fmla="*/ 21 w 225"/>
                <a:gd name="T39" fmla="*/ 235 h 257"/>
                <a:gd name="T40" fmla="*/ 19 w 225"/>
                <a:gd name="T41" fmla="*/ 26 h 257"/>
                <a:gd name="T42" fmla="*/ 26 w 225"/>
                <a:gd name="T43" fmla="*/ 20 h 257"/>
                <a:gd name="T44" fmla="*/ 137 w 225"/>
                <a:gd name="T45" fmla="*/ 64 h 257"/>
                <a:gd name="T46" fmla="*/ 144 w 225"/>
                <a:gd name="T47" fmla="*/ 80 h 257"/>
                <a:gd name="T48" fmla="*/ 205 w 225"/>
                <a:gd name="T49" fmla="*/ 87 h 257"/>
                <a:gd name="T50" fmla="*/ 49 w 225"/>
                <a:gd name="T51" fmla="*/ 107 h 257"/>
                <a:gd name="T52" fmla="*/ 55 w 225"/>
                <a:gd name="T53" fmla="*/ 113 h 257"/>
                <a:gd name="T54" fmla="*/ 175 w 225"/>
                <a:gd name="T55" fmla="*/ 107 h 257"/>
                <a:gd name="T56" fmla="*/ 55 w 225"/>
                <a:gd name="T57" fmla="*/ 101 h 257"/>
                <a:gd name="T58" fmla="*/ 170 w 225"/>
                <a:gd name="T59" fmla="*/ 143 h 257"/>
                <a:gd name="T60" fmla="*/ 55 w 225"/>
                <a:gd name="T61" fmla="*/ 143 h 257"/>
                <a:gd name="T62" fmla="*/ 55 w 225"/>
                <a:gd name="T63" fmla="*/ 155 h 257"/>
                <a:gd name="T64" fmla="*/ 175 w 225"/>
                <a:gd name="T65"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257">
                  <a:moveTo>
                    <a:pt x="170" y="185"/>
                  </a:moveTo>
                  <a:cubicBezTo>
                    <a:pt x="55" y="185"/>
                    <a:pt x="55" y="185"/>
                    <a:pt x="55" y="185"/>
                  </a:cubicBezTo>
                  <a:cubicBezTo>
                    <a:pt x="51" y="185"/>
                    <a:pt x="49" y="187"/>
                    <a:pt x="49" y="190"/>
                  </a:cubicBezTo>
                  <a:cubicBezTo>
                    <a:pt x="49" y="194"/>
                    <a:pt x="51" y="197"/>
                    <a:pt x="55" y="197"/>
                  </a:cubicBezTo>
                  <a:cubicBezTo>
                    <a:pt x="170" y="197"/>
                    <a:pt x="170" y="197"/>
                    <a:pt x="170" y="197"/>
                  </a:cubicBezTo>
                  <a:cubicBezTo>
                    <a:pt x="173" y="197"/>
                    <a:pt x="175" y="194"/>
                    <a:pt x="175" y="190"/>
                  </a:cubicBezTo>
                  <a:cubicBezTo>
                    <a:pt x="175" y="187"/>
                    <a:pt x="173" y="185"/>
                    <a:pt x="170" y="185"/>
                  </a:cubicBezTo>
                  <a:close/>
                  <a:moveTo>
                    <a:pt x="222" y="74"/>
                  </a:moveTo>
                  <a:cubicBezTo>
                    <a:pt x="222" y="74"/>
                    <a:pt x="222" y="74"/>
                    <a:pt x="222" y="74"/>
                  </a:cubicBezTo>
                  <a:cubicBezTo>
                    <a:pt x="150" y="3"/>
                    <a:pt x="150" y="3"/>
                    <a:pt x="150" y="3"/>
                  </a:cubicBezTo>
                  <a:cubicBezTo>
                    <a:pt x="148" y="1"/>
                    <a:pt x="146" y="0"/>
                    <a:pt x="143" y="0"/>
                  </a:cubicBezTo>
                  <a:cubicBezTo>
                    <a:pt x="26" y="0"/>
                    <a:pt x="26" y="0"/>
                    <a:pt x="26" y="0"/>
                  </a:cubicBezTo>
                  <a:cubicBezTo>
                    <a:pt x="19" y="0"/>
                    <a:pt x="12" y="3"/>
                    <a:pt x="7" y="7"/>
                  </a:cubicBezTo>
                  <a:cubicBezTo>
                    <a:pt x="2" y="12"/>
                    <a:pt x="0" y="19"/>
                    <a:pt x="0" y="26"/>
                  </a:cubicBezTo>
                  <a:cubicBezTo>
                    <a:pt x="0" y="230"/>
                    <a:pt x="0" y="230"/>
                    <a:pt x="0" y="230"/>
                  </a:cubicBezTo>
                  <a:cubicBezTo>
                    <a:pt x="0" y="238"/>
                    <a:pt x="2" y="244"/>
                    <a:pt x="7" y="249"/>
                  </a:cubicBezTo>
                  <a:cubicBezTo>
                    <a:pt x="7" y="249"/>
                    <a:pt x="7" y="249"/>
                    <a:pt x="7" y="249"/>
                  </a:cubicBezTo>
                  <a:cubicBezTo>
                    <a:pt x="12" y="254"/>
                    <a:pt x="19" y="257"/>
                    <a:pt x="26" y="257"/>
                  </a:cubicBezTo>
                  <a:cubicBezTo>
                    <a:pt x="198" y="257"/>
                    <a:pt x="198" y="257"/>
                    <a:pt x="198" y="257"/>
                  </a:cubicBezTo>
                  <a:cubicBezTo>
                    <a:pt x="205" y="257"/>
                    <a:pt x="212" y="254"/>
                    <a:pt x="217" y="249"/>
                  </a:cubicBezTo>
                  <a:cubicBezTo>
                    <a:pt x="217" y="249"/>
                    <a:pt x="217" y="249"/>
                    <a:pt x="217" y="249"/>
                  </a:cubicBezTo>
                  <a:cubicBezTo>
                    <a:pt x="217" y="249"/>
                    <a:pt x="217" y="249"/>
                    <a:pt x="217" y="249"/>
                  </a:cubicBezTo>
                  <a:cubicBezTo>
                    <a:pt x="222" y="244"/>
                    <a:pt x="225" y="238"/>
                    <a:pt x="225" y="230"/>
                  </a:cubicBezTo>
                  <a:cubicBezTo>
                    <a:pt x="225" y="81"/>
                    <a:pt x="225" y="81"/>
                    <a:pt x="225" y="81"/>
                  </a:cubicBezTo>
                  <a:cubicBezTo>
                    <a:pt x="225" y="79"/>
                    <a:pt x="224" y="76"/>
                    <a:pt x="222" y="74"/>
                  </a:cubicBezTo>
                  <a:close/>
                  <a:moveTo>
                    <a:pt x="149" y="29"/>
                  </a:moveTo>
                  <a:cubicBezTo>
                    <a:pt x="149" y="29"/>
                    <a:pt x="149" y="29"/>
                    <a:pt x="149" y="29"/>
                  </a:cubicBezTo>
                  <a:cubicBezTo>
                    <a:pt x="195" y="75"/>
                    <a:pt x="195" y="75"/>
                    <a:pt x="195" y="75"/>
                  </a:cubicBezTo>
                  <a:cubicBezTo>
                    <a:pt x="160" y="75"/>
                    <a:pt x="160" y="75"/>
                    <a:pt x="160" y="75"/>
                  </a:cubicBezTo>
                  <a:cubicBezTo>
                    <a:pt x="157" y="75"/>
                    <a:pt x="154" y="74"/>
                    <a:pt x="152" y="72"/>
                  </a:cubicBezTo>
                  <a:cubicBezTo>
                    <a:pt x="152" y="72"/>
                    <a:pt x="152" y="72"/>
                    <a:pt x="152" y="72"/>
                  </a:cubicBezTo>
                  <a:cubicBezTo>
                    <a:pt x="150" y="70"/>
                    <a:pt x="149" y="67"/>
                    <a:pt x="149" y="64"/>
                  </a:cubicBezTo>
                  <a:cubicBezTo>
                    <a:pt x="149" y="29"/>
                    <a:pt x="149" y="29"/>
                    <a:pt x="149" y="29"/>
                  </a:cubicBezTo>
                  <a:close/>
                  <a:moveTo>
                    <a:pt x="205" y="230"/>
                  </a:moveTo>
                  <a:cubicBezTo>
                    <a:pt x="205" y="230"/>
                    <a:pt x="205" y="230"/>
                    <a:pt x="205" y="230"/>
                  </a:cubicBezTo>
                  <a:cubicBezTo>
                    <a:pt x="205" y="232"/>
                    <a:pt x="204" y="234"/>
                    <a:pt x="203" y="235"/>
                  </a:cubicBezTo>
                  <a:cubicBezTo>
                    <a:pt x="203" y="235"/>
                    <a:pt x="203" y="235"/>
                    <a:pt x="203" y="235"/>
                  </a:cubicBezTo>
                  <a:cubicBezTo>
                    <a:pt x="202" y="236"/>
                    <a:pt x="200" y="237"/>
                    <a:pt x="198" y="237"/>
                  </a:cubicBezTo>
                  <a:cubicBezTo>
                    <a:pt x="26" y="237"/>
                    <a:pt x="26" y="237"/>
                    <a:pt x="26" y="237"/>
                  </a:cubicBezTo>
                  <a:cubicBezTo>
                    <a:pt x="24" y="237"/>
                    <a:pt x="22" y="236"/>
                    <a:pt x="21" y="235"/>
                  </a:cubicBezTo>
                  <a:cubicBezTo>
                    <a:pt x="20" y="234"/>
                    <a:pt x="19" y="232"/>
                    <a:pt x="19" y="230"/>
                  </a:cubicBezTo>
                  <a:cubicBezTo>
                    <a:pt x="19" y="26"/>
                    <a:pt x="19" y="26"/>
                    <a:pt x="19" y="26"/>
                  </a:cubicBezTo>
                  <a:cubicBezTo>
                    <a:pt x="19" y="24"/>
                    <a:pt x="20" y="23"/>
                    <a:pt x="21" y="21"/>
                  </a:cubicBezTo>
                  <a:cubicBezTo>
                    <a:pt x="22" y="20"/>
                    <a:pt x="24" y="20"/>
                    <a:pt x="26" y="20"/>
                  </a:cubicBezTo>
                  <a:cubicBezTo>
                    <a:pt x="137" y="20"/>
                    <a:pt x="137" y="20"/>
                    <a:pt x="137" y="20"/>
                  </a:cubicBezTo>
                  <a:cubicBezTo>
                    <a:pt x="137" y="64"/>
                    <a:pt x="137" y="64"/>
                    <a:pt x="137" y="64"/>
                  </a:cubicBezTo>
                  <a:cubicBezTo>
                    <a:pt x="137" y="71"/>
                    <a:pt x="140" y="76"/>
                    <a:pt x="143" y="80"/>
                  </a:cubicBezTo>
                  <a:cubicBezTo>
                    <a:pt x="144" y="80"/>
                    <a:pt x="144" y="80"/>
                    <a:pt x="144" y="80"/>
                  </a:cubicBezTo>
                  <a:cubicBezTo>
                    <a:pt x="148" y="84"/>
                    <a:pt x="153" y="87"/>
                    <a:pt x="160" y="87"/>
                  </a:cubicBezTo>
                  <a:cubicBezTo>
                    <a:pt x="205" y="87"/>
                    <a:pt x="205" y="87"/>
                    <a:pt x="205" y="87"/>
                  </a:cubicBezTo>
                  <a:cubicBezTo>
                    <a:pt x="205" y="230"/>
                    <a:pt x="205" y="230"/>
                    <a:pt x="205" y="230"/>
                  </a:cubicBezTo>
                  <a:close/>
                  <a:moveTo>
                    <a:pt x="49" y="107"/>
                  </a:moveTo>
                  <a:cubicBezTo>
                    <a:pt x="49" y="107"/>
                    <a:pt x="49" y="107"/>
                    <a:pt x="49" y="107"/>
                  </a:cubicBezTo>
                  <a:cubicBezTo>
                    <a:pt x="49" y="110"/>
                    <a:pt x="51" y="113"/>
                    <a:pt x="55" y="113"/>
                  </a:cubicBezTo>
                  <a:cubicBezTo>
                    <a:pt x="170" y="113"/>
                    <a:pt x="170" y="113"/>
                    <a:pt x="170" y="113"/>
                  </a:cubicBezTo>
                  <a:cubicBezTo>
                    <a:pt x="173" y="113"/>
                    <a:pt x="175" y="110"/>
                    <a:pt x="175" y="107"/>
                  </a:cubicBezTo>
                  <a:cubicBezTo>
                    <a:pt x="175" y="104"/>
                    <a:pt x="173" y="101"/>
                    <a:pt x="170" y="101"/>
                  </a:cubicBezTo>
                  <a:cubicBezTo>
                    <a:pt x="55" y="101"/>
                    <a:pt x="55" y="101"/>
                    <a:pt x="55" y="101"/>
                  </a:cubicBezTo>
                  <a:cubicBezTo>
                    <a:pt x="51" y="101"/>
                    <a:pt x="49" y="104"/>
                    <a:pt x="49" y="107"/>
                  </a:cubicBezTo>
                  <a:close/>
                  <a:moveTo>
                    <a:pt x="170" y="143"/>
                  </a:moveTo>
                  <a:cubicBezTo>
                    <a:pt x="170" y="143"/>
                    <a:pt x="170" y="143"/>
                    <a:pt x="170" y="143"/>
                  </a:cubicBezTo>
                  <a:cubicBezTo>
                    <a:pt x="55" y="143"/>
                    <a:pt x="55" y="143"/>
                    <a:pt x="55" y="143"/>
                  </a:cubicBezTo>
                  <a:cubicBezTo>
                    <a:pt x="51" y="143"/>
                    <a:pt x="49" y="146"/>
                    <a:pt x="49" y="149"/>
                  </a:cubicBezTo>
                  <a:cubicBezTo>
                    <a:pt x="49" y="152"/>
                    <a:pt x="51" y="155"/>
                    <a:pt x="55" y="155"/>
                  </a:cubicBezTo>
                  <a:cubicBezTo>
                    <a:pt x="170" y="155"/>
                    <a:pt x="170" y="155"/>
                    <a:pt x="170" y="155"/>
                  </a:cubicBezTo>
                  <a:cubicBezTo>
                    <a:pt x="173" y="155"/>
                    <a:pt x="175" y="152"/>
                    <a:pt x="175" y="149"/>
                  </a:cubicBezTo>
                  <a:cubicBezTo>
                    <a:pt x="175" y="146"/>
                    <a:pt x="173" y="143"/>
                    <a:pt x="170" y="14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Freeform 8"/>
            <p:cNvSpPr>
              <a:spLocks noEditPoints="1"/>
            </p:cNvSpPr>
            <p:nvPr/>
          </p:nvSpPr>
          <p:spPr bwMode="auto">
            <a:xfrm>
              <a:off x="6652" y="5516"/>
              <a:ext cx="548" cy="528"/>
            </a:xfrm>
            <a:custGeom>
              <a:avLst/>
              <a:gdLst>
                <a:gd name="T0" fmla="*/ 139 w 258"/>
                <a:gd name="T1" fmla="*/ 8 h 248"/>
                <a:gd name="T2" fmla="*/ 165 w 258"/>
                <a:gd name="T3" fmla="*/ 88 h 248"/>
                <a:gd name="T4" fmla="*/ 248 w 258"/>
                <a:gd name="T5" fmla="*/ 88 h 248"/>
                <a:gd name="T6" fmla="*/ 258 w 258"/>
                <a:gd name="T7" fmla="*/ 97 h 248"/>
                <a:gd name="T8" fmla="*/ 254 w 258"/>
                <a:gd name="T9" fmla="*/ 105 h 248"/>
                <a:gd name="T10" fmla="*/ 254 w 258"/>
                <a:gd name="T11" fmla="*/ 105 h 248"/>
                <a:gd name="T12" fmla="*/ 186 w 258"/>
                <a:gd name="T13" fmla="*/ 154 h 248"/>
                <a:gd name="T14" fmla="*/ 212 w 258"/>
                <a:gd name="T15" fmla="*/ 234 h 248"/>
                <a:gd name="T16" fmla="*/ 206 w 258"/>
                <a:gd name="T17" fmla="*/ 246 h 248"/>
                <a:gd name="T18" fmla="*/ 197 w 258"/>
                <a:gd name="T19" fmla="*/ 245 h 248"/>
                <a:gd name="T20" fmla="*/ 129 w 258"/>
                <a:gd name="T21" fmla="*/ 196 h 248"/>
                <a:gd name="T22" fmla="*/ 62 w 258"/>
                <a:gd name="T23" fmla="*/ 245 h 248"/>
                <a:gd name="T24" fmla="*/ 48 w 258"/>
                <a:gd name="T25" fmla="*/ 243 h 248"/>
                <a:gd name="T26" fmla="*/ 47 w 258"/>
                <a:gd name="T27" fmla="*/ 233 h 248"/>
                <a:gd name="T28" fmla="*/ 73 w 258"/>
                <a:gd name="T29" fmla="*/ 154 h 248"/>
                <a:gd name="T30" fmla="*/ 5 w 258"/>
                <a:gd name="T31" fmla="*/ 105 h 248"/>
                <a:gd name="T32" fmla="*/ 3 w 258"/>
                <a:gd name="T33" fmla="*/ 92 h 248"/>
                <a:gd name="T34" fmla="*/ 11 w 258"/>
                <a:gd name="T35" fmla="*/ 88 h 248"/>
                <a:gd name="T36" fmla="*/ 94 w 258"/>
                <a:gd name="T37" fmla="*/ 88 h 248"/>
                <a:gd name="T38" fmla="*/ 120 w 258"/>
                <a:gd name="T39" fmla="*/ 8 h 248"/>
                <a:gd name="T40" fmla="*/ 132 w 258"/>
                <a:gd name="T41" fmla="*/ 2 h 248"/>
                <a:gd name="T42" fmla="*/ 139 w 258"/>
                <a:gd name="T43" fmla="*/ 8 h 248"/>
                <a:gd name="T44" fmla="*/ 139 w 258"/>
                <a:gd name="T45" fmla="*/ 8 h 248"/>
                <a:gd name="T46" fmla="*/ 148 w 258"/>
                <a:gd name="T47" fmla="*/ 101 h 248"/>
                <a:gd name="T48" fmla="*/ 148 w 258"/>
                <a:gd name="T49" fmla="*/ 101 h 248"/>
                <a:gd name="T50" fmla="*/ 129 w 258"/>
                <a:gd name="T51" fmla="*/ 43 h 248"/>
                <a:gd name="T52" fmla="*/ 111 w 258"/>
                <a:gd name="T53" fmla="*/ 100 h 248"/>
                <a:gd name="T54" fmla="*/ 102 w 258"/>
                <a:gd name="T55" fmla="*/ 107 h 248"/>
                <a:gd name="T56" fmla="*/ 41 w 258"/>
                <a:gd name="T57" fmla="*/ 107 h 248"/>
                <a:gd name="T58" fmla="*/ 90 w 258"/>
                <a:gd name="T59" fmla="*/ 143 h 248"/>
                <a:gd name="T60" fmla="*/ 94 w 258"/>
                <a:gd name="T61" fmla="*/ 154 h 248"/>
                <a:gd name="T62" fmla="*/ 75 w 258"/>
                <a:gd name="T63" fmla="*/ 211 h 248"/>
                <a:gd name="T64" fmla="*/ 123 w 258"/>
                <a:gd name="T65" fmla="*/ 176 h 248"/>
                <a:gd name="T66" fmla="*/ 135 w 258"/>
                <a:gd name="T67" fmla="*/ 175 h 248"/>
                <a:gd name="T68" fmla="*/ 184 w 258"/>
                <a:gd name="T69" fmla="*/ 211 h 248"/>
                <a:gd name="T70" fmla="*/ 165 w 258"/>
                <a:gd name="T71" fmla="*/ 154 h 248"/>
                <a:gd name="T72" fmla="*/ 169 w 258"/>
                <a:gd name="T73" fmla="*/ 143 h 248"/>
                <a:gd name="T74" fmla="*/ 217 w 258"/>
                <a:gd name="T75" fmla="*/ 107 h 248"/>
                <a:gd name="T76" fmla="*/ 158 w 258"/>
                <a:gd name="T77" fmla="*/ 107 h 248"/>
                <a:gd name="T78" fmla="*/ 148 w 258"/>
                <a:gd name="T79" fmla="*/ 10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8" h="248">
                  <a:moveTo>
                    <a:pt x="139" y="8"/>
                  </a:moveTo>
                  <a:cubicBezTo>
                    <a:pt x="165" y="88"/>
                    <a:pt x="165" y="88"/>
                    <a:pt x="165" y="88"/>
                  </a:cubicBezTo>
                  <a:cubicBezTo>
                    <a:pt x="248" y="88"/>
                    <a:pt x="248" y="88"/>
                    <a:pt x="248" y="88"/>
                  </a:cubicBezTo>
                  <a:cubicBezTo>
                    <a:pt x="254" y="88"/>
                    <a:pt x="258" y="92"/>
                    <a:pt x="258" y="97"/>
                  </a:cubicBezTo>
                  <a:cubicBezTo>
                    <a:pt x="258" y="101"/>
                    <a:pt x="256" y="104"/>
                    <a:pt x="254" y="105"/>
                  </a:cubicBezTo>
                  <a:cubicBezTo>
                    <a:pt x="254" y="105"/>
                    <a:pt x="254" y="105"/>
                    <a:pt x="254" y="105"/>
                  </a:cubicBezTo>
                  <a:cubicBezTo>
                    <a:pt x="186" y="154"/>
                    <a:pt x="186" y="154"/>
                    <a:pt x="186" y="154"/>
                  </a:cubicBezTo>
                  <a:cubicBezTo>
                    <a:pt x="212" y="234"/>
                    <a:pt x="212" y="234"/>
                    <a:pt x="212" y="234"/>
                  </a:cubicBezTo>
                  <a:cubicBezTo>
                    <a:pt x="214" y="239"/>
                    <a:pt x="211" y="245"/>
                    <a:pt x="206" y="246"/>
                  </a:cubicBezTo>
                  <a:cubicBezTo>
                    <a:pt x="203" y="247"/>
                    <a:pt x="199" y="247"/>
                    <a:pt x="197" y="245"/>
                  </a:cubicBezTo>
                  <a:cubicBezTo>
                    <a:pt x="129" y="196"/>
                    <a:pt x="129" y="196"/>
                    <a:pt x="129" y="196"/>
                  </a:cubicBezTo>
                  <a:cubicBezTo>
                    <a:pt x="62" y="245"/>
                    <a:pt x="62" y="245"/>
                    <a:pt x="62" y="245"/>
                  </a:cubicBezTo>
                  <a:cubicBezTo>
                    <a:pt x="57" y="248"/>
                    <a:pt x="51" y="247"/>
                    <a:pt x="48" y="243"/>
                  </a:cubicBezTo>
                  <a:cubicBezTo>
                    <a:pt x="46" y="240"/>
                    <a:pt x="46" y="236"/>
                    <a:pt x="47" y="233"/>
                  </a:cubicBezTo>
                  <a:cubicBezTo>
                    <a:pt x="73" y="154"/>
                    <a:pt x="73" y="154"/>
                    <a:pt x="73" y="154"/>
                  </a:cubicBezTo>
                  <a:cubicBezTo>
                    <a:pt x="5" y="105"/>
                    <a:pt x="5" y="105"/>
                    <a:pt x="5" y="105"/>
                  </a:cubicBezTo>
                  <a:cubicBezTo>
                    <a:pt x="1" y="102"/>
                    <a:pt x="0" y="96"/>
                    <a:pt x="3" y="92"/>
                  </a:cubicBezTo>
                  <a:cubicBezTo>
                    <a:pt x="5" y="89"/>
                    <a:pt x="8" y="88"/>
                    <a:pt x="11" y="88"/>
                  </a:cubicBezTo>
                  <a:cubicBezTo>
                    <a:pt x="94" y="88"/>
                    <a:pt x="94" y="88"/>
                    <a:pt x="94" y="88"/>
                  </a:cubicBezTo>
                  <a:cubicBezTo>
                    <a:pt x="120" y="8"/>
                    <a:pt x="120" y="8"/>
                    <a:pt x="120" y="8"/>
                  </a:cubicBezTo>
                  <a:cubicBezTo>
                    <a:pt x="122" y="3"/>
                    <a:pt x="127" y="0"/>
                    <a:pt x="132" y="2"/>
                  </a:cubicBezTo>
                  <a:cubicBezTo>
                    <a:pt x="136" y="3"/>
                    <a:pt x="138" y="5"/>
                    <a:pt x="139" y="8"/>
                  </a:cubicBezTo>
                  <a:cubicBezTo>
                    <a:pt x="139" y="8"/>
                    <a:pt x="139" y="8"/>
                    <a:pt x="139" y="8"/>
                  </a:cubicBezTo>
                  <a:close/>
                  <a:moveTo>
                    <a:pt x="148" y="101"/>
                  </a:moveTo>
                  <a:cubicBezTo>
                    <a:pt x="148" y="101"/>
                    <a:pt x="148" y="101"/>
                    <a:pt x="148" y="101"/>
                  </a:cubicBezTo>
                  <a:cubicBezTo>
                    <a:pt x="129" y="43"/>
                    <a:pt x="129" y="43"/>
                    <a:pt x="129" y="43"/>
                  </a:cubicBezTo>
                  <a:cubicBezTo>
                    <a:pt x="111" y="100"/>
                    <a:pt x="111" y="100"/>
                    <a:pt x="111" y="100"/>
                  </a:cubicBezTo>
                  <a:cubicBezTo>
                    <a:pt x="110" y="104"/>
                    <a:pt x="106" y="107"/>
                    <a:pt x="102" y="107"/>
                  </a:cubicBezTo>
                  <a:cubicBezTo>
                    <a:pt x="41" y="107"/>
                    <a:pt x="41" y="107"/>
                    <a:pt x="41" y="107"/>
                  </a:cubicBezTo>
                  <a:cubicBezTo>
                    <a:pt x="90" y="143"/>
                    <a:pt x="90" y="143"/>
                    <a:pt x="90" y="143"/>
                  </a:cubicBezTo>
                  <a:cubicBezTo>
                    <a:pt x="93" y="145"/>
                    <a:pt x="95" y="149"/>
                    <a:pt x="94" y="154"/>
                  </a:cubicBezTo>
                  <a:cubicBezTo>
                    <a:pt x="75" y="211"/>
                    <a:pt x="75" y="211"/>
                    <a:pt x="75" y="211"/>
                  </a:cubicBezTo>
                  <a:cubicBezTo>
                    <a:pt x="123" y="176"/>
                    <a:pt x="123" y="176"/>
                    <a:pt x="123" y="176"/>
                  </a:cubicBezTo>
                  <a:cubicBezTo>
                    <a:pt x="127" y="173"/>
                    <a:pt x="132" y="173"/>
                    <a:pt x="135" y="175"/>
                  </a:cubicBezTo>
                  <a:cubicBezTo>
                    <a:pt x="184" y="211"/>
                    <a:pt x="184" y="211"/>
                    <a:pt x="184" y="211"/>
                  </a:cubicBezTo>
                  <a:cubicBezTo>
                    <a:pt x="165" y="154"/>
                    <a:pt x="165" y="154"/>
                    <a:pt x="165" y="154"/>
                  </a:cubicBezTo>
                  <a:cubicBezTo>
                    <a:pt x="164" y="150"/>
                    <a:pt x="165" y="145"/>
                    <a:pt x="169" y="143"/>
                  </a:cubicBezTo>
                  <a:cubicBezTo>
                    <a:pt x="217" y="107"/>
                    <a:pt x="217" y="107"/>
                    <a:pt x="217" y="107"/>
                  </a:cubicBezTo>
                  <a:cubicBezTo>
                    <a:pt x="158" y="107"/>
                    <a:pt x="158" y="107"/>
                    <a:pt x="158" y="107"/>
                  </a:cubicBezTo>
                  <a:cubicBezTo>
                    <a:pt x="154" y="108"/>
                    <a:pt x="149" y="105"/>
                    <a:pt x="148" y="10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5" name="Freeform 9"/>
            <p:cNvSpPr>
              <a:spLocks noEditPoints="1"/>
            </p:cNvSpPr>
            <p:nvPr/>
          </p:nvSpPr>
          <p:spPr bwMode="auto">
            <a:xfrm>
              <a:off x="12063" y="5834"/>
              <a:ext cx="551" cy="497"/>
            </a:xfrm>
            <a:custGeom>
              <a:avLst/>
              <a:gdLst>
                <a:gd name="T0" fmla="*/ 122 w 259"/>
                <a:gd name="T1" fmla="*/ 229 h 233"/>
                <a:gd name="T2" fmla="*/ 24 w 259"/>
                <a:gd name="T3" fmla="*/ 131 h 233"/>
                <a:gd name="T4" fmla="*/ 3 w 259"/>
                <a:gd name="T5" fmla="*/ 95 h 233"/>
                <a:gd name="T6" fmla="*/ 5 w 259"/>
                <a:gd name="T7" fmla="*/ 56 h 233"/>
                <a:gd name="T8" fmla="*/ 24 w 259"/>
                <a:gd name="T9" fmla="*/ 24 h 233"/>
                <a:gd name="T10" fmla="*/ 56 w 259"/>
                <a:gd name="T11" fmla="*/ 5 h 233"/>
                <a:gd name="T12" fmla="*/ 97 w 259"/>
                <a:gd name="T13" fmla="*/ 4 h 233"/>
                <a:gd name="T14" fmla="*/ 129 w 259"/>
                <a:gd name="T15" fmla="*/ 20 h 233"/>
                <a:gd name="T16" fmla="*/ 162 w 259"/>
                <a:gd name="T17" fmla="*/ 4 h 233"/>
                <a:gd name="T18" fmla="*/ 203 w 259"/>
                <a:gd name="T19" fmla="*/ 5 h 233"/>
                <a:gd name="T20" fmla="*/ 235 w 259"/>
                <a:gd name="T21" fmla="*/ 24 h 233"/>
                <a:gd name="T22" fmla="*/ 254 w 259"/>
                <a:gd name="T23" fmla="*/ 56 h 233"/>
                <a:gd name="T24" fmla="*/ 254 w 259"/>
                <a:gd name="T25" fmla="*/ 56 h 233"/>
                <a:gd name="T26" fmla="*/ 256 w 259"/>
                <a:gd name="T27" fmla="*/ 95 h 233"/>
                <a:gd name="T28" fmla="*/ 235 w 259"/>
                <a:gd name="T29" fmla="*/ 131 h 233"/>
                <a:gd name="T30" fmla="*/ 234 w 259"/>
                <a:gd name="T31" fmla="*/ 131 h 233"/>
                <a:gd name="T32" fmla="*/ 136 w 259"/>
                <a:gd name="T33" fmla="*/ 229 h 233"/>
                <a:gd name="T34" fmla="*/ 123 w 259"/>
                <a:gd name="T35" fmla="*/ 229 h 233"/>
                <a:gd name="T36" fmla="*/ 122 w 259"/>
                <a:gd name="T37" fmla="*/ 229 h 233"/>
                <a:gd name="T38" fmla="*/ 141 w 259"/>
                <a:gd name="T39" fmla="*/ 36 h 233"/>
                <a:gd name="T40" fmla="*/ 141 w 259"/>
                <a:gd name="T41" fmla="*/ 36 h 233"/>
                <a:gd name="T42" fmla="*/ 141 w 259"/>
                <a:gd name="T43" fmla="*/ 36 h 233"/>
                <a:gd name="T44" fmla="*/ 110 w 259"/>
                <a:gd name="T45" fmla="*/ 68 h 233"/>
                <a:gd name="T46" fmla="*/ 101 w 259"/>
                <a:gd name="T47" fmla="*/ 68 h 233"/>
                <a:gd name="T48" fmla="*/ 101 w 259"/>
                <a:gd name="T49" fmla="*/ 60 h 233"/>
                <a:gd name="T50" fmla="*/ 121 w 259"/>
                <a:gd name="T51" fmla="*/ 40 h 233"/>
                <a:gd name="T52" fmla="*/ 121 w 259"/>
                <a:gd name="T53" fmla="*/ 39 h 233"/>
                <a:gd name="T54" fmla="*/ 92 w 259"/>
                <a:gd name="T55" fmla="*/ 23 h 233"/>
                <a:gd name="T56" fmla="*/ 62 w 259"/>
                <a:gd name="T57" fmla="*/ 23 h 233"/>
                <a:gd name="T58" fmla="*/ 38 w 259"/>
                <a:gd name="T59" fmla="*/ 38 h 233"/>
                <a:gd name="T60" fmla="*/ 23 w 259"/>
                <a:gd name="T61" fmla="*/ 62 h 233"/>
                <a:gd name="T62" fmla="*/ 22 w 259"/>
                <a:gd name="T63" fmla="*/ 90 h 233"/>
                <a:gd name="T64" fmla="*/ 38 w 259"/>
                <a:gd name="T65" fmla="*/ 117 h 233"/>
                <a:gd name="T66" fmla="*/ 129 w 259"/>
                <a:gd name="T67" fmla="*/ 208 h 233"/>
                <a:gd name="T68" fmla="*/ 220 w 259"/>
                <a:gd name="T69" fmla="*/ 117 h 233"/>
                <a:gd name="T70" fmla="*/ 221 w 259"/>
                <a:gd name="T71" fmla="*/ 117 h 233"/>
                <a:gd name="T72" fmla="*/ 237 w 259"/>
                <a:gd name="T73" fmla="*/ 90 h 233"/>
                <a:gd name="T74" fmla="*/ 236 w 259"/>
                <a:gd name="T75" fmla="*/ 62 h 233"/>
                <a:gd name="T76" fmla="*/ 236 w 259"/>
                <a:gd name="T77" fmla="*/ 62 h 233"/>
                <a:gd name="T78" fmla="*/ 221 w 259"/>
                <a:gd name="T79" fmla="*/ 38 h 233"/>
                <a:gd name="T80" fmla="*/ 197 w 259"/>
                <a:gd name="T81" fmla="*/ 23 h 233"/>
                <a:gd name="T82" fmla="*/ 167 w 259"/>
                <a:gd name="T83" fmla="*/ 23 h 233"/>
                <a:gd name="T84" fmla="*/ 141 w 259"/>
                <a:gd name="T85" fmla="*/ 3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9" h="233">
                  <a:moveTo>
                    <a:pt x="122" y="229"/>
                  </a:moveTo>
                  <a:cubicBezTo>
                    <a:pt x="24" y="131"/>
                    <a:pt x="24" y="131"/>
                    <a:pt x="24" y="131"/>
                  </a:cubicBezTo>
                  <a:cubicBezTo>
                    <a:pt x="14" y="121"/>
                    <a:pt x="7" y="108"/>
                    <a:pt x="3" y="95"/>
                  </a:cubicBezTo>
                  <a:cubicBezTo>
                    <a:pt x="0" y="83"/>
                    <a:pt x="0" y="69"/>
                    <a:pt x="5" y="56"/>
                  </a:cubicBezTo>
                  <a:cubicBezTo>
                    <a:pt x="9" y="44"/>
                    <a:pt x="15" y="33"/>
                    <a:pt x="24" y="24"/>
                  </a:cubicBezTo>
                  <a:cubicBezTo>
                    <a:pt x="33" y="15"/>
                    <a:pt x="44" y="8"/>
                    <a:pt x="56" y="5"/>
                  </a:cubicBezTo>
                  <a:cubicBezTo>
                    <a:pt x="70" y="0"/>
                    <a:pt x="84" y="0"/>
                    <a:pt x="97" y="4"/>
                  </a:cubicBezTo>
                  <a:cubicBezTo>
                    <a:pt x="109" y="7"/>
                    <a:pt x="120" y="12"/>
                    <a:pt x="129" y="20"/>
                  </a:cubicBezTo>
                  <a:cubicBezTo>
                    <a:pt x="139" y="12"/>
                    <a:pt x="150" y="7"/>
                    <a:pt x="162" y="4"/>
                  </a:cubicBezTo>
                  <a:cubicBezTo>
                    <a:pt x="175" y="0"/>
                    <a:pt x="188" y="0"/>
                    <a:pt x="203" y="5"/>
                  </a:cubicBezTo>
                  <a:cubicBezTo>
                    <a:pt x="215" y="9"/>
                    <a:pt x="226" y="15"/>
                    <a:pt x="235" y="24"/>
                  </a:cubicBezTo>
                  <a:cubicBezTo>
                    <a:pt x="243" y="33"/>
                    <a:pt x="250" y="44"/>
                    <a:pt x="254" y="56"/>
                  </a:cubicBezTo>
                  <a:cubicBezTo>
                    <a:pt x="254" y="56"/>
                    <a:pt x="254" y="56"/>
                    <a:pt x="254" y="56"/>
                  </a:cubicBezTo>
                  <a:cubicBezTo>
                    <a:pt x="259" y="69"/>
                    <a:pt x="259" y="83"/>
                    <a:pt x="256" y="95"/>
                  </a:cubicBezTo>
                  <a:cubicBezTo>
                    <a:pt x="252" y="108"/>
                    <a:pt x="245" y="121"/>
                    <a:pt x="235" y="131"/>
                  </a:cubicBezTo>
                  <a:cubicBezTo>
                    <a:pt x="234" y="131"/>
                    <a:pt x="234" y="131"/>
                    <a:pt x="234" y="131"/>
                  </a:cubicBezTo>
                  <a:cubicBezTo>
                    <a:pt x="136" y="229"/>
                    <a:pt x="136" y="229"/>
                    <a:pt x="136" y="229"/>
                  </a:cubicBezTo>
                  <a:cubicBezTo>
                    <a:pt x="133" y="233"/>
                    <a:pt x="126" y="233"/>
                    <a:pt x="123" y="229"/>
                  </a:cubicBezTo>
                  <a:cubicBezTo>
                    <a:pt x="122" y="229"/>
                    <a:pt x="122" y="229"/>
                    <a:pt x="122" y="229"/>
                  </a:cubicBezTo>
                  <a:close/>
                  <a:moveTo>
                    <a:pt x="141" y="36"/>
                  </a:moveTo>
                  <a:cubicBezTo>
                    <a:pt x="141" y="36"/>
                    <a:pt x="141" y="36"/>
                    <a:pt x="141" y="36"/>
                  </a:cubicBezTo>
                  <a:cubicBezTo>
                    <a:pt x="141" y="36"/>
                    <a:pt x="141" y="36"/>
                    <a:pt x="141" y="36"/>
                  </a:cubicBezTo>
                  <a:cubicBezTo>
                    <a:pt x="110" y="68"/>
                    <a:pt x="110" y="68"/>
                    <a:pt x="110" y="68"/>
                  </a:cubicBezTo>
                  <a:cubicBezTo>
                    <a:pt x="107" y="70"/>
                    <a:pt x="104" y="70"/>
                    <a:pt x="101" y="68"/>
                  </a:cubicBezTo>
                  <a:cubicBezTo>
                    <a:pt x="99" y="66"/>
                    <a:pt x="99" y="62"/>
                    <a:pt x="101" y="60"/>
                  </a:cubicBezTo>
                  <a:cubicBezTo>
                    <a:pt x="121" y="40"/>
                    <a:pt x="121" y="40"/>
                    <a:pt x="121" y="40"/>
                  </a:cubicBezTo>
                  <a:cubicBezTo>
                    <a:pt x="121" y="39"/>
                    <a:pt x="121" y="39"/>
                    <a:pt x="121" y="39"/>
                  </a:cubicBezTo>
                  <a:cubicBezTo>
                    <a:pt x="112" y="31"/>
                    <a:pt x="103" y="25"/>
                    <a:pt x="92" y="23"/>
                  </a:cubicBezTo>
                  <a:cubicBezTo>
                    <a:pt x="83" y="20"/>
                    <a:pt x="73" y="20"/>
                    <a:pt x="62" y="23"/>
                  </a:cubicBezTo>
                  <a:cubicBezTo>
                    <a:pt x="53" y="26"/>
                    <a:pt x="45" y="31"/>
                    <a:pt x="38" y="38"/>
                  </a:cubicBezTo>
                  <a:cubicBezTo>
                    <a:pt x="31" y="45"/>
                    <a:pt x="26" y="53"/>
                    <a:pt x="23" y="62"/>
                  </a:cubicBezTo>
                  <a:cubicBezTo>
                    <a:pt x="20" y="72"/>
                    <a:pt x="20" y="81"/>
                    <a:pt x="22" y="90"/>
                  </a:cubicBezTo>
                  <a:cubicBezTo>
                    <a:pt x="25" y="100"/>
                    <a:pt x="31" y="109"/>
                    <a:pt x="38" y="117"/>
                  </a:cubicBezTo>
                  <a:cubicBezTo>
                    <a:pt x="129" y="208"/>
                    <a:pt x="129" y="208"/>
                    <a:pt x="129" y="208"/>
                  </a:cubicBezTo>
                  <a:cubicBezTo>
                    <a:pt x="220" y="117"/>
                    <a:pt x="220" y="117"/>
                    <a:pt x="220" y="117"/>
                  </a:cubicBezTo>
                  <a:cubicBezTo>
                    <a:pt x="221" y="117"/>
                    <a:pt x="221" y="117"/>
                    <a:pt x="221" y="117"/>
                  </a:cubicBezTo>
                  <a:cubicBezTo>
                    <a:pt x="228" y="109"/>
                    <a:pt x="234" y="100"/>
                    <a:pt x="237" y="90"/>
                  </a:cubicBezTo>
                  <a:cubicBezTo>
                    <a:pt x="239" y="81"/>
                    <a:pt x="239" y="72"/>
                    <a:pt x="236" y="62"/>
                  </a:cubicBezTo>
                  <a:cubicBezTo>
                    <a:pt x="236" y="62"/>
                    <a:pt x="236" y="62"/>
                    <a:pt x="236" y="62"/>
                  </a:cubicBezTo>
                  <a:cubicBezTo>
                    <a:pt x="233" y="53"/>
                    <a:pt x="227" y="45"/>
                    <a:pt x="221" y="38"/>
                  </a:cubicBezTo>
                  <a:cubicBezTo>
                    <a:pt x="214" y="32"/>
                    <a:pt x="206" y="26"/>
                    <a:pt x="197" y="23"/>
                  </a:cubicBezTo>
                  <a:cubicBezTo>
                    <a:pt x="186" y="20"/>
                    <a:pt x="176" y="20"/>
                    <a:pt x="167" y="23"/>
                  </a:cubicBezTo>
                  <a:cubicBezTo>
                    <a:pt x="158" y="25"/>
                    <a:pt x="149" y="30"/>
                    <a:pt x="141" y="3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2" name="矩形 31"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9108440" y="3557905"/>
            <a:ext cx="2416175" cy="78359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1000" spc="3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点击输入您的文字内容，点击输入您的文字内容，点击输入您的文字。</a:t>
            </a:r>
            <a:endParaRPr lang="zh-CN" altLang="en-US" sz="1000" spc="300" dirty="0">
              <a:solidFill>
                <a:srgbClr val="C0A979"/>
              </a:solidFill>
              <a:latin typeface="字魂59号-创粗黑" panose="00000500000000000000" pitchFamily="2" charset="-122"/>
              <a:ea typeface="字魂59号-创粗黑" panose="00000500000000000000" pitchFamily="2" charset="-122"/>
              <a:cs typeface="Segoe UI Semilight" panose="020B0402040204020203" pitchFamily="34" charset="0"/>
              <a:sym typeface="字魂59号-创粗黑" panose="00000500000000000000" pitchFamily="2" charset="-122"/>
            </a:endParaRPr>
          </a:p>
        </p:txBody>
      </p:sp>
      <p:grpSp>
        <p:nvGrpSpPr>
          <p:cNvPr id="2" name="组合 1"/>
          <p:cNvGrpSpPr/>
          <p:nvPr/>
        </p:nvGrpSpPr>
        <p:grpSpPr>
          <a:xfrm>
            <a:off x="0" y="570230"/>
            <a:ext cx="12192000" cy="649605"/>
            <a:chOff x="0" y="898"/>
            <a:chExt cx="19200" cy="1023"/>
          </a:xfrm>
        </p:grpSpPr>
        <p:cxnSp>
          <p:nvCxnSpPr>
            <p:cNvPr id="3" name="直接连接符 2"/>
            <p:cNvCxnSpPr/>
            <p:nvPr/>
          </p:nvCxnSpPr>
          <p:spPr>
            <a:xfrm>
              <a:off x="0" y="1187"/>
              <a:ext cx="7388"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647" y="898"/>
              <a:ext cx="1906" cy="630"/>
            </a:xfrm>
            <a:prstGeom prst="rect">
              <a:avLst/>
            </a:prstGeom>
          </p:spPr>
          <p:txBody>
            <a:bodyPr wrap="none">
              <a:spAutoFit/>
            </a:bodyPr>
            <a:lstStyle/>
            <a:p>
              <a:pPr algn="ctr"/>
              <a:r>
                <a:rPr lang="zh-CN" altLang="en-US" sz="2000" dirty="0" smtClean="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学习经验</a:t>
              </a:r>
              <a:endPar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7" name="矩形 26"/>
            <p:cNvSpPr/>
            <p:nvPr/>
          </p:nvSpPr>
          <p:spPr>
            <a:xfrm>
              <a:off x="7741" y="1521"/>
              <a:ext cx="3719" cy="400"/>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36" name="直接连接符 35"/>
            <p:cNvCxnSpPr/>
            <p:nvPr/>
          </p:nvCxnSpPr>
          <p:spPr>
            <a:xfrm flipH="1">
              <a:off x="11805" y="1187"/>
              <a:ext cx="7395"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4862195" y="362585"/>
            <a:ext cx="2404110" cy="617220"/>
            <a:chOff x="7657" y="571"/>
            <a:chExt cx="3786" cy="972"/>
          </a:xfrm>
        </p:grpSpPr>
        <p:pic>
          <p:nvPicPr>
            <p:cNvPr id="34" name="图片 33" descr="34"/>
            <p:cNvPicPr>
              <a:picLocks noChangeAspect="1"/>
            </p:cNvPicPr>
            <p:nvPr/>
          </p:nvPicPr>
          <p:blipFill>
            <a:blip r:embed="rId3"/>
            <a:stretch>
              <a:fillRect/>
            </a:stretch>
          </p:blipFill>
          <p:spPr>
            <a:xfrm rot="1500000">
              <a:off x="7657" y="571"/>
              <a:ext cx="928" cy="973"/>
            </a:xfrm>
            <a:prstGeom prst="rect">
              <a:avLst/>
            </a:prstGeom>
          </p:spPr>
        </p:pic>
        <p:pic>
          <p:nvPicPr>
            <p:cNvPr id="35" name="图片 34" descr="34"/>
            <p:cNvPicPr>
              <a:picLocks noChangeAspect="1"/>
            </p:cNvPicPr>
            <p:nvPr/>
          </p:nvPicPr>
          <p:blipFill>
            <a:blip r:embed="rId3"/>
            <a:stretch>
              <a:fillRect/>
            </a:stretch>
          </p:blipFill>
          <p:spPr>
            <a:xfrm rot="20100000" flipH="1">
              <a:off x="10515" y="571"/>
              <a:ext cx="928" cy="97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inVertical)">
                                      <p:cBhvr>
                                        <p:cTn id="34" dur="500"/>
                                        <p:tgtEl>
                                          <p:spTgt spid="14"/>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arn(inVertical)">
                                      <p:cBhvr>
                                        <p:cTn id="40" dur="500"/>
                                        <p:tgtEl>
                                          <p:spTgt spid="1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par>
                                <p:cTn id="44" presetID="16" presetClass="entr" presetSubtype="21"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arn(inVertical)">
                                      <p:cBhvr>
                                        <p:cTn id="46" dur="500"/>
                                        <p:tgtEl>
                                          <p:spTgt spid="1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8" grpId="0" bldLvl="0" animBg="1"/>
      <p:bldP spid="9" grpId="0" bldLvl="0" animBg="1"/>
      <p:bldP spid="10" grpId="0"/>
      <p:bldP spid="11" grpId="0"/>
      <p:bldP spid="12" grpId="0"/>
      <p:bldP spid="13" grpId="0"/>
      <p:bldP spid="14" grpId="0"/>
      <p:bldP spid="16" grpId="0"/>
      <p:bldP spid="17" grpId="0"/>
      <p:bldP spid="18"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t="-13000"/>
          </a:stretch>
        </a:blipFill>
        <a:effectLst/>
      </p:bgPr>
    </p:bg>
    <p:spTree>
      <p:nvGrpSpPr>
        <p:cNvPr id="1" name=""/>
        <p:cNvGrpSpPr/>
        <p:nvPr/>
      </p:nvGrpSpPr>
      <p:grpSpPr>
        <a:xfrm>
          <a:off x="0" y="0"/>
          <a:ext cx="0" cy="0"/>
          <a:chOff x="0" y="0"/>
          <a:chExt cx="0" cy="0"/>
        </a:xfrm>
      </p:grpSpPr>
      <p:pic>
        <p:nvPicPr>
          <p:cNvPr id="4" name="图片 3" descr="33"/>
          <p:cNvPicPr>
            <a:picLocks noChangeAspect="1"/>
          </p:cNvPicPr>
          <p:nvPr/>
        </p:nvPicPr>
        <p:blipFill>
          <a:blip r:embed="rId5"/>
          <a:stretch>
            <a:fillRect/>
          </a:stretch>
        </p:blipFill>
        <p:spPr>
          <a:xfrm>
            <a:off x="669925" y="4314190"/>
            <a:ext cx="4157980" cy="2164080"/>
          </a:xfrm>
          <a:prstGeom prst="rect">
            <a:avLst/>
          </a:prstGeom>
        </p:spPr>
      </p:pic>
      <p:pic>
        <p:nvPicPr>
          <p:cNvPr id="5" name="图片 4" descr="34"/>
          <p:cNvPicPr>
            <a:picLocks noChangeAspect="1"/>
          </p:cNvPicPr>
          <p:nvPr/>
        </p:nvPicPr>
        <p:blipFill>
          <a:blip r:embed="rId6"/>
          <a:stretch>
            <a:fillRect/>
          </a:stretch>
        </p:blipFill>
        <p:spPr>
          <a:xfrm>
            <a:off x="9566910" y="175260"/>
            <a:ext cx="2320290" cy="2430145"/>
          </a:xfrm>
          <a:prstGeom prst="rect">
            <a:avLst/>
          </a:prstGeom>
        </p:spPr>
      </p:pic>
      <p:pic>
        <p:nvPicPr>
          <p:cNvPr id="8" name="图片 7" descr="32"/>
          <p:cNvPicPr>
            <a:picLocks noChangeAspect="1"/>
          </p:cNvPicPr>
          <p:nvPr/>
        </p:nvPicPr>
        <p:blipFill>
          <a:blip r:embed="rId7"/>
          <a:stretch>
            <a:fillRect/>
          </a:stretch>
        </p:blipFill>
        <p:spPr>
          <a:xfrm>
            <a:off x="36830" y="3054985"/>
            <a:ext cx="11168380" cy="2197100"/>
          </a:xfrm>
          <a:prstGeom prst="rect">
            <a:avLst/>
          </a:prstGeom>
          <a:effectLst>
            <a:outerShdw blurRad="63500" sx="102000" sy="102000" algn="ctr" rotWithShape="0">
              <a:prstClr val="black">
                <a:alpha val="40000"/>
              </a:prstClr>
            </a:outerShdw>
          </a:effectLst>
        </p:spPr>
      </p:pic>
      <p:pic>
        <p:nvPicPr>
          <p:cNvPr id="9" name="图片 8" descr="31"/>
          <p:cNvPicPr>
            <a:picLocks noChangeAspect="1"/>
          </p:cNvPicPr>
          <p:nvPr/>
        </p:nvPicPr>
        <p:blipFill>
          <a:blip r:embed="rId8"/>
          <a:stretch>
            <a:fillRect/>
          </a:stretch>
        </p:blipFill>
        <p:spPr>
          <a:xfrm>
            <a:off x="8531860" y="2416810"/>
            <a:ext cx="3672840" cy="3474085"/>
          </a:xfrm>
          <a:prstGeom prst="rect">
            <a:avLst/>
          </a:prstGeom>
          <a:effectLst>
            <a:outerShdw blurRad="63500" sx="102000" sy="102000" algn="ctr" rotWithShape="0">
              <a:prstClr val="black">
                <a:alpha val="40000"/>
              </a:prstClr>
            </a:outerShdw>
          </a:effectLst>
        </p:spPr>
      </p:pic>
      <p:sp>
        <p:nvSpPr>
          <p:cNvPr id="24" name="菱形 23"/>
          <p:cNvSpPr/>
          <p:nvPr/>
        </p:nvSpPr>
        <p:spPr>
          <a:xfrm>
            <a:off x="9926955" y="3217499"/>
            <a:ext cx="1600200" cy="1600200"/>
          </a:xfrm>
          <a:prstGeom prst="diamond">
            <a:avLst/>
          </a:prstGeom>
          <a:solidFill>
            <a:srgbClr val="FFE6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461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文本框 10"/>
          <p:cNvSpPr txBox="1"/>
          <p:nvPr/>
        </p:nvSpPr>
        <p:spPr>
          <a:xfrm>
            <a:off x="10126980" y="3602990"/>
            <a:ext cx="1200150" cy="829945"/>
          </a:xfrm>
          <a:prstGeom prst="rect">
            <a:avLst/>
          </a:prstGeom>
          <a:noFill/>
        </p:spPr>
        <p:txBody>
          <a:bodyPr wrap="square" rtlCol="0">
            <a:spAutoFit/>
          </a:bodyPr>
          <a:lstStyle/>
          <a:p>
            <a:pPr algn="ctr"/>
            <a:r>
              <a:rPr lang="en-US" altLang="zh-CN" sz="4800" dirty="0">
                <a:solidFill>
                  <a:schemeClr val="bg2">
                    <a:lumMod val="25000"/>
                  </a:schemeClr>
                </a:solidFill>
                <a:latin typeface="字魂59号-创粗黑" panose="00000500000000000000" pitchFamily="2" charset="-122"/>
                <a:ea typeface="字魂59号-创粗黑" panose="00000500000000000000" pitchFamily="2" charset="-122"/>
                <a:cs typeface="IrisUPC" panose="020B0604020202020204" pitchFamily="34" charset="-34"/>
                <a:sym typeface="字魂59号-创粗黑" panose="00000500000000000000" pitchFamily="2" charset="-122"/>
              </a:rPr>
              <a:t>03</a:t>
            </a:r>
          </a:p>
        </p:txBody>
      </p:sp>
      <p:sp>
        <p:nvSpPr>
          <p:cNvPr id="12" name="文本框 11"/>
          <p:cNvSpPr txBox="1"/>
          <p:nvPr/>
        </p:nvSpPr>
        <p:spPr>
          <a:xfrm>
            <a:off x="3473450" y="3438525"/>
            <a:ext cx="2776220" cy="829945"/>
          </a:xfrm>
          <a:prstGeom prst="rect">
            <a:avLst/>
          </a:prstGeom>
          <a:noFill/>
        </p:spPr>
        <p:txBody>
          <a:bodyPr wrap="square" rtlCol="0">
            <a:spAutoFit/>
          </a:bodyPr>
          <a:lstStyle/>
          <a:p>
            <a:pPr algn="ctr"/>
            <a:r>
              <a:rPr lang="zh-CN" altLang="en-US" sz="4800" spc="3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专业能力</a:t>
            </a:r>
            <a:endParaRPr lang="zh-CN" altLang="en-US" sz="480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文本框 12"/>
          <p:cNvSpPr txBox="1"/>
          <p:nvPr/>
        </p:nvSpPr>
        <p:spPr>
          <a:xfrm>
            <a:off x="3002280" y="4268470"/>
            <a:ext cx="3719195" cy="577081"/>
          </a:xfrm>
          <a:prstGeom prst="rect">
            <a:avLst/>
          </a:prstGeom>
          <a:noFill/>
        </p:spPr>
        <p:txBody>
          <a:bodyPr wrap="square" rtlCol="0">
            <a:spAutoFit/>
          </a:bodyPr>
          <a:lstStyle/>
          <a:p>
            <a:pPr algn="ctr">
              <a:lnSpc>
                <a:spcPct val="150000"/>
              </a:lnSpc>
            </a:pPr>
            <a:r>
              <a:rPr lang="zh-CN" altLang="en-US" sz="105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点击输入您的文字内容，点击输入您的文字内容，点击输入您的文字。</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t="-13000"/>
          </a:stretch>
        </a:blipFill>
        <a:effectLst/>
      </p:bgPr>
    </p:bg>
    <p:spTree>
      <p:nvGrpSpPr>
        <p:cNvPr id="1" name=""/>
        <p:cNvGrpSpPr/>
        <p:nvPr/>
      </p:nvGrpSpPr>
      <p:grpSpPr>
        <a:xfrm>
          <a:off x="0" y="0"/>
          <a:ext cx="0" cy="0"/>
          <a:chOff x="0" y="0"/>
          <a:chExt cx="0" cy="0"/>
        </a:xfrm>
      </p:grpSpPr>
      <p:sp>
        <p:nvSpPr>
          <p:cNvPr id="4" name="圆角矩形 10"/>
          <p:cNvSpPr/>
          <p:nvPr/>
        </p:nvSpPr>
        <p:spPr bwMode="auto">
          <a:xfrm>
            <a:off x="2272983" y="4343853"/>
            <a:ext cx="3727986" cy="1609982"/>
          </a:xfrm>
          <a:prstGeom prst="roundRect">
            <a:avLst>
              <a:gd name="adj" fmla="val 0"/>
            </a:avLst>
          </a:prstGeom>
          <a:noFill/>
          <a:ln>
            <a:solidFill>
              <a:srgbClr val="C0A979"/>
            </a:solidFill>
          </a:ln>
        </p:spPr>
        <p:style>
          <a:lnRef idx="2">
            <a:schemeClr val="accent2"/>
          </a:lnRef>
          <a:fillRef idx="1">
            <a:schemeClr val="lt1"/>
          </a:fillRef>
          <a:effectRef idx="0">
            <a:schemeClr val="accent2"/>
          </a:effectRef>
          <a:fontRef idx="minor">
            <a:schemeClr val="dk1"/>
          </a:fontRef>
        </p:style>
        <p:txBody>
          <a:bodyPr lIns="91430" tIns="45716" rIns="91430" bIns="45716" anchor="ctr"/>
          <a:lstStyle/>
          <a:p>
            <a:pPr marL="0" lvl="2" algn="ctr" eaLnBrk="0" fontAlgn="ctr" hangingPunct="0">
              <a:buClr>
                <a:srgbClr val="FF0000"/>
              </a:buClr>
              <a:buSzPct val="70000"/>
              <a:buFont typeface="Wingdings" panose="05000000000000000000" pitchFamily="2" charset="2"/>
              <a:buChar char="n"/>
              <a:tabLst>
                <a:tab pos="135890" algn="l"/>
              </a:tabLst>
              <a:defRPr/>
            </a:pPr>
            <a:endParaRPr lang="zh-CN" altLang="en-US" sz="1600" dirty="0">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矩形 87"/>
          <p:cNvSpPr>
            <a:spLocks noChangeArrowheads="1"/>
          </p:cNvSpPr>
          <p:nvPr/>
        </p:nvSpPr>
        <p:spPr bwMode="auto">
          <a:xfrm>
            <a:off x="2407196" y="5036395"/>
            <a:ext cx="3459560" cy="584767"/>
          </a:xfrm>
          <a:prstGeom prst="rect">
            <a:avLst/>
          </a:prstGeom>
          <a:noFill/>
          <a:ln w="9525">
            <a:noFill/>
            <a:miter lim="800000"/>
          </a:ln>
        </p:spPr>
        <p:txBody>
          <a:bodyPr lIns="91430" tIns="45716" rIns="91430" bIns="45716">
            <a:spAutoFit/>
          </a:bodyPr>
          <a:lstStyle/>
          <a:p>
            <a:pPr algn="ctr" eaLnBrk="0" fontAlgn="ctr" hangingPunct="0">
              <a:buClr>
                <a:srgbClr val="FF0000"/>
              </a:buClr>
              <a:buSzPct val="70000"/>
            </a:pPr>
            <a:r>
              <a:rPr lang="zh-CN" altLang="en-US"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点击添加文本 点击添加文本</a:t>
            </a:r>
          </a:p>
          <a:p>
            <a:pPr algn="ctr" eaLnBrk="0" fontAlgn="ctr" hangingPunct="0">
              <a:buClr>
                <a:srgbClr val="FF0000"/>
              </a:buClr>
              <a:buSzPct val="70000"/>
            </a:pPr>
            <a:r>
              <a:rPr lang="zh-CN" altLang="en-US"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点击添加文本 点击添加文本</a:t>
            </a:r>
          </a:p>
        </p:txBody>
      </p:sp>
      <p:sp>
        <p:nvSpPr>
          <p:cNvPr id="6" name="圆角矩形 12"/>
          <p:cNvSpPr/>
          <p:nvPr/>
        </p:nvSpPr>
        <p:spPr bwMode="auto">
          <a:xfrm>
            <a:off x="2272983" y="1807479"/>
            <a:ext cx="3727986" cy="1608114"/>
          </a:xfrm>
          <a:prstGeom prst="roundRect">
            <a:avLst>
              <a:gd name="adj" fmla="val 0"/>
            </a:avLst>
          </a:prstGeom>
          <a:noFill/>
          <a:ln>
            <a:solidFill>
              <a:srgbClr val="C0A979"/>
            </a:solidFill>
          </a:ln>
        </p:spPr>
        <p:style>
          <a:lnRef idx="2">
            <a:schemeClr val="accent3"/>
          </a:lnRef>
          <a:fillRef idx="1">
            <a:schemeClr val="lt1"/>
          </a:fillRef>
          <a:effectRef idx="0">
            <a:schemeClr val="accent3"/>
          </a:effectRef>
          <a:fontRef idx="minor">
            <a:schemeClr val="dk1"/>
          </a:fontRef>
        </p:style>
        <p:txBody>
          <a:bodyPr lIns="91430" tIns="45716" rIns="91430" bIns="45716" anchor="ctr"/>
          <a:lstStyle/>
          <a:p>
            <a:pPr marL="0" lvl="2" algn="ctr" eaLnBrk="0" fontAlgn="ctr" hangingPunct="0">
              <a:buClr>
                <a:srgbClr val="FF0000"/>
              </a:buClr>
              <a:buSzPct val="70000"/>
              <a:buFont typeface="Wingdings" panose="05000000000000000000" pitchFamily="2" charset="2"/>
              <a:buChar char="n"/>
              <a:tabLst>
                <a:tab pos="135890" algn="l"/>
              </a:tabLst>
              <a:defRPr/>
            </a:pPr>
            <a:endParaRPr lang="zh-CN" altLang="en-US" sz="1600" dirty="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矩形 87"/>
          <p:cNvSpPr>
            <a:spLocks noChangeArrowheads="1"/>
          </p:cNvSpPr>
          <p:nvPr/>
        </p:nvSpPr>
        <p:spPr bwMode="auto">
          <a:xfrm>
            <a:off x="2309078" y="2116199"/>
            <a:ext cx="3658337" cy="584767"/>
          </a:xfrm>
          <a:prstGeom prst="rect">
            <a:avLst/>
          </a:prstGeom>
          <a:noFill/>
          <a:ln w="9525">
            <a:noFill/>
            <a:miter lim="800000"/>
          </a:ln>
        </p:spPr>
        <p:txBody>
          <a:bodyPr lIns="91430" tIns="45716" rIns="91430" bIns="45716">
            <a:spAutoFit/>
          </a:bodyPr>
          <a:lstStyle/>
          <a:p>
            <a:pPr algn="ctr" eaLnBrk="0" fontAlgn="ctr" hangingPunct="0">
              <a:buClr>
                <a:srgbClr val="FF0000"/>
              </a:buClr>
              <a:buSzPct val="70000"/>
            </a:pPr>
            <a:r>
              <a:rPr lang="zh-CN" altLang="en-US"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点击添加文本 点击添加文本</a:t>
            </a:r>
          </a:p>
          <a:p>
            <a:pPr algn="ctr" eaLnBrk="0" fontAlgn="ctr" hangingPunct="0">
              <a:buClr>
                <a:srgbClr val="FF0000"/>
              </a:buClr>
              <a:buSzPct val="70000"/>
            </a:pPr>
            <a:r>
              <a:rPr lang="zh-CN" altLang="en-US"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点击添加文本 点击添加文本</a:t>
            </a:r>
          </a:p>
        </p:txBody>
      </p:sp>
      <p:grpSp>
        <p:nvGrpSpPr>
          <p:cNvPr id="9" name="组合 26"/>
          <p:cNvGrpSpPr>
            <a:grpSpLocks noChangeAspect="1"/>
          </p:cNvGrpSpPr>
          <p:nvPr/>
        </p:nvGrpSpPr>
        <p:grpSpPr bwMode="auto">
          <a:xfrm>
            <a:off x="2700695" y="3102862"/>
            <a:ext cx="2874435" cy="651837"/>
            <a:chOff x="855540" y="3498044"/>
            <a:chExt cx="1399872" cy="987727"/>
          </a:xfrm>
          <a:scene3d>
            <a:camera prst="orthographicFront">
              <a:rot lat="0" lon="0" rev="0"/>
            </a:camera>
            <a:lightRig rig="balanced" dir="t">
              <a:rot lat="0" lon="0" rev="8700000"/>
            </a:lightRig>
          </a:scene3d>
        </p:grpSpPr>
        <p:sp>
          <p:nvSpPr>
            <p:cNvPr id="10" name="矩形 9"/>
            <p:cNvSpPr/>
            <p:nvPr/>
          </p:nvSpPr>
          <p:spPr>
            <a:xfrm>
              <a:off x="855540" y="3498044"/>
              <a:ext cx="1399872" cy="987727"/>
            </a:xfrm>
            <a:prstGeom prst="rect">
              <a:avLst/>
            </a:prstGeom>
            <a:solidFill>
              <a:srgbClr val="C0A979"/>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0" fontAlgn="ctr" hangingPunct="0">
                <a:buClr>
                  <a:srgbClr val="FF0000"/>
                </a:buClr>
                <a:buSzPct val="70000"/>
                <a:buFont typeface="Wingdings" panose="05000000000000000000" pitchFamily="2" charset="2"/>
                <a:buChar char="u"/>
                <a:defRPr/>
              </a:pPr>
              <a:endParaRPr lang="zh-CN" altLang="en-US"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矩形 10"/>
            <p:cNvSpPr>
              <a:spLocks noChangeArrowheads="1"/>
            </p:cNvSpPr>
            <p:nvPr/>
          </p:nvSpPr>
          <p:spPr bwMode="auto">
            <a:xfrm>
              <a:off x="1004859" y="3739477"/>
              <a:ext cx="1101235" cy="559648"/>
            </a:xfrm>
            <a:prstGeom prst="rect">
              <a:avLst/>
            </a:prstGeom>
            <a:noFill/>
            <a:ln w="9525">
              <a:noFill/>
              <a:miter lim="800000"/>
            </a:ln>
            <a:effectLst/>
            <a:sp3d>
              <a:bevelT w="190500" h="38100"/>
            </a:sp3d>
          </p:spPr>
          <p:txBody>
            <a:bodyPr anchor="ctr">
              <a:spAutoFit/>
            </a:bodyPr>
            <a:lstStyle/>
            <a:p>
              <a:pPr algn="ctr" fontAlgn="ctr">
                <a:buClr>
                  <a:srgbClr val="FF0000"/>
                </a:buClr>
                <a:buSzPct val="70000"/>
                <a:defRPr/>
              </a:pPr>
              <a:r>
                <a:rPr kumimoji="1"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grpSp>
      <p:grpSp>
        <p:nvGrpSpPr>
          <p:cNvPr id="12" name="组合 26"/>
          <p:cNvGrpSpPr>
            <a:grpSpLocks noChangeAspect="1"/>
          </p:cNvGrpSpPr>
          <p:nvPr/>
        </p:nvGrpSpPr>
        <p:grpSpPr bwMode="auto">
          <a:xfrm>
            <a:off x="2700695" y="4003928"/>
            <a:ext cx="2874435" cy="653704"/>
            <a:chOff x="855540" y="3513439"/>
            <a:chExt cx="1399872" cy="987727"/>
          </a:xfrm>
          <a:solidFill>
            <a:srgbClr val="9DBE84"/>
          </a:solidFill>
          <a:effectLst/>
          <a:scene3d>
            <a:camera prst="orthographicFront">
              <a:rot lat="0" lon="0" rev="0"/>
            </a:camera>
            <a:lightRig rig="balanced" dir="t">
              <a:rot lat="0" lon="0" rev="8700000"/>
            </a:lightRig>
          </a:scene3d>
        </p:grpSpPr>
        <p:sp>
          <p:nvSpPr>
            <p:cNvPr id="13" name="圆角矩形 18"/>
            <p:cNvSpPr/>
            <p:nvPr/>
          </p:nvSpPr>
          <p:spPr>
            <a:xfrm>
              <a:off x="855540" y="3513439"/>
              <a:ext cx="1399872" cy="987727"/>
            </a:xfrm>
            <a:prstGeom prst="roundRect">
              <a:avLst>
                <a:gd name="adj" fmla="val 0"/>
              </a:avLst>
            </a:prstGeom>
            <a:solidFill>
              <a:srgbClr val="404040"/>
            </a:solidFill>
            <a:ln>
              <a:noFill/>
            </a:ln>
          </p:spPr>
          <p:style>
            <a:lnRef idx="2">
              <a:schemeClr val="accent3"/>
            </a:lnRef>
            <a:fillRef idx="1">
              <a:schemeClr val="lt1"/>
            </a:fillRef>
            <a:effectRef idx="0">
              <a:schemeClr val="accent3"/>
            </a:effectRef>
            <a:fontRef idx="minor">
              <a:schemeClr val="dk1"/>
            </a:fontRef>
          </p:style>
          <p:txBody>
            <a:bodyPr anchor="ctr"/>
            <a:lstStyle/>
            <a:p>
              <a:pPr algn="ctr" eaLnBrk="0" fontAlgn="ctr" hangingPunct="0">
                <a:buClr>
                  <a:srgbClr val="FF0000"/>
                </a:buClr>
                <a:buSzPct val="70000"/>
                <a:buFont typeface="Wingdings" panose="05000000000000000000" pitchFamily="2" charset="2"/>
                <a:buChar char="u"/>
                <a:defRPr/>
              </a:pPr>
              <a:endParaRPr lang="zh-CN" altLang="en-US" b="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矩形 13"/>
            <p:cNvSpPr>
              <a:spLocks noChangeArrowheads="1"/>
            </p:cNvSpPr>
            <p:nvPr/>
          </p:nvSpPr>
          <p:spPr bwMode="auto">
            <a:xfrm>
              <a:off x="930021" y="3728276"/>
              <a:ext cx="1250910" cy="558049"/>
            </a:xfrm>
            <a:prstGeom prst="rect">
              <a:avLst/>
            </a:prstGeom>
            <a:solidFill>
              <a:srgbClr val="404040"/>
            </a:solidFill>
            <a:ln w="9525">
              <a:noFill/>
              <a:miter lim="800000"/>
            </a:ln>
            <a:effectLst/>
            <a:sp3d>
              <a:bevelT w="190500" h="38100"/>
            </a:sp3d>
          </p:spPr>
          <p:txBody>
            <a:bodyPr anchor="ctr">
              <a:spAutoFit/>
            </a:bodyPr>
            <a:lstStyle/>
            <a:p>
              <a:pPr algn="ctr" fontAlgn="ctr">
                <a:buClr>
                  <a:srgbClr val="FF0000"/>
                </a:buClr>
                <a:buSzPct val="70000"/>
                <a:defRPr/>
              </a:pPr>
              <a:r>
                <a:rPr kumimoji="1"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grpSp>
      <p:sp>
        <p:nvSpPr>
          <p:cNvPr id="15" name="Half Frame 12"/>
          <p:cNvSpPr/>
          <p:nvPr/>
        </p:nvSpPr>
        <p:spPr>
          <a:xfrm rot="8097294">
            <a:off x="6172279" y="3450325"/>
            <a:ext cx="588307" cy="646505"/>
          </a:xfrm>
          <a:prstGeom prst="halfFrame">
            <a:avLst/>
          </a:prstGeom>
          <a:solidFill>
            <a:srgbClr val="404040"/>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Half Frame 13"/>
          <p:cNvSpPr/>
          <p:nvPr/>
        </p:nvSpPr>
        <p:spPr>
          <a:xfrm rot="8106864">
            <a:off x="6268283" y="3343979"/>
            <a:ext cx="979436" cy="928543"/>
          </a:xfrm>
          <a:prstGeom prst="halfFrame">
            <a:avLst/>
          </a:prstGeom>
          <a:solidFill>
            <a:srgbClr val="C0A979"/>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7" name="组合 14"/>
          <p:cNvGrpSpPr/>
          <p:nvPr/>
        </p:nvGrpSpPr>
        <p:grpSpPr>
          <a:xfrm>
            <a:off x="7729008" y="2702119"/>
            <a:ext cx="2329055" cy="2330925"/>
            <a:chOff x="6556158" y="1824136"/>
            <a:chExt cx="1979612" cy="1981200"/>
          </a:xfrm>
          <a:effectLst/>
        </p:grpSpPr>
        <p:sp>
          <p:nvSpPr>
            <p:cNvPr id="18" name="Oval 2"/>
            <p:cNvSpPr>
              <a:spLocks noChangeAspect="1" noChangeArrowheads="1"/>
            </p:cNvSpPr>
            <p:nvPr/>
          </p:nvSpPr>
          <p:spPr bwMode="auto">
            <a:xfrm>
              <a:off x="6556158" y="1824136"/>
              <a:ext cx="1979612" cy="1981200"/>
            </a:xfrm>
            <a:prstGeom prst="ellipse">
              <a:avLst/>
            </a:prstGeom>
            <a:solidFill>
              <a:srgbClr val="C0A979"/>
            </a:solidFill>
            <a:ln>
              <a:noFill/>
            </a:ln>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Text Box 29"/>
            <p:cNvSpPr txBox="1">
              <a:spLocks noChangeArrowheads="1"/>
            </p:cNvSpPr>
            <p:nvPr/>
          </p:nvSpPr>
          <p:spPr bwMode="gray">
            <a:xfrm>
              <a:off x="6780134" y="2431876"/>
              <a:ext cx="1531793" cy="810956"/>
            </a:xfrm>
            <a:prstGeom prst="rect">
              <a:avLst/>
            </a:prstGeom>
            <a:noFill/>
            <a:ln>
              <a:noFill/>
            </a:ln>
            <a:effectLst/>
          </p:spPr>
          <p:txBody>
            <a:bodyPr>
              <a:spAutoFit/>
            </a:bodyPr>
            <a:lstStyle/>
            <a:p>
              <a:pPr algn="ctr">
                <a:buClr>
                  <a:schemeClr val="tx1"/>
                </a:buClr>
                <a:buSzPct val="120000"/>
                <a:defRPr/>
              </a:pPr>
              <a:r>
                <a:rPr lang="zh-CN" altLang="en-US" sz="2800" spc="300" dirty="0">
                  <a:ln w="12700" cmpd="sng">
                    <a:noFill/>
                    <a:prstDash val="solid"/>
                    <a:miter lim="800000"/>
                  </a:ln>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点击添加文本</a:t>
              </a:r>
            </a:p>
          </p:txBody>
        </p:sp>
      </p:grpSp>
      <p:grpSp>
        <p:nvGrpSpPr>
          <p:cNvPr id="7" name="组合 6"/>
          <p:cNvGrpSpPr/>
          <p:nvPr/>
        </p:nvGrpSpPr>
        <p:grpSpPr>
          <a:xfrm>
            <a:off x="0" y="570230"/>
            <a:ext cx="12192000" cy="649605"/>
            <a:chOff x="0" y="898"/>
            <a:chExt cx="19200" cy="1023"/>
          </a:xfrm>
        </p:grpSpPr>
        <p:cxnSp>
          <p:nvCxnSpPr>
            <p:cNvPr id="28" name="直接连接符 27"/>
            <p:cNvCxnSpPr/>
            <p:nvPr/>
          </p:nvCxnSpPr>
          <p:spPr>
            <a:xfrm>
              <a:off x="0" y="1187"/>
              <a:ext cx="7388"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8647" y="898"/>
              <a:ext cx="1906" cy="630"/>
            </a:xfrm>
            <a:prstGeom prst="rect">
              <a:avLst/>
            </a:prstGeom>
          </p:spPr>
          <p:txBody>
            <a:bodyPr wrap="none">
              <a:spAutoFit/>
            </a:bodyPr>
            <a:lstStyle/>
            <a:p>
              <a:pPr algn="ctr"/>
              <a:r>
                <a:rPr lang="zh-CN" altLang="en-US" sz="2000" dirty="0" smtClean="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专业能力</a:t>
              </a:r>
              <a:endPar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矩形 29"/>
            <p:cNvSpPr/>
            <p:nvPr/>
          </p:nvSpPr>
          <p:spPr>
            <a:xfrm>
              <a:off x="7725" y="1521"/>
              <a:ext cx="3752" cy="400"/>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36" name="直接连接符 35"/>
            <p:cNvCxnSpPr/>
            <p:nvPr/>
          </p:nvCxnSpPr>
          <p:spPr>
            <a:xfrm flipH="1">
              <a:off x="11805" y="1187"/>
              <a:ext cx="7395"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862195" y="362585"/>
            <a:ext cx="2404110" cy="617220"/>
            <a:chOff x="7657" y="571"/>
            <a:chExt cx="3786" cy="972"/>
          </a:xfrm>
        </p:grpSpPr>
        <p:pic>
          <p:nvPicPr>
            <p:cNvPr id="3" name="图片 2" descr="34"/>
            <p:cNvPicPr>
              <a:picLocks noChangeAspect="1"/>
            </p:cNvPicPr>
            <p:nvPr/>
          </p:nvPicPr>
          <p:blipFill>
            <a:blip r:embed="rId4"/>
            <a:stretch>
              <a:fillRect/>
            </a:stretch>
          </p:blipFill>
          <p:spPr>
            <a:xfrm rot="1500000">
              <a:off x="7657" y="571"/>
              <a:ext cx="928" cy="973"/>
            </a:xfrm>
            <a:prstGeom prst="rect">
              <a:avLst/>
            </a:prstGeom>
          </p:spPr>
        </p:pic>
        <p:pic>
          <p:nvPicPr>
            <p:cNvPr id="20" name="图片 19" descr="34"/>
            <p:cNvPicPr>
              <a:picLocks noChangeAspect="1"/>
            </p:cNvPicPr>
            <p:nvPr/>
          </p:nvPicPr>
          <p:blipFill>
            <a:blip r:embed="rId4"/>
            <a:stretch>
              <a:fillRect/>
            </a:stretch>
          </p:blipFill>
          <p:spPr>
            <a:xfrm rot="20100000" flipH="1">
              <a:off x="10515" y="571"/>
              <a:ext cx="928" cy="97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矩形 19"/>
          <p:cNvSpPr/>
          <p:nvPr/>
        </p:nvSpPr>
        <p:spPr>
          <a:xfrm>
            <a:off x="1608871" y="2154706"/>
            <a:ext cx="8835776" cy="3359649"/>
          </a:xfrm>
          <a:prstGeom prst="rect">
            <a:avLst/>
          </a:prstGeom>
          <a:ln>
            <a:solidFill>
              <a:srgbClr val="C0A979">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2" name="Rectangle 32"/>
          <p:cNvSpPr/>
          <p:nvPr/>
        </p:nvSpPr>
        <p:spPr>
          <a:xfrm flipH="1">
            <a:off x="7647594" y="2341512"/>
            <a:ext cx="2646878" cy="461665"/>
          </a:xfrm>
          <a:prstGeom prst="rect">
            <a:avLst/>
          </a:prstGeom>
        </p:spPr>
        <p:txBody>
          <a:bodyPr wrap="none">
            <a:spAutoFit/>
          </a:bodyPr>
          <a:lstStyle/>
          <a:p>
            <a:r>
              <a:rPr lang="zh-CN" altLang="en-US" sz="2400">
                <a:solidFill>
                  <a:srgbClr val="C0A979"/>
                </a:solidFill>
                <a:latin typeface="字魂59号-创粗黑" panose="00000500000000000000" pitchFamily="2" charset="-122"/>
                <a:ea typeface="字魂59号-创粗黑" panose="00000500000000000000" pitchFamily="2" charset="-122"/>
                <a:cs typeface="Lato" panose="020F0502020204030203" pitchFamily="34" charset="0"/>
                <a:sym typeface="字魂59号-创粗黑" panose="00000500000000000000" pitchFamily="2" charset="-122"/>
              </a:rPr>
              <a:t>添加您的项目名称</a:t>
            </a:r>
            <a:endParaRPr lang="zh-CN" altLang="en-US" sz="2400" dirty="0">
              <a:solidFill>
                <a:srgbClr val="C0A979"/>
              </a:solidFill>
              <a:latin typeface="字魂59号-创粗黑" panose="00000500000000000000" pitchFamily="2" charset="-122"/>
              <a:ea typeface="字魂59号-创粗黑" panose="00000500000000000000" pitchFamily="2" charset="-122"/>
              <a:cs typeface="Lato" panose="020F0502020204030203" pitchFamily="34" charset="0"/>
              <a:sym typeface="字魂59号-创粗黑" panose="00000500000000000000" pitchFamily="2" charset="-122"/>
            </a:endParaRPr>
          </a:p>
        </p:txBody>
      </p:sp>
      <p:sp>
        <p:nvSpPr>
          <p:cNvPr id="33" name="PA_Rectangle: Rounded Corners 39"/>
          <p:cNvSpPr/>
          <p:nvPr>
            <p:custDataLst>
              <p:tags r:id="rId1"/>
            </p:custDataLst>
          </p:nvPr>
        </p:nvSpPr>
        <p:spPr>
          <a:xfrm flipV="1">
            <a:off x="9616281" y="2996514"/>
            <a:ext cx="524079" cy="45719"/>
          </a:xfrm>
          <a:prstGeom prst="roundRect">
            <a:avLst>
              <a:gd name="adj" fmla="val 50000"/>
            </a:avLst>
          </a:prstGeom>
          <a:solidFill>
            <a:srgbClr val="A7794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4" name="矩形 33"/>
          <p:cNvSpPr/>
          <p:nvPr/>
        </p:nvSpPr>
        <p:spPr>
          <a:xfrm>
            <a:off x="6469039" y="3221420"/>
            <a:ext cx="3799639" cy="2009775"/>
          </a:xfrm>
          <a:prstGeom prst="rect">
            <a:avLst/>
          </a:prstGeom>
        </p:spPr>
        <p:txBody>
          <a:bodyPr wrap="square">
            <a:spAutoFit/>
          </a:bodyPr>
          <a:lstStyle/>
          <a:p>
            <a:pPr algn="r">
              <a:lnSpc>
                <a:spcPct val="130000"/>
              </a:lnSpc>
            </a:pPr>
            <a:r>
              <a:rPr lang="zh-CN" altLang="en-US" sz="1200">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在这里添加相关的文字描述，可以从您的文案中复制需要的内容到这里在这里添加相关的文字描述在这里添加相关的文字描述，可以从您的文案中复制需要的内容到这里在这里添加相关的文字描述在这里添加相关的文字描述，可以从您的文案中复制需要的内容到这里在这里添加相关的文字描述在这里添加相关的文字描述，可以从您的文案中复制需要的内容到这里在这里添加相关的文字描述</a:t>
            </a:r>
            <a:endParaRPr lang="zh-CN" altLang="en-US" sz="1200" dirty="0">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endParaRPr>
          </a:p>
        </p:txBody>
      </p:sp>
      <p:cxnSp>
        <p:nvCxnSpPr>
          <p:cNvPr id="15" name="直接连接符 14"/>
          <p:cNvCxnSpPr/>
          <p:nvPr/>
        </p:nvCxnSpPr>
        <p:spPr>
          <a:xfrm>
            <a:off x="0" y="753455"/>
            <a:ext cx="469106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490705" y="570453"/>
            <a:ext cx="1210588" cy="400110"/>
          </a:xfrm>
          <a:prstGeom prst="rect">
            <a:avLst/>
          </a:prstGeom>
        </p:spPr>
        <p:txBody>
          <a:bodyPr wrap="none">
            <a:spAutoFit/>
          </a:bodyPr>
          <a:lstStyle/>
          <a:p>
            <a:pPr algn="ctr"/>
            <a:r>
              <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工作经验</a:t>
            </a:r>
          </a:p>
        </p:txBody>
      </p:sp>
      <p:sp>
        <p:nvSpPr>
          <p:cNvPr id="17" name="矩形 16"/>
          <p:cNvSpPr/>
          <p:nvPr/>
        </p:nvSpPr>
        <p:spPr>
          <a:xfrm>
            <a:off x="4915227" y="965766"/>
            <a:ext cx="2361544" cy="253916"/>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18" name="直接连接符 17"/>
          <p:cNvCxnSpPr/>
          <p:nvPr/>
        </p:nvCxnSpPr>
        <p:spPr>
          <a:xfrm flipH="1">
            <a:off x="7495867" y="753455"/>
            <a:ext cx="469613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608871" y="2154706"/>
            <a:ext cx="2208944" cy="335964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矩形 21"/>
          <p:cNvSpPr/>
          <p:nvPr/>
        </p:nvSpPr>
        <p:spPr>
          <a:xfrm>
            <a:off x="3973478" y="2405995"/>
            <a:ext cx="559769" cy="584775"/>
          </a:xfrm>
          <a:prstGeom prst="rect">
            <a:avLst/>
          </a:prstGeom>
        </p:spPr>
        <p:txBody>
          <a:bodyPr wrap="none">
            <a:spAutoFit/>
          </a:bodyPr>
          <a:lstStyle/>
          <a:p>
            <a:r>
              <a:rPr lang="en-US" altLang="zh-CN" sz="320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01</a:t>
            </a:r>
          </a:p>
        </p:txBody>
      </p:sp>
      <p:sp>
        <p:nvSpPr>
          <p:cNvPr id="23" name="Rectangle 4"/>
          <p:cNvSpPr/>
          <p:nvPr/>
        </p:nvSpPr>
        <p:spPr>
          <a:xfrm>
            <a:off x="3973478" y="3185247"/>
            <a:ext cx="1569660" cy="424732"/>
          </a:xfrm>
          <a:prstGeom prst="rect">
            <a:avLst/>
          </a:prstGeom>
        </p:spPr>
        <p:txBody>
          <a:bodyPr wrap="none">
            <a:spAutoFit/>
          </a:bodyPr>
          <a:lstStyle/>
          <a:p>
            <a:pPr>
              <a:lnSpc>
                <a:spcPct val="120000"/>
              </a:lnSpc>
            </a:pPr>
            <a:r>
              <a:rPr lang="zh-CN" altLang="en-US">
                <a:solidFill>
                  <a:srgbClr val="C0A979"/>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添加您的标题</a:t>
            </a:r>
          </a:p>
        </p:txBody>
      </p:sp>
      <p:sp>
        <p:nvSpPr>
          <p:cNvPr id="24" name="矩形 23"/>
          <p:cNvSpPr/>
          <p:nvPr/>
        </p:nvSpPr>
        <p:spPr>
          <a:xfrm>
            <a:off x="3973478" y="3717432"/>
            <a:ext cx="1897617" cy="1050290"/>
          </a:xfrm>
          <a:prstGeom prst="rect">
            <a:avLst/>
          </a:prstGeom>
        </p:spPr>
        <p:txBody>
          <a:bodyPr wrap="square">
            <a:spAutoFit/>
          </a:bodyPr>
          <a:lstStyle/>
          <a:p>
            <a:pPr>
              <a:lnSpc>
                <a:spcPct val="130000"/>
              </a:lnSpc>
            </a:pPr>
            <a:r>
              <a:rPr lang="zh-CN" altLang="en-US" sz="1200">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在这里添加相关的文字描述，可以从您的文案中复制需要的内容到这里在这里添加相关的文字描述</a:t>
            </a:r>
          </a:p>
        </p:txBody>
      </p:sp>
      <p:grpSp>
        <p:nvGrpSpPr>
          <p:cNvPr id="9" name="组合 8"/>
          <p:cNvGrpSpPr/>
          <p:nvPr/>
        </p:nvGrpSpPr>
        <p:grpSpPr>
          <a:xfrm>
            <a:off x="4862195" y="362585"/>
            <a:ext cx="2404110" cy="617220"/>
            <a:chOff x="7657" y="571"/>
            <a:chExt cx="3786" cy="972"/>
          </a:xfrm>
        </p:grpSpPr>
        <p:pic>
          <p:nvPicPr>
            <p:cNvPr id="2" name="图片 1" descr="34"/>
            <p:cNvPicPr>
              <a:picLocks noChangeAspect="1"/>
            </p:cNvPicPr>
            <p:nvPr/>
          </p:nvPicPr>
          <p:blipFill>
            <a:blip r:embed="rId5"/>
            <a:stretch>
              <a:fillRect/>
            </a:stretch>
          </p:blipFill>
          <p:spPr>
            <a:xfrm rot="1500000">
              <a:off x="7657" y="571"/>
              <a:ext cx="928" cy="973"/>
            </a:xfrm>
            <a:prstGeom prst="rect">
              <a:avLst/>
            </a:prstGeom>
          </p:spPr>
        </p:pic>
        <p:pic>
          <p:nvPicPr>
            <p:cNvPr id="8" name="图片 7" descr="34"/>
            <p:cNvPicPr>
              <a:picLocks noChangeAspect="1"/>
            </p:cNvPicPr>
            <p:nvPr/>
          </p:nvPicPr>
          <p:blipFill>
            <a:blip r:embed="rId5"/>
            <a:stretch>
              <a:fillRect/>
            </a:stretch>
          </p:blipFill>
          <p:spPr>
            <a:xfrm rot="20100000" flipH="1">
              <a:off x="10515" y="571"/>
              <a:ext cx="928" cy="97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childTnLst>
                                </p:cTn>
                              </p:par>
                              <p:par>
                                <p:cTn id="8" presetID="35" presetClass="path" presetSubtype="0" decel="100000" fill="hold" nodeType="withEffect">
                                  <p:stCondLst>
                                    <p:cond delay="0"/>
                                  </p:stCondLst>
                                  <p:childTnLst>
                                    <p:animMotion origin="layout" path="M 2.29167E-6 -3.7037E-6 L -0.04011 -3.7037E-6 " pathEditMode="relative" rAng="0" ptsTypes="AA">
                                      <p:cBhvr>
                                        <p:cTn id="9" dur="1250" spd="-100000" fill="hold"/>
                                        <p:tgtEl>
                                          <p:spTgt spid="15"/>
                                        </p:tgtEl>
                                        <p:attrNameLst>
                                          <p:attrName>ppt_x</p:attrName>
                                          <p:attrName>ppt_y</p:attrName>
                                        </p:attrNameLst>
                                      </p:cBhvr>
                                      <p:rCtr x="-2005" y="0"/>
                                    </p:animMotion>
                                  </p:childTnLst>
                                </p:cTn>
                              </p:par>
                              <p:par>
                                <p:cTn id="10" presetID="10"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750"/>
                                        <p:tgtEl>
                                          <p:spTgt spid="18"/>
                                        </p:tgtEl>
                                      </p:cBhvr>
                                    </p:animEffect>
                                  </p:childTnLst>
                                </p:cTn>
                              </p:par>
                              <p:par>
                                <p:cTn id="13" presetID="35" presetClass="path" presetSubtype="0" decel="100000" fill="hold" nodeType="withEffect">
                                  <p:stCondLst>
                                    <p:cond delay="0"/>
                                  </p:stCondLst>
                                  <p:childTnLst>
                                    <p:animMotion origin="layout" path="M -4.375E-6 -4.07407E-6 L 0.04493 -4.07407E-6 " pathEditMode="relative" rAng="0" ptsTypes="AA">
                                      <p:cBhvr>
                                        <p:cTn id="14" dur="1250" spd="-100000" fill="hold"/>
                                        <p:tgtEl>
                                          <p:spTgt spid="18"/>
                                        </p:tgtEl>
                                        <p:attrNameLst>
                                          <p:attrName>ppt_x</p:attrName>
                                          <p:attrName>ppt_y</p:attrName>
                                        </p:attrNameLst>
                                      </p:cBhvr>
                                      <p:rCtr x="2240" y="0"/>
                                    </p:animMotion>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childTnLst>
                                </p:cTn>
                              </p:par>
                              <p:par>
                                <p:cTn id="21" presetID="64" presetClass="path" presetSubtype="0" decel="100000" fill="hold" grpId="1" nodeType="withEffect">
                                  <p:stCondLst>
                                    <p:cond delay="0"/>
                                  </p:stCondLst>
                                  <p:childTnLst>
                                    <p:animMotion origin="layout" path="M -3.54167E-6 -1.11111E-6 L -3.54167E-6 -0.08657 " pathEditMode="relative" rAng="0" ptsTypes="AA">
                                      <p:cBhvr>
                                        <p:cTn id="22" dur="1000" spd="-100000" fill="hold"/>
                                        <p:tgtEl>
                                          <p:spTgt spid="16"/>
                                        </p:tgtEl>
                                        <p:attrNameLst>
                                          <p:attrName>ppt_x</p:attrName>
                                          <p:attrName>ppt_y</p:attrName>
                                        </p:attrNameLst>
                                      </p:cBhvr>
                                      <p:rCtr x="0" y="-4329"/>
                                    </p:animMotion>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anim calcmode="lin" valueType="num">
                                      <p:cBhvr>
                                        <p:cTn id="27" dur="500" fill="hold"/>
                                        <p:tgtEl>
                                          <p:spTgt spid="32"/>
                                        </p:tgtEl>
                                        <p:attrNameLst>
                                          <p:attrName>ppt_x</p:attrName>
                                        </p:attrNameLst>
                                      </p:cBhvr>
                                      <p:tavLst>
                                        <p:tav tm="0">
                                          <p:val>
                                            <p:strVal val="#ppt_x"/>
                                          </p:val>
                                        </p:tav>
                                        <p:tav tm="100000">
                                          <p:val>
                                            <p:strVal val="#ppt_x"/>
                                          </p:val>
                                        </p:tav>
                                      </p:tavLst>
                                    </p:anim>
                                    <p:anim calcmode="lin" valueType="num">
                                      <p:cBhvr>
                                        <p:cTn id="28" dur="500" fill="hold"/>
                                        <p:tgtEl>
                                          <p:spTgt spid="32"/>
                                        </p:tgtEl>
                                        <p:attrNameLst>
                                          <p:attrName>ppt_y</p:attrName>
                                        </p:attrNameLst>
                                      </p:cBhvr>
                                      <p:tavLst>
                                        <p:tav tm="0">
                                          <p:val>
                                            <p:strVal val="#ppt_y+.1"/>
                                          </p:val>
                                        </p:tav>
                                        <p:tav tm="100000">
                                          <p:val>
                                            <p:strVal val="#ppt_y"/>
                                          </p:val>
                                        </p:tav>
                                      </p:tavLst>
                                    </p:anim>
                                  </p:childTnLst>
                                </p:cTn>
                              </p:par>
                              <p:par>
                                <p:cTn id="29" presetID="22" presetClass="entr" presetSubtype="8" fill="hold" grpId="0" nodeType="withEffect">
                                  <p:stCondLst>
                                    <p:cond delay="25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par>
                                <p:cTn id="32" presetID="10" presetClass="entr" presetSubtype="0" fill="hold" grpId="0" nodeType="withEffect">
                                  <p:stCondLst>
                                    <p:cond delay="75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childTnLst>
                                </p:cTn>
                              </p:par>
                              <p:par>
                                <p:cTn id="35" presetID="64" presetClass="path" presetSubtype="0" decel="100000" fill="hold" grpId="1" nodeType="withEffect">
                                  <p:stCondLst>
                                    <p:cond delay="750"/>
                                  </p:stCondLst>
                                  <p:childTnLst>
                                    <p:animMotion origin="layout" path="M 1.875E-6 4.44444E-6 L 1.875E-6 -0.08658 " pathEditMode="relative" rAng="0" ptsTypes="AA">
                                      <p:cBhvr>
                                        <p:cTn id="36" dur="1000" spd="-100000" fill="hold"/>
                                        <p:tgtEl>
                                          <p:spTgt spid="34"/>
                                        </p:tgtEl>
                                        <p:attrNameLst>
                                          <p:attrName>ppt_x</p:attrName>
                                          <p:attrName>ppt_y</p:attrName>
                                        </p:attrNameLst>
                                      </p:cBhvr>
                                      <p:rCtr x="0" y="-4329"/>
                                    </p:animMotion>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750"/>
                                        <p:tgtEl>
                                          <p:spTgt spid="21"/>
                                        </p:tgtEl>
                                      </p:cBhvr>
                                    </p:animEffect>
                                  </p:childTnLst>
                                </p:cTn>
                              </p:par>
                              <p:par>
                                <p:cTn id="45" presetID="35" presetClass="path" presetSubtype="0" decel="100000" fill="hold" grpId="1" nodeType="withEffect">
                                  <p:stCondLst>
                                    <p:cond delay="0"/>
                                  </p:stCondLst>
                                  <p:childTnLst>
                                    <p:animMotion origin="layout" path="M 3.95833E-6 2.22222E-6 L 0.04492 2.22222E-6 " pathEditMode="relative" rAng="0" ptsTypes="AA">
                                      <p:cBhvr>
                                        <p:cTn id="46" dur="1250" spd="-100000" fill="hold"/>
                                        <p:tgtEl>
                                          <p:spTgt spid="21"/>
                                        </p:tgtEl>
                                        <p:attrNameLst>
                                          <p:attrName>ppt_x</p:attrName>
                                          <p:attrName>ppt_y</p:attrName>
                                        </p:attrNameLst>
                                      </p:cBhvr>
                                      <p:rCtr x="2240" y="0"/>
                                    </p:animMotion>
                                  </p:childTnLst>
                                </p:cTn>
                              </p:par>
                              <p:par>
                                <p:cTn id="47" presetID="10" presetClass="entr" presetSubtype="0" fill="hold" grpId="0" nodeType="withEffect">
                                  <p:stCondLst>
                                    <p:cond delay="7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750"/>
                                        <p:tgtEl>
                                          <p:spTgt spid="22"/>
                                        </p:tgtEl>
                                      </p:cBhvr>
                                    </p:animEffect>
                                  </p:childTnLst>
                                </p:cTn>
                              </p:par>
                              <p:par>
                                <p:cTn id="50" presetID="35" presetClass="path" presetSubtype="0" decel="100000" fill="hold" grpId="1" nodeType="withEffect">
                                  <p:stCondLst>
                                    <p:cond delay="750"/>
                                  </p:stCondLst>
                                  <p:childTnLst>
                                    <p:animMotion origin="layout" path="M 1.66667E-6 1.48148E-6 L -0.04011 1.48148E-6 " pathEditMode="relative" rAng="0" ptsTypes="AA">
                                      <p:cBhvr>
                                        <p:cTn id="51" dur="1250" spd="-100000" fill="hold"/>
                                        <p:tgtEl>
                                          <p:spTgt spid="22"/>
                                        </p:tgtEl>
                                        <p:attrNameLst>
                                          <p:attrName>ppt_x</p:attrName>
                                          <p:attrName>ppt_y</p:attrName>
                                        </p:attrNameLst>
                                      </p:cBhvr>
                                      <p:rCtr x="-2005" y="0"/>
                                    </p:animMotion>
                                  </p:childTnLst>
                                </p:cTn>
                              </p:par>
                              <p:par>
                                <p:cTn id="52" presetID="10" presetClass="entr" presetSubtype="0" fill="hold" grpId="0" nodeType="withEffect">
                                  <p:stCondLst>
                                    <p:cond delay="75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750"/>
                                        <p:tgtEl>
                                          <p:spTgt spid="23"/>
                                        </p:tgtEl>
                                      </p:cBhvr>
                                    </p:animEffect>
                                  </p:childTnLst>
                                </p:cTn>
                              </p:par>
                              <p:par>
                                <p:cTn id="55" presetID="35" presetClass="path" presetSubtype="0" decel="100000" fill="hold" grpId="1" nodeType="withEffect">
                                  <p:stCondLst>
                                    <p:cond delay="750"/>
                                  </p:stCondLst>
                                  <p:childTnLst>
                                    <p:animMotion origin="layout" path="M -4.375E-6 -3.7037E-7 L 0.04493 -3.7037E-7 " pathEditMode="relative" rAng="0" ptsTypes="AA">
                                      <p:cBhvr>
                                        <p:cTn id="56" dur="1250" spd="-100000" fill="hold"/>
                                        <p:tgtEl>
                                          <p:spTgt spid="23"/>
                                        </p:tgtEl>
                                        <p:attrNameLst>
                                          <p:attrName>ppt_x</p:attrName>
                                          <p:attrName>ppt_y</p:attrName>
                                        </p:attrNameLst>
                                      </p:cBhvr>
                                      <p:rCtr x="2240" y="0"/>
                                    </p:animMotion>
                                  </p:childTnLst>
                                </p:cTn>
                              </p:par>
                              <p:par>
                                <p:cTn id="57" presetID="10" presetClass="entr" presetSubtype="0" fill="hold" grpId="0" nodeType="withEffect">
                                  <p:stCondLst>
                                    <p:cond delay="75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childTnLst>
                                </p:cTn>
                              </p:par>
                              <p:par>
                                <p:cTn id="60" presetID="64" presetClass="path" presetSubtype="0" decel="100000" fill="hold" grpId="1" nodeType="withEffect">
                                  <p:stCondLst>
                                    <p:cond delay="750"/>
                                  </p:stCondLst>
                                  <p:childTnLst>
                                    <p:animMotion origin="layout" path="M 4.16667E-6 2.96296E-6 L 4.16667E-6 -0.08658 " pathEditMode="relative" rAng="0" ptsTypes="AA">
                                      <p:cBhvr>
                                        <p:cTn id="61" dur="1000" spd="-100000" fill="hold"/>
                                        <p:tgtEl>
                                          <p:spTgt spid="24"/>
                                        </p:tgtEl>
                                        <p:attrNameLst>
                                          <p:attrName>ppt_x</p:attrName>
                                          <p:attrName>ppt_y</p:attrName>
                                        </p:attrNameLst>
                                      </p:cBhvr>
                                      <p:rCtr x="0" y="-4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32" grpId="0"/>
      <p:bldP spid="33" grpId="0" animBg="1"/>
      <p:bldP spid="34" grpId="0"/>
      <p:bldP spid="34" grpId="1"/>
      <p:bldP spid="16" grpId="0"/>
      <p:bldP spid="16" grpId="1"/>
      <p:bldP spid="17" grpId="0"/>
      <p:bldP spid="21" grpId="0" animBg="1"/>
      <p:bldP spid="21" grpId="1" animBg="1"/>
      <p:bldP spid="22" grpId="0"/>
      <p:bldP spid="22" grpId="1"/>
      <p:bldP spid="23" grpId="0"/>
      <p:bldP spid="23" grpId="1"/>
      <p:bldP spid="24" grpId="0"/>
      <p:bldP spid="2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a:off x="0" y="753455"/>
            <a:ext cx="469106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490705" y="570453"/>
            <a:ext cx="1210588" cy="400110"/>
          </a:xfrm>
          <a:prstGeom prst="rect">
            <a:avLst/>
          </a:prstGeom>
        </p:spPr>
        <p:txBody>
          <a:bodyPr wrap="none">
            <a:spAutoFit/>
          </a:bodyPr>
          <a:lstStyle/>
          <a:p>
            <a:pPr algn="ctr"/>
            <a:r>
              <a:rPr lang="zh-CN" altLang="en-US" sz="2000" dirty="0" smtClean="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专业能力</a:t>
            </a:r>
            <a:endPar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5" name="矩形 24"/>
          <p:cNvSpPr/>
          <p:nvPr/>
        </p:nvSpPr>
        <p:spPr>
          <a:xfrm>
            <a:off x="4915227" y="965766"/>
            <a:ext cx="2361544" cy="253916"/>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26" name="直接连接符 25"/>
          <p:cNvCxnSpPr/>
          <p:nvPr/>
        </p:nvCxnSpPr>
        <p:spPr>
          <a:xfrm flipH="1">
            <a:off x="7495867" y="753455"/>
            <a:ext cx="469613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1092488" y="1987309"/>
            <a:ext cx="4582137" cy="834815"/>
            <a:chOff x="1283903" y="1996834"/>
            <a:chExt cx="4582137" cy="834815"/>
          </a:xfrm>
        </p:grpSpPr>
        <p:grpSp>
          <p:nvGrpSpPr>
            <p:cNvPr id="35" name="组合 34"/>
            <p:cNvGrpSpPr/>
            <p:nvPr/>
          </p:nvGrpSpPr>
          <p:grpSpPr>
            <a:xfrm>
              <a:off x="2123229" y="1996834"/>
              <a:ext cx="3742811" cy="834815"/>
              <a:chOff x="7483989" y="3433235"/>
              <a:chExt cx="3742811" cy="834815"/>
            </a:xfrm>
          </p:grpSpPr>
          <p:sp>
            <p:nvSpPr>
              <p:cNvPr id="39" name="矩形 38"/>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用户可以在投影仪或者计算机上进行演示也可以将演示文稿打印出来制作成胶片</a:t>
                </a:r>
              </a:p>
            </p:txBody>
          </p:sp>
          <p:sp>
            <p:nvSpPr>
              <p:cNvPr id="40" name="矩形 39"/>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标题文字添加</a:t>
                </a:r>
              </a:p>
            </p:txBody>
          </p:sp>
        </p:grpSp>
        <p:grpSp>
          <p:nvGrpSpPr>
            <p:cNvPr id="36" name="组合 35"/>
            <p:cNvGrpSpPr/>
            <p:nvPr/>
          </p:nvGrpSpPr>
          <p:grpSpPr>
            <a:xfrm>
              <a:off x="1283903" y="2122141"/>
              <a:ext cx="751552" cy="584200"/>
              <a:chOff x="915919" y="1853169"/>
              <a:chExt cx="1012961" cy="787400"/>
            </a:xfrm>
          </p:grpSpPr>
          <p:sp>
            <p:nvSpPr>
              <p:cNvPr id="37" name="平行四边形 36"/>
              <p:cNvSpPr/>
              <p:nvPr/>
            </p:nvSpPr>
            <p:spPr>
              <a:xfrm>
                <a:off x="915919" y="1853169"/>
                <a:ext cx="1012961" cy="787400"/>
              </a:xfrm>
              <a:prstGeom prst="parallelogram">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8" name="椭圆 9"/>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41" name="组合 40"/>
          <p:cNvGrpSpPr/>
          <p:nvPr/>
        </p:nvGrpSpPr>
        <p:grpSpPr>
          <a:xfrm>
            <a:off x="1092488" y="3235084"/>
            <a:ext cx="4582137" cy="834815"/>
            <a:chOff x="1283903" y="1996834"/>
            <a:chExt cx="4582137" cy="834815"/>
          </a:xfrm>
        </p:grpSpPr>
        <p:grpSp>
          <p:nvGrpSpPr>
            <p:cNvPr id="42" name="组合 41"/>
            <p:cNvGrpSpPr/>
            <p:nvPr/>
          </p:nvGrpSpPr>
          <p:grpSpPr>
            <a:xfrm>
              <a:off x="2123229" y="1996834"/>
              <a:ext cx="3742811" cy="834815"/>
              <a:chOff x="7483989" y="3433235"/>
              <a:chExt cx="3742811" cy="834815"/>
            </a:xfrm>
          </p:grpSpPr>
          <p:sp>
            <p:nvSpPr>
              <p:cNvPr id="46" name="矩形 45"/>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用户可以在投影仪或者计算机上进行演示也可以将演示文稿打印出来制作成胶片</a:t>
                </a:r>
              </a:p>
            </p:txBody>
          </p:sp>
          <p:sp>
            <p:nvSpPr>
              <p:cNvPr id="47" name="矩形 46"/>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标题文字添加</a:t>
                </a:r>
              </a:p>
            </p:txBody>
          </p:sp>
        </p:grpSp>
        <p:grpSp>
          <p:nvGrpSpPr>
            <p:cNvPr id="43" name="组合 42"/>
            <p:cNvGrpSpPr/>
            <p:nvPr/>
          </p:nvGrpSpPr>
          <p:grpSpPr>
            <a:xfrm>
              <a:off x="1283903" y="2122141"/>
              <a:ext cx="751552" cy="584200"/>
              <a:chOff x="915919" y="1853169"/>
              <a:chExt cx="1012961" cy="787400"/>
            </a:xfrm>
          </p:grpSpPr>
          <p:sp>
            <p:nvSpPr>
              <p:cNvPr id="44" name="平行四边形 43"/>
              <p:cNvSpPr/>
              <p:nvPr/>
            </p:nvSpPr>
            <p:spPr>
              <a:xfrm>
                <a:off x="915919" y="1853169"/>
                <a:ext cx="1012961" cy="787400"/>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5" name="椭圆 1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48" name="组合 47"/>
          <p:cNvGrpSpPr/>
          <p:nvPr/>
        </p:nvGrpSpPr>
        <p:grpSpPr>
          <a:xfrm>
            <a:off x="1092488" y="4482859"/>
            <a:ext cx="4582137" cy="834815"/>
            <a:chOff x="1283903" y="1996834"/>
            <a:chExt cx="4582137" cy="834815"/>
          </a:xfrm>
        </p:grpSpPr>
        <p:grpSp>
          <p:nvGrpSpPr>
            <p:cNvPr id="49" name="组合 48"/>
            <p:cNvGrpSpPr/>
            <p:nvPr/>
          </p:nvGrpSpPr>
          <p:grpSpPr>
            <a:xfrm>
              <a:off x="2123229" y="1996834"/>
              <a:ext cx="3742811" cy="834815"/>
              <a:chOff x="7483989" y="3433235"/>
              <a:chExt cx="3742811" cy="834815"/>
            </a:xfrm>
          </p:grpSpPr>
          <p:sp>
            <p:nvSpPr>
              <p:cNvPr id="53" name="矩形 52"/>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用户可以在投影仪或者计算机上进行演示也可以将演示文稿打印出来制作成胶片</a:t>
                </a:r>
              </a:p>
            </p:txBody>
          </p:sp>
          <p:sp>
            <p:nvSpPr>
              <p:cNvPr id="54" name="矩形 53"/>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标题文字添加</a:t>
                </a:r>
              </a:p>
            </p:txBody>
          </p:sp>
        </p:grpSp>
        <p:grpSp>
          <p:nvGrpSpPr>
            <p:cNvPr id="50" name="组合 49"/>
            <p:cNvGrpSpPr/>
            <p:nvPr/>
          </p:nvGrpSpPr>
          <p:grpSpPr>
            <a:xfrm>
              <a:off x="1283903" y="2122141"/>
              <a:ext cx="751552" cy="584200"/>
              <a:chOff x="915919" y="1853169"/>
              <a:chExt cx="1012961" cy="787400"/>
            </a:xfrm>
          </p:grpSpPr>
          <p:sp>
            <p:nvSpPr>
              <p:cNvPr id="51" name="平行四边形 50"/>
              <p:cNvSpPr/>
              <p:nvPr/>
            </p:nvSpPr>
            <p:spPr>
              <a:xfrm>
                <a:off x="915919" y="1853169"/>
                <a:ext cx="1012961" cy="787400"/>
              </a:xfrm>
              <a:prstGeom prst="parallelogram">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2" name="椭圆 23"/>
              <p:cNvSpPr/>
              <p:nvPr/>
            </p:nvSpPr>
            <p:spPr>
              <a:xfrm>
                <a:off x="1237694" y="2087311"/>
                <a:ext cx="369412" cy="319115"/>
              </a:xfrm>
              <a:custGeom>
                <a:avLst/>
                <a:gdLst>
                  <a:gd name="T0" fmla="*/ 185 w 256"/>
                  <a:gd name="T1" fmla="*/ 0 h 222"/>
                  <a:gd name="T2" fmla="*/ 256 w 256"/>
                  <a:gd name="T3" fmla="*/ 71 h 222"/>
                  <a:gd name="T4" fmla="*/ 128 w 256"/>
                  <a:gd name="T5" fmla="*/ 222 h 222"/>
                  <a:gd name="T6" fmla="*/ 0 w 256"/>
                  <a:gd name="T7" fmla="*/ 71 h 222"/>
                  <a:gd name="T8" fmla="*/ 71 w 256"/>
                  <a:gd name="T9" fmla="*/ 0 h 222"/>
                  <a:gd name="T10" fmla="*/ 128 w 256"/>
                  <a:gd name="T11" fmla="*/ 30 h 222"/>
                  <a:gd name="T12" fmla="*/ 185 w 256"/>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256" h="222">
                    <a:moveTo>
                      <a:pt x="185" y="0"/>
                    </a:moveTo>
                    <a:cubicBezTo>
                      <a:pt x="224" y="0"/>
                      <a:pt x="256" y="32"/>
                      <a:pt x="256" y="71"/>
                    </a:cubicBezTo>
                    <a:cubicBezTo>
                      <a:pt x="256" y="136"/>
                      <a:pt x="128" y="222"/>
                      <a:pt x="128" y="222"/>
                    </a:cubicBezTo>
                    <a:cubicBezTo>
                      <a:pt x="128" y="222"/>
                      <a:pt x="0" y="139"/>
                      <a:pt x="0" y="71"/>
                    </a:cubicBezTo>
                    <a:cubicBezTo>
                      <a:pt x="0" y="23"/>
                      <a:pt x="32" y="0"/>
                      <a:pt x="71" y="0"/>
                    </a:cubicBezTo>
                    <a:cubicBezTo>
                      <a:pt x="94" y="0"/>
                      <a:pt x="115" y="12"/>
                      <a:pt x="128" y="30"/>
                    </a:cubicBezTo>
                    <a:cubicBezTo>
                      <a:pt x="141" y="12"/>
                      <a:pt x="162" y="0"/>
                      <a:pt x="1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9" name="组合 8"/>
          <p:cNvGrpSpPr/>
          <p:nvPr/>
        </p:nvGrpSpPr>
        <p:grpSpPr>
          <a:xfrm>
            <a:off x="4862195" y="362585"/>
            <a:ext cx="2404110" cy="617220"/>
            <a:chOff x="7657" y="571"/>
            <a:chExt cx="3786" cy="972"/>
          </a:xfrm>
        </p:grpSpPr>
        <p:pic>
          <p:nvPicPr>
            <p:cNvPr id="2" name="图片 1" descr="34"/>
            <p:cNvPicPr>
              <a:picLocks noChangeAspect="1"/>
            </p:cNvPicPr>
            <p:nvPr/>
          </p:nvPicPr>
          <p:blipFill>
            <a:blip r:embed="rId3"/>
            <a:stretch>
              <a:fillRect/>
            </a:stretch>
          </p:blipFill>
          <p:spPr>
            <a:xfrm rot="1500000">
              <a:off x="7657" y="571"/>
              <a:ext cx="928" cy="973"/>
            </a:xfrm>
            <a:prstGeom prst="rect">
              <a:avLst/>
            </a:prstGeom>
          </p:spPr>
        </p:pic>
        <p:pic>
          <p:nvPicPr>
            <p:cNvPr id="8" name="图片 7" descr="34"/>
            <p:cNvPicPr>
              <a:picLocks noChangeAspect="1"/>
            </p:cNvPicPr>
            <p:nvPr/>
          </p:nvPicPr>
          <p:blipFill>
            <a:blip r:embed="rId3"/>
            <a:stretch>
              <a:fillRect/>
            </a:stretch>
          </p:blipFill>
          <p:spPr>
            <a:xfrm rot="20100000" flipH="1">
              <a:off x="10515" y="571"/>
              <a:ext cx="928" cy="973"/>
            </a:xfrm>
            <a:prstGeom prst="rect">
              <a:avLst/>
            </a:prstGeom>
          </p:spPr>
        </p:pic>
      </p:grpSp>
      <p:sp>
        <p:nvSpPr>
          <p:cNvPr id="34" name="矩形 33"/>
          <p:cNvSpPr/>
          <p:nvPr/>
        </p:nvSpPr>
        <p:spPr>
          <a:xfrm>
            <a:off x="5867193" y="2109706"/>
            <a:ext cx="2208944" cy="335964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5" name="矩形 54"/>
          <p:cNvSpPr/>
          <p:nvPr/>
        </p:nvSpPr>
        <p:spPr>
          <a:xfrm>
            <a:off x="8268705" y="2109705"/>
            <a:ext cx="2208944" cy="3359649"/>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childTnLst>
                                </p:cTn>
                              </p:par>
                              <p:par>
                                <p:cTn id="8" presetID="35" presetClass="path" presetSubtype="0" decel="100000" fill="hold" nodeType="withEffect">
                                  <p:stCondLst>
                                    <p:cond delay="0"/>
                                  </p:stCondLst>
                                  <p:childTnLst>
                                    <p:animMotion origin="layout" path="M 2.29167E-6 -3.7037E-6 L -0.04011 -3.7037E-6 " pathEditMode="relative" rAng="0" ptsTypes="AA">
                                      <p:cBhvr>
                                        <p:cTn id="9" dur="1250" spd="-100000" fill="hold"/>
                                        <p:tgtEl>
                                          <p:spTgt spid="20"/>
                                        </p:tgtEl>
                                        <p:attrNameLst>
                                          <p:attrName>ppt_x</p:attrName>
                                          <p:attrName>ppt_y</p:attrName>
                                        </p:attrNameLst>
                                      </p:cBhvr>
                                      <p:rCtr x="-2005" y="0"/>
                                    </p:animMotion>
                                  </p:childTnLst>
                                </p:cTn>
                              </p:par>
                              <p:par>
                                <p:cTn id="10" presetID="10"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750"/>
                                        <p:tgtEl>
                                          <p:spTgt spid="26"/>
                                        </p:tgtEl>
                                      </p:cBhvr>
                                    </p:animEffect>
                                  </p:childTnLst>
                                </p:cTn>
                              </p:par>
                              <p:par>
                                <p:cTn id="13" presetID="35" presetClass="path" presetSubtype="0" decel="100000" fill="hold" nodeType="withEffect">
                                  <p:stCondLst>
                                    <p:cond delay="0"/>
                                  </p:stCondLst>
                                  <p:childTnLst>
                                    <p:animMotion origin="layout" path="M -4.375E-6 -4.07407E-6 L 0.04493 -4.07407E-6 " pathEditMode="relative" rAng="0" ptsTypes="AA">
                                      <p:cBhvr>
                                        <p:cTn id="14" dur="1250" spd="-100000" fill="hold"/>
                                        <p:tgtEl>
                                          <p:spTgt spid="26"/>
                                        </p:tgtEl>
                                        <p:attrNameLst>
                                          <p:attrName>ppt_x</p:attrName>
                                          <p:attrName>ppt_y</p:attrName>
                                        </p:attrNameLst>
                                      </p:cBhvr>
                                      <p:rCtr x="2240" y="0"/>
                                    </p:animMotion>
                                  </p:childTnLst>
                                </p:cTn>
                              </p:par>
                              <p:par>
                                <p:cTn id="15" presetID="10" presetClass="entr" presetSubtype="0" fill="hold" grpId="0" nodeType="withEffect">
                                  <p:stCondLst>
                                    <p:cond delay="5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childTnLst>
                                </p:cTn>
                              </p:par>
                              <p:par>
                                <p:cTn id="21" presetID="64" presetClass="path" presetSubtype="0" decel="100000" fill="hold" grpId="1" nodeType="withEffect">
                                  <p:stCondLst>
                                    <p:cond delay="0"/>
                                  </p:stCondLst>
                                  <p:childTnLst>
                                    <p:animMotion origin="layout" path="M -3.54167E-6 -1.11111E-6 L -3.54167E-6 -0.08657 " pathEditMode="relative" rAng="0" ptsTypes="AA">
                                      <p:cBhvr>
                                        <p:cTn id="22" dur="1000" spd="-100000" fill="hold"/>
                                        <p:tgtEl>
                                          <p:spTgt spid="21"/>
                                        </p:tgtEl>
                                        <p:attrNameLst>
                                          <p:attrName>ppt_x</p:attrName>
                                          <p:attrName>ppt_y</p:attrName>
                                        </p:attrNameLst>
                                      </p:cBhvr>
                                      <p:rCtr x="0" y="-4329"/>
                                    </p:animMotion>
                                  </p:childTnLst>
                                </p:cTn>
                              </p:par>
                            </p:childTnLst>
                          </p:cTn>
                        </p:par>
                        <p:par>
                          <p:cTn id="23" fill="hold">
                            <p:stCondLst>
                              <p:cond delay="1000"/>
                            </p:stCondLst>
                            <p:childTnLst>
                              <p:par>
                                <p:cTn id="24" presetID="2" presetClass="entr" presetSubtype="8"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0-#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2" presetClass="entr" presetSubtype="8"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0-#ppt_w/2"/>
                                          </p:val>
                                        </p:tav>
                                        <p:tav tm="100000">
                                          <p:val>
                                            <p:strVal val="#ppt_x"/>
                                          </p:val>
                                        </p:tav>
                                      </p:tavLst>
                                    </p:anim>
                                    <p:anim calcmode="lin" valueType="num">
                                      <p:cBhvr additive="base">
                                        <p:cTn id="32" dur="500" fill="hold"/>
                                        <p:tgtEl>
                                          <p:spTgt spid="41"/>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2" presetClass="entr" presetSubtype="8"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additive="base">
                                        <p:cTn id="36" dur="500" fill="hold"/>
                                        <p:tgtEl>
                                          <p:spTgt spid="48"/>
                                        </p:tgtEl>
                                        <p:attrNameLst>
                                          <p:attrName>ppt_x</p:attrName>
                                        </p:attrNameLst>
                                      </p:cBhvr>
                                      <p:tavLst>
                                        <p:tav tm="0">
                                          <p:val>
                                            <p:strVal val="0-#ppt_w/2"/>
                                          </p:val>
                                        </p:tav>
                                        <p:tav tm="100000">
                                          <p:val>
                                            <p:strVal val="#ppt_x"/>
                                          </p:val>
                                        </p:tav>
                                      </p:tavLst>
                                    </p:anim>
                                    <p:anim calcmode="lin" valueType="num">
                                      <p:cBhvr additive="base">
                                        <p:cTn id="37" dur="500" fill="hold"/>
                                        <p:tgtEl>
                                          <p:spTgt spid="48"/>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750"/>
                                        <p:tgtEl>
                                          <p:spTgt spid="34"/>
                                        </p:tgtEl>
                                      </p:cBhvr>
                                    </p:animEffect>
                                  </p:childTnLst>
                                </p:cTn>
                              </p:par>
                              <p:par>
                                <p:cTn id="42" presetID="35" presetClass="path" presetSubtype="0" decel="100000" fill="hold" grpId="1" nodeType="withEffect">
                                  <p:stCondLst>
                                    <p:cond delay="0"/>
                                  </p:stCondLst>
                                  <p:childTnLst>
                                    <p:animMotion origin="layout" path="M 3.95833E-6 2.22222E-6 L 0.04492 2.22222E-6 " pathEditMode="relative" rAng="0" ptsTypes="AA">
                                      <p:cBhvr>
                                        <p:cTn id="43" dur="1250" spd="-100000" fill="hold"/>
                                        <p:tgtEl>
                                          <p:spTgt spid="34"/>
                                        </p:tgtEl>
                                        <p:attrNameLst>
                                          <p:attrName>ppt_x</p:attrName>
                                          <p:attrName>ppt_y</p:attrName>
                                        </p:attrNameLst>
                                      </p:cBhvr>
                                      <p:rCtr x="2240" y="0"/>
                                    </p:animMotion>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750"/>
                                        <p:tgtEl>
                                          <p:spTgt spid="55"/>
                                        </p:tgtEl>
                                      </p:cBhvr>
                                    </p:animEffect>
                                  </p:childTnLst>
                                </p:cTn>
                              </p:par>
                              <p:par>
                                <p:cTn id="48" presetID="35" presetClass="path" presetSubtype="0" decel="100000" fill="hold" grpId="1" nodeType="withEffect">
                                  <p:stCondLst>
                                    <p:cond delay="0"/>
                                  </p:stCondLst>
                                  <p:childTnLst>
                                    <p:animMotion origin="layout" path="M 3.95833E-6 2.22222E-6 L 0.04492 2.22222E-6 " pathEditMode="relative" rAng="0" ptsTypes="AA">
                                      <p:cBhvr>
                                        <p:cTn id="49" dur="1250" spd="-100000" fill="hold"/>
                                        <p:tgtEl>
                                          <p:spTgt spid="55"/>
                                        </p:tgtEl>
                                        <p:attrNameLst>
                                          <p:attrName>ppt_x</p:attrName>
                                          <p:attrName>ppt_y</p:attrName>
                                        </p:attrNameLst>
                                      </p:cBhvr>
                                      <p:rCtr x="22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5" grpId="0"/>
      <p:bldP spid="34" grpId="0" animBg="1"/>
      <p:bldP spid="34" grpId="1" animBg="1"/>
      <p:bldP spid="55" grpId="0" animBg="1"/>
      <p:bldP spid="5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220686" y="1926245"/>
            <a:ext cx="2362200" cy="2416629"/>
          </a:xfrm>
          <a:prstGeom prst="rect">
            <a:avLst/>
          </a:prstGeom>
          <a:noFill/>
          <a:ln>
            <a:solidFill>
              <a:srgbClr val="C0A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2" name="Group 63"/>
          <p:cNvGrpSpPr/>
          <p:nvPr/>
        </p:nvGrpSpPr>
        <p:grpSpPr>
          <a:xfrm>
            <a:off x="8541514" y="2403527"/>
            <a:ext cx="498709" cy="218340"/>
            <a:chOff x="1482726" y="5056188"/>
            <a:chExt cx="319088" cy="139700"/>
          </a:xfrm>
          <a:solidFill>
            <a:srgbClr val="C0A979"/>
          </a:solidFill>
        </p:grpSpPr>
        <p:sp>
          <p:nvSpPr>
            <p:cNvPr id="13" name="Freeform 259"/>
            <p:cNvSpPr>
              <a:spLocks noEditPoints="1"/>
            </p:cNvSpPr>
            <p:nvPr/>
          </p:nvSpPr>
          <p:spPr bwMode="auto">
            <a:xfrm>
              <a:off x="1482726" y="5056188"/>
              <a:ext cx="319088" cy="139700"/>
            </a:xfrm>
            <a:custGeom>
              <a:avLst/>
              <a:gdLst>
                <a:gd name="T0" fmla="*/ 94 w 120"/>
                <a:gd name="T1" fmla="*/ 0 h 52"/>
                <a:gd name="T2" fmla="*/ 70 w 120"/>
                <a:gd name="T3" fmla="*/ 15 h 52"/>
                <a:gd name="T4" fmla="*/ 60 w 120"/>
                <a:gd name="T5" fmla="*/ 12 h 52"/>
                <a:gd name="T6" fmla="*/ 50 w 120"/>
                <a:gd name="T7" fmla="*/ 15 h 52"/>
                <a:gd name="T8" fmla="*/ 26 w 120"/>
                <a:gd name="T9" fmla="*/ 0 h 52"/>
                <a:gd name="T10" fmla="*/ 0 w 120"/>
                <a:gd name="T11" fmla="*/ 26 h 52"/>
                <a:gd name="T12" fmla="*/ 26 w 120"/>
                <a:gd name="T13" fmla="*/ 52 h 52"/>
                <a:gd name="T14" fmla="*/ 52 w 120"/>
                <a:gd name="T15" fmla="*/ 26 h 52"/>
                <a:gd name="T16" fmla="*/ 51 w 120"/>
                <a:gd name="T17" fmla="*/ 19 h 52"/>
                <a:gd name="T18" fmla="*/ 60 w 120"/>
                <a:gd name="T19" fmla="*/ 16 h 52"/>
                <a:gd name="T20" fmla="*/ 69 w 120"/>
                <a:gd name="T21" fmla="*/ 19 h 52"/>
                <a:gd name="T22" fmla="*/ 68 w 120"/>
                <a:gd name="T23" fmla="*/ 26 h 52"/>
                <a:gd name="T24" fmla="*/ 94 w 120"/>
                <a:gd name="T25" fmla="*/ 52 h 52"/>
                <a:gd name="T26" fmla="*/ 120 w 120"/>
                <a:gd name="T27" fmla="*/ 26 h 52"/>
                <a:gd name="T28" fmla="*/ 94 w 120"/>
                <a:gd name="T29" fmla="*/ 0 h 52"/>
                <a:gd name="T30" fmla="*/ 26 w 120"/>
                <a:gd name="T31" fmla="*/ 44 h 52"/>
                <a:gd name="T32" fmla="*/ 8 w 120"/>
                <a:gd name="T33" fmla="*/ 26 h 52"/>
                <a:gd name="T34" fmla="*/ 26 w 120"/>
                <a:gd name="T35" fmla="*/ 8 h 52"/>
                <a:gd name="T36" fmla="*/ 44 w 120"/>
                <a:gd name="T37" fmla="*/ 26 h 52"/>
                <a:gd name="T38" fmla="*/ 26 w 120"/>
                <a:gd name="T39" fmla="*/ 44 h 52"/>
                <a:gd name="T40" fmla="*/ 94 w 120"/>
                <a:gd name="T41" fmla="*/ 44 h 52"/>
                <a:gd name="T42" fmla="*/ 76 w 120"/>
                <a:gd name="T43" fmla="*/ 26 h 52"/>
                <a:gd name="T44" fmla="*/ 94 w 120"/>
                <a:gd name="T45" fmla="*/ 8 h 52"/>
                <a:gd name="T46" fmla="*/ 112 w 120"/>
                <a:gd name="T47" fmla="*/ 26 h 52"/>
                <a:gd name="T48" fmla="*/ 94 w 120"/>
                <a:gd name="T4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2">
                  <a:moveTo>
                    <a:pt x="94" y="0"/>
                  </a:moveTo>
                  <a:cubicBezTo>
                    <a:pt x="84" y="0"/>
                    <a:pt x="75" y="6"/>
                    <a:pt x="70" y="15"/>
                  </a:cubicBezTo>
                  <a:cubicBezTo>
                    <a:pt x="68" y="13"/>
                    <a:pt x="64" y="12"/>
                    <a:pt x="60" y="12"/>
                  </a:cubicBezTo>
                  <a:cubicBezTo>
                    <a:pt x="56" y="12"/>
                    <a:pt x="52" y="13"/>
                    <a:pt x="50" y="15"/>
                  </a:cubicBezTo>
                  <a:cubicBezTo>
                    <a:pt x="45" y="6"/>
                    <a:pt x="36" y="0"/>
                    <a:pt x="26" y="0"/>
                  </a:cubicBezTo>
                  <a:cubicBezTo>
                    <a:pt x="12" y="0"/>
                    <a:pt x="0" y="12"/>
                    <a:pt x="0" y="26"/>
                  </a:cubicBezTo>
                  <a:cubicBezTo>
                    <a:pt x="0" y="40"/>
                    <a:pt x="12" y="52"/>
                    <a:pt x="26" y="52"/>
                  </a:cubicBezTo>
                  <a:cubicBezTo>
                    <a:pt x="40" y="52"/>
                    <a:pt x="52" y="40"/>
                    <a:pt x="52" y="26"/>
                  </a:cubicBezTo>
                  <a:cubicBezTo>
                    <a:pt x="52" y="24"/>
                    <a:pt x="52" y="21"/>
                    <a:pt x="51" y="19"/>
                  </a:cubicBezTo>
                  <a:cubicBezTo>
                    <a:pt x="53" y="17"/>
                    <a:pt x="56" y="16"/>
                    <a:pt x="60" y="16"/>
                  </a:cubicBezTo>
                  <a:cubicBezTo>
                    <a:pt x="64" y="16"/>
                    <a:pt x="67" y="17"/>
                    <a:pt x="69" y="19"/>
                  </a:cubicBezTo>
                  <a:cubicBezTo>
                    <a:pt x="68" y="21"/>
                    <a:pt x="68" y="24"/>
                    <a:pt x="68" y="26"/>
                  </a:cubicBezTo>
                  <a:cubicBezTo>
                    <a:pt x="68" y="40"/>
                    <a:pt x="80" y="52"/>
                    <a:pt x="94" y="52"/>
                  </a:cubicBezTo>
                  <a:cubicBezTo>
                    <a:pt x="108" y="52"/>
                    <a:pt x="120" y="40"/>
                    <a:pt x="120" y="26"/>
                  </a:cubicBezTo>
                  <a:cubicBezTo>
                    <a:pt x="120" y="12"/>
                    <a:pt x="108" y="0"/>
                    <a:pt x="94" y="0"/>
                  </a:cubicBezTo>
                  <a:close/>
                  <a:moveTo>
                    <a:pt x="26" y="44"/>
                  </a:moveTo>
                  <a:cubicBezTo>
                    <a:pt x="16" y="44"/>
                    <a:pt x="8" y="36"/>
                    <a:pt x="8" y="26"/>
                  </a:cubicBezTo>
                  <a:cubicBezTo>
                    <a:pt x="8" y="16"/>
                    <a:pt x="16" y="8"/>
                    <a:pt x="26" y="8"/>
                  </a:cubicBezTo>
                  <a:cubicBezTo>
                    <a:pt x="36" y="8"/>
                    <a:pt x="44" y="16"/>
                    <a:pt x="44" y="26"/>
                  </a:cubicBezTo>
                  <a:cubicBezTo>
                    <a:pt x="44" y="36"/>
                    <a:pt x="36" y="44"/>
                    <a:pt x="26" y="44"/>
                  </a:cubicBezTo>
                  <a:close/>
                  <a:moveTo>
                    <a:pt x="94" y="44"/>
                  </a:moveTo>
                  <a:cubicBezTo>
                    <a:pt x="84" y="44"/>
                    <a:pt x="76" y="36"/>
                    <a:pt x="76" y="26"/>
                  </a:cubicBezTo>
                  <a:cubicBezTo>
                    <a:pt x="76" y="16"/>
                    <a:pt x="84" y="8"/>
                    <a:pt x="94" y="8"/>
                  </a:cubicBezTo>
                  <a:cubicBezTo>
                    <a:pt x="104" y="8"/>
                    <a:pt x="112" y="16"/>
                    <a:pt x="112" y="26"/>
                  </a:cubicBezTo>
                  <a:cubicBezTo>
                    <a:pt x="112" y="36"/>
                    <a:pt x="104" y="44"/>
                    <a:pt x="9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Freeform 260"/>
            <p:cNvSpPr/>
            <p:nvPr/>
          </p:nvSpPr>
          <p:spPr bwMode="auto">
            <a:xfrm>
              <a:off x="1519238" y="5094288"/>
              <a:ext cx="42863" cy="42863"/>
            </a:xfrm>
            <a:custGeom>
              <a:avLst/>
              <a:gdLst>
                <a:gd name="T0" fmla="*/ 14 w 16"/>
                <a:gd name="T1" fmla="*/ 0 h 16"/>
                <a:gd name="T2" fmla="*/ 12 w 16"/>
                <a:gd name="T3" fmla="*/ 0 h 16"/>
                <a:gd name="T4" fmla="*/ 0 w 16"/>
                <a:gd name="T5" fmla="*/ 12 h 16"/>
                <a:gd name="T6" fmla="*/ 0 w 16"/>
                <a:gd name="T7" fmla="*/ 14 h 16"/>
                <a:gd name="T8" fmla="*/ 2 w 16"/>
                <a:gd name="T9" fmla="*/ 16 h 16"/>
                <a:gd name="T10" fmla="*/ 3 w 16"/>
                <a:gd name="T11" fmla="*/ 16 h 16"/>
                <a:gd name="T12" fmla="*/ 4 w 16"/>
                <a:gd name="T13" fmla="*/ 14 h 16"/>
                <a:gd name="T14" fmla="*/ 4 w 16"/>
                <a:gd name="T15" fmla="*/ 12 h 16"/>
                <a:gd name="T16" fmla="*/ 12 w 16"/>
                <a:gd name="T17" fmla="*/ 4 h 16"/>
                <a:gd name="T18" fmla="*/ 14 w 16"/>
                <a:gd name="T19" fmla="*/ 4 h 16"/>
                <a:gd name="T20" fmla="*/ 16 w 16"/>
                <a:gd name="T21" fmla="*/ 3 h 16"/>
                <a:gd name="T22" fmla="*/ 14 w 16"/>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14" y="0"/>
                  </a:moveTo>
                  <a:cubicBezTo>
                    <a:pt x="14" y="0"/>
                    <a:pt x="13" y="0"/>
                    <a:pt x="12" y="0"/>
                  </a:cubicBezTo>
                  <a:cubicBezTo>
                    <a:pt x="5" y="0"/>
                    <a:pt x="0" y="5"/>
                    <a:pt x="0" y="12"/>
                  </a:cubicBezTo>
                  <a:cubicBezTo>
                    <a:pt x="0" y="13"/>
                    <a:pt x="0" y="14"/>
                    <a:pt x="0" y="14"/>
                  </a:cubicBezTo>
                  <a:cubicBezTo>
                    <a:pt x="0" y="15"/>
                    <a:pt x="1" y="16"/>
                    <a:pt x="2" y="16"/>
                  </a:cubicBezTo>
                  <a:cubicBezTo>
                    <a:pt x="2" y="16"/>
                    <a:pt x="2" y="16"/>
                    <a:pt x="3" y="16"/>
                  </a:cubicBezTo>
                  <a:cubicBezTo>
                    <a:pt x="4" y="16"/>
                    <a:pt x="4" y="15"/>
                    <a:pt x="4" y="14"/>
                  </a:cubicBezTo>
                  <a:cubicBezTo>
                    <a:pt x="4" y="13"/>
                    <a:pt x="4" y="13"/>
                    <a:pt x="4" y="12"/>
                  </a:cubicBezTo>
                  <a:cubicBezTo>
                    <a:pt x="4" y="8"/>
                    <a:pt x="8" y="4"/>
                    <a:pt x="12" y="4"/>
                  </a:cubicBezTo>
                  <a:cubicBezTo>
                    <a:pt x="13" y="4"/>
                    <a:pt x="13" y="4"/>
                    <a:pt x="14" y="4"/>
                  </a:cubicBezTo>
                  <a:cubicBezTo>
                    <a:pt x="15" y="4"/>
                    <a:pt x="16" y="4"/>
                    <a:pt x="16" y="3"/>
                  </a:cubicBezTo>
                  <a:cubicBezTo>
                    <a:pt x="16" y="2"/>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Freeform 261"/>
            <p:cNvSpPr/>
            <p:nvPr/>
          </p:nvSpPr>
          <p:spPr bwMode="auto">
            <a:xfrm>
              <a:off x="1701801" y="5094288"/>
              <a:ext cx="41275" cy="42863"/>
            </a:xfrm>
            <a:custGeom>
              <a:avLst/>
              <a:gdLst>
                <a:gd name="T0" fmla="*/ 14 w 16"/>
                <a:gd name="T1" fmla="*/ 0 h 16"/>
                <a:gd name="T2" fmla="*/ 12 w 16"/>
                <a:gd name="T3" fmla="*/ 0 h 16"/>
                <a:gd name="T4" fmla="*/ 0 w 16"/>
                <a:gd name="T5" fmla="*/ 12 h 16"/>
                <a:gd name="T6" fmla="*/ 0 w 16"/>
                <a:gd name="T7" fmla="*/ 14 h 16"/>
                <a:gd name="T8" fmla="*/ 2 w 16"/>
                <a:gd name="T9" fmla="*/ 16 h 16"/>
                <a:gd name="T10" fmla="*/ 3 w 16"/>
                <a:gd name="T11" fmla="*/ 16 h 16"/>
                <a:gd name="T12" fmla="*/ 4 w 16"/>
                <a:gd name="T13" fmla="*/ 14 h 16"/>
                <a:gd name="T14" fmla="*/ 4 w 16"/>
                <a:gd name="T15" fmla="*/ 12 h 16"/>
                <a:gd name="T16" fmla="*/ 12 w 16"/>
                <a:gd name="T17" fmla="*/ 4 h 16"/>
                <a:gd name="T18" fmla="*/ 14 w 16"/>
                <a:gd name="T19" fmla="*/ 4 h 16"/>
                <a:gd name="T20" fmla="*/ 16 w 16"/>
                <a:gd name="T21" fmla="*/ 3 h 16"/>
                <a:gd name="T22" fmla="*/ 14 w 16"/>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14" y="0"/>
                  </a:moveTo>
                  <a:cubicBezTo>
                    <a:pt x="14" y="0"/>
                    <a:pt x="13" y="0"/>
                    <a:pt x="12" y="0"/>
                  </a:cubicBezTo>
                  <a:cubicBezTo>
                    <a:pt x="5" y="0"/>
                    <a:pt x="0" y="5"/>
                    <a:pt x="0" y="12"/>
                  </a:cubicBezTo>
                  <a:cubicBezTo>
                    <a:pt x="0" y="13"/>
                    <a:pt x="0" y="14"/>
                    <a:pt x="0" y="14"/>
                  </a:cubicBezTo>
                  <a:cubicBezTo>
                    <a:pt x="0" y="15"/>
                    <a:pt x="1" y="16"/>
                    <a:pt x="2" y="16"/>
                  </a:cubicBezTo>
                  <a:cubicBezTo>
                    <a:pt x="2" y="16"/>
                    <a:pt x="2" y="16"/>
                    <a:pt x="3" y="16"/>
                  </a:cubicBezTo>
                  <a:cubicBezTo>
                    <a:pt x="4" y="16"/>
                    <a:pt x="4" y="15"/>
                    <a:pt x="4" y="14"/>
                  </a:cubicBezTo>
                  <a:cubicBezTo>
                    <a:pt x="4" y="13"/>
                    <a:pt x="4" y="13"/>
                    <a:pt x="4" y="12"/>
                  </a:cubicBezTo>
                  <a:cubicBezTo>
                    <a:pt x="4" y="8"/>
                    <a:pt x="8" y="4"/>
                    <a:pt x="12" y="4"/>
                  </a:cubicBezTo>
                  <a:cubicBezTo>
                    <a:pt x="13" y="4"/>
                    <a:pt x="13" y="4"/>
                    <a:pt x="14" y="4"/>
                  </a:cubicBezTo>
                  <a:cubicBezTo>
                    <a:pt x="15" y="4"/>
                    <a:pt x="16" y="4"/>
                    <a:pt x="16" y="3"/>
                  </a:cubicBezTo>
                  <a:cubicBezTo>
                    <a:pt x="16" y="2"/>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6" name="Group 142"/>
          <p:cNvGrpSpPr/>
          <p:nvPr/>
        </p:nvGrpSpPr>
        <p:grpSpPr>
          <a:xfrm>
            <a:off x="5894444" y="2310177"/>
            <a:ext cx="403766" cy="405040"/>
            <a:chOff x="1727201" y="319088"/>
            <a:chExt cx="503237" cy="504825"/>
          </a:xfrm>
          <a:solidFill>
            <a:srgbClr val="C0A979"/>
          </a:solidFill>
        </p:grpSpPr>
        <p:sp>
          <p:nvSpPr>
            <p:cNvPr id="17" name="Freeform 15"/>
            <p:cNvSpPr/>
            <p:nvPr/>
          </p:nvSpPr>
          <p:spPr bwMode="auto">
            <a:xfrm>
              <a:off x="1812925" y="406400"/>
              <a:ext cx="120650" cy="119062"/>
            </a:xfrm>
            <a:custGeom>
              <a:avLst/>
              <a:gdLst>
                <a:gd name="T0" fmla="*/ 30 w 32"/>
                <a:gd name="T1" fmla="*/ 0 h 32"/>
                <a:gd name="T2" fmla="*/ 0 w 32"/>
                <a:gd name="T3" fmla="*/ 30 h 32"/>
                <a:gd name="T4" fmla="*/ 2 w 32"/>
                <a:gd name="T5" fmla="*/ 32 h 32"/>
                <a:gd name="T6" fmla="*/ 4 w 32"/>
                <a:gd name="T7" fmla="*/ 30 h 32"/>
                <a:gd name="T8" fmla="*/ 30 w 32"/>
                <a:gd name="T9" fmla="*/ 4 h 32"/>
                <a:gd name="T10" fmla="*/ 32 w 32"/>
                <a:gd name="T11" fmla="*/ 2 h 32"/>
                <a:gd name="T12" fmla="*/ 30 w 3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2" h="32">
                  <a:moveTo>
                    <a:pt x="30" y="0"/>
                  </a:moveTo>
                  <a:cubicBezTo>
                    <a:pt x="13" y="0"/>
                    <a:pt x="0" y="13"/>
                    <a:pt x="0" y="30"/>
                  </a:cubicBezTo>
                  <a:cubicBezTo>
                    <a:pt x="0" y="31"/>
                    <a:pt x="1" y="32"/>
                    <a:pt x="2" y="32"/>
                  </a:cubicBezTo>
                  <a:cubicBezTo>
                    <a:pt x="3" y="32"/>
                    <a:pt x="4" y="31"/>
                    <a:pt x="4" y="30"/>
                  </a:cubicBezTo>
                  <a:cubicBezTo>
                    <a:pt x="4" y="15"/>
                    <a:pt x="15" y="4"/>
                    <a:pt x="30" y="4"/>
                  </a:cubicBezTo>
                  <a:cubicBezTo>
                    <a:pt x="31" y="4"/>
                    <a:pt x="32" y="3"/>
                    <a:pt x="32" y="2"/>
                  </a:cubicBezTo>
                  <a:cubicBezTo>
                    <a:pt x="32" y="1"/>
                    <a:pt x="31"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Freeform 16"/>
            <p:cNvSpPr>
              <a:spLocks noEditPoints="1"/>
            </p:cNvSpPr>
            <p:nvPr/>
          </p:nvSpPr>
          <p:spPr bwMode="auto">
            <a:xfrm>
              <a:off x="1727201" y="319088"/>
              <a:ext cx="503237" cy="504825"/>
            </a:xfrm>
            <a:custGeom>
              <a:avLst/>
              <a:gdLst>
                <a:gd name="T0" fmla="*/ 131 w 134"/>
                <a:gd name="T1" fmla="*/ 120 h 134"/>
                <a:gd name="T2" fmla="*/ 102 w 134"/>
                <a:gd name="T3" fmla="*/ 91 h 134"/>
                <a:gd name="T4" fmla="*/ 95 w 134"/>
                <a:gd name="T5" fmla="*/ 90 h 134"/>
                <a:gd name="T6" fmla="*/ 89 w 134"/>
                <a:gd name="T7" fmla="*/ 84 h 134"/>
                <a:gd name="T8" fmla="*/ 89 w 134"/>
                <a:gd name="T9" fmla="*/ 84 h 134"/>
                <a:gd name="T10" fmla="*/ 87 w 134"/>
                <a:gd name="T11" fmla="*/ 19 h 134"/>
                <a:gd name="T12" fmla="*/ 19 w 134"/>
                <a:gd name="T13" fmla="*/ 19 h 134"/>
                <a:gd name="T14" fmla="*/ 19 w 134"/>
                <a:gd name="T15" fmla="*/ 87 h 134"/>
                <a:gd name="T16" fmla="*/ 84 w 134"/>
                <a:gd name="T17" fmla="*/ 89 h 134"/>
                <a:gd name="T18" fmla="*/ 84 w 134"/>
                <a:gd name="T19" fmla="*/ 89 h 134"/>
                <a:gd name="T20" fmla="*/ 90 w 134"/>
                <a:gd name="T21" fmla="*/ 95 h 134"/>
                <a:gd name="T22" fmla="*/ 91 w 134"/>
                <a:gd name="T23" fmla="*/ 102 h 134"/>
                <a:gd name="T24" fmla="*/ 120 w 134"/>
                <a:gd name="T25" fmla="*/ 131 h 134"/>
                <a:gd name="T26" fmla="*/ 130 w 134"/>
                <a:gd name="T27" fmla="*/ 130 h 134"/>
                <a:gd name="T28" fmla="*/ 131 w 134"/>
                <a:gd name="T29" fmla="*/ 120 h 134"/>
                <a:gd name="T30" fmla="*/ 81 w 134"/>
                <a:gd name="T31" fmla="*/ 81 h 134"/>
                <a:gd name="T32" fmla="*/ 24 w 134"/>
                <a:gd name="T33" fmla="*/ 81 h 134"/>
                <a:gd name="T34" fmla="*/ 24 w 134"/>
                <a:gd name="T35" fmla="*/ 24 h 134"/>
                <a:gd name="T36" fmla="*/ 81 w 134"/>
                <a:gd name="T37" fmla="*/ 24 h 134"/>
                <a:gd name="T38" fmla="*/ 81 w 134"/>
                <a:gd name="T39"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34">
                  <a:moveTo>
                    <a:pt x="131" y="120"/>
                  </a:moveTo>
                  <a:cubicBezTo>
                    <a:pt x="102" y="91"/>
                    <a:pt x="102" y="91"/>
                    <a:pt x="102" y="91"/>
                  </a:cubicBezTo>
                  <a:cubicBezTo>
                    <a:pt x="100" y="89"/>
                    <a:pt x="98" y="89"/>
                    <a:pt x="95" y="90"/>
                  </a:cubicBezTo>
                  <a:cubicBezTo>
                    <a:pt x="89" y="84"/>
                    <a:pt x="89" y="84"/>
                    <a:pt x="89" y="84"/>
                  </a:cubicBezTo>
                  <a:cubicBezTo>
                    <a:pt x="89" y="84"/>
                    <a:pt x="89" y="84"/>
                    <a:pt x="89" y="84"/>
                  </a:cubicBezTo>
                  <a:cubicBezTo>
                    <a:pt x="105" y="65"/>
                    <a:pt x="104" y="36"/>
                    <a:pt x="87" y="19"/>
                  </a:cubicBezTo>
                  <a:cubicBezTo>
                    <a:pt x="68" y="0"/>
                    <a:pt x="38" y="0"/>
                    <a:pt x="19" y="19"/>
                  </a:cubicBezTo>
                  <a:cubicBezTo>
                    <a:pt x="0" y="37"/>
                    <a:pt x="0" y="68"/>
                    <a:pt x="19" y="87"/>
                  </a:cubicBezTo>
                  <a:cubicBezTo>
                    <a:pt x="37" y="104"/>
                    <a:pt x="65" y="105"/>
                    <a:pt x="84" y="89"/>
                  </a:cubicBezTo>
                  <a:cubicBezTo>
                    <a:pt x="84" y="89"/>
                    <a:pt x="84" y="89"/>
                    <a:pt x="84" y="89"/>
                  </a:cubicBezTo>
                  <a:cubicBezTo>
                    <a:pt x="90" y="95"/>
                    <a:pt x="90" y="95"/>
                    <a:pt x="90" y="95"/>
                  </a:cubicBezTo>
                  <a:cubicBezTo>
                    <a:pt x="89" y="98"/>
                    <a:pt x="89" y="100"/>
                    <a:pt x="91" y="102"/>
                  </a:cubicBezTo>
                  <a:cubicBezTo>
                    <a:pt x="120" y="131"/>
                    <a:pt x="120" y="131"/>
                    <a:pt x="120" y="131"/>
                  </a:cubicBezTo>
                  <a:cubicBezTo>
                    <a:pt x="122" y="134"/>
                    <a:pt x="127" y="133"/>
                    <a:pt x="130" y="130"/>
                  </a:cubicBezTo>
                  <a:cubicBezTo>
                    <a:pt x="133" y="127"/>
                    <a:pt x="134" y="122"/>
                    <a:pt x="131" y="120"/>
                  </a:cubicBezTo>
                  <a:close/>
                  <a:moveTo>
                    <a:pt x="81" y="81"/>
                  </a:moveTo>
                  <a:cubicBezTo>
                    <a:pt x="65" y="97"/>
                    <a:pt x="40" y="97"/>
                    <a:pt x="24" y="81"/>
                  </a:cubicBezTo>
                  <a:cubicBezTo>
                    <a:pt x="9" y="65"/>
                    <a:pt x="9" y="40"/>
                    <a:pt x="24" y="24"/>
                  </a:cubicBezTo>
                  <a:cubicBezTo>
                    <a:pt x="40" y="9"/>
                    <a:pt x="65" y="9"/>
                    <a:pt x="81" y="24"/>
                  </a:cubicBezTo>
                  <a:cubicBezTo>
                    <a:pt x="97" y="40"/>
                    <a:pt x="97" y="65"/>
                    <a:pt x="81"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9" name="Group 172"/>
          <p:cNvGrpSpPr/>
          <p:nvPr/>
        </p:nvGrpSpPr>
        <p:grpSpPr>
          <a:xfrm>
            <a:off x="3171304" y="2361674"/>
            <a:ext cx="460964" cy="302047"/>
            <a:chOff x="5757863" y="2919413"/>
            <a:chExt cx="695324" cy="455612"/>
          </a:xfrm>
          <a:solidFill>
            <a:srgbClr val="C0A979"/>
          </a:solidFill>
        </p:grpSpPr>
        <p:sp>
          <p:nvSpPr>
            <p:cNvPr id="20" name="Freeform 477"/>
            <p:cNvSpPr>
              <a:spLocks noEditPoints="1"/>
            </p:cNvSpPr>
            <p:nvPr/>
          </p:nvSpPr>
          <p:spPr bwMode="auto">
            <a:xfrm>
              <a:off x="5875338" y="2919413"/>
              <a:ext cx="468312" cy="455612"/>
            </a:xfrm>
            <a:custGeom>
              <a:avLst/>
              <a:gdLst>
                <a:gd name="T0" fmla="*/ 223 w 223"/>
                <a:gd name="T1" fmla="*/ 216 h 216"/>
                <a:gd name="T2" fmla="*/ 0 w 223"/>
                <a:gd name="T3" fmla="*/ 216 h 216"/>
                <a:gd name="T4" fmla="*/ 0 w 223"/>
                <a:gd name="T5" fmla="*/ 211 h 216"/>
                <a:gd name="T6" fmla="*/ 83 w 223"/>
                <a:gd name="T7" fmla="*/ 144 h 216"/>
                <a:gd name="T8" fmla="*/ 85 w 223"/>
                <a:gd name="T9" fmla="*/ 137 h 216"/>
                <a:gd name="T10" fmla="*/ 67 w 223"/>
                <a:gd name="T11" fmla="*/ 103 h 216"/>
                <a:gd name="T12" fmla="*/ 58 w 223"/>
                <a:gd name="T13" fmla="*/ 92 h 216"/>
                <a:gd name="T14" fmla="*/ 60 w 223"/>
                <a:gd name="T15" fmla="*/ 67 h 216"/>
                <a:gd name="T16" fmla="*/ 60 w 223"/>
                <a:gd name="T17" fmla="*/ 67 h 216"/>
                <a:gd name="T18" fmla="*/ 71 w 223"/>
                <a:gd name="T19" fmla="*/ 15 h 216"/>
                <a:gd name="T20" fmla="*/ 111 w 223"/>
                <a:gd name="T21" fmla="*/ 0 h 216"/>
                <a:gd name="T22" fmla="*/ 151 w 223"/>
                <a:gd name="T23" fmla="*/ 15 h 216"/>
                <a:gd name="T24" fmla="*/ 163 w 223"/>
                <a:gd name="T25" fmla="*/ 67 h 216"/>
                <a:gd name="T26" fmla="*/ 163 w 223"/>
                <a:gd name="T27" fmla="*/ 67 h 216"/>
                <a:gd name="T28" fmla="*/ 165 w 223"/>
                <a:gd name="T29" fmla="*/ 92 h 216"/>
                <a:gd name="T30" fmla="*/ 156 w 223"/>
                <a:gd name="T31" fmla="*/ 103 h 216"/>
                <a:gd name="T32" fmla="*/ 138 w 223"/>
                <a:gd name="T33" fmla="*/ 137 h 216"/>
                <a:gd name="T34" fmla="*/ 140 w 223"/>
                <a:gd name="T35" fmla="*/ 144 h 216"/>
                <a:gd name="T36" fmla="*/ 223 w 223"/>
                <a:gd name="T37" fmla="*/ 211 h 216"/>
                <a:gd name="T38" fmla="*/ 223 w 223"/>
                <a:gd name="T39" fmla="*/ 216 h 216"/>
                <a:gd name="T40" fmla="*/ 12 w 223"/>
                <a:gd name="T41" fmla="*/ 205 h 216"/>
                <a:gd name="T42" fmla="*/ 211 w 223"/>
                <a:gd name="T43" fmla="*/ 205 h 216"/>
                <a:gd name="T44" fmla="*/ 181 w 223"/>
                <a:gd name="T45" fmla="*/ 175 h 216"/>
                <a:gd name="T46" fmla="*/ 137 w 223"/>
                <a:gd name="T47" fmla="*/ 155 h 216"/>
                <a:gd name="T48" fmla="*/ 127 w 223"/>
                <a:gd name="T49" fmla="*/ 134 h 216"/>
                <a:gd name="T50" fmla="*/ 127 w 223"/>
                <a:gd name="T51" fmla="*/ 132 h 216"/>
                <a:gd name="T52" fmla="*/ 128 w 223"/>
                <a:gd name="T53" fmla="*/ 130 h 216"/>
                <a:gd name="T54" fmla="*/ 145 w 223"/>
                <a:gd name="T55" fmla="*/ 98 h 216"/>
                <a:gd name="T56" fmla="*/ 146 w 223"/>
                <a:gd name="T57" fmla="*/ 93 h 216"/>
                <a:gd name="T58" fmla="*/ 151 w 223"/>
                <a:gd name="T59" fmla="*/ 93 h 216"/>
                <a:gd name="T60" fmla="*/ 155 w 223"/>
                <a:gd name="T61" fmla="*/ 86 h 216"/>
                <a:gd name="T62" fmla="*/ 153 w 223"/>
                <a:gd name="T63" fmla="*/ 74 h 216"/>
                <a:gd name="T64" fmla="*/ 151 w 223"/>
                <a:gd name="T65" fmla="*/ 72 h 216"/>
                <a:gd name="T66" fmla="*/ 151 w 223"/>
                <a:gd name="T67" fmla="*/ 69 h 216"/>
                <a:gd name="T68" fmla="*/ 151 w 223"/>
                <a:gd name="T69" fmla="*/ 66 h 216"/>
                <a:gd name="T70" fmla="*/ 143 w 223"/>
                <a:gd name="T71" fmla="*/ 23 h 216"/>
                <a:gd name="T72" fmla="*/ 111 w 223"/>
                <a:gd name="T73" fmla="*/ 12 h 216"/>
                <a:gd name="T74" fmla="*/ 80 w 223"/>
                <a:gd name="T75" fmla="*/ 23 h 216"/>
                <a:gd name="T76" fmla="*/ 72 w 223"/>
                <a:gd name="T77" fmla="*/ 66 h 216"/>
                <a:gd name="T78" fmla="*/ 72 w 223"/>
                <a:gd name="T79" fmla="*/ 69 h 216"/>
                <a:gd name="T80" fmla="*/ 72 w 223"/>
                <a:gd name="T81" fmla="*/ 72 h 216"/>
                <a:gd name="T82" fmla="*/ 70 w 223"/>
                <a:gd name="T83" fmla="*/ 74 h 216"/>
                <a:gd name="T84" fmla="*/ 68 w 223"/>
                <a:gd name="T85" fmla="*/ 86 h 216"/>
                <a:gd name="T86" fmla="*/ 72 w 223"/>
                <a:gd name="T87" fmla="*/ 93 h 216"/>
                <a:gd name="T88" fmla="*/ 77 w 223"/>
                <a:gd name="T89" fmla="*/ 93 h 216"/>
                <a:gd name="T90" fmla="*/ 77 w 223"/>
                <a:gd name="T91" fmla="*/ 98 h 216"/>
                <a:gd name="T92" fmla="*/ 95 w 223"/>
                <a:gd name="T93" fmla="*/ 130 h 216"/>
                <a:gd name="T94" fmla="*/ 96 w 223"/>
                <a:gd name="T95" fmla="*/ 132 h 216"/>
                <a:gd name="T96" fmla="*/ 96 w 223"/>
                <a:gd name="T97" fmla="*/ 134 h 216"/>
                <a:gd name="T98" fmla="*/ 86 w 223"/>
                <a:gd name="T99" fmla="*/ 155 h 216"/>
                <a:gd name="T100" fmla="*/ 42 w 223"/>
                <a:gd name="T101" fmla="*/ 175 h 216"/>
                <a:gd name="T102" fmla="*/ 12 w 223"/>
                <a:gd name="T103" fmla="*/ 20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3" h="216">
                  <a:moveTo>
                    <a:pt x="223" y="216"/>
                  </a:moveTo>
                  <a:cubicBezTo>
                    <a:pt x="0" y="216"/>
                    <a:pt x="0" y="216"/>
                    <a:pt x="0" y="216"/>
                  </a:cubicBezTo>
                  <a:cubicBezTo>
                    <a:pt x="0" y="211"/>
                    <a:pt x="0" y="211"/>
                    <a:pt x="0" y="211"/>
                  </a:cubicBezTo>
                  <a:cubicBezTo>
                    <a:pt x="0" y="176"/>
                    <a:pt x="65" y="148"/>
                    <a:pt x="83" y="144"/>
                  </a:cubicBezTo>
                  <a:cubicBezTo>
                    <a:pt x="84" y="143"/>
                    <a:pt x="84" y="140"/>
                    <a:pt x="85" y="137"/>
                  </a:cubicBezTo>
                  <a:cubicBezTo>
                    <a:pt x="81" y="132"/>
                    <a:pt x="71" y="120"/>
                    <a:pt x="67" y="103"/>
                  </a:cubicBezTo>
                  <a:cubicBezTo>
                    <a:pt x="63" y="102"/>
                    <a:pt x="60" y="98"/>
                    <a:pt x="58" y="92"/>
                  </a:cubicBezTo>
                  <a:cubicBezTo>
                    <a:pt x="55" y="85"/>
                    <a:pt x="55" y="74"/>
                    <a:pt x="60" y="67"/>
                  </a:cubicBezTo>
                  <a:cubicBezTo>
                    <a:pt x="60" y="67"/>
                    <a:pt x="60" y="67"/>
                    <a:pt x="60" y="67"/>
                  </a:cubicBezTo>
                  <a:cubicBezTo>
                    <a:pt x="59" y="57"/>
                    <a:pt x="56" y="32"/>
                    <a:pt x="71" y="15"/>
                  </a:cubicBezTo>
                  <a:cubicBezTo>
                    <a:pt x="80" y="5"/>
                    <a:pt x="94" y="0"/>
                    <a:pt x="111" y="0"/>
                  </a:cubicBezTo>
                  <a:cubicBezTo>
                    <a:pt x="129" y="0"/>
                    <a:pt x="142" y="5"/>
                    <a:pt x="151" y="15"/>
                  </a:cubicBezTo>
                  <a:cubicBezTo>
                    <a:pt x="166" y="32"/>
                    <a:pt x="164" y="57"/>
                    <a:pt x="163" y="67"/>
                  </a:cubicBezTo>
                  <a:cubicBezTo>
                    <a:pt x="163" y="67"/>
                    <a:pt x="163" y="67"/>
                    <a:pt x="163" y="67"/>
                  </a:cubicBezTo>
                  <a:cubicBezTo>
                    <a:pt x="168" y="74"/>
                    <a:pt x="168" y="85"/>
                    <a:pt x="165" y="92"/>
                  </a:cubicBezTo>
                  <a:cubicBezTo>
                    <a:pt x="163" y="98"/>
                    <a:pt x="160" y="102"/>
                    <a:pt x="156" y="103"/>
                  </a:cubicBezTo>
                  <a:cubicBezTo>
                    <a:pt x="152" y="120"/>
                    <a:pt x="142" y="132"/>
                    <a:pt x="138" y="137"/>
                  </a:cubicBezTo>
                  <a:cubicBezTo>
                    <a:pt x="138" y="140"/>
                    <a:pt x="139" y="143"/>
                    <a:pt x="140" y="144"/>
                  </a:cubicBezTo>
                  <a:cubicBezTo>
                    <a:pt x="158" y="148"/>
                    <a:pt x="223" y="176"/>
                    <a:pt x="223" y="211"/>
                  </a:cubicBezTo>
                  <a:lnTo>
                    <a:pt x="223" y="216"/>
                  </a:lnTo>
                  <a:close/>
                  <a:moveTo>
                    <a:pt x="12" y="205"/>
                  </a:moveTo>
                  <a:cubicBezTo>
                    <a:pt x="211" y="205"/>
                    <a:pt x="211" y="205"/>
                    <a:pt x="211" y="205"/>
                  </a:cubicBezTo>
                  <a:cubicBezTo>
                    <a:pt x="208" y="195"/>
                    <a:pt x="197" y="185"/>
                    <a:pt x="181" y="175"/>
                  </a:cubicBezTo>
                  <a:cubicBezTo>
                    <a:pt x="164" y="164"/>
                    <a:pt x="144" y="157"/>
                    <a:pt x="137" y="155"/>
                  </a:cubicBezTo>
                  <a:cubicBezTo>
                    <a:pt x="128" y="154"/>
                    <a:pt x="127" y="140"/>
                    <a:pt x="127" y="134"/>
                  </a:cubicBezTo>
                  <a:cubicBezTo>
                    <a:pt x="127" y="132"/>
                    <a:pt x="127" y="132"/>
                    <a:pt x="127" y="132"/>
                  </a:cubicBezTo>
                  <a:cubicBezTo>
                    <a:pt x="128" y="130"/>
                    <a:pt x="128" y="130"/>
                    <a:pt x="128" y="130"/>
                  </a:cubicBezTo>
                  <a:cubicBezTo>
                    <a:pt x="128" y="130"/>
                    <a:pt x="142" y="116"/>
                    <a:pt x="145" y="98"/>
                  </a:cubicBezTo>
                  <a:cubicBezTo>
                    <a:pt x="146" y="93"/>
                    <a:pt x="146" y="93"/>
                    <a:pt x="146" y="93"/>
                  </a:cubicBezTo>
                  <a:cubicBezTo>
                    <a:pt x="151" y="93"/>
                    <a:pt x="151" y="93"/>
                    <a:pt x="151" y="93"/>
                  </a:cubicBezTo>
                  <a:cubicBezTo>
                    <a:pt x="152" y="93"/>
                    <a:pt x="154" y="91"/>
                    <a:pt x="155" y="86"/>
                  </a:cubicBezTo>
                  <a:cubicBezTo>
                    <a:pt x="156" y="81"/>
                    <a:pt x="155" y="76"/>
                    <a:pt x="153" y="74"/>
                  </a:cubicBezTo>
                  <a:cubicBezTo>
                    <a:pt x="151" y="72"/>
                    <a:pt x="151" y="72"/>
                    <a:pt x="151" y="72"/>
                  </a:cubicBezTo>
                  <a:cubicBezTo>
                    <a:pt x="151" y="69"/>
                    <a:pt x="151" y="69"/>
                    <a:pt x="151" y="69"/>
                  </a:cubicBezTo>
                  <a:cubicBezTo>
                    <a:pt x="151" y="68"/>
                    <a:pt x="151" y="67"/>
                    <a:pt x="151" y="66"/>
                  </a:cubicBezTo>
                  <a:cubicBezTo>
                    <a:pt x="152" y="57"/>
                    <a:pt x="154" y="36"/>
                    <a:pt x="143" y="23"/>
                  </a:cubicBezTo>
                  <a:cubicBezTo>
                    <a:pt x="136" y="15"/>
                    <a:pt x="126" y="12"/>
                    <a:pt x="111" y="12"/>
                  </a:cubicBezTo>
                  <a:cubicBezTo>
                    <a:pt x="97" y="12"/>
                    <a:pt x="87" y="15"/>
                    <a:pt x="80" y="23"/>
                  </a:cubicBezTo>
                  <a:cubicBezTo>
                    <a:pt x="68" y="36"/>
                    <a:pt x="71" y="57"/>
                    <a:pt x="72" y="66"/>
                  </a:cubicBezTo>
                  <a:cubicBezTo>
                    <a:pt x="72" y="67"/>
                    <a:pt x="72" y="68"/>
                    <a:pt x="72" y="69"/>
                  </a:cubicBezTo>
                  <a:cubicBezTo>
                    <a:pt x="72" y="72"/>
                    <a:pt x="72" y="72"/>
                    <a:pt x="72" y="72"/>
                  </a:cubicBezTo>
                  <a:cubicBezTo>
                    <a:pt x="70" y="74"/>
                    <a:pt x="70" y="74"/>
                    <a:pt x="70" y="74"/>
                  </a:cubicBezTo>
                  <a:cubicBezTo>
                    <a:pt x="67" y="76"/>
                    <a:pt x="67" y="81"/>
                    <a:pt x="68" y="86"/>
                  </a:cubicBezTo>
                  <a:cubicBezTo>
                    <a:pt x="69" y="91"/>
                    <a:pt x="71" y="93"/>
                    <a:pt x="72" y="93"/>
                  </a:cubicBezTo>
                  <a:cubicBezTo>
                    <a:pt x="77" y="93"/>
                    <a:pt x="77" y="93"/>
                    <a:pt x="77" y="93"/>
                  </a:cubicBezTo>
                  <a:cubicBezTo>
                    <a:pt x="77" y="98"/>
                    <a:pt x="77" y="98"/>
                    <a:pt x="77" y="98"/>
                  </a:cubicBezTo>
                  <a:cubicBezTo>
                    <a:pt x="80" y="116"/>
                    <a:pt x="94" y="130"/>
                    <a:pt x="95" y="130"/>
                  </a:cubicBezTo>
                  <a:cubicBezTo>
                    <a:pt x="96" y="132"/>
                    <a:pt x="96" y="132"/>
                    <a:pt x="96" y="132"/>
                  </a:cubicBezTo>
                  <a:cubicBezTo>
                    <a:pt x="96" y="134"/>
                    <a:pt x="96" y="134"/>
                    <a:pt x="96" y="134"/>
                  </a:cubicBezTo>
                  <a:cubicBezTo>
                    <a:pt x="96" y="140"/>
                    <a:pt x="95" y="154"/>
                    <a:pt x="86" y="155"/>
                  </a:cubicBezTo>
                  <a:cubicBezTo>
                    <a:pt x="79" y="157"/>
                    <a:pt x="59" y="164"/>
                    <a:pt x="42" y="175"/>
                  </a:cubicBezTo>
                  <a:cubicBezTo>
                    <a:pt x="25" y="185"/>
                    <a:pt x="15" y="195"/>
                    <a:pt x="12" y="2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Freeform 478"/>
            <p:cNvSpPr/>
            <p:nvPr/>
          </p:nvSpPr>
          <p:spPr bwMode="auto">
            <a:xfrm>
              <a:off x="6216650" y="2936875"/>
              <a:ext cx="236537" cy="381000"/>
            </a:xfrm>
            <a:custGeom>
              <a:avLst/>
              <a:gdLst>
                <a:gd name="T0" fmla="*/ 43 w 113"/>
                <a:gd name="T1" fmla="*/ 120 h 181"/>
                <a:gd name="T2" fmla="*/ 42 w 113"/>
                <a:gd name="T3" fmla="*/ 114 h 181"/>
                <a:gd name="T4" fmla="*/ 57 w 113"/>
                <a:gd name="T5" fmla="*/ 86 h 181"/>
                <a:gd name="T6" fmla="*/ 64 w 113"/>
                <a:gd name="T7" fmla="*/ 77 h 181"/>
                <a:gd name="T8" fmla="*/ 62 w 113"/>
                <a:gd name="T9" fmla="*/ 56 h 181"/>
                <a:gd name="T10" fmla="*/ 62 w 113"/>
                <a:gd name="T11" fmla="*/ 56 h 181"/>
                <a:gd name="T12" fmla="*/ 53 w 113"/>
                <a:gd name="T13" fmla="*/ 13 h 181"/>
                <a:gd name="T14" fmla="*/ 19 w 113"/>
                <a:gd name="T15" fmla="*/ 0 h 181"/>
                <a:gd name="T16" fmla="*/ 0 w 113"/>
                <a:gd name="T17" fmla="*/ 4 h 181"/>
                <a:gd name="T18" fmla="*/ 5 w 113"/>
                <a:gd name="T19" fmla="*/ 12 h 181"/>
                <a:gd name="T20" fmla="*/ 19 w 113"/>
                <a:gd name="T21" fmla="*/ 10 h 181"/>
                <a:gd name="T22" fmla="*/ 46 w 113"/>
                <a:gd name="T23" fmla="*/ 19 h 181"/>
                <a:gd name="T24" fmla="*/ 53 w 113"/>
                <a:gd name="T25" fmla="*/ 55 h 181"/>
                <a:gd name="T26" fmla="*/ 52 w 113"/>
                <a:gd name="T27" fmla="*/ 58 h 181"/>
                <a:gd name="T28" fmla="*/ 52 w 113"/>
                <a:gd name="T29" fmla="*/ 60 h 181"/>
                <a:gd name="T30" fmla="*/ 54 w 113"/>
                <a:gd name="T31" fmla="*/ 62 h 181"/>
                <a:gd name="T32" fmla="*/ 56 w 113"/>
                <a:gd name="T33" fmla="*/ 72 h 181"/>
                <a:gd name="T34" fmla="*/ 52 w 113"/>
                <a:gd name="T35" fmla="*/ 78 h 181"/>
                <a:gd name="T36" fmla="*/ 48 w 113"/>
                <a:gd name="T37" fmla="*/ 78 h 181"/>
                <a:gd name="T38" fmla="*/ 48 w 113"/>
                <a:gd name="T39" fmla="*/ 82 h 181"/>
                <a:gd name="T40" fmla="*/ 33 w 113"/>
                <a:gd name="T41" fmla="*/ 109 h 181"/>
                <a:gd name="T42" fmla="*/ 32 w 113"/>
                <a:gd name="T43" fmla="*/ 110 h 181"/>
                <a:gd name="T44" fmla="*/ 32 w 113"/>
                <a:gd name="T45" fmla="*/ 112 h 181"/>
                <a:gd name="T46" fmla="*/ 41 w 113"/>
                <a:gd name="T47" fmla="*/ 130 h 181"/>
                <a:gd name="T48" fmla="*/ 77 w 113"/>
                <a:gd name="T49" fmla="*/ 146 h 181"/>
                <a:gd name="T50" fmla="*/ 102 w 113"/>
                <a:gd name="T51" fmla="*/ 171 h 181"/>
                <a:gd name="T52" fmla="*/ 58 w 113"/>
                <a:gd name="T53" fmla="*/ 171 h 181"/>
                <a:gd name="T54" fmla="*/ 65 w 113"/>
                <a:gd name="T55" fmla="*/ 181 h 181"/>
                <a:gd name="T56" fmla="*/ 113 w 113"/>
                <a:gd name="T57" fmla="*/ 181 h 181"/>
                <a:gd name="T58" fmla="*/ 113 w 113"/>
                <a:gd name="T59" fmla="*/ 176 h 181"/>
                <a:gd name="T60" fmla="*/ 43 w 113"/>
                <a:gd name="T61" fmla="*/ 12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3" h="181">
                  <a:moveTo>
                    <a:pt x="43" y="120"/>
                  </a:moveTo>
                  <a:cubicBezTo>
                    <a:pt x="42" y="119"/>
                    <a:pt x="42" y="117"/>
                    <a:pt x="42" y="114"/>
                  </a:cubicBezTo>
                  <a:cubicBezTo>
                    <a:pt x="45" y="110"/>
                    <a:pt x="53" y="100"/>
                    <a:pt x="57" y="86"/>
                  </a:cubicBezTo>
                  <a:cubicBezTo>
                    <a:pt x="60" y="85"/>
                    <a:pt x="62" y="82"/>
                    <a:pt x="64" y="77"/>
                  </a:cubicBezTo>
                  <a:cubicBezTo>
                    <a:pt x="66" y="71"/>
                    <a:pt x="67" y="62"/>
                    <a:pt x="62" y="56"/>
                  </a:cubicBezTo>
                  <a:cubicBezTo>
                    <a:pt x="62" y="56"/>
                    <a:pt x="62" y="56"/>
                    <a:pt x="62" y="56"/>
                  </a:cubicBezTo>
                  <a:cubicBezTo>
                    <a:pt x="63" y="48"/>
                    <a:pt x="65" y="27"/>
                    <a:pt x="53" y="13"/>
                  </a:cubicBezTo>
                  <a:cubicBezTo>
                    <a:pt x="45" y="5"/>
                    <a:pt x="34" y="0"/>
                    <a:pt x="19" y="0"/>
                  </a:cubicBezTo>
                  <a:cubicBezTo>
                    <a:pt x="12" y="0"/>
                    <a:pt x="5" y="2"/>
                    <a:pt x="0" y="4"/>
                  </a:cubicBezTo>
                  <a:cubicBezTo>
                    <a:pt x="2" y="6"/>
                    <a:pt x="3" y="9"/>
                    <a:pt x="5" y="12"/>
                  </a:cubicBezTo>
                  <a:cubicBezTo>
                    <a:pt x="9" y="11"/>
                    <a:pt x="14" y="10"/>
                    <a:pt x="19" y="10"/>
                  </a:cubicBezTo>
                  <a:cubicBezTo>
                    <a:pt x="31" y="10"/>
                    <a:pt x="40" y="13"/>
                    <a:pt x="46" y="19"/>
                  </a:cubicBezTo>
                  <a:cubicBezTo>
                    <a:pt x="55" y="30"/>
                    <a:pt x="53" y="48"/>
                    <a:pt x="53" y="55"/>
                  </a:cubicBezTo>
                  <a:cubicBezTo>
                    <a:pt x="52" y="56"/>
                    <a:pt x="52" y="57"/>
                    <a:pt x="52" y="58"/>
                  </a:cubicBezTo>
                  <a:cubicBezTo>
                    <a:pt x="52" y="60"/>
                    <a:pt x="52" y="60"/>
                    <a:pt x="52" y="60"/>
                  </a:cubicBezTo>
                  <a:cubicBezTo>
                    <a:pt x="54" y="62"/>
                    <a:pt x="54" y="62"/>
                    <a:pt x="54" y="62"/>
                  </a:cubicBezTo>
                  <a:cubicBezTo>
                    <a:pt x="56" y="63"/>
                    <a:pt x="57" y="68"/>
                    <a:pt x="56" y="72"/>
                  </a:cubicBezTo>
                  <a:cubicBezTo>
                    <a:pt x="55" y="76"/>
                    <a:pt x="53" y="78"/>
                    <a:pt x="52" y="78"/>
                  </a:cubicBezTo>
                  <a:cubicBezTo>
                    <a:pt x="48" y="78"/>
                    <a:pt x="48" y="78"/>
                    <a:pt x="48" y="78"/>
                  </a:cubicBezTo>
                  <a:cubicBezTo>
                    <a:pt x="48" y="82"/>
                    <a:pt x="48" y="82"/>
                    <a:pt x="48" y="82"/>
                  </a:cubicBezTo>
                  <a:cubicBezTo>
                    <a:pt x="45" y="97"/>
                    <a:pt x="34" y="109"/>
                    <a:pt x="33" y="109"/>
                  </a:cubicBezTo>
                  <a:cubicBezTo>
                    <a:pt x="32" y="110"/>
                    <a:pt x="32" y="110"/>
                    <a:pt x="32" y="110"/>
                  </a:cubicBezTo>
                  <a:cubicBezTo>
                    <a:pt x="32" y="112"/>
                    <a:pt x="32" y="112"/>
                    <a:pt x="32" y="112"/>
                  </a:cubicBezTo>
                  <a:cubicBezTo>
                    <a:pt x="32" y="117"/>
                    <a:pt x="33" y="129"/>
                    <a:pt x="41" y="130"/>
                  </a:cubicBezTo>
                  <a:cubicBezTo>
                    <a:pt x="47" y="131"/>
                    <a:pt x="63" y="137"/>
                    <a:pt x="77" y="146"/>
                  </a:cubicBezTo>
                  <a:cubicBezTo>
                    <a:pt x="91" y="154"/>
                    <a:pt x="100" y="163"/>
                    <a:pt x="102" y="171"/>
                  </a:cubicBezTo>
                  <a:cubicBezTo>
                    <a:pt x="58" y="171"/>
                    <a:pt x="58" y="171"/>
                    <a:pt x="58" y="171"/>
                  </a:cubicBezTo>
                  <a:cubicBezTo>
                    <a:pt x="60" y="174"/>
                    <a:pt x="63" y="177"/>
                    <a:pt x="65" y="181"/>
                  </a:cubicBezTo>
                  <a:cubicBezTo>
                    <a:pt x="113" y="181"/>
                    <a:pt x="113" y="181"/>
                    <a:pt x="113" y="181"/>
                  </a:cubicBezTo>
                  <a:cubicBezTo>
                    <a:pt x="113" y="176"/>
                    <a:pt x="113" y="176"/>
                    <a:pt x="113" y="176"/>
                  </a:cubicBezTo>
                  <a:cubicBezTo>
                    <a:pt x="113" y="147"/>
                    <a:pt x="58" y="123"/>
                    <a:pt x="43"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Freeform 479"/>
            <p:cNvSpPr/>
            <p:nvPr/>
          </p:nvSpPr>
          <p:spPr bwMode="auto">
            <a:xfrm>
              <a:off x="5757863" y="2936875"/>
              <a:ext cx="244475" cy="381000"/>
            </a:xfrm>
            <a:custGeom>
              <a:avLst/>
              <a:gdLst>
                <a:gd name="T0" fmla="*/ 59 w 116"/>
                <a:gd name="T1" fmla="*/ 171 h 181"/>
                <a:gd name="T2" fmla="*/ 11 w 116"/>
                <a:gd name="T3" fmla="*/ 171 h 181"/>
                <a:gd name="T4" fmla="*/ 35 w 116"/>
                <a:gd name="T5" fmla="*/ 146 h 181"/>
                <a:gd name="T6" fmla="*/ 72 w 116"/>
                <a:gd name="T7" fmla="*/ 130 h 181"/>
                <a:gd name="T8" fmla="*/ 81 w 116"/>
                <a:gd name="T9" fmla="*/ 112 h 181"/>
                <a:gd name="T10" fmla="*/ 81 w 116"/>
                <a:gd name="T11" fmla="*/ 110 h 181"/>
                <a:gd name="T12" fmla="*/ 79 w 116"/>
                <a:gd name="T13" fmla="*/ 109 h 181"/>
                <a:gd name="T14" fmla="*/ 65 w 116"/>
                <a:gd name="T15" fmla="*/ 82 h 181"/>
                <a:gd name="T16" fmla="*/ 64 w 116"/>
                <a:gd name="T17" fmla="*/ 78 h 181"/>
                <a:gd name="T18" fmla="*/ 60 w 116"/>
                <a:gd name="T19" fmla="*/ 78 h 181"/>
                <a:gd name="T20" fmla="*/ 57 w 116"/>
                <a:gd name="T21" fmla="*/ 72 h 181"/>
                <a:gd name="T22" fmla="*/ 59 w 116"/>
                <a:gd name="T23" fmla="*/ 62 h 181"/>
                <a:gd name="T24" fmla="*/ 61 w 116"/>
                <a:gd name="T25" fmla="*/ 60 h 181"/>
                <a:gd name="T26" fmla="*/ 60 w 116"/>
                <a:gd name="T27" fmla="*/ 58 h 181"/>
                <a:gd name="T28" fmla="*/ 60 w 116"/>
                <a:gd name="T29" fmla="*/ 55 h 181"/>
                <a:gd name="T30" fmla="*/ 67 w 116"/>
                <a:gd name="T31" fmla="*/ 19 h 181"/>
                <a:gd name="T32" fmla="*/ 93 w 116"/>
                <a:gd name="T33" fmla="*/ 10 h 181"/>
                <a:gd name="T34" fmla="*/ 112 w 116"/>
                <a:gd name="T35" fmla="*/ 13 h 181"/>
                <a:gd name="T36" fmla="*/ 116 w 116"/>
                <a:gd name="T37" fmla="*/ 5 h 181"/>
                <a:gd name="T38" fmla="*/ 93 w 116"/>
                <a:gd name="T39" fmla="*/ 0 h 181"/>
                <a:gd name="T40" fmla="*/ 60 w 116"/>
                <a:gd name="T41" fmla="*/ 13 h 181"/>
                <a:gd name="T42" fmla="*/ 51 w 116"/>
                <a:gd name="T43" fmla="*/ 56 h 181"/>
                <a:gd name="T44" fmla="*/ 51 w 116"/>
                <a:gd name="T45" fmla="*/ 56 h 181"/>
                <a:gd name="T46" fmla="*/ 49 w 116"/>
                <a:gd name="T47" fmla="*/ 77 h 181"/>
                <a:gd name="T48" fmla="*/ 56 w 116"/>
                <a:gd name="T49" fmla="*/ 86 h 181"/>
                <a:gd name="T50" fmla="*/ 71 w 116"/>
                <a:gd name="T51" fmla="*/ 114 h 181"/>
                <a:gd name="T52" fmla="*/ 70 w 116"/>
                <a:gd name="T53" fmla="*/ 120 h 181"/>
                <a:gd name="T54" fmla="*/ 0 w 116"/>
                <a:gd name="T55" fmla="*/ 176 h 181"/>
                <a:gd name="T56" fmla="*/ 0 w 116"/>
                <a:gd name="T57" fmla="*/ 181 h 181"/>
                <a:gd name="T58" fmla="*/ 52 w 116"/>
                <a:gd name="T59" fmla="*/ 181 h 181"/>
                <a:gd name="T60" fmla="*/ 59 w 116"/>
                <a:gd name="T61" fmla="*/ 17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6" h="181">
                  <a:moveTo>
                    <a:pt x="59" y="171"/>
                  </a:moveTo>
                  <a:cubicBezTo>
                    <a:pt x="11" y="171"/>
                    <a:pt x="11" y="171"/>
                    <a:pt x="11" y="171"/>
                  </a:cubicBezTo>
                  <a:cubicBezTo>
                    <a:pt x="13" y="163"/>
                    <a:pt x="22" y="154"/>
                    <a:pt x="35" y="146"/>
                  </a:cubicBezTo>
                  <a:cubicBezTo>
                    <a:pt x="50" y="137"/>
                    <a:pt x="66" y="131"/>
                    <a:pt x="72" y="130"/>
                  </a:cubicBezTo>
                  <a:cubicBezTo>
                    <a:pt x="80" y="129"/>
                    <a:pt x="81" y="117"/>
                    <a:pt x="81" y="112"/>
                  </a:cubicBezTo>
                  <a:cubicBezTo>
                    <a:pt x="81" y="110"/>
                    <a:pt x="81" y="110"/>
                    <a:pt x="81" y="110"/>
                  </a:cubicBezTo>
                  <a:cubicBezTo>
                    <a:pt x="79" y="109"/>
                    <a:pt x="79" y="109"/>
                    <a:pt x="79" y="109"/>
                  </a:cubicBezTo>
                  <a:cubicBezTo>
                    <a:pt x="79" y="109"/>
                    <a:pt x="68" y="97"/>
                    <a:pt x="65" y="82"/>
                  </a:cubicBezTo>
                  <a:cubicBezTo>
                    <a:pt x="64" y="78"/>
                    <a:pt x="64" y="78"/>
                    <a:pt x="64" y="78"/>
                  </a:cubicBezTo>
                  <a:cubicBezTo>
                    <a:pt x="60" y="78"/>
                    <a:pt x="60" y="78"/>
                    <a:pt x="60" y="78"/>
                  </a:cubicBezTo>
                  <a:cubicBezTo>
                    <a:pt x="60" y="78"/>
                    <a:pt x="58" y="76"/>
                    <a:pt x="57" y="72"/>
                  </a:cubicBezTo>
                  <a:cubicBezTo>
                    <a:pt x="56" y="68"/>
                    <a:pt x="57" y="63"/>
                    <a:pt x="59" y="62"/>
                  </a:cubicBezTo>
                  <a:cubicBezTo>
                    <a:pt x="61" y="60"/>
                    <a:pt x="61" y="60"/>
                    <a:pt x="61" y="60"/>
                  </a:cubicBezTo>
                  <a:cubicBezTo>
                    <a:pt x="60" y="58"/>
                    <a:pt x="60" y="58"/>
                    <a:pt x="60" y="58"/>
                  </a:cubicBezTo>
                  <a:cubicBezTo>
                    <a:pt x="60" y="57"/>
                    <a:pt x="60" y="56"/>
                    <a:pt x="60" y="55"/>
                  </a:cubicBezTo>
                  <a:cubicBezTo>
                    <a:pt x="59" y="48"/>
                    <a:pt x="58" y="30"/>
                    <a:pt x="67" y="19"/>
                  </a:cubicBezTo>
                  <a:cubicBezTo>
                    <a:pt x="73" y="13"/>
                    <a:pt x="82" y="10"/>
                    <a:pt x="93" y="10"/>
                  </a:cubicBezTo>
                  <a:cubicBezTo>
                    <a:pt x="101" y="10"/>
                    <a:pt x="107" y="11"/>
                    <a:pt x="112" y="13"/>
                  </a:cubicBezTo>
                  <a:cubicBezTo>
                    <a:pt x="113" y="11"/>
                    <a:pt x="114" y="8"/>
                    <a:pt x="116" y="5"/>
                  </a:cubicBezTo>
                  <a:cubicBezTo>
                    <a:pt x="110" y="2"/>
                    <a:pt x="102" y="0"/>
                    <a:pt x="93" y="0"/>
                  </a:cubicBezTo>
                  <a:cubicBezTo>
                    <a:pt x="79" y="0"/>
                    <a:pt x="67" y="5"/>
                    <a:pt x="60" y="13"/>
                  </a:cubicBezTo>
                  <a:cubicBezTo>
                    <a:pt x="48" y="27"/>
                    <a:pt x="50" y="48"/>
                    <a:pt x="51" y="56"/>
                  </a:cubicBezTo>
                  <a:cubicBezTo>
                    <a:pt x="51" y="56"/>
                    <a:pt x="51" y="56"/>
                    <a:pt x="51" y="56"/>
                  </a:cubicBezTo>
                  <a:cubicBezTo>
                    <a:pt x="46" y="62"/>
                    <a:pt x="46" y="71"/>
                    <a:pt x="49" y="77"/>
                  </a:cubicBezTo>
                  <a:cubicBezTo>
                    <a:pt x="50" y="82"/>
                    <a:pt x="53" y="85"/>
                    <a:pt x="56" y="86"/>
                  </a:cubicBezTo>
                  <a:cubicBezTo>
                    <a:pt x="59" y="100"/>
                    <a:pt x="68" y="110"/>
                    <a:pt x="71" y="114"/>
                  </a:cubicBezTo>
                  <a:cubicBezTo>
                    <a:pt x="71" y="117"/>
                    <a:pt x="70" y="119"/>
                    <a:pt x="70" y="120"/>
                  </a:cubicBezTo>
                  <a:cubicBezTo>
                    <a:pt x="55" y="123"/>
                    <a:pt x="0" y="147"/>
                    <a:pt x="0" y="176"/>
                  </a:cubicBezTo>
                  <a:cubicBezTo>
                    <a:pt x="0" y="181"/>
                    <a:pt x="0" y="181"/>
                    <a:pt x="0" y="181"/>
                  </a:cubicBezTo>
                  <a:cubicBezTo>
                    <a:pt x="52" y="181"/>
                    <a:pt x="52" y="181"/>
                    <a:pt x="52" y="181"/>
                  </a:cubicBezTo>
                  <a:cubicBezTo>
                    <a:pt x="54" y="177"/>
                    <a:pt x="56" y="174"/>
                    <a:pt x="59"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3" name="Rectangle 4"/>
          <p:cNvSpPr/>
          <p:nvPr/>
        </p:nvSpPr>
        <p:spPr>
          <a:xfrm>
            <a:off x="2616956" y="2907610"/>
            <a:ext cx="1569660" cy="424732"/>
          </a:xfrm>
          <a:prstGeom prst="rect">
            <a:avLst/>
          </a:prstGeom>
        </p:spPr>
        <p:txBody>
          <a:bodyPr wrap="none">
            <a:spAutoFit/>
          </a:bodyPr>
          <a:lstStyle/>
          <a:p>
            <a:pPr algn="ctr">
              <a:lnSpc>
                <a:spcPct val="120000"/>
              </a:lnSpc>
            </a:pPr>
            <a:r>
              <a:rPr lang="zh-CN" altLang="en-US">
                <a:solidFill>
                  <a:srgbClr val="DCCEAC"/>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添加您的标题</a:t>
            </a:r>
          </a:p>
        </p:txBody>
      </p:sp>
      <p:sp>
        <p:nvSpPr>
          <p:cNvPr id="24" name="矩形 23"/>
          <p:cNvSpPr/>
          <p:nvPr/>
        </p:nvSpPr>
        <p:spPr>
          <a:xfrm>
            <a:off x="2370754" y="3397612"/>
            <a:ext cx="2062064" cy="810260"/>
          </a:xfrm>
          <a:prstGeom prst="rect">
            <a:avLst/>
          </a:prstGeom>
        </p:spPr>
        <p:txBody>
          <a:bodyPr wrap="square">
            <a:spAutoFit/>
          </a:bodyPr>
          <a:lstStyle/>
          <a:p>
            <a:pPr algn="ctr">
              <a:lnSpc>
                <a:spcPct val="130000"/>
              </a:lnSpc>
            </a:pPr>
            <a:r>
              <a:rPr lang="zh-CN" altLang="en-US" sz="1200">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在这里添加相关的文字描述，可以从您的文案中复制需要的内容到这里</a:t>
            </a:r>
          </a:p>
        </p:txBody>
      </p:sp>
      <p:sp>
        <p:nvSpPr>
          <p:cNvPr id="25" name="矩形 24"/>
          <p:cNvSpPr/>
          <p:nvPr/>
        </p:nvSpPr>
        <p:spPr>
          <a:xfrm>
            <a:off x="4915227" y="1926245"/>
            <a:ext cx="2362200" cy="2416629"/>
          </a:xfrm>
          <a:prstGeom prst="rect">
            <a:avLst/>
          </a:prstGeom>
          <a:noFill/>
          <a:ln>
            <a:solidFill>
              <a:srgbClr val="C0A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6" name="Rectangle 4"/>
          <p:cNvSpPr/>
          <p:nvPr/>
        </p:nvSpPr>
        <p:spPr>
          <a:xfrm>
            <a:off x="5311497" y="2907610"/>
            <a:ext cx="1569660" cy="424732"/>
          </a:xfrm>
          <a:prstGeom prst="rect">
            <a:avLst/>
          </a:prstGeom>
        </p:spPr>
        <p:txBody>
          <a:bodyPr wrap="none">
            <a:spAutoFit/>
          </a:bodyPr>
          <a:lstStyle/>
          <a:p>
            <a:pPr algn="ctr">
              <a:lnSpc>
                <a:spcPct val="120000"/>
              </a:lnSpc>
            </a:pPr>
            <a:r>
              <a:rPr lang="zh-CN" altLang="en-US">
                <a:solidFill>
                  <a:srgbClr val="DCCEAC"/>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添加您的标题</a:t>
            </a:r>
          </a:p>
        </p:txBody>
      </p:sp>
      <p:sp>
        <p:nvSpPr>
          <p:cNvPr id="27" name="矩形 26"/>
          <p:cNvSpPr/>
          <p:nvPr/>
        </p:nvSpPr>
        <p:spPr>
          <a:xfrm>
            <a:off x="5065295" y="3397612"/>
            <a:ext cx="2062064" cy="810260"/>
          </a:xfrm>
          <a:prstGeom prst="rect">
            <a:avLst/>
          </a:prstGeom>
        </p:spPr>
        <p:txBody>
          <a:bodyPr wrap="square">
            <a:spAutoFit/>
          </a:bodyPr>
          <a:lstStyle/>
          <a:p>
            <a:pPr algn="ctr">
              <a:lnSpc>
                <a:spcPct val="130000"/>
              </a:lnSpc>
            </a:pPr>
            <a:r>
              <a:rPr lang="zh-CN" altLang="en-US" sz="1200">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在这里添加相关的文字描述，可以从您的文案中复制需要的内容到这里</a:t>
            </a:r>
          </a:p>
        </p:txBody>
      </p:sp>
      <p:sp>
        <p:nvSpPr>
          <p:cNvPr id="31" name="矩形 30"/>
          <p:cNvSpPr/>
          <p:nvPr/>
        </p:nvSpPr>
        <p:spPr>
          <a:xfrm>
            <a:off x="7609768" y="1926245"/>
            <a:ext cx="2362200" cy="2416629"/>
          </a:xfrm>
          <a:prstGeom prst="rect">
            <a:avLst/>
          </a:prstGeom>
          <a:noFill/>
          <a:ln>
            <a:solidFill>
              <a:srgbClr val="C0A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2" name="Rectangle 4"/>
          <p:cNvSpPr/>
          <p:nvPr/>
        </p:nvSpPr>
        <p:spPr>
          <a:xfrm>
            <a:off x="8006038" y="2907610"/>
            <a:ext cx="1569660" cy="424732"/>
          </a:xfrm>
          <a:prstGeom prst="rect">
            <a:avLst/>
          </a:prstGeom>
        </p:spPr>
        <p:txBody>
          <a:bodyPr wrap="none">
            <a:spAutoFit/>
          </a:bodyPr>
          <a:lstStyle/>
          <a:p>
            <a:pPr algn="ctr">
              <a:lnSpc>
                <a:spcPct val="120000"/>
              </a:lnSpc>
            </a:pPr>
            <a:r>
              <a:rPr lang="zh-CN" altLang="en-US">
                <a:solidFill>
                  <a:srgbClr val="DCCEAC"/>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添加您的标题</a:t>
            </a:r>
          </a:p>
        </p:txBody>
      </p:sp>
      <p:sp>
        <p:nvSpPr>
          <p:cNvPr id="33" name="矩形 32"/>
          <p:cNvSpPr/>
          <p:nvPr/>
        </p:nvSpPr>
        <p:spPr>
          <a:xfrm>
            <a:off x="7759836" y="3397612"/>
            <a:ext cx="2062064" cy="810260"/>
          </a:xfrm>
          <a:prstGeom prst="rect">
            <a:avLst/>
          </a:prstGeom>
        </p:spPr>
        <p:txBody>
          <a:bodyPr wrap="square">
            <a:spAutoFit/>
          </a:bodyPr>
          <a:lstStyle/>
          <a:p>
            <a:pPr algn="ctr">
              <a:lnSpc>
                <a:spcPct val="130000"/>
              </a:lnSpc>
            </a:pPr>
            <a:r>
              <a:rPr lang="zh-CN" altLang="en-US" sz="1200">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在这里添加相关的文字描述，可以从您的文案中复制需要的内容到这里</a:t>
            </a:r>
          </a:p>
        </p:txBody>
      </p:sp>
      <p:sp>
        <p:nvSpPr>
          <p:cNvPr id="34" name="矩形 33"/>
          <p:cNvSpPr/>
          <p:nvPr/>
        </p:nvSpPr>
        <p:spPr>
          <a:xfrm>
            <a:off x="2056896" y="5240441"/>
            <a:ext cx="8099979" cy="570865"/>
          </a:xfrm>
          <a:prstGeom prst="rect">
            <a:avLst/>
          </a:prstGeom>
        </p:spPr>
        <p:txBody>
          <a:bodyPr wrap="square">
            <a:spAutoFit/>
          </a:bodyPr>
          <a:lstStyle/>
          <a:p>
            <a:pPr algn="ctr">
              <a:lnSpc>
                <a:spcPct val="130000"/>
              </a:lnSpc>
            </a:pPr>
            <a:r>
              <a:rPr lang="zh-CN" altLang="en-US" sz="1200">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在这里添加相关的文字描述，可以从您的文案中复制需要的内容到这里在这里添加相关的文字描述，可以从您的文案中复制需要的内容到这里在这里添加相关的文字描述，可以从您的文案中复制需要的内容到这里</a:t>
            </a:r>
          </a:p>
        </p:txBody>
      </p:sp>
      <p:sp>
        <p:nvSpPr>
          <p:cNvPr id="35" name="Rectangle 4"/>
          <p:cNvSpPr/>
          <p:nvPr/>
        </p:nvSpPr>
        <p:spPr>
          <a:xfrm>
            <a:off x="5322055" y="4789879"/>
            <a:ext cx="1569660" cy="424732"/>
          </a:xfrm>
          <a:prstGeom prst="rect">
            <a:avLst/>
          </a:prstGeom>
        </p:spPr>
        <p:txBody>
          <a:bodyPr wrap="none">
            <a:spAutoFit/>
          </a:bodyPr>
          <a:lstStyle/>
          <a:p>
            <a:pPr algn="ctr">
              <a:lnSpc>
                <a:spcPct val="120000"/>
              </a:lnSpc>
            </a:pPr>
            <a:r>
              <a:rPr lang="zh-CN" altLang="en-US">
                <a:solidFill>
                  <a:srgbClr val="C0A979"/>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添加您的标题</a:t>
            </a:r>
          </a:p>
        </p:txBody>
      </p:sp>
      <p:grpSp>
        <p:nvGrpSpPr>
          <p:cNvPr id="2" name="组合 1"/>
          <p:cNvGrpSpPr/>
          <p:nvPr/>
        </p:nvGrpSpPr>
        <p:grpSpPr>
          <a:xfrm>
            <a:off x="0" y="570230"/>
            <a:ext cx="12192000" cy="649605"/>
            <a:chOff x="0" y="898"/>
            <a:chExt cx="19200" cy="1023"/>
          </a:xfrm>
        </p:grpSpPr>
        <p:cxnSp>
          <p:nvCxnSpPr>
            <p:cNvPr id="28" name="直接连接符 27"/>
            <p:cNvCxnSpPr/>
            <p:nvPr/>
          </p:nvCxnSpPr>
          <p:spPr>
            <a:xfrm>
              <a:off x="0" y="1187"/>
              <a:ext cx="7388"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8647" y="898"/>
              <a:ext cx="1906" cy="630"/>
            </a:xfrm>
            <a:prstGeom prst="rect">
              <a:avLst/>
            </a:prstGeom>
          </p:spPr>
          <p:txBody>
            <a:bodyPr wrap="none">
              <a:spAutoFit/>
            </a:bodyPr>
            <a:lstStyle/>
            <a:p>
              <a:pPr algn="ctr"/>
              <a:r>
                <a:rPr lang="zh-CN" altLang="en-US" sz="2000" dirty="0" smtClean="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专业能力</a:t>
              </a:r>
              <a:endPar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矩形 29"/>
            <p:cNvSpPr/>
            <p:nvPr/>
          </p:nvSpPr>
          <p:spPr>
            <a:xfrm>
              <a:off x="7741" y="1521"/>
              <a:ext cx="3719" cy="400"/>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36" name="直接连接符 35"/>
            <p:cNvCxnSpPr/>
            <p:nvPr/>
          </p:nvCxnSpPr>
          <p:spPr>
            <a:xfrm flipH="1">
              <a:off x="11805" y="1187"/>
              <a:ext cx="7395"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4862195" y="362585"/>
            <a:ext cx="2404110" cy="617220"/>
            <a:chOff x="7657" y="571"/>
            <a:chExt cx="3786" cy="972"/>
          </a:xfrm>
        </p:grpSpPr>
        <p:pic>
          <p:nvPicPr>
            <p:cNvPr id="3" name="图片 2" descr="34"/>
            <p:cNvPicPr>
              <a:picLocks noChangeAspect="1"/>
            </p:cNvPicPr>
            <p:nvPr/>
          </p:nvPicPr>
          <p:blipFill>
            <a:blip r:embed="rId3"/>
            <a:stretch>
              <a:fillRect/>
            </a:stretch>
          </p:blipFill>
          <p:spPr>
            <a:xfrm rot="1500000">
              <a:off x="7657" y="571"/>
              <a:ext cx="928" cy="973"/>
            </a:xfrm>
            <a:prstGeom prst="rect">
              <a:avLst/>
            </a:prstGeom>
          </p:spPr>
        </p:pic>
        <p:pic>
          <p:nvPicPr>
            <p:cNvPr id="8" name="图片 7" descr="34"/>
            <p:cNvPicPr>
              <a:picLocks noChangeAspect="1"/>
            </p:cNvPicPr>
            <p:nvPr/>
          </p:nvPicPr>
          <p:blipFill>
            <a:blip r:embed="rId3"/>
            <a:stretch>
              <a:fillRect/>
            </a:stretch>
          </p:blipFill>
          <p:spPr>
            <a:xfrm rot="20100000" flipH="1">
              <a:off x="10515" y="571"/>
              <a:ext cx="928" cy="97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750"/>
                                        <p:tgtEl>
                                          <p:spTgt spid="35"/>
                                        </p:tgtEl>
                                      </p:cBhvr>
                                    </p:animEffect>
                                  </p:childTnLst>
                                </p:cTn>
                              </p:par>
                              <p:par>
                                <p:cTn id="8" presetID="35" presetClass="path" presetSubtype="0" decel="100000" fill="hold" grpId="1" nodeType="withEffect">
                                  <p:stCondLst>
                                    <p:cond delay="0"/>
                                  </p:stCondLst>
                                  <p:childTnLst>
                                    <p:animMotion origin="layout" path="M -1.25E-6 -3.33333E-6 L -0.0401 -3.33333E-6 " pathEditMode="relative" rAng="0" ptsTypes="AA">
                                      <p:cBhvr>
                                        <p:cTn id="9" dur="1250" spd="-100000" fill="hold"/>
                                        <p:tgtEl>
                                          <p:spTgt spid="35"/>
                                        </p:tgtEl>
                                        <p:attrNameLst>
                                          <p:attrName>ppt_x</p:attrName>
                                          <p:attrName>ppt_y</p:attrName>
                                        </p:attrNameLst>
                                      </p:cBhvr>
                                      <p:rCtr x="-2005" y="0"/>
                                    </p:animMotion>
                                  </p:childTnLst>
                                </p:cTn>
                              </p:par>
                              <p:par>
                                <p:cTn id="10" presetID="10"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750"/>
                                        <p:tgtEl>
                                          <p:spTgt spid="34"/>
                                        </p:tgtEl>
                                      </p:cBhvr>
                                    </p:animEffect>
                                  </p:childTnLst>
                                </p:cTn>
                              </p:par>
                              <p:par>
                                <p:cTn id="13" presetID="35" presetClass="path" presetSubtype="0" decel="100000" fill="hold" grpId="1" nodeType="withEffect">
                                  <p:stCondLst>
                                    <p:cond delay="0"/>
                                  </p:stCondLst>
                                  <p:childTnLst>
                                    <p:animMotion origin="layout" path="M -1.45833E-6 0 L 0.04492 0 " pathEditMode="relative" rAng="0" ptsTypes="AA">
                                      <p:cBhvr>
                                        <p:cTn id="14" dur="1250" spd="-100000" fill="hold"/>
                                        <p:tgtEl>
                                          <p:spTgt spid="34"/>
                                        </p:tgtEl>
                                        <p:attrNameLst>
                                          <p:attrName>ppt_x</p:attrName>
                                          <p:attrName>ppt_y</p:attrName>
                                        </p:attrNameLst>
                                      </p:cBhvr>
                                      <p:rCtr x="2240" y="0"/>
                                    </p:animMotion>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par>
                                <p:cTn id="22" presetID="64" presetClass="path" presetSubtype="0" decel="100000" fill="hold" nodeType="withEffect">
                                  <p:stCondLst>
                                    <p:cond delay="0"/>
                                  </p:stCondLst>
                                  <p:childTnLst>
                                    <p:animMotion origin="layout" path="M 3.54167E-6 4.81481E-6 L 3.54167E-6 -0.08658 " pathEditMode="relative" rAng="0" ptsTypes="AA">
                                      <p:cBhvr>
                                        <p:cTn id="23" dur="1000" spd="-100000" fill="hold"/>
                                        <p:tgtEl>
                                          <p:spTgt spid="19"/>
                                        </p:tgtEl>
                                        <p:attrNameLst>
                                          <p:attrName>ppt_x</p:attrName>
                                          <p:attrName>ppt_y</p:attrName>
                                        </p:attrNameLst>
                                      </p:cBhvr>
                                      <p:rCtr x="0" y="-4329"/>
                                    </p:animMotion>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750"/>
                                        <p:tgtEl>
                                          <p:spTgt spid="23"/>
                                        </p:tgtEl>
                                      </p:cBhvr>
                                    </p:animEffect>
                                  </p:childTnLst>
                                </p:cTn>
                              </p:par>
                              <p:par>
                                <p:cTn id="27" presetID="35" presetClass="path" presetSubtype="0" decel="100000" fill="hold" grpId="1" nodeType="withEffect">
                                  <p:stCondLst>
                                    <p:cond delay="0"/>
                                  </p:stCondLst>
                                  <p:childTnLst>
                                    <p:animMotion origin="layout" path="M 3.75E-6 2.22222E-6 L -0.04011 2.22222E-6 " pathEditMode="relative" rAng="0" ptsTypes="AA">
                                      <p:cBhvr>
                                        <p:cTn id="28" dur="1250" spd="-100000" fill="hold"/>
                                        <p:tgtEl>
                                          <p:spTgt spid="23"/>
                                        </p:tgtEl>
                                        <p:attrNameLst>
                                          <p:attrName>ppt_x</p:attrName>
                                          <p:attrName>ppt_y</p:attrName>
                                        </p:attrNameLst>
                                      </p:cBhvr>
                                      <p:rCtr x="-2005" y="0"/>
                                    </p:animMotion>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750"/>
                                        <p:tgtEl>
                                          <p:spTgt spid="24"/>
                                        </p:tgtEl>
                                      </p:cBhvr>
                                    </p:animEffect>
                                  </p:childTnLst>
                                </p:cTn>
                              </p:par>
                              <p:par>
                                <p:cTn id="32" presetID="35" presetClass="path" presetSubtype="0" decel="100000" fill="hold" grpId="1" nodeType="withEffect">
                                  <p:stCondLst>
                                    <p:cond delay="0"/>
                                  </p:stCondLst>
                                  <p:childTnLst>
                                    <p:animMotion origin="layout" path="M 3.75E-6 -3.33333E-6 L 0.04492 -3.33333E-6 " pathEditMode="relative" rAng="0" ptsTypes="AA">
                                      <p:cBhvr>
                                        <p:cTn id="33" dur="1250" spd="-100000" fill="hold"/>
                                        <p:tgtEl>
                                          <p:spTgt spid="24"/>
                                        </p:tgtEl>
                                        <p:attrNameLst>
                                          <p:attrName>ppt_x</p:attrName>
                                          <p:attrName>ppt_y</p:attrName>
                                        </p:attrNameLst>
                                      </p:cBhvr>
                                      <p:rCtr x="2240" y="0"/>
                                    </p:animMotion>
                                  </p:childTnLst>
                                </p:cTn>
                              </p:par>
                              <p:par>
                                <p:cTn id="34" presetID="10" presetClass="entr" presetSubtype="0" fill="hold" grpId="0" nodeType="withEffect">
                                  <p:stCondLst>
                                    <p:cond delay="75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75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childTnLst>
                                </p:cTn>
                              </p:par>
                              <p:par>
                                <p:cTn id="40" presetID="64" presetClass="path" presetSubtype="0" decel="100000" fill="hold" nodeType="withEffect">
                                  <p:stCondLst>
                                    <p:cond delay="750"/>
                                  </p:stCondLst>
                                  <p:childTnLst>
                                    <p:animMotion origin="layout" path="M 0 -3.7037E-6 L 0 -0.08657 " pathEditMode="relative" rAng="0" ptsTypes="AA">
                                      <p:cBhvr>
                                        <p:cTn id="41" dur="1000" spd="-100000" fill="hold"/>
                                        <p:tgtEl>
                                          <p:spTgt spid="16"/>
                                        </p:tgtEl>
                                        <p:attrNameLst>
                                          <p:attrName>ppt_x</p:attrName>
                                          <p:attrName>ppt_y</p:attrName>
                                        </p:attrNameLst>
                                      </p:cBhvr>
                                      <p:rCtr x="0" y="-4329"/>
                                    </p:animMotion>
                                  </p:childTnLst>
                                </p:cTn>
                              </p:par>
                              <p:par>
                                <p:cTn id="42" presetID="10" presetClass="entr" presetSubtype="0" fill="hold" grpId="0" nodeType="withEffect">
                                  <p:stCondLst>
                                    <p:cond delay="75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750"/>
                                        <p:tgtEl>
                                          <p:spTgt spid="26"/>
                                        </p:tgtEl>
                                      </p:cBhvr>
                                    </p:animEffect>
                                  </p:childTnLst>
                                </p:cTn>
                              </p:par>
                              <p:par>
                                <p:cTn id="45" presetID="35" presetClass="path" presetSubtype="0" decel="100000" fill="hold" grpId="1" nodeType="withEffect">
                                  <p:stCondLst>
                                    <p:cond delay="750"/>
                                  </p:stCondLst>
                                  <p:childTnLst>
                                    <p:animMotion origin="layout" path="M 0 2.22222E-6 L -0.0401 2.22222E-6 " pathEditMode="relative" rAng="0" ptsTypes="AA">
                                      <p:cBhvr>
                                        <p:cTn id="46" dur="1250" spd="-100000" fill="hold"/>
                                        <p:tgtEl>
                                          <p:spTgt spid="26"/>
                                        </p:tgtEl>
                                        <p:attrNameLst>
                                          <p:attrName>ppt_x</p:attrName>
                                          <p:attrName>ppt_y</p:attrName>
                                        </p:attrNameLst>
                                      </p:cBhvr>
                                      <p:rCtr x="-2005" y="0"/>
                                    </p:animMotion>
                                  </p:childTnLst>
                                </p:cTn>
                              </p:par>
                              <p:par>
                                <p:cTn id="47" presetID="10" presetClass="entr" presetSubtype="0" fill="hold" grpId="0" nodeType="withEffect">
                                  <p:stCondLst>
                                    <p:cond delay="75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750"/>
                                        <p:tgtEl>
                                          <p:spTgt spid="27"/>
                                        </p:tgtEl>
                                      </p:cBhvr>
                                    </p:animEffect>
                                  </p:childTnLst>
                                </p:cTn>
                              </p:par>
                              <p:par>
                                <p:cTn id="50" presetID="35" presetClass="path" presetSubtype="0" decel="100000" fill="hold" grpId="1" nodeType="withEffect">
                                  <p:stCondLst>
                                    <p:cond delay="750"/>
                                  </p:stCondLst>
                                  <p:childTnLst>
                                    <p:animMotion origin="layout" path="M 0 -3.33333E-6 L 0.04492 -3.33333E-6 " pathEditMode="relative" rAng="0" ptsTypes="AA">
                                      <p:cBhvr>
                                        <p:cTn id="51" dur="1250" spd="-100000" fill="hold"/>
                                        <p:tgtEl>
                                          <p:spTgt spid="27"/>
                                        </p:tgtEl>
                                        <p:attrNameLst>
                                          <p:attrName>ppt_x</p:attrName>
                                          <p:attrName>ppt_y</p:attrName>
                                        </p:attrNameLst>
                                      </p:cBhvr>
                                      <p:rCtr x="2240" y="0"/>
                                    </p:animMotion>
                                  </p:childTnLst>
                                </p:cTn>
                              </p:par>
                              <p:par>
                                <p:cTn id="52" presetID="10" presetClass="entr" presetSubtype="0" fill="hold" grpId="0" nodeType="withEffect">
                                  <p:stCondLst>
                                    <p:cond delay="150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150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childTnLst>
                                </p:cTn>
                              </p:par>
                              <p:par>
                                <p:cTn id="58" presetID="64" presetClass="path" presetSubtype="0" decel="100000" fill="hold" nodeType="withEffect">
                                  <p:stCondLst>
                                    <p:cond delay="1500"/>
                                  </p:stCondLst>
                                  <p:childTnLst>
                                    <p:animMotion origin="layout" path="M -3.54167E-6 4.81481E-6 L -3.54167E-6 -0.08658 " pathEditMode="relative" rAng="0" ptsTypes="AA">
                                      <p:cBhvr>
                                        <p:cTn id="59" dur="1000" spd="-100000" fill="hold"/>
                                        <p:tgtEl>
                                          <p:spTgt spid="12"/>
                                        </p:tgtEl>
                                        <p:attrNameLst>
                                          <p:attrName>ppt_x</p:attrName>
                                          <p:attrName>ppt_y</p:attrName>
                                        </p:attrNameLst>
                                      </p:cBhvr>
                                      <p:rCtr x="0" y="-4329"/>
                                    </p:animMotion>
                                  </p:childTnLst>
                                </p:cTn>
                              </p:par>
                              <p:par>
                                <p:cTn id="60" presetID="10" presetClass="entr" presetSubtype="0" fill="hold" grpId="0" nodeType="withEffect">
                                  <p:stCondLst>
                                    <p:cond delay="150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750"/>
                                        <p:tgtEl>
                                          <p:spTgt spid="32"/>
                                        </p:tgtEl>
                                      </p:cBhvr>
                                    </p:animEffect>
                                  </p:childTnLst>
                                </p:cTn>
                              </p:par>
                              <p:par>
                                <p:cTn id="63" presetID="35" presetClass="path" presetSubtype="0" decel="100000" fill="hold" grpId="1" nodeType="withEffect">
                                  <p:stCondLst>
                                    <p:cond delay="1500"/>
                                  </p:stCondLst>
                                  <p:childTnLst>
                                    <p:animMotion origin="layout" path="M -3.54167E-6 2.22222E-6 L -0.0401 2.22222E-6 " pathEditMode="relative" rAng="0" ptsTypes="AA">
                                      <p:cBhvr>
                                        <p:cTn id="64" dur="1250" spd="-100000" fill="hold"/>
                                        <p:tgtEl>
                                          <p:spTgt spid="32"/>
                                        </p:tgtEl>
                                        <p:attrNameLst>
                                          <p:attrName>ppt_x</p:attrName>
                                          <p:attrName>ppt_y</p:attrName>
                                        </p:attrNameLst>
                                      </p:cBhvr>
                                      <p:rCtr x="-2005" y="0"/>
                                    </p:animMotion>
                                  </p:childTnLst>
                                </p:cTn>
                              </p:par>
                              <p:par>
                                <p:cTn id="65" presetID="10" presetClass="entr" presetSubtype="0" fill="hold" grpId="0" nodeType="withEffect">
                                  <p:stCondLst>
                                    <p:cond delay="150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750"/>
                                        <p:tgtEl>
                                          <p:spTgt spid="33"/>
                                        </p:tgtEl>
                                      </p:cBhvr>
                                    </p:animEffect>
                                  </p:childTnLst>
                                </p:cTn>
                              </p:par>
                              <p:par>
                                <p:cTn id="68" presetID="35" presetClass="path" presetSubtype="0" decel="100000" fill="hold" grpId="1" nodeType="withEffect">
                                  <p:stCondLst>
                                    <p:cond delay="1500"/>
                                  </p:stCondLst>
                                  <p:childTnLst>
                                    <p:animMotion origin="layout" path="M -3.54167E-6 -3.33333E-6 L 0.04493 -3.33333E-6 " pathEditMode="relative" rAng="0" ptsTypes="AA">
                                      <p:cBhvr>
                                        <p:cTn id="69" dur="1250" spd="-100000" fill="hold"/>
                                        <p:tgtEl>
                                          <p:spTgt spid="33"/>
                                        </p:tgtEl>
                                        <p:attrNameLst>
                                          <p:attrName>ppt_x</p:attrName>
                                          <p:attrName>ppt_y</p:attrName>
                                        </p:attrNameLst>
                                      </p:cBhvr>
                                      <p:rCtr x="22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3" grpId="0"/>
      <p:bldP spid="23" grpId="1"/>
      <p:bldP spid="24" grpId="0"/>
      <p:bldP spid="24" grpId="1"/>
      <p:bldP spid="25" grpId="0" bldLvl="0" animBg="1"/>
      <p:bldP spid="26" grpId="0"/>
      <p:bldP spid="26" grpId="1"/>
      <p:bldP spid="27" grpId="0"/>
      <p:bldP spid="27" grpId="1"/>
      <p:bldP spid="31" grpId="0" bldLvl="0" animBg="1"/>
      <p:bldP spid="32" grpId="0"/>
      <p:bldP spid="32" grpId="1"/>
      <p:bldP spid="33" grpId="0"/>
      <p:bldP spid="33" grpId="1"/>
      <p:bldP spid="34" grpId="0"/>
      <p:bldP spid="34" grpId="1"/>
      <p:bldP spid="35" grpId="0"/>
      <p:bldP spid="35" grpId="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t="-13000"/>
          </a:stretch>
        </a:blipFill>
        <a:effectLst/>
      </p:bgPr>
    </p:bg>
    <p:spTree>
      <p:nvGrpSpPr>
        <p:cNvPr id="1" name=""/>
        <p:cNvGrpSpPr/>
        <p:nvPr/>
      </p:nvGrpSpPr>
      <p:grpSpPr>
        <a:xfrm>
          <a:off x="0" y="0"/>
          <a:ext cx="0" cy="0"/>
          <a:chOff x="0" y="0"/>
          <a:chExt cx="0" cy="0"/>
        </a:xfrm>
      </p:grpSpPr>
      <p:pic>
        <p:nvPicPr>
          <p:cNvPr id="4" name="图片 3" descr="33"/>
          <p:cNvPicPr>
            <a:picLocks noChangeAspect="1"/>
          </p:cNvPicPr>
          <p:nvPr/>
        </p:nvPicPr>
        <p:blipFill>
          <a:blip r:embed="rId5"/>
          <a:stretch>
            <a:fillRect/>
          </a:stretch>
        </p:blipFill>
        <p:spPr>
          <a:xfrm>
            <a:off x="669925" y="4314190"/>
            <a:ext cx="4157980" cy="2164080"/>
          </a:xfrm>
          <a:prstGeom prst="rect">
            <a:avLst/>
          </a:prstGeom>
        </p:spPr>
      </p:pic>
      <p:pic>
        <p:nvPicPr>
          <p:cNvPr id="5" name="图片 4" descr="34"/>
          <p:cNvPicPr>
            <a:picLocks noChangeAspect="1"/>
          </p:cNvPicPr>
          <p:nvPr/>
        </p:nvPicPr>
        <p:blipFill>
          <a:blip r:embed="rId6"/>
          <a:stretch>
            <a:fillRect/>
          </a:stretch>
        </p:blipFill>
        <p:spPr>
          <a:xfrm>
            <a:off x="9566910" y="175260"/>
            <a:ext cx="2320290" cy="2430145"/>
          </a:xfrm>
          <a:prstGeom prst="rect">
            <a:avLst/>
          </a:prstGeom>
        </p:spPr>
      </p:pic>
      <p:pic>
        <p:nvPicPr>
          <p:cNvPr id="8" name="图片 7" descr="32"/>
          <p:cNvPicPr>
            <a:picLocks noChangeAspect="1"/>
          </p:cNvPicPr>
          <p:nvPr/>
        </p:nvPicPr>
        <p:blipFill>
          <a:blip r:embed="rId7"/>
          <a:stretch>
            <a:fillRect/>
          </a:stretch>
        </p:blipFill>
        <p:spPr>
          <a:xfrm>
            <a:off x="36830" y="3054985"/>
            <a:ext cx="11168380" cy="2197100"/>
          </a:xfrm>
          <a:prstGeom prst="rect">
            <a:avLst/>
          </a:prstGeom>
          <a:effectLst>
            <a:outerShdw blurRad="63500" sx="102000" sy="102000" algn="ctr" rotWithShape="0">
              <a:prstClr val="black">
                <a:alpha val="40000"/>
              </a:prstClr>
            </a:outerShdw>
          </a:effectLst>
        </p:spPr>
      </p:pic>
      <p:pic>
        <p:nvPicPr>
          <p:cNvPr id="9" name="图片 8" descr="31"/>
          <p:cNvPicPr>
            <a:picLocks noChangeAspect="1"/>
          </p:cNvPicPr>
          <p:nvPr/>
        </p:nvPicPr>
        <p:blipFill>
          <a:blip r:embed="rId8"/>
          <a:stretch>
            <a:fillRect/>
          </a:stretch>
        </p:blipFill>
        <p:spPr>
          <a:xfrm>
            <a:off x="8531860" y="2416810"/>
            <a:ext cx="3672840" cy="3474085"/>
          </a:xfrm>
          <a:prstGeom prst="rect">
            <a:avLst/>
          </a:prstGeom>
          <a:effectLst>
            <a:outerShdw blurRad="63500" sx="102000" sy="102000" algn="ctr" rotWithShape="0">
              <a:prstClr val="black">
                <a:alpha val="40000"/>
              </a:prstClr>
            </a:outerShdw>
          </a:effectLst>
        </p:spPr>
      </p:pic>
      <p:sp>
        <p:nvSpPr>
          <p:cNvPr id="24" name="菱形 23"/>
          <p:cNvSpPr/>
          <p:nvPr/>
        </p:nvSpPr>
        <p:spPr>
          <a:xfrm>
            <a:off x="9926955" y="3217499"/>
            <a:ext cx="1600200" cy="1600200"/>
          </a:xfrm>
          <a:prstGeom prst="diamond">
            <a:avLst/>
          </a:prstGeom>
          <a:solidFill>
            <a:srgbClr val="FFE6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461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文本框 10"/>
          <p:cNvSpPr txBox="1"/>
          <p:nvPr/>
        </p:nvSpPr>
        <p:spPr>
          <a:xfrm>
            <a:off x="10126980" y="3602990"/>
            <a:ext cx="1200150" cy="829945"/>
          </a:xfrm>
          <a:prstGeom prst="rect">
            <a:avLst/>
          </a:prstGeom>
          <a:noFill/>
        </p:spPr>
        <p:txBody>
          <a:bodyPr wrap="square" rtlCol="0">
            <a:spAutoFit/>
          </a:bodyPr>
          <a:lstStyle/>
          <a:p>
            <a:pPr algn="ctr"/>
            <a:r>
              <a:rPr lang="en-US" altLang="zh-CN" sz="4800" dirty="0">
                <a:solidFill>
                  <a:schemeClr val="bg2">
                    <a:lumMod val="25000"/>
                  </a:schemeClr>
                </a:solidFill>
                <a:latin typeface="字魂59号-创粗黑" panose="00000500000000000000" pitchFamily="2" charset="-122"/>
                <a:ea typeface="字魂59号-创粗黑" panose="00000500000000000000" pitchFamily="2" charset="-122"/>
                <a:cs typeface="IrisUPC" panose="020B0604020202020204" pitchFamily="34" charset="-34"/>
                <a:sym typeface="字魂59号-创粗黑" panose="00000500000000000000" pitchFamily="2" charset="-122"/>
              </a:rPr>
              <a:t>04</a:t>
            </a:r>
          </a:p>
        </p:txBody>
      </p:sp>
      <p:sp>
        <p:nvSpPr>
          <p:cNvPr id="12" name="文本框 11"/>
          <p:cNvSpPr txBox="1"/>
          <p:nvPr/>
        </p:nvSpPr>
        <p:spPr>
          <a:xfrm>
            <a:off x="3245485" y="3438525"/>
            <a:ext cx="2988945" cy="829945"/>
          </a:xfrm>
          <a:prstGeom prst="rect">
            <a:avLst/>
          </a:prstGeom>
          <a:noFill/>
        </p:spPr>
        <p:txBody>
          <a:bodyPr wrap="square" rtlCol="0">
            <a:spAutoFit/>
          </a:bodyPr>
          <a:lstStyle/>
          <a:p>
            <a:pPr algn="ctr"/>
            <a:r>
              <a:rPr lang="zh-CN" altLang="en-US" sz="4800" spc="3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读研计划</a:t>
            </a:r>
            <a:endParaRPr lang="zh-CN" altLang="en-US" sz="480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文本框 12"/>
          <p:cNvSpPr txBox="1"/>
          <p:nvPr/>
        </p:nvSpPr>
        <p:spPr>
          <a:xfrm>
            <a:off x="3002280" y="4268470"/>
            <a:ext cx="3719195" cy="577081"/>
          </a:xfrm>
          <a:prstGeom prst="rect">
            <a:avLst/>
          </a:prstGeom>
          <a:noFill/>
        </p:spPr>
        <p:txBody>
          <a:bodyPr wrap="square" rtlCol="0">
            <a:spAutoFit/>
          </a:bodyPr>
          <a:lstStyle/>
          <a:p>
            <a:pPr algn="ctr">
              <a:lnSpc>
                <a:spcPct val="150000"/>
              </a:lnSpc>
            </a:pPr>
            <a:r>
              <a:rPr lang="zh-CN" altLang="en-US" sz="105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点击输入您的文字内容，点击输入您的文字内容，点击输入您的文字。</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0" y="2562855"/>
            <a:ext cx="10350500" cy="2443847"/>
          </a:xfrm>
          <a:custGeom>
            <a:avLst/>
            <a:gdLst>
              <a:gd name="connsiteX0" fmla="*/ 0 w 10350500"/>
              <a:gd name="connsiteY0" fmla="*/ 2273300 h 2362200"/>
              <a:gd name="connsiteX1" fmla="*/ 3314700 w 10350500"/>
              <a:gd name="connsiteY1" fmla="*/ 1270000 h 2362200"/>
              <a:gd name="connsiteX2" fmla="*/ 5854700 w 10350500"/>
              <a:gd name="connsiteY2" fmla="*/ 2362200 h 2362200"/>
              <a:gd name="connsiteX3" fmla="*/ 6934200 w 10350500"/>
              <a:gd name="connsiteY3" fmla="*/ 698500 h 2362200"/>
              <a:gd name="connsiteX4" fmla="*/ 8509000 w 10350500"/>
              <a:gd name="connsiteY4" fmla="*/ 2120900 h 2362200"/>
              <a:gd name="connsiteX5" fmla="*/ 10325100 w 10350500"/>
              <a:gd name="connsiteY5" fmla="*/ 0 h 2362200"/>
              <a:gd name="connsiteX6" fmla="*/ 10350500 w 10350500"/>
              <a:gd name="connsiteY6" fmla="*/ 50800 h 2362200"/>
              <a:gd name="connsiteX0-1" fmla="*/ 0 w 10350500"/>
              <a:gd name="connsiteY0-2" fmla="*/ 2273300 h 2367702"/>
              <a:gd name="connsiteX1-3" fmla="*/ 3314700 w 10350500"/>
              <a:gd name="connsiteY1-4" fmla="*/ 1270000 h 2367702"/>
              <a:gd name="connsiteX2-5" fmla="*/ 5854700 w 10350500"/>
              <a:gd name="connsiteY2-6" fmla="*/ 2362200 h 2367702"/>
              <a:gd name="connsiteX3-7" fmla="*/ 6934200 w 10350500"/>
              <a:gd name="connsiteY3-8" fmla="*/ 698500 h 2367702"/>
              <a:gd name="connsiteX4-9" fmla="*/ 8509000 w 10350500"/>
              <a:gd name="connsiteY4-10" fmla="*/ 2120900 h 2367702"/>
              <a:gd name="connsiteX5-11" fmla="*/ 10325100 w 10350500"/>
              <a:gd name="connsiteY5-12" fmla="*/ 0 h 2367702"/>
              <a:gd name="connsiteX6-13" fmla="*/ 10350500 w 10350500"/>
              <a:gd name="connsiteY6-14" fmla="*/ 50800 h 2367702"/>
              <a:gd name="connsiteX0-15" fmla="*/ 0 w 10350500"/>
              <a:gd name="connsiteY0-16" fmla="*/ 2273300 h 2477118"/>
              <a:gd name="connsiteX1-17" fmla="*/ 3314700 w 10350500"/>
              <a:gd name="connsiteY1-18" fmla="*/ 1270000 h 2477118"/>
              <a:gd name="connsiteX2-19" fmla="*/ 5854700 w 10350500"/>
              <a:gd name="connsiteY2-20" fmla="*/ 2362200 h 2477118"/>
              <a:gd name="connsiteX3-21" fmla="*/ 6934200 w 10350500"/>
              <a:gd name="connsiteY3-22" fmla="*/ 698500 h 2477118"/>
              <a:gd name="connsiteX4-23" fmla="*/ 8509000 w 10350500"/>
              <a:gd name="connsiteY4-24" fmla="*/ 2120900 h 2477118"/>
              <a:gd name="connsiteX5-25" fmla="*/ 10325100 w 10350500"/>
              <a:gd name="connsiteY5-26" fmla="*/ 0 h 2477118"/>
              <a:gd name="connsiteX6-27" fmla="*/ 10350500 w 10350500"/>
              <a:gd name="connsiteY6-28" fmla="*/ 50800 h 2477118"/>
              <a:gd name="connsiteX0-29" fmla="*/ 0 w 10350500"/>
              <a:gd name="connsiteY0-30" fmla="*/ 2273300 h 2477118"/>
              <a:gd name="connsiteX1-31" fmla="*/ 3314700 w 10350500"/>
              <a:gd name="connsiteY1-32" fmla="*/ 1270000 h 2477118"/>
              <a:gd name="connsiteX2-33" fmla="*/ 5854700 w 10350500"/>
              <a:gd name="connsiteY2-34" fmla="*/ 2362200 h 2477118"/>
              <a:gd name="connsiteX3-35" fmla="*/ 6934200 w 10350500"/>
              <a:gd name="connsiteY3-36" fmla="*/ 698500 h 2477118"/>
              <a:gd name="connsiteX4-37" fmla="*/ 8509000 w 10350500"/>
              <a:gd name="connsiteY4-38" fmla="*/ 2120900 h 2477118"/>
              <a:gd name="connsiteX5-39" fmla="*/ 10325100 w 10350500"/>
              <a:gd name="connsiteY5-40" fmla="*/ 0 h 2477118"/>
              <a:gd name="connsiteX6-41" fmla="*/ 10350500 w 10350500"/>
              <a:gd name="connsiteY6-42" fmla="*/ 50800 h 2477118"/>
              <a:gd name="connsiteX0-43" fmla="*/ 0 w 10350500"/>
              <a:gd name="connsiteY0-44" fmla="*/ 2273300 h 2477118"/>
              <a:gd name="connsiteX1-45" fmla="*/ 3314700 w 10350500"/>
              <a:gd name="connsiteY1-46" fmla="*/ 1270000 h 2477118"/>
              <a:gd name="connsiteX2-47" fmla="*/ 5854700 w 10350500"/>
              <a:gd name="connsiteY2-48" fmla="*/ 2362200 h 2477118"/>
              <a:gd name="connsiteX3-49" fmla="*/ 6934200 w 10350500"/>
              <a:gd name="connsiteY3-50" fmla="*/ 698500 h 2477118"/>
              <a:gd name="connsiteX4-51" fmla="*/ 8509000 w 10350500"/>
              <a:gd name="connsiteY4-52" fmla="*/ 2120900 h 2477118"/>
              <a:gd name="connsiteX5-53" fmla="*/ 10325100 w 10350500"/>
              <a:gd name="connsiteY5-54" fmla="*/ 0 h 2477118"/>
              <a:gd name="connsiteX6-55" fmla="*/ 10350500 w 10350500"/>
              <a:gd name="connsiteY6-56" fmla="*/ 50800 h 2477118"/>
              <a:gd name="connsiteX0-57" fmla="*/ 0 w 10350500"/>
              <a:gd name="connsiteY0-58" fmla="*/ 2273300 h 2477118"/>
              <a:gd name="connsiteX1-59" fmla="*/ 3314700 w 10350500"/>
              <a:gd name="connsiteY1-60" fmla="*/ 1270000 h 2477118"/>
              <a:gd name="connsiteX2-61" fmla="*/ 5854700 w 10350500"/>
              <a:gd name="connsiteY2-62" fmla="*/ 2362200 h 2477118"/>
              <a:gd name="connsiteX3-63" fmla="*/ 6934200 w 10350500"/>
              <a:gd name="connsiteY3-64" fmla="*/ 698500 h 2477118"/>
              <a:gd name="connsiteX4-65" fmla="*/ 8509000 w 10350500"/>
              <a:gd name="connsiteY4-66" fmla="*/ 2120900 h 2477118"/>
              <a:gd name="connsiteX5-67" fmla="*/ 10325100 w 10350500"/>
              <a:gd name="connsiteY5-68" fmla="*/ 0 h 2477118"/>
              <a:gd name="connsiteX6-69" fmla="*/ 10350500 w 10350500"/>
              <a:gd name="connsiteY6-70" fmla="*/ 50800 h 2477118"/>
              <a:gd name="connsiteX0-71" fmla="*/ 0 w 10350500"/>
              <a:gd name="connsiteY0-72" fmla="*/ 2273300 h 2477118"/>
              <a:gd name="connsiteX1-73" fmla="*/ 3314700 w 10350500"/>
              <a:gd name="connsiteY1-74" fmla="*/ 1270000 h 2477118"/>
              <a:gd name="connsiteX2-75" fmla="*/ 5854700 w 10350500"/>
              <a:gd name="connsiteY2-76" fmla="*/ 2362200 h 2477118"/>
              <a:gd name="connsiteX3-77" fmla="*/ 6934200 w 10350500"/>
              <a:gd name="connsiteY3-78" fmla="*/ 698500 h 2477118"/>
              <a:gd name="connsiteX4-79" fmla="*/ 8509000 w 10350500"/>
              <a:gd name="connsiteY4-80" fmla="*/ 2120900 h 2477118"/>
              <a:gd name="connsiteX5-81" fmla="*/ 10325100 w 10350500"/>
              <a:gd name="connsiteY5-82" fmla="*/ 0 h 2477118"/>
              <a:gd name="connsiteX6-83" fmla="*/ 10350500 w 10350500"/>
              <a:gd name="connsiteY6-84" fmla="*/ 50800 h 2477118"/>
              <a:gd name="connsiteX0-85" fmla="*/ 0 w 10350500"/>
              <a:gd name="connsiteY0-86" fmla="*/ 2273300 h 2477118"/>
              <a:gd name="connsiteX1-87" fmla="*/ 3314700 w 10350500"/>
              <a:gd name="connsiteY1-88" fmla="*/ 1270000 h 2477118"/>
              <a:gd name="connsiteX2-89" fmla="*/ 5854700 w 10350500"/>
              <a:gd name="connsiteY2-90" fmla="*/ 2362200 h 2477118"/>
              <a:gd name="connsiteX3-91" fmla="*/ 6934200 w 10350500"/>
              <a:gd name="connsiteY3-92" fmla="*/ 698500 h 2477118"/>
              <a:gd name="connsiteX4-93" fmla="*/ 8509000 w 10350500"/>
              <a:gd name="connsiteY4-94" fmla="*/ 2120900 h 2477118"/>
              <a:gd name="connsiteX5-95" fmla="*/ 10325100 w 10350500"/>
              <a:gd name="connsiteY5-96" fmla="*/ 0 h 2477118"/>
              <a:gd name="connsiteX6-97" fmla="*/ 10350500 w 10350500"/>
              <a:gd name="connsiteY6-98" fmla="*/ 50800 h 2477118"/>
              <a:gd name="connsiteX0-99" fmla="*/ 0 w 10350500"/>
              <a:gd name="connsiteY0-100" fmla="*/ 2273300 h 2477118"/>
              <a:gd name="connsiteX1-101" fmla="*/ 3314700 w 10350500"/>
              <a:gd name="connsiteY1-102" fmla="*/ 1270000 h 2477118"/>
              <a:gd name="connsiteX2-103" fmla="*/ 5854700 w 10350500"/>
              <a:gd name="connsiteY2-104" fmla="*/ 2362200 h 2477118"/>
              <a:gd name="connsiteX3-105" fmla="*/ 6934200 w 10350500"/>
              <a:gd name="connsiteY3-106" fmla="*/ 698500 h 2477118"/>
              <a:gd name="connsiteX4-107" fmla="*/ 8509000 w 10350500"/>
              <a:gd name="connsiteY4-108" fmla="*/ 2120900 h 2477118"/>
              <a:gd name="connsiteX5-109" fmla="*/ 10325100 w 10350500"/>
              <a:gd name="connsiteY5-110" fmla="*/ 0 h 2477118"/>
              <a:gd name="connsiteX6-111" fmla="*/ 10350500 w 10350500"/>
              <a:gd name="connsiteY6-112" fmla="*/ 50800 h 2477118"/>
              <a:gd name="connsiteX0-113" fmla="*/ 0 w 10350500"/>
              <a:gd name="connsiteY0-114" fmla="*/ 2273300 h 2477118"/>
              <a:gd name="connsiteX1-115" fmla="*/ 3314700 w 10350500"/>
              <a:gd name="connsiteY1-116" fmla="*/ 1270000 h 2477118"/>
              <a:gd name="connsiteX2-117" fmla="*/ 5854700 w 10350500"/>
              <a:gd name="connsiteY2-118" fmla="*/ 2362200 h 2477118"/>
              <a:gd name="connsiteX3-119" fmla="*/ 6934200 w 10350500"/>
              <a:gd name="connsiteY3-120" fmla="*/ 698500 h 2477118"/>
              <a:gd name="connsiteX4-121" fmla="*/ 8509000 w 10350500"/>
              <a:gd name="connsiteY4-122" fmla="*/ 2120900 h 2477118"/>
              <a:gd name="connsiteX5-123" fmla="*/ 10325100 w 10350500"/>
              <a:gd name="connsiteY5-124" fmla="*/ 0 h 2477118"/>
              <a:gd name="connsiteX6-125" fmla="*/ 10350500 w 10350500"/>
              <a:gd name="connsiteY6-126" fmla="*/ 50800 h 2477118"/>
              <a:gd name="connsiteX0-127" fmla="*/ 0 w 10350500"/>
              <a:gd name="connsiteY0-128" fmla="*/ 2273300 h 2537644"/>
              <a:gd name="connsiteX1-129" fmla="*/ 3314700 w 10350500"/>
              <a:gd name="connsiteY1-130" fmla="*/ 1270000 h 2537644"/>
              <a:gd name="connsiteX2-131" fmla="*/ 5308600 w 10350500"/>
              <a:gd name="connsiteY2-132" fmla="*/ 2425700 h 2537644"/>
              <a:gd name="connsiteX3-133" fmla="*/ 6934200 w 10350500"/>
              <a:gd name="connsiteY3-134" fmla="*/ 698500 h 2537644"/>
              <a:gd name="connsiteX4-135" fmla="*/ 8509000 w 10350500"/>
              <a:gd name="connsiteY4-136" fmla="*/ 2120900 h 2537644"/>
              <a:gd name="connsiteX5-137" fmla="*/ 10325100 w 10350500"/>
              <a:gd name="connsiteY5-138" fmla="*/ 0 h 2537644"/>
              <a:gd name="connsiteX6-139" fmla="*/ 10350500 w 10350500"/>
              <a:gd name="connsiteY6-140" fmla="*/ 50800 h 2537644"/>
              <a:gd name="connsiteX0-141" fmla="*/ 0 w 10350500"/>
              <a:gd name="connsiteY0-142" fmla="*/ 2273300 h 2437646"/>
              <a:gd name="connsiteX1-143" fmla="*/ 3314700 w 10350500"/>
              <a:gd name="connsiteY1-144" fmla="*/ 1270000 h 2437646"/>
              <a:gd name="connsiteX2-145" fmla="*/ 5308600 w 10350500"/>
              <a:gd name="connsiteY2-146" fmla="*/ 2425700 h 2437646"/>
              <a:gd name="connsiteX3-147" fmla="*/ 6934200 w 10350500"/>
              <a:gd name="connsiteY3-148" fmla="*/ 698500 h 2437646"/>
              <a:gd name="connsiteX4-149" fmla="*/ 8509000 w 10350500"/>
              <a:gd name="connsiteY4-150" fmla="*/ 2120900 h 2437646"/>
              <a:gd name="connsiteX5-151" fmla="*/ 10325100 w 10350500"/>
              <a:gd name="connsiteY5-152" fmla="*/ 0 h 2437646"/>
              <a:gd name="connsiteX6-153" fmla="*/ 10350500 w 10350500"/>
              <a:gd name="connsiteY6-154" fmla="*/ 50800 h 2437646"/>
              <a:gd name="connsiteX0-155" fmla="*/ 0 w 10350500"/>
              <a:gd name="connsiteY0-156" fmla="*/ 2273300 h 2432139"/>
              <a:gd name="connsiteX1-157" fmla="*/ 2590800 w 10350500"/>
              <a:gd name="connsiteY1-158" fmla="*/ 1320800 h 2432139"/>
              <a:gd name="connsiteX2-159" fmla="*/ 5308600 w 10350500"/>
              <a:gd name="connsiteY2-160" fmla="*/ 2425700 h 2432139"/>
              <a:gd name="connsiteX3-161" fmla="*/ 6934200 w 10350500"/>
              <a:gd name="connsiteY3-162" fmla="*/ 698500 h 2432139"/>
              <a:gd name="connsiteX4-163" fmla="*/ 8509000 w 10350500"/>
              <a:gd name="connsiteY4-164" fmla="*/ 2120900 h 2432139"/>
              <a:gd name="connsiteX5-165" fmla="*/ 10325100 w 10350500"/>
              <a:gd name="connsiteY5-166" fmla="*/ 0 h 2432139"/>
              <a:gd name="connsiteX6-167" fmla="*/ 10350500 w 10350500"/>
              <a:gd name="connsiteY6-168" fmla="*/ 50800 h 2432139"/>
              <a:gd name="connsiteX0-169" fmla="*/ 0 w 10350500"/>
              <a:gd name="connsiteY0-170" fmla="*/ 2273300 h 2444784"/>
              <a:gd name="connsiteX1-171" fmla="*/ 2590800 w 10350500"/>
              <a:gd name="connsiteY1-172" fmla="*/ 1320800 h 2444784"/>
              <a:gd name="connsiteX2-173" fmla="*/ 4902200 w 10350500"/>
              <a:gd name="connsiteY2-174" fmla="*/ 2438400 h 2444784"/>
              <a:gd name="connsiteX3-175" fmla="*/ 6934200 w 10350500"/>
              <a:gd name="connsiteY3-176" fmla="*/ 698500 h 2444784"/>
              <a:gd name="connsiteX4-177" fmla="*/ 8509000 w 10350500"/>
              <a:gd name="connsiteY4-178" fmla="*/ 2120900 h 2444784"/>
              <a:gd name="connsiteX5-179" fmla="*/ 10325100 w 10350500"/>
              <a:gd name="connsiteY5-180" fmla="*/ 0 h 2444784"/>
              <a:gd name="connsiteX6-181" fmla="*/ 10350500 w 10350500"/>
              <a:gd name="connsiteY6-182" fmla="*/ 50800 h 2444784"/>
              <a:gd name="connsiteX0-183" fmla="*/ 0 w 10350500"/>
              <a:gd name="connsiteY0-184" fmla="*/ 2273300 h 2443846"/>
              <a:gd name="connsiteX1-185" fmla="*/ 2590800 w 10350500"/>
              <a:gd name="connsiteY1-186" fmla="*/ 1320800 h 2443846"/>
              <a:gd name="connsiteX2-187" fmla="*/ 4902200 w 10350500"/>
              <a:gd name="connsiteY2-188" fmla="*/ 2438400 h 2443846"/>
              <a:gd name="connsiteX3-189" fmla="*/ 6604000 w 10350500"/>
              <a:gd name="connsiteY3-190" fmla="*/ 749300 h 2443846"/>
              <a:gd name="connsiteX4-191" fmla="*/ 8509000 w 10350500"/>
              <a:gd name="connsiteY4-192" fmla="*/ 2120900 h 2443846"/>
              <a:gd name="connsiteX5-193" fmla="*/ 10325100 w 10350500"/>
              <a:gd name="connsiteY5-194" fmla="*/ 0 h 2443846"/>
              <a:gd name="connsiteX6-195" fmla="*/ 10350500 w 10350500"/>
              <a:gd name="connsiteY6-196" fmla="*/ 50800 h 24438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350500" h="2443846">
                <a:moveTo>
                  <a:pt x="0" y="2273300"/>
                </a:moveTo>
                <a:cubicBezTo>
                  <a:pt x="1104900" y="1938867"/>
                  <a:pt x="1773767" y="1293283"/>
                  <a:pt x="2590800" y="1320800"/>
                </a:cubicBezTo>
                <a:cubicBezTo>
                  <a:pt x="3407833" y="1348317"/>
                  <a:pt x="4233333" y="2533650"/>
                  <a:pt x="4902200" y="2438400"/>
                </a:cubicBezTo>
                <a:cubicBezTo>
                  <a:pt x="5571067" y="2343150"/>
                  <a:pt x="6002867" y="802217"/>
                  <a:pt x="6604000" y="749300"/>
                </a:cubicBezTo>
                <a:cubicBezTo>
                  <a:pt x="7205133" y="696383"/>
                  <a:pt x="7888817" y="2245783"/>
                  <a:pt x="8509000" y="2120900"/>
                </a:cubicBezTo>
                <a:cubicBezTo>
                  <a:pt x="9129183" y="1996017"/>
                  <a:pt x="9719733" y="706967"/>
                  <a:pt x="10325100" y="0"/>
                </a:cubicBezTo>
                <a:lnTo>
                  <a:pt x="10350500" y="50800"/>
                </a:lnTo>
              </a:path>
            </a:pathLst>
          </a:custGeom>
          <a:noFill/>
          <a:ln>
            <a:solidFill>
              <a:srgbClr val="C0A97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r>
              <a:rPr lang="en-US" altLang="zh-CN">
                <a:solidFill>
                  <a:srgbClr val="DCB68A"/>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sp>
        <p:nvSpPr>
          <p:cNvPr id="3" name="Freeform 1525"/>
          <p:cNvSpPr/>
          <p:nvPr/>
        </p:nvSpPr>
        <p:spPr bwMode="auto">
          <a:xfrm rot="18830660">
            <a:off x="10120311" y="1861180"/>
            <a:ext cx="897483" cy="917575"/>
          </a:xfrm>
          <a:custGeom>
            <a:avLst/>
            <a:gdLst>
              <a:gd name="T0" fmla="*/ 101 w 166"/>
              <a:gd name="T1" fmla="*/ 57 h 170"/>
              <a:gd name="T2" fmla="*/ 105 w 166"/>
              <a:gd name="T3" fmla="*/ 57 h 170"/>
              <a:gd name="T4" fmla="*/ 110 w 166"/>
              <a:gd name="T5" fmla="*/ 52 h 170"/>
              <a:gd name="T6" fmla="*/ 100 w 166"/>
              <a:gd name="T7" fmla="*/ 47 h 170"/>
              <a:gd name="T8" fmla="*/ 94 w 166"/>
              <a:gd name="T9" fmla="*/ 47 h 170"/>
              <a:gd name="T10" fmla="*/ 83 w 166"/>
              <a:gd name="T11" fmla="*/ 33 h 170"/>
              <a:gd name="T12" fmla="*/ 88 w 166"/>
              <a:gd name="T13" fmla="*/ 33 h 170"/>
              <a:gd name="T14" fmla="*/ 93 w 166"/>
              <a:gd name="T15" fmla="*/ 29 h 170"/>
              <a:gd name="T16" fmla="*/ 86 w 166"/>
              <a:gd name="T17" fmla="*/ 23 h 170"/>
              <a:gd name="T18" fmla="*/ 76 w 166"/>
              <a:gd name="T19" fmla="*/ 23 h 170"/>
              <a:gd name="T20" fmla="*/ 54 w 166"/>
              <a:gd name="T21" fmla="*/ 0 h 170"/>
              <a:gd name="T22" fmla="*/ 50 w 166"/>
              <a:gd name="T23" fmla="*/ 2 h 170"/>
              <a:gd name="T24" fmla="*/ 47 w 166"/>
              <a:gd name="T25" fmla="*/ 5 h 170"/>
              <a:gd name="T26" fmla="*/ 52 w 166"/>
              <a:gd name="T27" fmla="*/ 15 h 170"/>
              <a:gd name="T28" fmla="*/ 68 w 166"/>
              <a:gd name="T29" fmla="*/ 46 h 170"/>
              <a:gd name="T30" fmla="*/ 78 w 166"/>
              <a:gd name="T31" fmla="*/ 73 h 170"/>
              <a:gd name="T32" fmla="*/ 69 w 166"/>
              <a:gd name="T33" fmla="*/ 76 h 170"/>
              <a:gd name="T34" fmla="*/ 27 w 166"/>
              <a:gd name="T35" fmla="*/ 79 h 170"/>
              <a:gd name="T36" fmla="*/ 19 w 166"/>
              <a:gd name="T37" fmla="*/ 69 h 170"/>
              <a:gd name="T38" fmla="*/ 11 w 166"/>
              <a:gd name="T39" fmla="*/ 60 h 170"/>
              <a:gd name="T40" fmla="*/ 4 w 166"/>
              <a:gd name="T41" fmla="*/ 58 h 170"/>
              <a:gd name="T42" fmla="*/ 0 w 166"/>
              <a:gd name="T43" fmla="*/ 59 h 170"/>
              <a:gd name="T44" fmla="*/ 8 w 166"/>
              <a:gd name="T45" fmla="*/ 85 h 170"/>
              <a:gd name="T46" fmla="*/ 0 w 166"/>
              <a:gd name="T47" fmla="*/ 111 h 170"/>
              <a:gd name="T48" fmla="*/ 4 w 166"/>
              <a:gd name="T49" fmla="*/ 112 h 170"/>
              <a:gd name="T50" fmla="*/ 11 w 166"/>
              <a:gd name="T51" fmla="*/ 111 h 170"/>
              <a:gd name="T52" fmla="*/ 19 w 166"/>
              <a:gd name="T53" fmla="*/ 101 h 170"/>
              <a:gd name="T54" fmla="*/ 27 w 166"/>
              <a:gd name="T55" fmla="*/ 91 h 170"/>
              <a:gd name="T56" fmla="*/ 56 w 166"/>
              <a:gd name="T57" fmla="*/ 94 h 170"/>
              <a:gd name="T58" fmla="*/ 75 w 166"/>
              <a:gd name="T59" fmla="*/ 95 h 170"/>
              <a:gd name="T60" fmla="*/ 78 w 166"/>
              <a:gd name="T61" fmla="*/ 97 h 170"/>
              <a:gd name="T62" fmla="*/ 68 w 166"/>
              <a:gd name="T63" fmla="*/ 124 h 170"/>
              <a:gd name="T64" fmla="*/ 52 w 166"/>
              <a:gd name="T65" fmla="*/ 155 h 170"/>
              <a:gd name="T66" fmla="*/ 47 w 166"/>
              <a:gd name="T67" fmla="*/ 165 h 170"/>
              <a:gd name="T68" fmla="*/ 50 w 166"/>
              <a:gd name="T69" fmla="*/ 168 h 170"/>
              <a:gd name="T70" fmla="*/ 54 w 166"/>
              <a:gd name="T71" fmla="*/ 170 h 170"/>
              <a:gd name="T72" fmla="*/ 76 w 166"/>
              <a:gd name="T73" fmla="*/ 147 h 170"/>
              <a:gd name="T74" fmla="*/ 86 w 166"/>
              <a:gd name="T75" fmla="*/ 147 h 170"/>
              <a:gd name="T76" fmla="*/ 93 w 166"/>
              <a:gd name="T77" fmla="*/ 142 h 170"/>
              <a:gd name="T78" fmla="*/ 88 w 166"/>
              <a:gd name="T79" fmla="*/ 137 h 170"/>
              <a:gd name="T80" fmla="*/ 83 w 166"/>
              <a:gd name="T81" fmla="*/ 137 h 170"/>
              <a:gd name="T82" fmla="*/ 94 w 166"/>
              <a:gd name="T83" fmla="*/ 123 h 170"/>
              <a:gd name="T84" fmla="*/ 100 w 166"/>
              <a:gd name="T85" fmla="*/ 123 h 170"/>
              <a:gd name="T86" fmla="*/ 110 w 166"/>
              <a:gd name="T87" fmla="*/ 118 h 170"/>
              <a:gd name="T88" fmla="*/ 105 w 166"/>
              <a:gd name="T89" fmla="*/ 113 h 170"/>
              <a:gd name="T90" fmla="*/ 101 w 166"/>
              <a:gd name="T91" fmla="*/ 113 h 170"/>
              <a:gd name="T92" fmla="*/ 117 w 166"/>
              <a:gd name="T93" fmla="*/ 94 h 170"/>
              <a:gd name="T94" fmla="*/ 139 w 166"/>
              <a:gd name="T95" fmla="*/ 94 h 170"/>
              <a:gd name="T96" fmla="*/ 166 w 166"/>
              <a:gd name="T97" fmla="*/ 85 h 170"/>
              <a:gd name="T98" fmla="*/ 155 w 166"/>
              <a:gd name="T99" fmla="*/ 79 h 170"/>
              <a:gd name="T100" fmla="*/ 139 w 166"/>
              <a:gd name="T101" fmla="*/ 76 h 170"/>
              <a:gd name="T102" fmla="*/ 117 w 166"/>
              <a:gd name="T103" fmla="*/ 76 h 170"/>
              <a:gd name="T104" fmla="*/ 101 w 166"/>
              <a:gd name="T105" fmla="*/ 5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 h="170">
                <a:moveTo>
                  <a:pt x="101" y="57"/>
                </a:moveTo>
                <a:cubicBezTo>
                  <a:pt x="105" y="57"/>
                  <a:pt x="105" y="57"/>
                  <a:pt x="105" y="57"/>
                </a:cubicBezTo>
                <a:cubicBezTo>
                  <a:pt x="109" y="57"/>
                  <a:pt x="110" y="55"/>
                  <a:pt x="110" y="52"/>
                </a:cubicBezTo>
                <a:cubicBezTo>
                  <a:pt x="110" y="49"/>
                  <a:pt x="107" y="47"/>
                  <a:pt x="100" y="47"/>
                </a:cubicBezTo>
                <a:cubicBezTo>
                  <a:pt x="94" y="47"/>
                  <a:pt x="94" y="47"/>
                  <a:pt x="94" y="47"/>
                </a:cubicBezTo>
                <a:cubicBezTo>
                  <a:pt x="83" y="33"/>
                  <a:pt x="83" y="33"/>
                  <a:pt x="83" y="33"/>
                </a:cubicBezTo>
                <a:cubicBezTo>
                  <a:pt x="88" y="33"/>
                  <a:pt x="88" y="33"/>
                  <a:pt x="88" y="33"/>
                </a:cubicBezTo>
                <a:cubicBezTo>
                  <a:pt x="91" y="33"/>
                  <a:pt x="93" y="32"/>
                  <a:pt x="93" y="29"/>
                </a:cubicBezTo>
                <a:cubicBezTo>
                  <a:pt x="93" y="25"/>
                  <a:pt x="91" y="23"/>
                  <a:pt x="86" y="23"/>
                </a:cubicBezTo>
                <a:cubicBezTo>
                  <a:pt x="76" y="23"/>
                  <a:pt x="76" y="23"/>
                  <a:pt x="76" y="23"/>
                </a:cubicBezTo>
                <a:cubicBezTo>
                  <a:pt x="64" y="8"/>
                  <a:pt x="57" y="0"/>
                  <a:pt x="54" y="0"/>
                </a:cubicBezTo>
                <a:cubicBezTo>
                  <a:pt x="53" y="0"/>
                  <a:pt x="51" y="1"/>
                  <a:pt x="50" y="2"/>
                </a:cubicBezTo>
                <a:cubicBezTo>
                  <a:pt x="48" y="3"/>
                  <a:pt x="47" y="4"/>
                  <a:pt x="47" y="5"/>
                </a:cubicBezTo>
                <a:cubicBezTo>
                  <a:pt x="47" y="7"/>
                  <a:pt x="49" y="10"/>
                  <a:pt x="52" y="15"/>
                </a:cubicBezTo>
                <a:cubicBezTo>
                  <a:pt x="56" y="21"/>
                  <a:pt x="61" y="31"/>
                  <a:pt x="68" y="46"/>
                </a:cubicBezTo>
                <a:cubicBezTo>
                  <a:pt x="74" y="61"/>
                  <a:pt x="78" y="70"/>
                  <a:pt x="78" y="73"/>
                </a:cubicBezTo>
                <a:cubicBezTo>
                  <a:pt x="78" y="75"/>
                  <a:pt x="75" y="76"/>
                  <a:pt x="69" y="76"/>
                </a:cubicBezTo>
                <a:cubicBezTo>
                  <a:pt x="49" y="76"/>
                  <a:pt x="35" y="77"/>
                  <a:pt x="27" y="79"/>
                </a:cubicBezTo>
                <a:cubicBezTo>
                  <a:pt x="26" y="78"/>
                  <a:pt x="23" y="75"/>
                  <a:pt x="19" y="69"/>
                </a:cubicBezTo>
                <a:cubicBezTo>
                  <a:pt x="15" y="64"/>
                  <a:pt x="13" y="61"/>
                  <a:pt x="11" y="60"/>
                </a:cubicBezTo>
                <a:cubicBezTo>
                  <a:pt x="10" y="59"/>
                  <a:pt x="7" y="58"/>
                  <a:pt x="4" y="58"/>
                </a:cubicBezTo>
                <a:cubicBezTo>
                  <a:pt x="2" y="58"/>
                  <a:pt x="0" y="58"/>
                  <a:pt x="0" y="59"/>
                </a:cubicBezTo>
                <a:cubicBezTo>
                  <a:pt x="0" y="61"/>
                  <a:pt x="2" y="70"/>
                  <a:pt x="8" y="85"/>
                </a:cubicBezTo>
                <a:cubicBezTo>
                  <a:pt x="2" y="99"/>
                  <a:pt x="0" y="107"/>
                  <a:pt x="0" y="111"/>
                </a:cubicBezTo>
                <a:cubicBezTo>
                  <a:pt x="0" y="112"/>
                  <a:pt x="2" y="112"/>
                  <a:pt x="4" y="112"/>
                </a:cubicBezTo>
                <a:cubicBezTo>
                  <a:pt x="7" y="112"/>
                  <a:pt x="10" y="112"/>
                  <a:pt x="11" y="111"/>
                </a:cubicBezTo>
                <a:cubicBezTo>
                  <a:pt x="13" y="110"/>
                  <a:pt x="15" y="106"/>
                  <a:pt x="19" y="101"/>
                </a:cubicBezTo>
                <a:cubicBezTo>
                  <a:pt x="23" y="95"/>
                  <a:pt x="26" y="92"/>
                  <a:pt x="27" y="91"/>
                </a:cubicBezTo>
                <a:cubicBezTo>
                  <a:pt x="35" y="93"/>
                  <a:pt x="45" y="94"/>
                  <a:pt x="56" y="94"/>
                </a:cubicBezTo>
                <a:cubicBezTo>
                  <a:pt x="67" y="94"/>
                  <a:pt x="74" y="94"/>
                  <a:pt x="75" y="95"/>
                </a:cubicBezTo>
                <a:cubicBezTo>
                  <a:pt x="77" y="95"/>
                  <a:pt x="78" y="96"/>
                  <a:pt x="78" y="97"/>
                </a:cubicBezTo>
                <a:cubicBezTo>
                  <a:pt x="78" y="100"/>
                  <a:pt x="74" y="109"/>
                  <a:pt x="68" y="124"/>
                </a:cubicBezTo>
                <a:cubicBezTo>
                  <a:pt x="61" y="139"/>
                  <a:pt x="56" y="149"/>
                  <a:pt x="52" y="155"/>
                </a:cubicBezTo>
                <a:cubicBezTo>
                  <a:pt x="49" y="160"/>
                  <a:pt x="47" y="163"/>
                  <a:pt x="47" y="165"/>
                </a:cubicBezTo>
                <a:cubicBezTo>
                  <a:pt x="47" y="166"/>
                  <a:pt x="48" y="167"/>
                  <a:pt x="50" y="168"/>
                </a:cubicBezTo>
                <a:cubicBezTo>
                  <a:pt x="51" y="170"/>
                  <a:pt x="53" y="170"/>
                  <a:pt x="54" y="170"/>
                </a:cubicBezTo>
                <a:cubicBezTo>
                  <a:pt x="57" y="170"/>
                  <a:pt x="64" y="162"/>
                  <a:pt x="76" y="147"/>
                </a:cubicBezTo>
                <a:cubicBezTo>
                  <a:pt x="86" y="147"/>
                  <a:pt x="86" y="147"/>
                  <a:pt x="86" y="147"/>
                </a:cubicBezTo>
                <a:cubicBezTo>
                  <a:pt x="91" y="147"/>
                  <a:pt x="93" y="145"/>
                  <a:pt x="93" y="142"/>
                </a:cubicBezTo>
                <a:cubicBezTo>
                  <a:pt x="93" y="138"/>
                  <a:pt x="91" y="137"/>
                  <a:pt x="88" y="137"/>
                </a:cubicBezTo>
                <a:cubicBezTo>
                  <a:pt x="83" y="137"/>
                  <a:pt x="83" y="137"/>
                  <a:pt x="83" y="137"/>
                </a:cubicBezTo>
                <a:cubicBezTo>
                  <a:pt x="94" y="123"/>
                  <a:pt x="94" y="123"/>
                  <a:pt x="94" y="123"/>
                </a:cubicBezTo>
                <a:cubicBezTo>
                  <a:pt x="100" y="123"/>
                  <a:pt x="100" y="123"/>
                  <a:pt x="100" y="123"/>
                </a:cubicBezTo>
                <a:cubicBezTo>
                  <a:pt x="107" y="123"/>
                  <a:pt x="110" y="121"/>
                  <a:pt x="110" y="118"/>
                </a:cubicBezTo>
                <a:cubicBezTo>
                  <a:pt x="110" y="115"/>
                  <a:pt x="109" y="113"/>
                  <a:pt x="105" y="113"/>
                </a:cubicBezTo>
                <a:cubicBezTo>
                  <a:pt x="101" y="113"/>
                  <a:pt x="101" y="113"/>
                  <a:pt x="101" y="113"/>
                </a:cubicBezTo>
                <a:cubicBezTo>
                  <a:pt x="117" y="94"/>
                  <a:pt x="117" y="94"/>
                  <a:pt x="117" y="94"/>
                </a:cubicBezTo>
                <a:cubicBezTo>
                  <a:pt x="139" y="94"/>
                  <a:pt x="139" y="94"/>
                  <a:pt x="139" y="94"/>
                </a:cubicBezTo>
                <a:cubicBezTo>
                  <a:pt x="157" y="94"/>
                  <a:pt x="166" y="91"/>
                  <a:pt x="166" y="85"/>
                </a:cubicBezTo>
                <a:cubicBezTo>
                  <a:pt x="166" y="82"/>
                  <a:pt x="163" y="80"/>
                  <a:pt x="155" y="79"/>
                </a:cubicBezTo>
                <a:cubicBezTo>
                  <a:pt x="148" y="77"/>
                  <a:pt x="142" y="76"/>
                  <a:pt x="139" y="76"/>
                </a:cubicBezTo>
                <a:cubicBezTo>
                  <a:pt x="117" y="76"/>
                  <a:pt x="117" y="76"/>
                  <a:pt x="117" y="76"/>
                </a:cubicBezTo>
                <a:lnTo>
                  <a:pt x="101" y="57"/>
                </a:lnTo>
                <a:close/>
              </a:path>
            </a:pathLst>
          </a:custGeom>
          <a:solidFill>
            <a:srgbClr val="C0A979"/>
          </a:solidFill>
          <a:ln>
            <a:noFill/>
          </a:ln>
        </p:spPr>
        <p:txBody>
          <a:bodyPr vert="horz" wrap="square" lIns="91440" tIns="45720" rIns="91440" bIns="45720" numCol="1" anchor="t" anchorCtr="0" compatLnSpc="1"/>
          <a:lstStyle/>
          <a:p>
            <a:pPr defTabSz="1218565"/>
            <a:endParaRPr lang="zh-CN" altLang="en-US">
              <a:solidFill>
                <a:srgbClr val="DCB68A"/>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 name="文本框 3"/>
          <p:cNvSpPr txBox="1"/>
          <p:nvPr/>
        </p:nvSpPr>
        <p:spPr>
          <a:xfrm>
            <a:off x="9757134" y="3468004"/>
            <a:ext cx="2362203" cy="514350"/>
          </a:xfrm>
          <a:prstGeom prst="rect">
            <a:avLst/>
          </a:prstGeom>
          <a:noFill/>
        </p:spPr>
        <p:txBody>
          <a:bodyPr wrap="square" rtlCol="0">
            <a:spAutoFit/>
          </a:bodyPr>
          <a:lstStyle/>
          <a:p>
            <a:pPr algn="ctr" defTabSz="1218565">
              <a:lnSpc>
                <a:spcPct val="130000"/>
              </a:lnSpc>
            </a:pPr>
            <a:r>
              <a:rPr lang="zh-CN" altLang="en-US" sz="105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点击添加正文、温提示正文行距在</a:t>
            </a:r>
            <a:r>
              <a:rPr lang="en-US" altLang="zh-CN" sz="105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1.2~1.3</a:t>
            </a:r>
            <a:r>
              <a:rPr lang="zh-CN" altLang="en-US" sz="105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之间点击添加正文</a:t>
            </a:r>
          </a:p>
        </p:txBody>
      </p:sp>
      <p:sp>
        <p:nvSpPr>
          <p:cNvPr id="5" name="矩形 4"/>
          <p:cNvSpPr/>
          <p:nvPr/>
        </p:nvSpPr>
        <p:spPr>
          <a:xfrm>
            <a:off x="9819980" y="3098671"/>
            <a:ext cx="2021840" cy="368300"/>
          </a:xfrm>
          <a:prstGeom prst="rect">
            <a:avLst/>
          </a:prstGeom>
        </p:spPr>
        <p:txBody>
          <a:bodyPr wrap="none">
            <a:spAutoFit/>
          </a:bodyPr>
          <a:lstStyle/>
          <a:p>
            <a:pPr defTabSz="1218565"/>
            <a:r>
              <a:rPr lang="zh-CN" altLang="en-US" b="1"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点击此处添加标题</a:t>
            </a:r>
          </a:p>
        </p:txBody>
      </p:sp>
      <p:grpSp>
        <p:nvGrpSpPr>
          <p:cNvPr id="6" name="组合 5"/>
          <p:cNvGrpSpPr/>
          <p:nvPr/>
        </p:nvGrpSpPr>
        <p:grpSpPr>
          <a:xfrm>
            <a:off x="5480483" y="3131011"/>
            <a:ext cx="2362203" cy="2543754"/>
            <a:chOff x="5480483" y="3247857"/>
            <a:chExt cx="2362202" cy="2543754"/>
          </a:xfrm>
        </p:grpSpPr>
        <p:sp>
          <p:nvSpPr>
            <p:cNvPr id="7" name="椭圆 6"/>
            <p:cNvSpPr/>
            <p:nvPr/>
          </p:nvSpPr>
          <p:spPr>
            <a:xfrm rot="10800000">
              <a:off x="6302905" y="3247857"/>
              <a:ext cx="685800" cy="685800"/>
            </a:xfrm>
            <a:prstGeom prst="ellipse">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8" name="直接连接符 7"/>
            <p:cNvCxnSpPr/>
            <p:nvPr/>
          </p:nvCxnSpPr>
          <p:spPr>
            <a:xfrm rot="10800000">
              <a:off x="6623484" y="3727734"/>
              <a:ext cx="0" cy="498620"/>
            </a:xfrm>
            <a:prstGeom prst="line">
              <a:avLst/>
            </a:prstGeom>
            <a:ln w="12700">
              <a:solidFill>
                <a:srgbClr val="C0A979"/>
              </a:solidFill>
              <a:headEnd type="ova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480483" y="5277261"/>
              <a:ext cx="2362202" cy="514350"/>
            </a:xfrm>
            <a:prstGeom prst="rect">
              <a:avLst/>
            </a:prstGeom>
            <a:noFill/>
          </p:spPr>
          <p:txBody>
            <a:bodyPr wrap="square" rtlCol="0">
              <a:spAutoFit/>
            </a:bodyPr>
            <a:lstStyle/>
            <a:p>
              <a:pPr algn="ctr" defTabSz="1218565">
                <a:lnSpc>
                  <a:spcPct val="130000"/>
                </a:lnSpc>
              </a:pPr>
              <a:r>
                <a:rPr lang="zh-CN" altLang="en-US" sz="105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点击添加正文、温提示正文行距在</a:t>
              </a:r>
              <a:r>
                <a:rPr lang="en-US" altLang="zh-CN" sz="105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1.2~1.3</a:t>
              </a:r>
              <a:r>
                <a:rPr lang="zh-CN" altLang="en-US" sz="105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之间点击添加正文</a:t>
              </a:r>
            </a:p>
          </p:txBody>
        </p:sp>
        <p:sp>
          <p:nvSpPr>
            <p:cNvPr id="10" name="矩形 9"/>
            <p:cNvSpPr/>
            <p:nvPr/>
          </p:nvSpPr>
          <p:spPr>
            <a:xfrm>
              <a:off x="5543330" y="4907929"/>
              <a:ext cx="2021839" cy="368300"/>
            </a:xfrm>
            <a:prstGeom prst="rect">
              <a:avLst/>
            </a:prstGeom>
          </p:spPr>
          <p:txBody>
            <a:bodyPr wrap="none">
              <a:spAutoFit/>
            </a:bodyPr>
            <a:lstStyle/>
            <a:p>
              <a:pPr defTabSz="1218565"/>
              <a:r>
                <a:rPr lang="zh-CN" altLang="en-US" b="1">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点击此处添加标题</a:t>
              </a:r>
            </a:p>
          </p:txBody>
        </p:sp>
        <p:sp>
          <p:nvSpPr>
            <p:cNvPr id="11" name="文本框 10"/>
            <p:cNvSpPr txBox="1"/>
            <p:nvPr/>
          </p:nvSpPr>
          <p:spPr>
            <a:xfrm>
              <a:off x="6307897" y="4402941"/>
              <a:ext cx="928459" cy="523220"/>
            </a:xfrm>
            <a:prstGeom prst="rect">
              <a:avLst/>
            </a:prstGeom>
            <a:noFill/>
          </p:spPr>
          <p:txBody>
            <a:bodyPr wrap="none" rtlCol="0">
              <a:spAutoFit/>
            </a:bodyPr>
            <a:lstStyle/>
            <a:p>
              <a:pPr defTabSz="1218565"/>
              <a:r>
                <a:rPr lang="en-US" altLang="zh-CN" sz="2800">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rPr>
                <a:t>25%</a:t>
              </a:r>
            </a:p>
          </p:txBody>
        </p:sp>
        <p:grpSp>
          <p:nvGrpSpPr>
            <p:cNvPr id="12" name="组合 11"/>
            <p:cNvGrpSpPr/>
            <p:nvPr/>
          </p:nvGrpSpPr>
          <p:grpSpPr>
            <a:xfrm>
              <a:off x="6504516" y="3470901"/>
              <a:ext cx="282576" cy="239712"/>
              <a:chOff x="6791325" y="3867151"/>
              <a:chExt cx="282576" cy="239712"/>
            </a:xfrm>
            <a:solidFill>
              <a:schemeClr val="bg1"/>
            </a:solidFill>
          </p:grpSpPr>
          <p:sp>
            <p:nvSpPr>
              <p:cNvPr id="13" name="Freeform 103"/>
              <p:cNvSpPr/>
              <p:nvPr/>
            </p:nvSpPr>
            <p:spPr bwMode="auto">
              <a:xfrm>
                <a:off x="6889750" y="3916363"/>
                <a:ext cx="39688" cy="58738"/>
              </a:xfrm>
              <a:custGeom>
                <a:avLst/>
                <a:gdLst>
                  <a:gd name="T0" fmla="*/ 14 w 25"/>
                  <a:gd name="T1" fmla="*/ 33 h 37"/>
                  <a:gd name="T2" fmla="*/ 25 w 25"/>
                  <a:gd name="T3" fmla="*/ 14 h 37"/>
                  <a:gd name="T4" fmla="*/ 21 w 25"/>
                  <a:gd name="T5" fmla="*/ 0 h 37"/>
                  <a:gd name="T6" fmla="*/ 0 w 25"/>
                  <a:gd name="T7" fmla="*/ 37 h 37"/>
                  <a:gd name="T8" fmla="*/ 14 w 25"/>
                  <a:gd name="T9" fmla="*/ 33 h 37"/>
                </a:gdLst>
                <a:ahLst/>
                <a:cxnLst>
                  <a:cxn ang="0">
                    <a:pos x="T0" y="T1"/>
                  </a:cxn>
                  <a:cxn ang="0">
                    <a:pos x="T2" y="T3"/>
                  </a:cxn>
                  <a:cxn ang="0">
                    <a:pos x="T4" y="T5"/>
                  </a:cxn>
                  <a:cxn ang="0">
                    <a:pos x="T6" y="T7"/>
                  </a:cxn>
                  <a:cxn ang="0">
                    <a:pos x="T8" y="T9"/>
                  </a:cxn>
                </a:cxnLst>
                <a:rect l="0" t="0" r="r" b="b"/>
                <a:pathLst>
                  <a:path w="25" h="37">
                    <a:moveTo>
                      <a:pt x="14" y="33"/>
                    </a:moveTo>
                    <a:lnTo>
                      <a:pt x="25" y="14"/>
                    </a:lnTo>
                    <a:lnTo>
                      <a:pt x="21" y="0"/>
                    </a:lnTo>
                    <a:lnTo>
                      <a:pt x="0" y="37"/>
                    </a:lnTo>
                    <a:lnTo>
                      <a:pt x="14"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Freeform 104"/>
              <p:cNvSpPr/>
              <p:nvPr/>
            </p:nvSpPr>
            <p:spPr bwMode="auto">
              <a:xfrm>
                <a:off x="6907213" y="3903663"/>
                <a:ext cx="166688" cy="203200"/>
              </a:xfrm>
              <a:custGeom>
                <a:avLst/>
                <a:gdLst>
                  <a:gd name="T0" fmla="*/ 159 w 173"/>
                  <a:gd name="T1" fmla="*/ 53 h 209"/>
                  <a:gd name="T2" fmla="*/ 66 w 173"/>
                  <a:gd name="T3" fmla="*/ 0 h 209"/>
                  <a:gd name="T4" fmla="*/ 72 w 173"/>
                  <a:gd name="T5" fmla="*/ 24 h 209"/>
                  <a:gd name="T6" fmla="*/ 150 w 173"/>
                  <a:gd name="T7" fmla="*/ 69 h 209"/>
                  <a:gd name="T8" fmla="*/ 152 w 173"/>
                  <a:gd name="T9" fmla="*/ 74 h 209"/>
                  <a:gd name="T10" fmla="*/ 105 w 173"/>
                  <a:gd name="T11" fmla="*/ 155 h 209"/>
                  <a:gd name="T12" fmla="*/ 80 w 173"/>
                  <a:gd name="T13" fmla="*/ 141 h 209"/>
                  <a:gd name="T14" fmla="*/ 66 w 173"/>
                  <a:gd name="T15" fmla="*/ 148 h 209"/>
                  <a:gd name="T16" fmla="*/ 0 w 173"/>
                  <a:gd name="T17" fmla="*/ 165 h 209"/>
                  <a:gd name="T18" fmla="*/ 71 w 173"/>
                  <a:gd name="T19" fmla="*/ 206 h 209"/>
                  <a:gd name="T20" fmla="*/ 82 w 173"/>
                  <a:gd name="T21" fmla="*/ 209 h 209"/>
                  <a:gd name="T22" fmla="*/ 101 w 173"/>
                  <a:gd name="T23" fmla="*/ 198 h 209"/>
                  <a:gd name="T24" fmla="*/ 167 w 173"/>
                  <a:gd name="T25" fmla="*/ 83 h 209"/>
                  <a:gd name="T26" fmla="*/ 159 w 173"/>
                  <a:gd name="T27" fmla="*/ 5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3" h="209">
                    <a:moveTo>
                      <a:pt x="159" y="53"/>
                    </a:moveTo>
                    <a:cubicBezTo>
                      <a:pt x="66" y="0"/>
                      <a:pt x="66" y="0"/>
                      <a:pt x="66" y="0"/>
                    </a:cubicBezTo>
                    <a:cubicBezTo>
                      <a:pt x="72" y="24"/>
                      <a:pt x="72" y="24"/>
                      <a:pt x="72" y="24"/>
                    </a:cubicBezTo>
                    <a:cubicBezTo>
                      <a:pt x="150" y="69"/>
                      <a:pt x="150" y="69"/>
                      <a:pt x="150" y="69"/>
                    </a:cubicBezTo>
                    <a:cubicBezTo>
                      <a:pt x="152" y="70"/>
                      <a:pt x="153" y="72"/>
                      <a:pt x="152" y="74"/>
                    </a:cubicBezTo>
                    <a:cubicBezTo>
                      <a:pt x="105" y="155"/>
                      <a:pt x="105" y="155"/>
                      <a:pt x="105" y="155"/>
                    </a:cubicBezTo>
                    <a:cubicBezTo>
                      <a:pt x="80" y="141"/>
                      <a:pt x="80" y="141"/>
                      <a:pt x="80" y="141"/>
                    </a:cubicBezTo>
                    <a:cubicBezTo>
                      <a:pt x="76" y="144"/>
                      <a:pt x="71" y="146"/>
                      <a:pt x="66" y="148"/>
                    </a:cubicBezTo>
                    <a:cubicBezTo>
                      <a:pt x="0" y="165"/>
                      <a:pt x="0" y="165"/>
                      <a:pt x="0" y="165"/>
                    </a:cubicBezTo>
                    <a:cubicBezTo>
                      <a:pt x="71" y="206"/>
                      <a:pt x="71" y="206"/>
                      <a:pt x="71" y="206"/>
                    </a:cubicBezTo>
                    <a:cubicBezTo>
                      <a:pt x="74" y="208"/>
                      <a:pt x="78" y="209"/>
                      <a:pt x="82" y="209"/>
                    </a:cubicBezTo>
                    <a:cubicBezTo>
                      <a:pt x="89" y="209"/>
                      <a:pt x="97" y="205"/>
                      <a:pt x="101" y="198"/>
                    </a:cubicBezTo>
                    <a:cubicBezTo>
                      <a:pt x="167" y="83"/>
                      <a:pt x="167" y="83"/>
                      <a:pt x="167" y="83"/>
                    </a:cubicBezTo>
                    <a:cubicBezTo>
                      <a:pt x="173" y="73"/>
                      <a:pt x="170" y="60"/>
                      <a:pt x="159"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Freeform 105"/>
              <p:cNvSpPr>
                <a:spLocks noEditPoints="1"/>
              </p:cNvSpPr>
              <p:nvPr/>
            </p:nvSpPr>
            <p:spPr bwMode="auto">
              <a:xfrm>
                <a:off x="6791325" y="3867151"/>
                <a:ext cx="193675" cy="196850"/>
              </a:xfrm>
              <a:custGeom>
                <a:avLst/>
                <a:gdLst>
                  <a:gd name="T0" fmla="*/ 197 w 200"/>
                  <a:gd name="T1" fmla="*/ 144 h 203"/>
                  <a:gd name="T2" fmla="*/ 163 w 200"/>
                  <a:gd name="T3" fmla="*/ 16 h 203"/>
                  <a:gd name="T4" fmla="*/ 142 w 200"/>
                  <a:gd name="T5" fmla="*/ 0 h 203"/>
                  <a:gd name="T6" fmla="*/ 142 w 200"/>
                  <a:gd name="T7" fmla="*/ 0 h 203"/>
                  <a:gd name="T8" fmla="*/ 136 w 200"/>
                  <a:gd name="T9" fmla="*/ 1 h 203"/>
                  <a:gd name="T10" fmla="*/ 18 w 200"/>
                  <a:gd name="T11" fmla="*/ 32 h 203"/>
                  <a:gd name="T12" fmla="*/ 3 w 200"/>
                  <a:gd name="T13" fmla="*/ 59 h 203"/>
                  <a:gd name="T14" fmla="*/ 37 w 200"/>
                  <a:gd name="T15" fmla="*/ 187 h 203"/>
                  <a:gd name="T16" fmla="*/ 58 w 200"/>
                  <a:gd name="T17" fmla="*/ 203 h 203"/>
                  <a:gd name="T18" fmla="*/ 64 w 200"/>
                  <a:gd name="T19" fmla="*/ 203 h 203"/>
                  <a:gd name="T20" fmla="*/ 182 w 200"/>
                  <a:gd name="T21" fmla="*/ 171 h 203"/>
                  <a:gd name="T22" fmla="*/ 197 w 200"/>
                  <a:gd name="T23" fmla="*/ 144 h 203"/>
                  <a:gd name="T24" fmla="*/ 44 w 200"/>
                  <a:gd name="T25" fmla="*/ 144 h 203"/>
                  <a:gd name="T26" fmla="*/ 20 w 200"/>
                  <a:gd name="T27" fmla="*/ 54 h 203"/>
                  <a:gd name="T28" fmla="*/ 20 w 200"/>
                  <a:gd name="T29" fmla="*/ 51 h 203"/>
                  <a:gd name="T30" fmla="*/ 23 w 200"/>
                  <a:gd name="T31" fmla="*/ 49 h 203"/>
                  <a:gd name="T32" fmla="*/ 141 w 200"/>
                  <a:gd name="T33" fmla="*/ 18 h 203"/>
                  <a:gd name="T34" fmla="*/ 142 w 200"/>
                  <a:gd name="T35" fmla="*/ 17 h 203"/>
                  <a:gd name="T36" fmla="*/ 146 w 200"/>
                  <a:gd name="T37" fmla="*/ 21 h 203"/>
                  <a:gd name="T38" fmla="*/ 170 w 200"/>
                  <a:gd name="T39" fmla="*/ 110 h 203"/>
                  <a:gd name="T40" fmla="*/ 44 w 200"/>
                  <a:gd name="T41" fmla="*/ 14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0" h="203">
                    <a:moveTo>
                      <a:pt x="197" y="144"/>
                    </a:moveTo>
                    <a:cubicBezTo>
                      <a:pt x="163" y="16"/>
                      <a:pt x="163" y="16"/>
                      <a:pt x="163" y="16"/>
                    </a:cubicBezTo>
                    <a:cubicBezTo>
                      <a:pt x="160" y="6"/>
                      <a:pt x="151" y="0"/>
                      <a:pt x="142" y="0"/>
                    </a:cubicBezTo>
                    <a:cubicBezTo>
                      <a:pt x="142" y="0"/>
                      <a:pt x="142" y="0"/>
                      <a:pt x="142" y="0"/>
                    </a:cubicBezTo>
                    <a:cubicBezTo>
                      <a:pt x="140" y="0"/>
                      <a:pt x="138" y="0"/>
                      <a:pt x="136" y="1"/>
                    </a:cubicBezTo>
                    <a:cubicBezTo>
                      <a:pt x="18" y="32"/>
                      <a:pt x="18" y="32"/>
                      <a:pt x="18" y="32"/>
                    </a:cubicBezTo>
                    <a:cubicBezTo>
                      <a:pt x="6" y="35"/>
                      <a:pt x="0" y="47"/>
                      <a:pt x="3" y="59"/>
                    </a:cubicBezTo>
                    <a:cubicBezTo>
                      <a:pt x="37" y="187"/>
                      <a:pt x="37" y="187"/>
                      <a:pt x="37" y="187"/>
                    </a:cubicBezTo>
                    <a:cubicBezTo>
                      <a:pt x="40" y="197"/>
                      <a:pt x="48" y="203"/>
                      <a:pt x="58" y="203"/>
                    </a:cubicBezTo>
                    <a:cubicBezTo>
                      <a:pt x="60" y="203"/>
                      <a:pt x="62" y="203"/>
                      <a:pt x="64" y="203"/>
                    </a:cubicBezTo>
                    <a:cubicBezTo>
                      <a:pt x="182" y="171"/>
                      <a:pt x="182" y="171"/>
                      <a:pt x="182" y="171"/>
                    </a:cubicBezTo>
                    <a:cubicBezTo>
                      <a:pt x="194" y="168"/>
                      <a:pt x="200" y="156"/>
                      <a:pt x="197" y="144"/>
                    </a:cubicBezTo>
                    <a:close/>
                    <a:moveTo>
                      <a:pt x="44" y="144"/>
                    </a:moveTo>
                    <a:cubicBezTo>
                      <a:pt x="20" y="54"/>
                      <a:pt x="20" y="54"/>
                      <a:pt x="20" y="54"/>
                    </a:cubicBezTo>
                    <a:cubicBezTo>
                      <a:pt x="19" y="53"/>
                      <a:pt x="20" y="52"/>
                      <a:pt x="20" y="51"/>
                    </a:cubicBezTo>
                    <a:cubicBezTo>
                      <a:pt x="21" y="51"/>
                      <a:pt x="21" y="50"/>
                      <a:pt x="23" y="49"/>
                    </a:cubicBezTo>
                    <a:cubicBezTo>
                      <a:pt x="141" y="18"/>
                      <a:pt x="141" y="18"/>
                      <a:pt x="141" y="18"/>
                    </a:cubicBezTo>
                    <a:cubicBezTo>
                      <a:pt x="141" y="18"/>
                      <a:pt x="142" y="17"/>
                      <a:pt x="142" y="17"/>
                    </a:cubicBezTo>
                    <a:cubicBezTo>
                      <a:pt x="143" y="17"/>
                      <a:pt x="145" y="18"/>
                      <a:pt x="146" y="21"/>
                    </a:cubicBezTo>
                    <a:cubicBezTo>
                      <a:pt x="170" y="110"/>
                      <a:pt x="170" y="110"/>
                      <a:pt x="170" y="110"/>
                    </a:cubicBezTo>
                    <a:lnTo>
                      <a:pt x="44" y="1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16" name="组合 15"/>
          <p:cNvGrpSpPr/>
          <p:nvPr/>
        </p:nvGrpSpPr>
        <p:grpSpPr>
          <a:xfrm>
            <a:off x="1228820" y="1512745"/>
            <a:ext cx="2362203" cy="2751909"/>
            <a:chOff x="1228820" y="1629591"/>
            <a:chExt cx="2362202" cy="2751909"/>
          </a:xfrm>
        </p:grpSpPr>
        <p:sp>
          <p:nvSpPr>
            <p:cNvPr id="17" name="椭圆 16"/>
            <p:cNvSpPr/>
            <p:nvPr/>
          </p:nvSpPr>
          <p:spPr>
            <a:xfrm>
              <a:off x="2082800" y="3695700"/>
              <a:ext cx="685800" cy="685800"/>
            </a:xfrm>
            <a:prstGeom prst="ellipse">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文本框 17"/>
            <p:cNvSpPr txBox="1"/>
            <p:nvPr/>
          </p:nvSpPr>
          <p:spPr>
            <a:xfrm>
              <a:off x="1228820" y="2503114"/>
              <a:ext cx="2362202" cy="514350"/>
            </a:xfrm>
            <a:prstGeom prst="rect">
              <a:avLst/>
            </a:prstGeom>
            <a:noFill/>
          </p:spPr>
          <p:txBody>
            <a:bodyPr wrap="square" rtlCol="0">
              <a:spAutoFit/>
            </a:bodyPr>
            <a:lstStyle/>
            <a:p>
              <a:pPr algn="ctr" defTabSz="1218565">
                <a:lnSpc>
                  <a:spcPct val="130000"/>
                </a:lnSpc>
              </a:pPr>
              <a:r>
                <a:rPr lang="zh-CN" altLang="en-US" sz="105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点击添加正文、温提示正文行距在</a:t>
              </a:r>
              <a:r>
                <a:rPr lang="en-US" altLang="zh-CN" sz="105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1.2~1.3</a:t>
              </a:r>
              <a:r>
                <a:rPr lang="zh-CN" altLang="en-US" sz="105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之间点击添加正文、</a:t>
              </a:r>
            </a:p>
          </p:txBody>
        </p:sp>
        <p:sp>
          <p:nvSpPr>
            <p:cNvPr id="19" name="矩形 18"/>
            <p:cNvSpPr/>
            <p:nvPr/>
          </p:nvSpPr>
          <p:spPr>
            <a:xfrm>
              <a:off x="1291667" y="2133782"/>
              <a:ext cx="2021839" cy="368300"/>
            </a:xfrm>
            <a:prstGeom prst="rect">
              <a:avLst/>
            </a:prstGeom>
          </p:spPr>
          <p:txBody>
            <a:bodyPr wrap="none">
              <a:spAutoFit/>
            </a:bodyPr>
            <a:lstStyle/>
            <a:p>
              <a:pPr defTabSz="1218565"/>
              <a:r>
                <a:rPr lang="zh-CN" altLang="en-US" b="1"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点击此处添加标题</a:t>
              </a:r>
            </a:p>
          </p:txBody>
        </p:sp>
        <p:cxnSp>
          <p:nvCxnSpPr>
            <p:cNvPr id="20" name="直接连接符 19"/>
            <p:cNvCxnSpPr/>
            <p:nvPr/>
          </p:nvCxnSpPr>
          <p:spPr>
            <a:xfrm>
              <a:off x="2409921" y="3403003"/>
              <a:ext cx="0" cy="498620"/>
            </a:xfrm>
            <a:prstGeom prst="line">
              <a:avLst/>
            </a:prstGeom>
            <a:ln w="12700">
              <a:solidFill>
                <a:srgbClr val="C0A979"/>
              </a:solidFill>
              <a:headEnd type="ova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082800" y="1629591"/>
              <a:ext cx="865943" cy="523220"/>
            </a:xfrm>
            <a:prstGeom prst="rect">
              <a:avLst/>
            </a:prstGeom>
            <a:noFill/>
          </p:spPr>
          <p:txBody>
            <a:bodyPr wrap="none" rtlCol="0">
              <a:spAutoFit/>
            </a:bodyPr>
            <a:lstStyle/>
            <a:p>
              <a:pPr defTabSz="1218565"/>
              <a:r>
                <a:rPr lang="en-US" altLang="zh-CN" sz="2800" dirty="0">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rPr>
                <a:t>12%</a:t>
              </a:r>
            </a:p>
          </p:txBody>
        </p:sp>
        <p:sp>
          <p:nvSpPr>
            <p:cNvPr id="22" name="Freeform 331"/>
            <p:cNvSpPr/>
            <p:nvPr/>
          </p:nvSpPr>
          <p:spPr bwMode="auto">
            <a:xfrm>
              <a:off x="2286000" y="3937000"/>
              <a:ext cx="279400" cy="203200"/>
            </a:xfrm>
            <a:custGeom>
              <a:avLst/>
              <a:gdLst>
                <a:gd name="T0" fmla="*/ 260 w 288"/>
                <a:gd name="T1" fmla="*/ 0 h 210"/>
                <a:gd name="T2" fmla="*/ 232 w 288"/>
                <a:gd name="T3" fmla="*/ 28 h 210"/>
                <a:gd name="T4" fmla="*/ 239 w 288"/>
                <a:gd name="T5" fmla="*/ 46 h 210"/>
                <a:gd name="T6" fmla="*/ 191 w 288"/>
                <a:gd name="T7" fmla="*/ 117 h 210"/>
                <a:gd name="T8" fmla="*/ 183 w 288"/>
                <a:gd name="T9" fmla="*/ 116 h 210"/>
                <a:gd name="T10" fmla="*/ 170 w 288"/>
                <a:gd name="T11" fmla="*/ 119 h 210"/>
                <a:gd name="T12" fmla="*/ 130 w 288"/>
                <a:gd name="T13" fmla="*/ 79 h 210"/>
                <a:gd name="T14" fmla="*/ 133 w 288"/>
                <a:gd name="T15" fmla="*/ 67 h 210"/>
                <a:gd name="T16" fmla="*/ 105 w 288"/>
                <a:gd name="T17" fmla="*/ 39 h 210"/>
                <a:gd name="T18" fmla="*/ 78 w 288"/>
                <a:gd name="T19" fmla="*/ 67 h 210"/>
                <a:gd name="T20" fmla="*/ 84 w 288"/>
                <a:gd name="T21" fmla="*/ 84 h 210"/>
                <a:gd name="T22" fmla="*/ 36 w 288"/>
                <a:gd name="T23" fmla="*/ 156 h 210"/>
                <a:gd name="T24" fmla="*/ 28 w 288"/>
                <a:gd name="T25" fmla="*/ 155 h 210"/>
                <a:gd name="T26" fmla="*/ 0 w 288"/>
                <a:gd name="T27" fmla="*/ 183 h 210"/>
                <a:gd name="T28" fmla="*/ 28 w 288"/>
                <a:gd name="T29" fmla="*/ 210 h 210"/>
                <a:gd name="T30" fmla="*/ 56 w 288"/>
                <a:gd name="T31" fmla="*/ 183 h 210"/>
                <a:gd name="T32" fmla="*/ 50 w 288"/>
                <a:gd name="T33" fmla="*/ 166 h 210"/>
                <a:gd name="T34" fmla="*/ 98 w 288"/>
                <a:gd name="T35" fmla="*/ 94 h 210"/>
                <a:gd name="T36" fmla="*/ 105 w 288"/>
                <a:gd name="T37" fmla="*/ 95 h 210"/>
                <a:gd name="T38" fmla="*/ 118 w 288"/>
                <a:gd name="T39" fmla="*/ 92 h 210"/>
                <a:gd name="T40" fmla="*/ 158 w 288"/>
                <a:gd name="T41" fmla="*/ 132 h 210"/>
                <a:gd name="T42" fmla="*/ 155 w 288"/>
                <a:gd name="T43" fmla="*/ 144 h 210"/>
                <a:gd name="T44" fmla="*/ 183 w 288"/>
                <a:gd name="T45" fmla="*/ 172 h 210"/>
                <a:gd name="T46" fmla="*/ 211 w 288"/>
                <a:gd name="T47" fmla="*/ 144 h 210"/>
                <a:gd name="T48" fmla="*/ 205 w 288"/>
                <a:gd name="T49" fmla="*/ 127 h 210"/>
                <a:gd name="T50" fmla="*/ 253 w 288"/>
                <a:gd name="T51" fmla="*/ 55 h 210"/>
                <a:gd name="T52" fmla="*/ 260 w 288"/>
                <a:gd name="T53" fmla="*/ 56 h 210"/>
                <a:gd name="T54" fmla="*/ 288 w 288"/>
                <a:gd name="T55" fmla="*/ 28 h 210"/>
                <a:gd name="T56" fmla="*/ 260 w 288"/>
                <a:gd name="T5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chemeClr val="bg1"/>
            </a:solidFill>
            <a:ln>
              <a:noFill/>
            </a:ln>
          </p:spPr>
          <p:txBody>
            <a:bodyPr vert="horz" wrap="square" lIns="91440" tIns="45720" rIns="91440" bIns="45720" numCol="1" anchor="t" anchorCtr="0" compatLnSpc="1"/>
            <a:lstStyle/>
            <a:p>
              <a:pPr defTabSz="1218565"/>
              <a:endParaRPr lang="zh-CN" altLang="en-US">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3" name="组合 22"/>
          <p:cNvGrpSpPr/>
          <p:nvPr/>
        </p:nvGrpSpPr>
        <p:grpSpPr>
          <a:xfrm>
            <a:off x="3572818" y="2545800"/>
            <a:ext cx="2362203" cy="2751909"/>
            <a:chOff x="3572818" y="2662645"/>
            <a:chExt cx="2362202" cy="2751909"/>
          </a:xfrm>
        </p:grpSpPr>
        <p:sp>
          <p:nvSpPr>
            <p:cNvPr id="24" name="椭圆 23"/>
            <p:cNvSpPr/>
            <p:nvPr/>
          </p:nvSpPr>
          <p:spPr>
            <a:xfrm>
              <a:off x="4426798" y="4728754"/>
              <a:ext cx="685800" cy="685800"/>
            </a:xfrm>
            <a:prstGeom prst="ellipse">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5" name="文本框 24"/>
            <p:cNvSpPr txBox="1"/>
            <p:nvPr/>
          </p:nvSpPr>
          <p:spPr>
            <a:xfrm>
              <a:off x="3572818" y="3536168"/>
              <a:ext cx="2362202" cy="514350"/>
            </a:xfrm>
            <a:prstGeom prst="rect">
              <a:avLst/>
            </a:prstGeom>
            <a:noFill/>
          </p:spPr>
          <p:txBody>
            <a:bodyPr wrap="square" rtlCol="0">
              <a:spAutoFit/>
            </a:bodyPr>
            <a:lstStyle/>
            <a:p>
              <a:pPr algn="ctr" defTabSz="1218565">
                <a:lnSpc>
                  <a:spcPct val="130000"/>
                </a:lnSpc>
              </a:pPr>
              <a:r>
                <a:rPr lang="zh-CN" altLang="en-US" sz="1055">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点击添加正文、温提示正文行距在</a:t>
              </a:r>
              <a:r>
                <a:rPr lang="en-US" altLang="zh-CN" sz="1055">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1.2~1.3</a:t>
              </a:r>
              <a:r>
                <a:rPr lang="zh-CN" altLang="en-US" sz="1055">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之间点击添加正文</a:t>
              </a:r>
            </a:p>
          </p:txBody>
        </p:sp>
        <p:sp>
          <p:nvSpPr>
            <p:cNvPr id="26" name="矩形 25"/>
            <p:cNvSpPr/>
            <p:nvPr/>
          </p:nvSpPr>
          <p:spPr>
            <a:xfrm>
              <a:off x="3635665" y="3166836"/>
              <a:ext cx="2021839" cy="368300"/>
            </a:xfrm>
            <a:prstGeom prst="rect">
              <a:avLst/>
            </a:prstGeom>
          </p:spPr>
          <p:txBody>
            <a:bodyPr wrap="none">
              <a:spAutoFit/>
            </a:bodyPr>
            <a:lstStyle/>
            <a:p>
              <a:pPr defTabSz="1218565"/>
              <a:r>
                <a:rPr lang="zh-CN" altLang="en-US" b="1"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点击此处添加标题</a:t>
              </a:r>
            </a:p>
          </p:txBody>
        </p:sp>
        <p:cxnSp>
          <p:nvCxnSpPr>
            <p:cNvPr id="27" name="直接连接符 26"/>
            <p:cNvCxnSpPr/>
            <p:nvPr/>
          </p:nvCxnSpPr>
          <p:spPr>
            <a:xfrm>
              <a:off x="4753919" y="4436057"/>
              <a:ext cx="0" cy="498620"/>
            </a:xfrm>
            <a:prstGeom prst="line">
              <a:avLst/>
            </a:prstGeom>
            <a:ln w="12700">
              <a:solidFill>
                <a:srgbClr val="C0A979"/>
              </a:solidFill>
              <a:headEnd type="ova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385751" y="2662645"/>
              <a:ext cx="925253" cy="523220"/>
            </a:xfrm>
            <a:prstGeom prst="rect">
              <a:avLst/>
            </a:prstGeom>
            <a:noFill/>
          </p:spPr>
          <p:txBody>
            <a:bodyPr wrap="none" rtlCol="0">
              <a:spAutoFit/>
            </a:bodyPr>
            <a:lstStyle/>
            <a:p>
              <a:pPr defTabSz="1218565"/>
              <a:r>
                <a:rPr lang="en-US" altLang="zh-CN" sz="2800" dirty="0">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rPr>
                <a:t>37%</a:t>
              </a:r>
            </a:p>
          </p:txBody>
        </p:sp>
        <p:grpSp>
          <p:nvGrpSpPr>
            <p:cNvPr id="29" name="组合 28"/>
            <p:cNvGrpSpPr/>
            <p:nvPr/>
          </p:nvGrpSpPr>
          <p:grpSpPr>
            <a:xfrm>
              <a:off x="4630792" y="4931954"/>
              <a:ext cx="277812" cy="279400"/>
              <a:chOff x="3556878" y="7505065"/>
              <a:chExt cx="277812" cy="279400"/>
            </a:xfrm>
            <a:solidFill>
              <a:schemeClr val="bg1"/>
            </a:solidFill>
          </p:grpSpPr>
          <p:sp>
            <p:nvSpPr>
              <p:cNvPr id="30" name="Freeform 478"/>
              <p:cNvSpPr/>
              <p:nvPr/>
            </p:nvSpPr>
            <p:spPr bwMode="auto">
              <a:xfrm>
                <a:off x="3556878" y="7505065"/>
                <a:ext cx="250825" cy="250825"/>
              </a:xfrm>
              <a:custGeom>
                <a:avLst/>
                <a:gdLst>
                  <a:gd name="T0" fmla="*/ 129 w 258"/>
                  <a:gd name="T1" fmla="*/ 245 h 259"/>
                  <a:gd name="T2" fmla="*/ 14 w 258"/>
                  <a:gd name="T3" fmla="*/ 129 h 259"/>
                  <a:gd name="T4" fmla="*/ 129 w 258"/>
                  <a:gd name="T5" fmla="*/ 14 h 259"/>
                  <a:gd name="T6" fmla="*/ 244 w 258"/>
                  <a:gd name="T7" fmla="*/ 129 h 259"/>
                  <a:gd name="T8" fmla="*/ 241 w 258"/>
                  <a:gd name="T9" fmla="*/ 156 h 259"/>
                  <a:gd name="T10" fmla="*/ 255 w 258"/>
                  <a:gd name="T11" fmla="*/ 159 h 259"/>
                  <a:gd name="T12" fmla="*/ 258 w 258"/>
                  <a:gd name="T13" fmla="*/ 129 h 259"/>
                  <a:gd name="T14" fmla="*/ 129 w 258"/>
                  <a:gd name="T15" fmla="*/ 0 h 259"/>
                  <a:gd name="T16" fmla="*/ 0 w 258"/>
                  <a:gd name="T17" fmla="*/ 129 h 259"/>
                  <a:gd name="T18" fmla="*/ 129 w 258"/>
                  <a:gd name="T19" fmla="*/ 259 h 259"/>
                  <a:gd name="T20" fmla="*/ 155 w 258"/>
                  <a:gd name="T21" fmla="*/ 256 h 259"/>
                  <a:gd name="T22" fmla="*/ 152 w 258"/>
                  <a:gd name="T23" fmla="*/ 242 h 259"/>
                  <a:gd name="T24" fmla="*/ 129 w 258"/>
                  <a:gd name="T25" fmla="*/ 24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 h="259">
                    <a:moveTo>
                      <a:pt x="129" y="245"/>
                    </a:moveTo>
                    <a:cubicBezTo>
                      <a:pt x="65" y="245"/>
                      <a:pt x="14" y="193"/>
                      <a:pt x="14" y="129"/>
                    </a:cubicBezTo>
                    <a:cubicBezTo>
                      <a:pt x="14" y="66"/>
                      <a:pt x="65" y="14"/>
                      <a:pt x="129" y="14"/>
                    </a:cubicBezTo>
                    <a:cubicBezTo>
                      <a:pt x="193" y="14"/>
                      <a:pt x="244" y="66"/>
                      <a:pt x="244" y="129"/>
                    </a:cubicBezTo>
                    <a:cubicBezTo>
                      <a:pt x="244" y="139"/>
                      <a:pt x="243" y="148"/>
                      <a:pt x="241" y="156"/>
                    </a:cubicBezTo>
                    <a:cubicBezTo>
                      <a:pt x="255" y="159"/>
                      <a:pt x="255" y="159"/>
                      <a:pt x="255" y="159"/>
                    </a:cubicBezTo>
                    <a:cubicBezTo>
                      <a:pt x="257" y="150"/>
                      <a:pt x="258" y="140"/>
                      <a:pt x="258" y="129"/>
                    </a:cubicBezTo>
                    <a:cubicBezTo>
                      <a:pt x="258" y="58"/>
                      <a:pt x="200" y="0"/>
                      <a:pt x="129" y="0"/>
                    </a:cubicBezTo>
                    <a:cubicBezTo>
                      <a:pt x="58" y="0"/>
                      <a:pt x="0" y="58"/>
                      <a:pt x="0" y="129"/>
                    </a:cubicBezTo>
                    <a:cubicBezTo>
                      <a:pt x="0" y="201"/>
                      <a:pt x="58" y="259"/>
                      <a:pt x="129" y="259"/>
                    </a:cubicBezTo>
                    <a:cubicBezTo>
                      <a:pt x="138" y="259"/>
                      <a:pt x="147" y="258"/>
                      <a:pt x="155" y="256"/>
                    </a:cubicBezTo>
                    <a:cubicBezTo>
                      <a:pt x="152" y="242"/>
                      <a:pt x="152" y="242"/>
                      <a:pt x="152" y="242"/>
                    </a:cubicBezTo>
                    <a:cubicBezTo>
                      <a:pt x="145" y="244"/>
                      <a:pt x="137" y="245"/>
                      <a:pt x="129" y="2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1" name="Freeform 479"/>
              <p:cNvSpPr>
                <a:spLocks noEditPoints="1"/>
              </p:cNvSpPr>
              <p:nvPr/>
            </p:nvSpPr>
            <p:spPr bwMode="auto">
              <a:xfrm>
                <a:off x="3579103" y="7527290"/>
                <a:ext cx="206375" cy="206375"/>
              </a:xfrm>
              <a:custGeom>
                <a:avLst/>
                <a:gdLst>
                  <a:gd name="T0" fmla="*/ 106 w 212"/>
                  <a:gd name="T1" fmla="*/ 0 h 213"/>
                  <a:gd name="T2" fmla="*/ 0 w 212"/>
                  <a:gd name="T3" fmla="*/ 106 h 213"/>
                  <a:gd name="T4" fmla="*/ 106 w 212"/>
                  <a:gd name="T5" fmla="*/ 213 h 213"/>
                  <a:gd name="T6" fmla="*/ 127 w 212"/>
                  <a:gd name="T7" fmla="*/ 211 h 213"/>
                  <a:gd name="T8" fmla="*/ 105 w 212"/>
                  <a:gd name="T9" fmla="*/ 106 h 213"/>
                  <a:gd name="T10" fmla="*/ 120 w 212"/>
                  <a:gd name="T11" fmla="*/ 110 h 213"/>
                  <a:gd name="T12" fmla="*/ 117 w 212"/>
                  <a:gd name="T13" fmla="*/ 103 h 213"/>
                  <a:gd name="T14" fmla="*/ 128 w 212"/>
                  <a:gd name="T15" fmla="*/ 92 h 213"/>
                  <a:gd name="T16" fmla="*/ 139 w 212"/>
                  <a:gd name="T17" fmla="*/ 103 h 213"/>
                  <a:gd name="T18" fmla="*/ 132 w 212"/>
                  <a:gd name="T19" fmla="*/ 113 h 213"/>
                  <a:gd name="T20" fmla="*/ 209 w 212"/>
                  <a:gd name="T21" fmla="*/ 131 h 213"/>
                  <a:gd name="T22" fmla="*/ 212 w 212"/>
                  <a:gd name="T23" fmla="*/ 106 h 213"/>
                  <a:gd name="T24" fmla="*/ 106 w 212"/>
                  <a:gd name="T25" fmla="*/ 0 h 213"/>
                  <a:gd name="T26" fmla="*/ 42 w 212"/>
                  <a:gd name="T27" fmla="*/ 54 h 213"/>
                  <a:gd name="T28" fmla="*/ 57 w 212"/>
                  <a:gd name="T29" fmla="*/ 70 h 213"/>
                  <a:gd name="T30" fmla="*/ 42 w 212"/>
                  <a:gd name="T31" fmla="*/ 85 h 213"/>
                  <a:gd name="T32" fmla="*/ 26 w 212"/>
                  <a:gd name="T33" fmla="*/ 70 h 213"/>
                  <a:gd name="T34" fmla="*/ 42 w 212"/>
                  <a:gd name="T35" fmla="*/ 54 h 213"/>
                  <a:gd name="T36" fmla="*/ 40 w 212"/>
                  <a:gd name="T37" fmla="*/ 154 h 213"/>
                  <a:gd name="T38" fmla="*/ 21 w 212"/>
                  <a:gd name="T39" fmla="*/ 135 h 213"/>
                  <a:gd name="T40" fmla="*/ 40 w 212"/>
                  <a:gd name="T41" fmla="*/ 115 h 213"/>
                  <a:gd name="T42" fmla="*/ 60 w 212"/>
                  <a:gd name="T43" fmla="*/ 135 h 213"/>
                  <a:gd name="T44" fmla="*/ 40 w 212"/>
                  <a:gd name="T45" fmla="*/ 154 h 213"/>
                  <a:gd name="T46" fmla="*/ 89 w 212"/>
                  <a:gd name="T47" fmla="*/ 70 h 213"/>
                  <a:gd name="T48" fmla="*/ 102 w 212"/>
                  <a:gd name="T49" fmla="*/ 83 h 213"/>
                  <a:gd name="T50" fmla="*/ 89 w 212"/>
                  <a:gd name="T51" fmla="*/ 96 h 213"/>
                  <a:gd name="T52" fmla="*/ 76 w 212"/>
                  <a:gd name="T53" fmla="*/ 83 h 213"/>
                  <a:gd name="T54" fmla="*/ 89 w 212"/>
                  <a:gd name="T55" fmla="*/ 70 h 213"/>
                  <a:gd name="T56" fmla="*/ 76 w 212"/>
                  <a:gd name="T57" fmla="*/ 133 h 213"/>
                  <a:gd name="T58" fmla="*/ 89 w 212"/>
                  <a:gd name="T59" fmla="*/ 120 h 213"/>
                  <a:gd name="T60" fmla="*/ 102 w 212"/>
                  <a:gd name="T61" fmla="*/ 133 h 213"/>
                  <a:gd name="T62" fmla="*/ 89 w 212"/>
                  <a:gd name="T63" fmla="*/ 146 h 213"/>
                  <a:gd name="T64" fmla="*/ 76 w 212"/>
                  <a:gd name="T65" fmla="*/ 133 h 213"/>
                  <a:gd name="T66" fmla="*/ 117 w 212"/>
                  <a:gd name="T67" fmla="*/ 183 h 213"/>
                  <a:gd name="T68" fmla="*/ 102 w 212"/>
                  <a:gd name="T69" fmla="*/ 198 h 213"/>
                  <a:gd name="T70" fmla="*/ 87 w 212"/>
                  <a:gd name="T71" fmla="*/ 183 h 213"/>
                  <a:gd name="T72" fmla="*/ 102 w 212"/>
                  <a:gd name="T73" fmla="*/ 168 h 213"/>
                  <a:gd name="T74" fmla="*/ 117 w 212"/>
                  <a:gd name="T75" fmla="*/ 183 h 213"/>
                  <a:gd name="T76" fmla="*/ 106 w 212"/>
                  <a:gd name="T77" fmla="*/ 55 h 213"/>
                  <a:gd name="T78" fmla="*/ 88 w 212"/>
                  <a:gd name="T79" fmla="*/ 36 h 213"/>
                  <a:gd name="T80" fmla="*/ 106 w 212"/>
                  <a:gd name="T81" fmla="*/ 18 h 213"/>
                  <a:gd name="T82" fmla="*/ 125 w 212"/>
                  <a:gd name="T83" fmla="*/ 36 h 213"/>
                  <a:gd name="T84" fmla="*/ 106 w 212"/>
                  <a:gd name="T85" fmla="*/ 55 h 213"/>
                  <a:gd name="T86" fmla="*/ 139 w 212"/>
                  <a:gd name="T87" fmla="*/ 49 h 213"/>
                  <a:gd name="T88" fmla="*/ 152 w 212"/>
                  <a:gd name="T89" fmla="*/ 36 h 213"/>
                  <a:gd name="T90" fmla="*/ 165 w 212"/>
                  <a:gd name="T91" fmla="*/ 49 h 213"/>
                  <a:gd name="T92" fmla="*/ 152 w 212"/>
                  <a:gd name="T93" fmla="*/ 62 h 213"/>
                  <a:gd name="T94" fmla="*/ 139 w 212"/>
                  <a:gd name="T95" fmla="*/ 49 h 213"/>
                  <a:gd name="T96" fmla="*/ 175 w 212"/>
                  <a:gd name="T97" fmla="*/ 112 h 213"/>
                  <a:gd name="T98" fmla="*/ 157 w 212"/>
                  <a:gd name="T99" fmla="*/ 95 h 213"/>
                  <a:gd name="T100" fmla="*/ 175 w 212"/>
                  <a:gd name="T101" fmla="*/ 77 h 213"/>
                  <a:gd name="T102" fmla="*/ 193 w 212"/>
                  <a:gd name="T103" fmla="*/ 95 h 213"/>
                  <a:gd name="T104" fmla="*/ 175 w 212"/>
                  <a:gd name="T105" fmla="*/ 1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213">
                    <a:moveTo>
                      <a:pt x="106" y="0"/>
                    </a:moveTo>
                    <a:cubicBezTo>
                      <a:pt x="47" y="0"/>
                      <a:pt x="0" y="48"/>
                      <a:pt x="0" y="106"/>
                    </a:cubicBezTo>
                    <a:cubicBezTo>
                      <a:pt x="0" y="165"/>
                      <a:pt x="47" y="213"/>
                      <a:pt x="106" y="213"/>
                    </a:cubicBezTo>
                    <a:cubicBezTo>
                      <a:pt x="113" y="213"/>
                      <a:pt x="120" y="212"/>
                      <a:pt x="127" y="211"/>
                    </a:cubicBezTo>
                    <a:cubicBezTo>
                      <a:pt x="105" y="106"/>
                      <a:pt x="105" y="106"/>
                      <a:pt x="105" y="106"/>
                    </a:cubicBezTo>
                    <a:cubicBezTo>
                      <a:pt x="120" y="110"/>
                      <a:pt x="120" y="110"/>
                      <a:pt x="120" y="110"/>
                    </a:cubicBezTo>
                    <a:cubicBezTo>
                      <a:pt x="118" y="108"/>
                      <a:pt x="117" y="105"/>
                      <a:pt x="117" y="103"/>
                    </a:cubicBezTo>
                    <a:cubicBezTo>
                      <a:pt x="117" y="97"/>
                      <a:pt x="122" y="92"/>
                      <a:pt x="128" y="92"/>
                    </a:cubicBezTo>
                    <a:cubicBezTo>
                      <a:pt x="134" y="92"/>
                      <a:pt x="139" y="97"/>
                      <a:pt x="139" y="103"/>
                    </a:cubicBezTo>
                    <a:cubicBezTo>
                      <a:pt x="139" y="107"/>
                      <a:pt x="136" y="111"/>
                      <a:pt x="132" y="113"/>
                    </a:cubicBezTo>
                    <a:cubicBezTo>
                      <a:pt x="209" y="131"/>
                      <a:pt x="209" y="131"/>
                      <a:pt x="209" y="131"/>
                    </a:cubicBezTo>
                    <a:cubicBezTo>
                      <a:pt x="211" y="123"/>
                      <a:pt x="212" y="115"/>
                      <a:pt x="212" y="106"/>
                    </a:cubicBezTo>
                    <a:cubicBezTo>
                      <a:pt x="212" y="48"/>
                      <a:pt x="165" y="0"/>
                      <a:pt x="106" y="0"/>
                    </a:cubicBezTo>
                    <a:close/>
                    <a:moveTo>
                      <a:pt x="42" y="54"/>
                    </a:moveTo>
                    <a:cubicBezTo>
                      <a:pt x="50" y="54"/>
                      <a:pt x="57" y="61"/>
                      <a:pt x="57" y="70"/>
                    </a:cubicBezTo>
                    <a:cubicBezTo>
                      <a:pt x="57" y="78"/>
                      <a:pt x="50" y="85"/>
                      <a:pt x="42" y="85"/>
                    </a:cubicBezTo>
                    <a:cubicBezTo>
                      <a:pt x="33" y="85"/>
                      <a:pt x="26" y="78"/>
                      <a:pt x="26" y="70"/>
                    </a:cubicBezTo>
                    <a:cubicBezTo>
                      <a:pt x="26" y="61"/>
                      <a:pt x="33" y="54"/>
                      <a:pt x="42" y="54"/>
                    </a:cubicBezTo>
                    <a:close/>
                    <a:moveTo>
                      <a:pt x="40" y="154"/>
                    </a:moveTo>
                    <a:cubicBezTo>
                      <a:pt x="30" y="154"/>
                      <a:pt x="21" y="146"/>
                      <a:pt x="21" y="135"/>
                    </a:cubicBezTo>
                    <a:cubicBezTo>
                      <a:pt x="21" y="124"/>
                      <a:pt x="30" y="115"/>
                      <a:pt x="40" y="115"/>
                    </a:cubicBezTo>
                    <a:cubicBezTo>
                      <a:pt x="51" y="115"/>
                      <a:pt x="60" y="124"/>
                      <a:pt x="60" y="135"/>
                    </a:cubicBezTo>
                    <a:cubicBezTo>
                      <a:pt x="60" y="146"/>
                      <a:pt x="51" y="154"/>
                      <a:pt x="40" y="154"/>
                    </a:cubicBezTo>
                    <a:close/>
                    <a:moveTo>
                      <a:pt x="89" y="70"/>
                    </a:moveTo>
                    <a:cubicBezTo>
                      <a:pt x="96" y="70"/>
                      <a:pt x="102" y="76"/>
                      <a:pt x="102" y="83"/>
                    </a:cubicBezTo>
                    <a:cubicBezTo>
                      <a:pt x="102" y="90"/>
                      <a:pt x="96" y="96"/>
                      <a:pt x="89" y="96"/>
                    </a:cubicBezTo>
                    <a:cubicBezTo>
                      <a:pt x="82" y="96"/>
                      <a:pt x="76" y="90"/>
                      <a:pt x="76" y="83"/>
                    </a:cubicBezTo>
                    <a:cubicBezTo>
                      <a:pt x="76" y="76"/>
                      <a:pt x="82" y="70"/>
                      <a:pt x="89" y="70"/>
                    </a:cubicBezTo>
                    <a:close/>
                    <a:moveTo>
                      <a:pt x="76" y="133"/>
                    </a:moveTo>
                    <a:cubicBezTo>
                      <a:pt x="76" y="126"/>
                      <a:pt x="82" y="120"/>
                      <a:pt x="89" y="120"/>
                    </a:cubicBezTo>
                    <a:cubicBezTo>
                      <a:pt x="96" y="120"/>
                      <a:pt x="102" y="126"/>
                      <a:pt x="102" y="133"/>
                    </a:cubicBezTo>
                    <a:cubicBezTo>
                      <a:pt x="102" y="140"/>
                      <a:pt x="96" y="146"/>
                      <a:pt x="89" y="146"/>
                    </a:cubicBezTo>
                    <a:cubicBezTo>
                      <a:pt x="82" y="146"/>
                      <a:pt x="76" y="140"/>
                      <a:pt x="76" y="133"/>
                    </a:cubicBezTo>
                    <a:close/>
                    <a:moveTo>
                      <a:pt x="117" y="183"/>
                    </a:moveTo>
                    <a:cubicBezTo>
                      <a:pt x="117" y="191"/>
                      <a:pt x="110" y="198"/>
                      <a:pt x="102" y="198"/>
                    </a:cubicBezTo>
                    <a:cubicBezTo>
                      <a:pt x="94" y="198"/>
                      <a:pt x="87" y="191"/>
                      <a:pt x="87" y="183"/>
                    </a:cubicBezTo>
                    <a:cubicBezTo>
                      <a:pt x="87" y="175"/>
                      <a:pt x="94" y="168"/>
                      <a:pt x="102" y="168"/>
                    </a:cubicBezTo>
                    <a:cubicBezTo>
                      <a:pt x="110" y="168"/>
                      <a:pt x="117" y="175"/>
                      <a:pt x="117" y="183"/>
                    </a:cubicBezTo>
                    <a:close/>
                    <a:moveTo>
                      <a:pt x="106" y="55"/>
                    </a:moveTo>
                    <a:cubicBezTo>
                      <a:pt x="96" y="55"/>
                      <a:pt x="88" y="46"/>
                      <a:pt x="88" y="36"/>
                    </a:cubicBezTo>
                    <a:cubicBezTo>
                      <a:pt x="88" y="26"/>
                      <a:pt x="96" y="18"/>
                      <a:pt x="106" y="18"/>
                    </a:cubicBezTo>
                    <a:cubicBezTo>
                      <a:pt x="116" y="18"/>
                      <a:pt x="125" y="26"/>
                      <a:pt x="125" y="36"/>
                    </a:cubicBezTo>
                    <a:cubicBezTo>
                      <a:pt x="125" y="46"/>
                      <a:pt x="116" y="55"/>
                      <a:pt x="106" y="55"/>
                    </a:cubicBezTo>
                    <a:close/>
                    <a:moveTo>
                      <a:pt x="139" y="49"/>
                    </a:moveTo>
                    <a:cubicBezTo>
                      <a:pt x="139" y="42"/>
                      <a:pt x="145" y="36"/>
                      <a:pt x="152" y="36"/>
                    </a:cubicBezTo>
                    <a:cubicBezTo>
                      <a:pt x="159" y="36"/>
                      <a:pt x="165" y="42"/>
                      <a:pt x="165" y="49"/>
                    </a:cubicBezTo>
                    <a:cubicBezTo>
                      <a:pt x="165" y="56"/>
                      <a:pt x="159" y="62"/>
                      <a:pt x="152" y="62"/>
                    </a:cubicBezTo>
                    <a:cubicBezTo>
                      <a:pt x="145" y="62"/>
                      <a:pt x="139" y="56"/>
                      <a:pt x="139" y="49"/>
                    </a:cubicBezTo>
                    <a:close/>
                    <a:moveTo>
                      <a:pt x="175" y="112"/>
                    </a:moveTo>
                    <a:cubicBezTo>
                      <a:pt x="165" y="112"/>
                      <a:pt x="157" y="105"/>
                      <a:pt x="157" y="95"/>
                    </a:cubicBezTo>
                    <a:cubicBezTo>
                      <a:pt x="157" y="85"/>
                      <a:pt x="165" y="77"/>
                      <a:pt x="175" y="77"/>
                    </a:cubicBezTo>
                    <a:cubicBezTo>
                      <a:pt x="185" y="77"/>
                      <a:pt x="193" y="85"/>
                      <a:pt x="193" y="95"/>
                    </a:cubicBezTo>
                    <a:cubicBezTo>
                      <a:pt x="193" y="105"/>
                      <a:pt x="185" y="112"/>
                      <a:pt x="175"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2" name="Freeform 480"/>
              <p:cNvSpPr/>
              <p:nvPr/>
            </p:nvSpPr>
            <p:spPr bwMode="auto">
              <a:xfrm>
                <a:off x="3736265" y="7687627"/>
                <a:ext cx="98425" cy="96838"/>
              </a:xfrm>
              <a:custGeom>
                <a:avLst/>
                <a:gdLst>
                  <a:gd name="T0" fmla="*/ 90 w 103"/>
                  <a:gd name="T1" fmla="*/ 0 h 100"/>
                  <a:gd name="T2" fmla="*/ 0 w 103"/>
                  <a:gd name="T3" fmla="*/ 87 h 100"/>
                  <a:gd name="T4" fmla="*/ 3 w 103"/>
                  <a:gd name="T5" fmla="*/ 100 h 100"/>
                  <a:gd name="T6" fmla="*/ 103 w 103"/>
                  <a:gd name="T7" fmla="*/ 4 h 100"/>
                  <a:gd name="T8" fmla="*/ 90 w 103"/>
                  <a:gd name="T9" fmla="*/ 0 h 100"/>
                </a:gdLst>
                <a:ahLst/>
                <a:cxnLst>
                  <a:cxn ang="0">
                    <a:pos x="T0" y="T1"/>
                  </a:cxn>
                  <a:cxn ang="0">
                    <a:pos x="T2" y="T3"/>
                  </a:cxn>
                  <a:cxn ang="0">
                    <a:pos x="T4" y="T5"/>
                  </a:cxn>
                  <a:cxn ang="0">
                    <a:pos x="T6" y="T7"/>
                  </a:cxn>
                  <a:cxn ang="0">
                    <a:pos x="T8" y="T9"/>
                  </a:cxn>
                </a:cxnLst>
                <a:rect l="0" t="0" r="r" b="b"/>
                <a:pathLst>
                  <a:path w="103" h="100">
                    <a:moveTo>
                      <a:pt x="90" y="0"/>
                    </a:moveTo>
                    <a:cubicBezTo>
                      <a:pt x="79" y="44"/>
                      <a:pt x="44" y="78"/>
                      <a:pt x="0" y="87"/>
                    </a:cubicBezTo>
                    <a:cubicBezTo>
                      <a:pt x="3" y="100"/>
                      <a:pt x="3" y="100"/>
                      <a:pt x="3" y="100"/>
                    </a:cubicBezTo>
                    <a:cubicBezTo>
                      <a:pt x="53" y="90"/>
                      <a:pt x="92" y="52"/>
                      <a:pt x="103" y="4"/>
                    </a:cubicBezTo>
                    <a:lnTo>
                      <a:pt x="9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3" name="Freeform 481"/>
              <p:cNvSpPr>
                <a:spLocks noEditPoints="1"/>
              </p:cNvSpPr>
              <p:nvPr/>
            </p:nvSpPr>
            <p:spPr bwMode="auto">
              <a:xfrm>
                <a:off x="3714040" y="7660640"/>
                <a:ext cx="100013" cy="101600"/>
              </a:xfrm>
              <a:custGeom>
                <a:avLst/>
                <a:gdLst>
                  <a:gd name="T0" fmla="*/ 104 w 104"/>
                  <a:gd name="T1" fmla="*/ 25 h 105"/>
                  <a:gd name="T2" fmla="*/ 27 w 104"/>
                  <a:gd name="T3" fmla="*/ 7 h 105"/>
                  <a:gd name="T4" fmla="*/ 23 w 104"/>
                  <a:gd name="T5" fmla="*/ 8 h 105"/>
                  <a:gd name="T6" fmla="*/ 14 w 104"/>
                  <a:gd name="T7" fmla="*/ 4 h 105"/>
                  <a:gd name="T8" fmla="*/ 0 w 104"/>
                  <a:gd name="T9" fmla="*/ 0 h 105"/>
                  <a:gd name="T10" fmla="*/ 22 w 104"/>
                  <a:gd name="T11" fmla="*/ 105 h 105"/>
                  <a:gd name="T12" fmla="*/ 104 w 104"/>
                  <a:gd name="T13" fmla="*/ 25 h 105"/>
                  <a:gd name="T14" fmla="*/ 73 w 104"/>
                  <a:gd name="T15" fmla="*/ 20 h 105"/>
                  <a:gd name="T16" fmla="*/ 84 w 104"/>
                  <a:gd name="T17" fmla="*/ 31 h 105"/>
                  <a:gd name="T18" fmla="*/ 73 w 104"/>
                  <a:gd name="T19" fmla="*/ 42 h 105"/>
                  <a:gd name="T20" fmla="*/ 62 w 104"/>
                  <a:gd name="T21" fmla="*/ 31 h 105"/>
                  <a:gd name="T22" fmla="*/ 73 w 104"/>
                  <a:gd name="T23" fmla="*/ 20 h 105"/>
                  <a:gd name="T24" fmla="*/ 31 w 104"/>
                  <a:gd name="T25" fmla="*/ 62 h 105"/>
                  <a:gd name="T26" fmla="*/ 13 w 104"/>
                  <a:gd name="T27" fmla="*/ 43 h 105"/>
                  <a:gd name="T28" fmla="*/ 31 w 104"/>
                  <a:gd name="T29" fmla="*/ 24 h 105"/>
                  <a:gd name="T30" fmla="*/ 50 w 104"/>
                  <a:gd name="T31" fmla="*/ 43 h 105"/>
                  <a:gd name="T32" fmla="*/ 31 w 104"/>
                  <a:gd name="T33" fmla="*/ 6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5">
                    <a:moveTo>
                      <a:pt x="104" y="25"/>
                    </a:moveTo>
                    <a:cubicBezTo>
                      <a:pt x="27" y="7"/>
                      <a:pt x="27" y="7"/>
                      <a:pt x="27" y="7"/>
                    </a:cubicBezTo>
                    <a:cubicBezTo>
                      <a:pt x="26" y="7"/>
                      <a:pt x="24" y="8"/>
                      <a:pt x="23" y="8"/>
                    </a:cubicBezTo>
                    <a:cubicBezTo>
                      <a:pt x="19" y="8"/>
                      <a:pt x="16" y="6"/>
                      <a:pt x="14" y="4"/>
                    </a:cubicBezTo>
                    <a:cubicBezTo>
                      <a:pt x="0" y="0"/>
                      <a:pt x="0" y="0"/>
                      <a:pt x="0" y="0"/>
                    </a:cubicBezTo>
                    <a:cubicBezTo>
                      <a:pt x="22" y="105"/>
                      <a:pt x="22" y="105"/>
                      <a:pt x="22" y="105"/>
                    </a:cubicBezTo>
                    <a:cubicBezTo>
                      <a:pt x="62" y="97"/>
                      <a:pt x="94" y="65"/>
                      <a:pt x="104" y="25"/>
                    </a:cubicBezTo>
                    <a:close/>
                    <a:moveTo>
                      <a:pt x="73" y="20"/>
                    </a:moveTo>
                    <a:cubicBezTo>
                      <a:pt x="79" y="20"/>
                      <a:pt x="84" y="25"/>
                      <a:pt x="84" y="31"/>
                    </a:cubicBezTo>
                    <a:cubicBezTo>
                      <a:pt x="84" y="37"/>
                      <a:pt x="79" y="42"/>
                      <a:pt x="73" y="42"/>
                    </a:cubicBezTo>
                    <a:cubicBezTo>
                      <a:pt x="67" y="42"/>
                      <a:pt x="62" y="37"/>
                      <a:pt x="62" y="31"/>
                    </a:cubicBezTo>
                    <a:cubicBezTo>
                      <a:pt x="62" y="25"/>
                      <a:pt x="67" y="20"/>
                      <a:pt x="73" y="20"/>
                    </a:cubicBezTo>
                    <a:close/>
                    <a:moveTo>
                      <a:pt x="31" y="62"/>
                    </a:moveTo>
                    <a:cubicBezTo>
                      <a:pt x="21" y="62"/>
                      <a:pt x="13" y="53"/>
                      <a:pt x="13" y="43"/>
                    </a:cubicBezTo>
                    <a:cubicBezTo>
                      <a:pt x="13" y="33"/>
                      <a:pt x="21" y="24"/>
                      <a:pt x="31" y="24"/>
                    </a:cubicBezTo>
                    <a:cubicBezTo>
                      <a:pt x="42" y="24"/>
                      <a:pt x="50" y="33"/>
                      <a:pt x="50" y="43"/>
                    </a:cubicBezTo>
                    <a:cubicBezTo>
                      <a:pt x="50" y="53"/>
                      <a:pt x="42" y="62"/>
                      <a:pt x="31"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34" name="组合 33"/>
          <p:cNvGrpSpPr/>
          <p:nvPr/>
        </p:nvGrpSpPr>
        <p:grpSpPr>
          <a:xfrm>
            <a:off x="7255527" y="2183869"/>
            <a:ext cx="2362203" cy="2770939"/>
            <a:chOff x="7255527" y="2300715"/>
            <a:chExt cx="2362202" cy="2770939"/>
          </a:xfrm>
        </p:grpSpPr>
        <p:sp>
          <p:nvSpPr>
            <p:cNvPr id="35" name="椭圆 34"/>
            <p:cNvSpPr/>
            <p:nvPr/>
          </p:nvSpPr>
          <p:spPr>
            <a:xfrm>
              <a:off x="8109507" y="4385854"/>
              <a:ext cx="685800" cy="685800"/>
            </a:xfrm>
            <a:prstGeom prst="ellipse">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文本框 35"/>
            <p:cNvSpPr txBox="1"/>
            <p:nvPr/>
          </p:nvSpPr>
          <p:spPr>
            <a:xfrm>
              <a:off x="7255527" y="3193267"/>
              <a:ext cx="2362202" cy="514350"/>
            </a:xfrm>
            <a:prstGeom prst="rect">
              <a:avLst/>
            </a:prstGeom>
            <a:noFill/>
          </p:spPr>
          <p:txBody>
            <a:bodyPr wrap="square" rtlCol="0">
              <a:spAutoFit/>
            </a:bodyPr>
            <a:lstStyle/>
            <a:p>
              <a:pPr algn="ctr" defTabSz="1218565">
                <a:lnSpc>
                  <a:spcPct val="130000"/>
                </a:lnSpc>
              </a:pPr>
              <a:r>
                <a:rPr lang="zh-CN" altLang="en-US" sz="105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点击添加正文、温提示正文行距在</a:t>
              </a:r>
              <a:r>
                <a:rPr lang="en-US" altLang="zh-CN" sz="105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1.2~1.3</a:t>
              </a:r>
              <a:r>
                <a:rPr lang="zh-CN" altLang="en-US" sz="1055"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之间点击添加正文</a:t>
              </a:r>
            </a:p>
          </p:txBody>
        </p:sp>
        <p:sp>
          <p:nvSpPr>
            <p:cNvPr id="37" name="矩形 36"/>
            <p:cNvSpPr/>
            <p:nvPr/>
          </p:nvSpPr>
          <p:spPr>
            <a:xfrm>
              <a:off x="7318374" y="2823935"/>
              <a:ext cx="2021839" cy="368300"/>
            </a:xfrm>
            <a:prstGeom prst="rect">
              <a:avLst/>
            </a:prstGeom>
          </p:spPr>
          <p:txBody>
            <a:bodyPr wrap="none">
              <a:spAutoFit/>
            </a:bodyPr>
            <a:lstStyle/>
            <a:p>
              <a:pPr defTabSz="1218565"/>
              <a:r>
                <a:rPr lang="zh-CN" altLang="en-US" b="1">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点击此处添加标题</a:t>
              </a:r>
            </a:p>
          </p:txBody>
        </p:sp>
        <p:cxnSp>
          <p:nvCxnSpPr>
            <p:cNvPr id="38" name="直接连接符 37"/>
            <p:cNvCxnSpPr/>
            <p:nvPr/>
          </p:nvCxnSpPr>
          <p:spPr>
            <a:xfrm>
              <a:off x="8436628" y="4093157"/>
              <a:ext cx="0" cy="498620"/>
            </a:xfrm>
            <a:prstGeom prst="line">
              <a:avLst/>
            </a:prstGeom>
            <a:ln w="12700">
              <a:solidFill>
                <a:srgbClr val="C0A979"/>
              </a:solidFill>
              <a:headEnd type="ova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8089899" y="2300715"/>
              <a:ext cx="737702" cy="523220"/>
            </a:xfrm>
            <a:prstGeom prst="rect">
              <a:avLst/>
            </a:prstGeom>
            <a:noFill/>
          </p:spPr>
          <p:txBody>
            <a:bodyPr wrap="none" rtlCol="0">
              <a:spAutoFit/>
            </a:bodyPr>
            <a:lstStyle/>
            <a:p>
              <a:pPr defTabSz="1218565"/>
              <a:r>
                <a:rPr lang="en-US" altLang="zh-CN" sz="2800" dirty="0">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rPr>
                <a:t>9%</a:t>
              </a:r>
            </a:p>
          </p:txBody>
        </p:sp>
        <p:sp>
          <p:nvSpPr>
            <p:cNvPr id="40" name="Freeform 493"/>
            <p:cNvSpPr/>
            <p:nvPr/>
          </p:nvSpPr>
          <p:spPr bwMode="auto">
            <a:xfrm>
              <a:off x="8319851" y="4589848"/>
              <a:ext cx="265113" cy="277813"/>
            </a:xfrm>
            <a:custGeom>
              <a:avLst/>
              <a:gdLst>
                <a:gd name="T0" fmla="*/ 69 w 275"/>
                <a:gd name="T1" fmla="*/ 169 h 287"/>
                <a:gd name="T2" fmla="*/ 103 w 275"/>
                <a:gd name="T3" fmla="*/ 135 h 287"/>
                <a:gd name="T4" fmla="*/ 124 w 275"/>
                <a:gd name="T5" fmla="*/ 156 h 287"/>
                <a:gd name="T6" fmla="*/ 124 w 275"/>
                <a:gd name="T7" fmla="*/ 224 h 287"/>
                <a:gd name="T8" fmla="*/ 124 w 275"/>
                <a:gd name="T9" fmla="*/ 225 h 287"/>
                <a:gd name="T10" fmla="*/ 117 w 275"/>
                <a:gd name="T11" fmla="*/ 256 h 287"/>
                <a:gd name="T12" fmla="*/ 103 w 275"/>
                <a:gd name="T13" fmla="*/ 261 h 287"/>
                <a:gd name="T14" fmla="*/ 87 w 275"/>
                <a:gd name="T15" fmla="*/ 255 h 287"/>
                <a:gd name="T16" fmla="*/ 82 w 275"/>
                <a:gd name="T17" fmla="*/ 237 h 287"/>
                <a:gd name="T18" fmla="*/ 71 w 275"/>
                <a:gd name="T19" fmla="*/ 222 h 287"/>
                <a:gd name="T20" fmla="*/ 56 w 275"/>
                <a:gd name="T21" fmla="*/ 234 h 287"/>
                <a:gd name="T22" fmla="*/ 67 w 275"/>
                <a:gd name="T23" fmla="*/ 273 h 287"/>
                <a:gd name="T24" fmla="*/ 103 w 275"/>
                <a:gd name="T25" fmla="*/ 287 h 287"/>
                <a:gd name="T26" fmla="*/ 136 w 275"/>
                <a:gd name="T27" fmla="*/ 274 h 287"/>
                <a:gd name="T28" fmla="*/ 151 w 275"/>
                <a:gd name="T29" fmla="*/ 224 h 287"/>
                <a:gd name="T30" fmla="*/ 151 w 275"/>
                <a:gd name="T31" fmla="*/ 156 h 287"/>
                <a:gd name="T32" fmla="*/ 172 w 275"/>
                <a:gd name="T33" fmla="*/ 135 h 287"/>
                <a:gd name="T34" fmla="*/ 206 w 275"/>
                <a:gd name="T35" fmla="*/ 169 h 287"/>
                <a:gd name="T36" fmla="*/ 241 w 275"/>
                <a:gd name="T37" fmla="*/ 135 h 287"/>
                <a:gd name="T38" fmla="*/ 273 w 275"/>
                <a:gd name="T39" fmla="*/ 167 h 287"/>
                <a:gd name="T40" fmla="*/ 275 w 275"/>
                <a:gd name="T41" fmla="*/ 142 h 287"/>
                <a:gd name="T42" fmla="*/ 147 w 275"/>
                <a:gd name="T43" fmla="*/ 24 h 287"/>
                <a:gd name="T44" fmla="*/ 147 w 275"/>
                <a:gd name="T45" fmla="*/ 9 h 287"/>
                <a:gd name="T46" fmla="*/ 138 w 275"/>
                <a:gd name="T47" fmla="*/ 0 h 287"/>
                <a:gd name="T48" fmla="*/ 128 w 275"/>
                <a:gd name="T49" fmla="*/ 9 h 287"/>
                <a:gd name="T50" fmla="*/ 128 w 275"/>
                <a:gd name="T51" fmla="*/ 24 h 287"/>
                <a:gd name="T52" fmla="*/ 0 w 275"/>
                <a:gd name="T53" fmla="*/ 142 h 287"/>
                <a:gd name="T54" fmla="*/ 3 w 275"/>
                <a:gd name="T55" fmla="*/ 167 h 287"/>
                <a:gd name="T56" fmla="*/ 35 w 275"/>
                <a:gd name="T57" fmla="*/ 135 h 287"/>
                <a:gd name="T58" fmla="*/ 69 w 275"/>
                <a:gd name="T59" fmla="*/ 16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5" h="287">
                  <a:moveTo>
                    <a:pt x="69" y="169"/>
                  </a:moveTo>
                  <a:cubicBezTo>
                    <a:pt x="103" y="135"/>
                    <a:pt x="103" y="135"/>
                    <a:pt x="103" y="135"/>
                  </a:cubicBezTo>
                  <a:cubicBezTo>
                    <a:pt x="124" y="156"/>
                    <a:pt x="124" y="156"/>
                    <a:pt x="124" y="156"/>
                  </a:cubicBezTo>
                  <a:cubicBezTo>
                    <a:pt x="124" y="224"/>
                    <a:pt x="124" y="224"/>
                    <a:pt x="124" y="224"/>
                  </a:cubicBezTo>
                  <a:cubicBezTo>
                    <a:pt x="124" y="225"/>
                    <a:pt x="124" y="225"/>
                    <a:pt x="124" y="225"/>
                  </a:cubicBezTo>
                  <a:cubicBezTo>
                    <a:pt x="125" y="231"/>
                    <a:pt x="124" y="247"/>
                    <a:pt x="117" y="256"/>
                  </a:cubicBezTo>
                  <a:cubicBezTo>
                    <a:pt x="115" y="258"/>
                    <a:pt x="111" y="261"/>
                    <a:pt x="103" y="261"/>
                  </a:cubicBezTo>
                  <a:cubicBezTo>
                    <a:pt x="96" y="261"/>
                    <a:pt x="91" y="259"/>
                    <a:pt x="87" y="255"/>
                  </a:cubicBezTo>
                  <a:cubicBezTo>
                    <a:pt x="82" y="250"/>
                    <a:pt x="82" y="240"/>
                    <a:pt x="82" y="237"/>
                  </a:cubicBezTo>
                  <a:cubicBezTo>
                    <a:pt x="83" y="230"/>
                    <a:pt x="78" y="223"/>
                    <a:pt x="71" y="222"/>
                  </a:cubicBezTo>
                  <a:cubicBezTo>
                    <a:pt x="63" y="222"/>
                    <a:pt x="57" y="227"/>
                    <a:pt x="56" y="234"/>
                  </a:cubicBezTo>
                  <a:cubicBezTo>
                    <a:pt x="56" y="237"/>
                    <a:pt x="54" y="258"/>
                    <a:pt x="67" y="273"/>
                  </a:cubicBezTo>
                  <a:cubicBezTo>
                    <a:pt x="73" y="279"/>
                    <a:pt x="84" y="287"/>
                    <a:pt x="103" y="287"/>
                  </a:cubicBezTo>
                  <a:cubicBezTo>
                    <a:pt x="117" y="287"/>
                    <a:pt x="128" y="283"/>
                    <a:pt x="136" y="274"/>
                  </a:cubicBezTo>
                  <a:cubicBezTo>
                    <a:pt x="152" y="256"/>
                    <a:pt x="151" y="229"/>
                    <a:pt x="151" y="224"/>
                  </a:cubicBezTo>
                  <a:cubicBezTo>
                    <a:pt x="151" y="156"/>
                    <a:pt x="151" y="156"/>
                    <a:pt x="151" y="156"/>
                  </a:cubicBezTo>
                  <a:cubicBezTo>
                    <a:pt x="172" y="135"/>
                    <a:pt x="172" y="135"/>
                    <a:pt x="172" y="135"/>
                  </a:cubicBezTo>
                  <a:cubicBezTo>
                    <a:pt x="206" y="169"/>
                    <a:pt x="206" y="169"/>
                    <a:pt x="206" y="169"/>
                  </a:cubicBezTo>
                  <a:cubicBezTo>
                    <a:pt x="241" y="135"/>
                    <a:pt x="241" y="135"/>
                    <a:pt x="241" y="135"/>
                  </a:cubicBezTo>
                  <a:cubicBezTo>
                    <a:pt x="273" y="167"/>
                    <a:pt x="273" y="167"/>
                    <a:pt x="273" y="167"/>
                  </a:cubicBezTo>
                  <a:cubicBezTo>
                    <a:pt x="274" y="159"/>
                    <a:pt x="275" y="151"/>
                    <a:pt x="275" y="142"/>
                  </a:cubicBezTo>
                  <a:cubicBezTo>
                    <a:pt x="275" y="109"/>
                    <a:pt x="243" y="29"/>
                    <a:pt x="147" y="24"/>
                  </a:cubicBezTo>
                  <a:cubicBezTo>
                    <a:pt x="147" y="9"/>
                    <a:pt x="147" y="9"/>
                    <a:pt x="147" y="9"/>
                  </a:cubicBezTo>
                  <a:cubicBezTo>
                    <a:pt x="147" y="4"/>
                    <a:pt x="143" y="0"/>
                    <a:pt x="138" y="0"/>
                  </a:cubicBezTo>
                  <a:cubicBezTo>
                    <a:pt x="133" y="0"/>
                    <a:pt x="128" y="4"/>
                    <a:pt x="128" y="9"/>
                  </a:cubicBezTo>
                  <a:cubicBezTo>
                    <a:pt x="128" y="24"/>
                    <a:pt x="128" y="24"/>
                    <a:pt x="128" y="24"/>
                  </a:cubicBezTo>
                  <a:cubicBezTo>
                    <a:pt x="33" y="29"/>
                    <a:pt x="0" y="109"/>
                    <a:pt x="0" y="142"/>
                  </a:cubicBezTo>
                  <a:cubicBezTo>
                    <a:pt x="0" y="150"/>
                    <a:pt x="1" y="159"/>
                    <a:pt x="3" y="167"/>
                  </a:cubicBezTo>
                  <a:cubicBezTo>
                    <a:pt x="35" y="135"/>
                    <a:pt x="35" y="135"/>
                    <a:pt x="35" y="135"/>
                  </a:cubicBezTo>
                  <a:lnTo>
                    <a:pt x="69" y="169"/>
                  </a:lnTo>
                  <a:close/>
                </a:path>
              </a:pathLst>
            </a:custGeom>
            <a:solidFill>
              <a:schemeClr val="bg1"/>
            </a:solidFill>
            <a:ln>
              <a:noFill/>
            </a:ln>
          </p:spPr>
          <p:txBody>
            <a:bodyPr vert="horz" wrap="square" lIns="91440" tIns="45720" rIns="91440" bIns="45720" numCol="1" anchor="t" anchorCtr="0" compatLnSpc="1"/>
            <a:lstStyle/>
            <a:p>
              <a:pPr defTabSz="1218565"/>
              <a:endParaRPr lang="zh-CN" altLang="en-US">
                <a:solidFill>
                  <a:srgbClr val="DFD4B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cxnSp>
        <p:nvCxnSpPr>
          <p:cNvPr id="41" name="直接连接符 40"/>
          <p:cNvCxnSpPr/>
          <p:nvPr/>
        </p:nvCxnSpPr>
        <p:spPr>
          <a:xfrm>
            <a:off x="0" y="753455"/>
            <a:ext cx="469106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490705" y="570453"/>
            <a:ext cx="1210588" cy="400110"/>
          </a:xfrm>
          <a:prstGeom prst="rect">
            <a:avLst/>
          </a:prstGeom>
        </p:spPr>
        <p:txBody>
          <a:bodyPr wrap="none">
            <a:spAutoFit/>
          </a:bodyPr>
          <a:lstStyle/>
          <a:p>
            <a:pPr algn="ctr"/>
            <a:r>
              <a:rPr lang="zh-CN" altLang="en-US" sz="2000" dirty="0" smtClean="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读研计划</a:t>
            </a:r>
            <a:endPar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3" name="矩形 42"/>
          <p:cNvSpPr/>
          <p:nvPr/>
        </p:nvSpPr>
        <p:spPr>
          <a:xfrm>
            <a:off x="4915227" y="965766"/>
            <a:ext cx="2361544" cy="253916"/>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44" name="直接连接符 43"/>
          <p:cNvCxnSpPr/>
          <p:nvPr/>
        </p:nvCxnSpPr>
        <p:spPr>
          <a:xfrm flipH="1">
            <a:off x="7495867" y="753455"/>
            <a:ext cx="469613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4862195" y="362585"/>
            <a:ext cx="2404110" cy="617220"/>
            <a:chOff x="7657" y="571"/>
            <a:chExt cx="3786" cy="972"/>
          </a:xfrm>
        </p:grpSpPr>
        <p:pic>
          <p:nvPicPr>
            <p:cNvPr id="46" name="图片 45" descr="34"/>
            <p:cNvPicPr>
              <a:picLocks noChangeAspect="1"/>
            </p:cNvPicPr>
            <p:nvPr/>
          </p:nvPicPr>
          <p:blipFill>
            <a:blip r:embed="rId3"/>
            <a:stretch>
              <a:fillRect/>
            </a:stretch>
          </p:blipFill>
          <p:spPr>
            <a:xfrm rot="1500000">
              <a:off x="7657" y="571"/>
              <a:ext cx="928" cy="973"/>
            </a:xfrm>
            <a:prstGeom prst="rect">
              <a:avLst/>
            </a:prstGeom>
          </p:spPr>
        </p:pic>
        <p:pic>
          <p:nvPicPr>
            <p:cNvPr id="47" name="图片 46" descr="34"/>
            <p:cNvPicPr>
              <a:picLocks noChangeAspect="1"/>
            </p:cNvPicPr>
            <p:nvPr/>
          </p:nvPicPr>
          <p:blipFill>
            <a:blip r:embed="rId3"/>
            <a:stretch>
              <a:fillRect/>
            </a:stretch>
          </p:blipFill>
          <p:spPr>
            <a:xfrm rot="20100000" flipH="1">
              <a:off x="10515" y="571"/>
              <a:ext cx="928" cy="97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par>
                                <p:cTn id="8" presetID="0" presetClass="path" presetSubtype="0" fill="hold" grpId="0" nodeType="withEffect">
                                  <p:stCondLst>
                                    <p:cond delay="0"/>
                                  </p:stCondLst>
                                  <p:childTnLst>
                                    <p:animMotion origin="layout" path="M -0.87487 0.3845 C -0.80586 0.33033 -0.73412 0.22292 -0.66745 0.22246 C -0.60091 0.22223 -0.53529 0.39746 -0.475 0.38195 C -0.42865 0.4257 -0.35287 0.10556 -0.32175 0.15 C -0.30326 0.12153 -0.19506 0.38681 -0.17214 0.33681 C -0.15248 0.38866 -0.05729 0.12755 -0.00625 0.00926 " pathEditMode="relative" rAng="0" ptsTypes="AAAAAA">
                                      <p:cBhvr>
                                        <p:cTn id="9" dur="3000" fill="hold"/>
                                        <p:tgtEl>
                                          <p:spTgt spid="3"/>
                                        </p:tgtEl>
                                        <p:attrNameLst>
                                          <p:attrName>ppt_x</p:attrName>
                                          <p:attrName>ppt_y</p:attrName>
                                        </p:attrNameLst>
                                      </p:cBhvr>
                                      <p:rCtr x="43424" y="-18704"/>
                                    </p:animMotion>
                                  </p:childTnLst>
                                </p:cTn>
                              </p:par>
                              <p:par>
                                <p:cTn id="10" presetID="47" presetClass="entr" presetSubtype="0" fill="hold" nodeType="withEffect">
                                  <p:stCondLst>
                                    <p:cond delay="7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4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anim calcmode="lin" valueType="num">
                                      <p:cBhvr>
                                        <p:cTn id="18" dur="500" fill="hold"/>
                                        <p:tgtEl>
                                          <p:spTgt spid="23"/>
                                        </p:tgtEl>
                                        <p:attrNameLst>
                                          <p:attrName>ppt_x</p:attrName>
                                        </p:attrNameLst>
                                      </p:cBhvr>
                                      <p:tavLst>
                                        <p:tav tm="0">
                                          <p:val>
                                            <p:strVal val="#ppt_x"/>
                                          </p:val>
                                        </p:tav>
                                        <p:tav tm="100000">
                                          <p:val>
                                            <p:strVal val="#ppt_x"/>
                                          </p:val>
                                        </p:tav>
                                      </p:tavLst>
                                    </p:anim>
                                    <p:anim calcmode="lin" valueType="num">
                                      <p:cBhvr>
                                        <p:cTn id="19" dur="5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0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270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anim calcmode="lin" valueType="num">
                                      <p:cBhvr>
                                        <p:cTn id="28" dur="500" fill="hold"/>
                                        <p:tgtEl>
                                          <p:spTgt spid="34"/>
                                        </p:tgtEl>
                                        <p:attrNameLst>
                                          <p:attrName>ppt_x</p:attrName>
                                        </p:attrNameLst>
                                      </p:cBhvr>
                                      <p:tavLst>
                                        <p:tav tm="0">
                                          <p:val>
                                            <p:strVal val="#ppt_x"/>
                                          </p:val>
                                        </p:tav>
                                        <p:tav tm="100000">
                                          <p:val>
                                            <p:strVal val="#ppt_x"/>
                                          </p:val>
                                        </p:tav>
                                      </p:tavLst>
                                    </p:anim>
                                    <p:anim calcmode="lin" valueType="num">
                                      <p:cBhvr>
                                        <p:cTn id="29" dur="500" fill="hold"/>
                                        <p:tgtEl>
                                          <p:spTgt spid="34"/>
                                        </p:tgtEl>
                                        <p:attrNameLst>
                                          <p:attrName>ppt_y</p:attrName>
                                        </p:attrNameLst>
                                      </p:cBhvr>
                                      <p:tavLst>
                                        <p:tav tm="0">
                                          <p:val>
                                            <p:strVal val="#ppt_y-.1"/>
                                          </p:val>
                                        </p:tav>
                                        <p:tav tm="100000">
                                          <p:val>
                                            <p:strVal val="#ppt_y"/>
                                          </p:val>
                                        </p:tav>
                                      </p:tavLst>
                                    </p:anim>
                                  </p:childTnLst>
                                </p:cTn>
                              </p:par>
                              <p:par>
                                <p:cTn id="30" presetID="17" presetClass="entr" presetSubtype="10" fill="hold" grpId="0" nodeType="withEffect">
                                  <p:stCondLst>
                                    <p:cond delay="3000"/>
                                  </p:stCondLst>
                                  <p:iterate type="lt">
                                    <p:tmPct val="10000"/>
                                  </p:iterate>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strVal val="#ppt_h"/>
                                          </p:val>
                                        </p:tav>
                                        <p:tav tm="100000">
                                          <p:val>
                                            <p:strVal val="#ppt_h"/>
                                          </p:val>
                                        </p:tav>
                                      </p:tavLst>
                                    </p:anim>
                                  </p:childTnLst>
                                </p:cTn>
                              </p:par>
                              <p:par>
                                <p:cTn id="34" presetID="22" presetClass="entr" presetSubtype="1" fill="hold" grpId="0" nodeType="withEffect">
                                  <p:stCondLst>
                                    <p:cond delay="350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500"/>
                                        <p:tgtEl>
                                          <p:spTgt spid="4"/>
                                        </p:tgtEl>
                                      </p:cBhvr>
                                    </p:animEffect>
                                  </p:childTnLst>
                                </p:cTn>
                              </p:par>
                            </p:childTnLst>
                          </p:cTn>
                        </p:par>
                        <p:par>
                          <p:cTn id="37" fill="hold">
                            <p:stCondLst>
                              <p:cond delay="0"/>
                            </p:stCondLst>
                            <p:childTnLst>
                              <p:par>
                                <p:cTn id="38" presetID="10" presetClass="entr" presetSubtype="0" fill="hold"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750"/>
                                        <p:tgtEl>
                                          <p:spTgt spid="41"/>
                                        </p:tgtEl>
                                      </p:cBhvr>
                                    </p:animEffect>
                                  </p:childTnLst>
                                </p:cTn>
                              </p:par>
                              <p:par>
                                <p:cTn id="41" presetID="35" presetClass="path" presetSubtype="0" decel="100000" fill="hold" nodeType="withEffect">
                                  <p:stCondLst>
                                    <p:cond delay="0"/>
                                  </p:stCondLst>
                                  <p:childTnLst>
                                    <p:animMotion origin="layout" path="M 2.29167E-6 -3.7037E-6 L -0.04011 -3.7037E-6 " pathEditMode="relative" rAng="0" ptsTypes="AA">
                                      <p:cBhvr>
                                        <p:cTn id="42" dur="1250" spd="-100000" fill="hold"/>
                                        <p:tgtEl>
                                          <p:spTgt spid="41"/>
                                        </p:tgtEl>
                                        <p:attrNameLst>
                                          <p:attrName>ppt_x</p:attrName>
                                          <p:attrName>ppt_y</p:attrName>
                                        </p:attrNameLst>
                                      </p:cBhvr>
                                      <p:rCtr x="-2005" y="0"/>
                                    </p:animMotion>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750"/>
                                        <p:tgtEl>
                                          <p:spTgt spid="44"/>
                                        </p:tgtEl>
                                      </p:cBhvr>
                                    </p:animEffect>
                                  </p:childTnLst>
                                </p:cTn>
                              </p:par>
                              <p:par>
                                <p:cTn id="46" presetID="35" presetClass="path" presetSubtype="0" decel="100000" fill="hold" nodeType="withEffect">
                                  <p:stCondLst>
                                    <p:cond delay="0"/>
                                  </p:stCondLst>
                                  <p:childTnLst>
                                    <p:animMotion origin="layout" path="M -4.375E-6 -4.07407E-6 L 0.04493 -4.07407E-6 " pathEditMode="relative" rAng="0" ptsTypes="AA">
                                      <p:cBhvr>
                                        <p:cTn id="47" dur="1250" spd="-100000" fill="hold"/>
                                        <p:tgtEl>
                                          <p:spTgt spid="44"/>
                                        </p:tgtEl>
                                        <p:attrNameLst>
                                          <p:attrName>ppt_x</p:attrName>
                                          <p:attrName>ppt_y</p:attrName>
                                        </p:attrNameLst>
                                      </p:cBhvr>
                                      <p:rCtr x="2240" y="0"/>
                                    </p:animMotion>
                                  </p:childTnLst>
                                </p:cTn>
                              </p:par>
                              <p:par>
                                <p:cTn id="48" presetID="10" presetClass="entr" presetSubtype="0" fill="hold" grpId="0" nodeType="withEffect">
                                  <p:stCondLst>
                                    <p:cond delay="50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1000"/>
                                        <p:tgtEl>
                                          <p:spTgt spid="42"/>
                                        </p:tgtEl>
                                      </p:cBhvr>
                                    </p:animEffect>
                                  </p:childTnLst>
                                </p:cTn>
                              </p:par>
                              <p:par>
                                <p:cTn id="54" presetID="64" presetClass="path" presetSubtype="0" decel="100000" fill="hold" grpId="1" nodeType="withEffect">
                                  <p:stCondLst>
                                    <p:cond delay="0"/>
                                  </p:stCondLst>
                                  <p:childTnLst>
                                    <p:animMotion origin="layout" path="M 0 1.48148E-6 L 0 -0.08658 " pathEditMode="relative" rAng="0" ptsTypes="AA">
                                      <p:cBhvr>
                                        <p:cTn id="55" dur="1000" spd="-100000" fill="hold"/>
                                        <p:tgtEl>
                                          <p:spTgt spid="42"/>
                                        </p:tgtEl>
                                        <p:attrNameLst>
                                          <p:attrName>ppt_x</p:attrName>
                                          <p:attrName>ppt_y</p:attrName>
                                        </p:attrNameLst>
                                      </p:cBhvr>
                                      <p:rCtr x="0" y="-4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p:bldP spid="5" grpId="0"/>
      <p:bldP spid="42" grpId="0"/>
      <p:bldP spid="42" grpId="1"/>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t="-13000"/>
          </a:stretch>
        </a:blipFill>
        <a:effectLst/>
      </p:bgPr>
    </p:bg>
    <p:spTree>
      <p:nvGrpSpPr>
        <p:cNvPr id="1" name=""/>
        <p:cNvGrpSpPr/>
        <p:nvPr/>
      </p:nvGrpSpPr>
      <p:grpSpPr>
        <a:xfrm>
          <a:off x="0" y="0"/>
          <a:ext cx="0" cy="0"/>
          <a:chOff x="0" y="0"/>
          <a:chExt cx="0" cy="0"/>
        </a:xfrm>
      </p:grpSpPr>
      <p:pic>
        <p:nvPicPr>
          <p:cNvPr id="4" name="图片 3" descr="33"/>
          <p:cNvPicPr>
            <a:picLocks noChangeAspect="1"/>
          </p:cNvPicPr>
          <p:nvPr/>
        </p:nvPicPr>
        <p:blipFill>
          <a:blip r:embed="rId5"/>
          <a:stretch>
            <a:fillRect/>
          </a:stretch>
        </p:blipFill>
        <p:spPr>
          <a:xfrm>
            <a:off x="669925" y="4314190"/>
            <a:ext cx="4157980" cy="2164080"/>
          </a:xfrm>
          <a:prstGeom prst="rect">
            <a:avLst/>
          </a:prstGeom>
        </p:spPr>
      </p:pic>
      <p:pic>
        <p:nvPicPr>
          <p:cNvPr id="5" name="图片 4" descr="34"/>
          <p:cNvPicPr>
            <a:picLocks noChangeAspect="1"/>
          </p:cNvPicPr>
          <p:nvPr/>
        </p:nvPicPr>
        <p:blipFill>
          <a:blip r:embed="rId6"/>
          <a:stretch>
            <a:fillRect/>
          </a:stretch>
        </p:blipFill>
        <p:spPr>
          <a:xfrm>
            <a:off x="9566910" y="175260"/>
            <a:ext cx="2320290" cy="2430145"/>
          </a:xfrm>
          <a:prstGeom prst="rect">
            <a:avLst/>
          </a:prstGeom>
        </p:spPr>
      </p:pic>
      <p:pic>
        <p:nvPicPr>
          <p:cNvPr id="8" name="图片 7" descr="32"/>
          <p:cNvPicPr>
            <a:picLocks noChangeAspect="1"/>
          </p:cNvPicPr>
          <p:nvPr/>
        </p:nvPicPr>
        <p:blipFill>
          <a:blip r:embed="rId7"/>
          <a:stretch>
            <a:fillRect/>
          </a:stretch>
        </p:blipFill>
        <p:spPr>
          <a:xfrm>
            <a:off x="36830" y="3054985"/>
            <a:ext cx="11168380" cy="2197100"/>
          </a:xfrm>
          <a:prstGeom prst="rect">
            <a:avLst/>
          </a:prstGeom>
          <a:effectLst>
            <a:outerShdw blurRad="63500" sx="102000" sy="102000" algn="ctr" rotWithShape="0">
              <a:prstClr val="black">
                <a:alpha val="40000"/>
              </a:prstClr>
            </a:outerShdw>
          </a:effectLst>
        </p:spPr>
      </p:pic>
      <p:pic>
        <p:nvPicPr>
          <p:cNvPr id="9" name="图片 8" descr="31"/>
          <p:cNvPicPr>
            <a:picLocks noChangeAspect="1"/>
          </p:cNvPicPr>
          <p:nvPr/>
        </p:nvPicPr>
        <p:blipFill>
          <a:blip r:embed="rId8"/>
          <a:stretch>
            <a:fillRect/>
          </a:stretch>
        </p:blipFill>
        <p:spPr>
          <a:xfrm>
            <a:off x="8531860" y="2416810"/>
            <a:ext cx="3672840" cy="3474085"/>
          </a:xfrm>
          <a:prstGeom prst="rect">
            <a:avLst/>
          </a:prstGeom>
          <a:effectLst>
            <a:outerShdw blurRad="63500" sx="102000" sy="102000" algn="ctr" rotWithShape="0">
              <a:prstClr val="black">
                <a:alpha val="40000"/>
              </a:prstClr>
            </a:outerShdw>
          </a:effectLst>
        </p:spPr>
      </p:pic>
      <p:sp>
        <p:nvSpPr>
          <p:cNvPr id="33" name="文本框 32"/>
          <p:cNvSpPr txBox="1"/>
          <p:nvPr/>
        </p:nvSpPr>
        <p:spPr>
          <a:xfrm>
            <a:off x="9926955" y="3769360"/>
            <a:ext cx="1600200" cy="768350"/>
          </a:xfrm>
          <a:prstGeom prst="rect">
            <a:avLst/>
          </a:prstGeom>
          <a:noFill/>
        </p:spPr>
        <p:txBody>
          <a:bodyPr wrap="square" rtlCol="0">
            <a:spAutoFit/>
          </a:bodyPr>
          <a:lstStyle/>
          <a:p>
            <a:pPr algn="ctr"/>
            <a:r>
              <a:rPr lang="zh-CN" altLang="en-US" sz="4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目 录</a:t>
            </a:r>
          </a:p>
        </p:txBody>
      </p:sp>
      <p:grpSp>
        <p:nvGrpSpPr>
          <p:cNvPr id="2" name="组合 1"/>
          <p:cNvGrpSpPr/>
          <p:nvPr/>
        </p:nvGrpSpPr>
        <p:grpSpPr>
          <a:xfrm>
            <a:off x="128270" y="3360420"/>
            <a:ext cx="9198610" cy="1588135"/>
            <a:chOff x="1628" y="5362"/>
            <a:chExt cx="14486" cy="2501"/>
          </a:xfrm>
        </p:grpSpPr>
        <p:sp>
          <p:nvSpPr>
            <p:cNvPr id="35" name="菱形 34"/>
            <p:cNvSpPr/>
            <p:nvPr/>
          </p:nvSpPr>
          <p:spPr>
            <a:xfrm>
              <a:off x="6604" y="5391"/>
              <a:ext cx="1440" cy="1440"/>
            </a:xfrm>
            <a:prstGeom prst="diamond">
              <a:avLst/>
            </a:prstGeom>
            <a:solidFill>
              <a:srgbClr val="FFE6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0BEA3"/>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菱形 35"/>
            <p:cNvSpPr/>
            <p:nvPr/>
          </p:nvSpPr>
          <p:spPr>
            <a:xfrm>
              <a:off x="10107" y="5404"/>
              <a:ext cx="1440" cy="1440"/>
            </a:xfrm>
            <a:prstGeom prst="diamond">
              <a:avLst/>
            </a:prstGeom>
            <a:solidFill>
              <a:srgbClr val="FFE6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0BEA3"/>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文本框 36"/>
            <p:cNvSpPr txBox="1"/>
            <p:nvPr/>
          </p:nvSpPr>
          <p:spPr>
            <a:xfrm>
              <a:off x="6379" y="5651"/>
              <a:ext cx="1890" cy="921"/>
            </a:xfrm>
            <a:prstGeom prst="rect">
              <a:avLst/>
            </a:prstGeom>
            <a:noFill/>
          </p:spPr>
          <p:txBody>
            <a:bodyPr wrap="square" rtlCol="0">
              <a:spAutoFit/>
            </a:bodyPr>
            <a:lstStyle/>
            <a:p>
              <a:pPr algn="ctr"/>
              <a:r>
                <a:rPr lang="en-US" altLang="zh-CN" sz="3200" dirty="0">
                  <a:solidFill>
                    <a:schemeClr val="bg2">
                      <a:lumMod val="25000"/>
                    </a:schemeClr>
                  </a:solidFill>
                  <a:latin typeface="字魂59号-创粗黑" panose="00000500000000000000" pitchFamily="2" charset="-122"/>
                  <a:ea typeface="字魂59号-创粗黑" panose="00000500000000000000" pitchFamily="2" charset="-122"/>
                  <a:cs typeface="IrisUPC" panose="020B0604020202020204" pitchFamily="34" charset="-34"/>
                  <a:sym typeface="字魂59号-创粗黑" panose="00000500000000000000" pitchFamily="2" charset="-122"/>
                </a:rPr>
                <a:t>02</a:t>
              </a:r>
            </a:p>
          </p:txBody>
        </p:sp>
        <p:sp>
          <p:nvSpPr>
            <p:cNvPr id="38" name="文本框 37"/>
            <p:cNvSpPr txBox="1"/>
            <p:nvPr/>
          </p:nvSpPr>
          <p:spPr>
            <a:xfrm>
              <a:off x="9886" y="5663"/>
              <a:ext cx="1890" cy="921"/>
            </a:xfrm>
            <a:prstGeom prst="rect">
              <a:avLst/>
            </a:prstGeom>
            <a:noFill/>
          </p:spPr>
          <p:txBody>
            <a:bodyPr wrap="square" rtlCol="0">
              <a:spAutoFit/>
            </a:bodyPr>
            <a:lstStyle/>
            <a:p>
              <a:pPr algn="ctr"/>
              <a:r>
                <a:rPr lang="en-US" altLang="zh-CN" sz="3200" dirty="0">
                  <a:solidFill>
                    <a:schemeClr val="bg2">
                      <a:lumMod val="25000"/>
                    </a:schemeClr>
                  </a:solidFill>
                  <a:latin typeface="字魂59号-创粗黑" panose="00000500000000000000" pitchFamily="2" charset="-122"/>
                  <a:ea typeface="字魂59号-创粗黑" panose="00000500000000000000" pitchFamily="2" charset="-122"/>
                  <a:cs typeface="IrisUPC" panose="020B0604020202020204" pitchFamily="34" charset="-34"/>
                  <a:sym typeface="字魂59号-创粗黑" panose="00000500000000000000" pitchFamily="2" charset="-122"/>
                </a:rPr>
                <a:t>03</a:t>
              </a:r>
            </a:p>
          </p:txBody>
        </p:sp>
        <p:sp>
          <p:nvSpPr>
            <p:cNvPr id="39" name="菱形 38"/>
            <p:cNvSpPr/>
            <p:nvPr/>
          </p:nvSpPr>
          <p:spPr>
            <a:xfrm>
              <a:off x="2916" y="5362"/>
              <a:ext cx="1440" cy="1440"/>
            </a:xfrm>
            <a:prstGeom prst="diamond">
              <a:avLst/>
            </a:prstGeom>
            <a:solidFill>
              <a:srgbClr val="FFE6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0BEA3"/>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菱形 39"/>
            <p:cNvSpPr/>
            <p:nvPr/>
          </p:nvSpPr>
          <p:spPr>
            <a:xfrm>
              <a:off x="13440" y="5362"/>
              <a:ext cx="1440" cy="1440"/>
            </a:xfrm>
            <a:prstGeom prst="diamond">
              <a:avLst/>
            </a:prstGeom>
            <a:solidFill>
              <a:srgbClr val="FFE6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0BEA3"/>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1" name="文本框 40"/>
            <p:cNvSpPr txBox="1"/>
            <p:nvPr/>
          </p:nvSpPr>
          <p:spPr>
            <a:xfrm>
              <a:off x="2691" y="5621"/>
              <a:ext cx="1890" cy="921"/>
            </a:xfrm>
            <a:prstGeom prst="rect">
              <a:avLst/>
            </a:prstGeom>
            <a:noFill/>
          </p:spPr>
          <p:txBody>
            <a:bodyPr wrap="square" rtlCol="0">
              <a:spAutoFit/>
            </a:bodyPr>
            <a:lstStyle/>
            <a:p>
              <a:pPr algn="ctr"/>
              <a:r>
                <a:rPr lang="en-US" altLang="zh-CN" sz="3200" dirty="0">
                  <a:solidFill>
                    <a:schemeClr val="bg2">
                      <a:lumMod val="25000"/>
                    </a:schemeClr>
                  </a:solidFill>
                  <a:latin typeface="字魂59号-创粗黑" panose="00000500000000000000" pitchFamily="2" charset="-122"/>
                  <a:ea typeface="字魂59号-创粗黑" panose="00000500000000000000" pitchFamily="2" charset="-122"/>
                  <a:cs typeface="IrisUPC" panose="020B0604020202020204" pitchFamily="34" charset="-34"/>
                  <a:sym typeface="字魂59号-创粗黑" panose="00000500000000000000" pitchFamily="2" charset="-122"/>
                </a:rPr>
                <a:t>01</a:t>
              </a:r>
            </a:p>
          </p:txBody>
        </p:sp>
        <p:sp>
          <p:nvSpPr>
            <p:cNvPr id="42" name="文本框 41"/>
            <p:cNvSpPr txBox="1"/>
            <p:nvPr/>
          </p:nvSpPr>
          <p:spPr>
            <a:xfrm>
              <a:off x="13115" y="5622"/>
              <a:ext cx="1890" cy="921"/>
            </a:xfrm>
            <a:prstGeom prst="rect">
              <a:avLst/>
            </a:prstGeom>
            <a:noFill/>
          </p:spPr>
          <p:txBody>
            <a:bodyPr wrap="square" rtlCol="0">
              <a:spAutoFit/>
            </a:bodyPr>
            <a:lstStyle/>
            <a:p>
              <a:pPr algn="ctr"/>
              <a:r>
                <a:rPr lang="en-US" altLang="zh-CN" sz="3200" dirty="0">
                  <a:solidFill>
                    <a:schemeClr val="bg2">
                      <a:lumMod val="25000"/>
                    </a:schemeClr>
                  </a:solidFill>
                  <a:latin typeface="字魂59号-创粗黑" panose="00000500000000000000" pitchFamily="2" charset="-122"/>
                  <a:ea typeface="字魂59号-创粗黑" panose="00000500000000000000" pitchFamily="2" charset="-122"/>
                  <a:cs typeface="IrisUPC" panose="020B0604020202020204" pitchFamily="34" charset="-34"/>
                  <a:sym typeface="字魂59号-创粗黑" panose="00000500000000000000" pitchFamily="2" charset="-122"/>
                </a:rPr>
                <a:t>04</a:t>
              </a:r>
            </a:p>
          </p:txBody>
        </p:sp>
        <p:sp>
          <p:nvSpPr>
            <p:cNvPr id="3" name="文本框 2"/>
            <p:cNvSpPr txBox="1"/>
            <p:nvPr/>
          </p:nvSpPr>
          <p:spPr>
            <a:xfrm>
              <a:off x="1628" y="7138"/>
              <a:ext cx="3940" cy="725"/>
            </a:xfrm>
            <a:prstGeom prst="rect">
              <a:avLst/>
            </a:prstGeom>
            <a:noFill/>
          </p:spPr>
          <p:txBody>
            <a:bodyPr wrap="square" rtlCol="0">
              <a:spAutoFit/>
            </a:bodyPr>
            <a:lstStyle/>
            <a:p>
              <a:pPr algn="ctr"/>
              <a:r>
                <a:rPr lang="zh-CN" altLang="en-US" sz="240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个人信息</a:t>
              </a:r>
              <a:endParaRPr lang="zh-CN" altLang="en-US" sz="240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文本框 9"/>
            <p:cNvSpPr txBox="1"/>
            <p:nvPr/>
          </p:nvSpPr>
          <p:spPr>
            <a:xfrm>
              <a:off x="5394" y="7138"/>
              <a:ext cx="3940" cy="725"/>
            </a:xfrm>
            <a:prstGeom prst="rect">
              <a:avLst/>
            </a:prstGeom>
            <a:noFill/>
          </p:spPr>
          <p:txBody>
            <a:bodyPr wrap="square" rtlCol="0">
              <a:spAutoFit/>
            </a:bodyPr>
            <a:lstStyle/>
            <a:p>
              <a:pPr algn="ctr"/>
              <a:r>
                <a:rPr lang="zh-CN" altLang="en-US" sz="2400" spc="3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学习经验</a:t>
              </a:r>
              <a:endParaRPr lang="zh-CN" altLang="en-US" sz="240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文本框 15"/>
            <p:cNvSpPr txBox="1"/>
            <p:nvPr/>
          </p:nvSpPr>
          <p:spPr>
            <a:xfrm>
              <a:off x="8974" y="7138"/>
              <a:ext cx="3940" cy="725"/>
            </a:xfrm>
            <a:prstGeom prst="rect">
              <a:avLst/>
            </a:prstGeom>
            <a:noFill/>
          </p:spPr>
          <p:txBody>
            <a:bodyPr wrap="square" rtlCol="0">
              <a:spAutoFit/>
            </a:bodyPr>
            <a:lstStyle/>
            <a:p>
              <a:pPr algn="ctr"/>
              <a:r>
                <a:rPr lang="zh-CN" altLang="en-US" sz="2400" spc="3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专业能力</a:t>
              </a:r>
              <a:endParaRPr lang="zh-CN" altLang="en-US" sz="240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文本框 20"/>
            <p:cNvSpPr txBox="1"/>
            <p:nvPr/>
          </p:nvSpPr>
          <p:spPr>
            <a:xfrm>
              <a:off x="12174" y="7138"/>
              <a:ext cx="3940" cy="725"/>
            </a:xfrm>
            <a:prstGeom prst="rect">
              <a:avLst/>
            </a:prstGeom>
            <a:noFill/>
          </p:spPr>
          <p:txBody>
            <a:bodyPr wrap="square" rtlCol="0">
              <a:spAutoFit/>
            </a:bodyPr>
            <a:lstStyle/>
            <a:p>
              <a:pPr algn="ctr"/>
              <a:r>
                <a:rPr lang="zh-CN" altLang="en-US" sz="2400" spc="3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读研计划</a:t>
              </a:r>
              <a:endParaRPr lang="zh-CN" altLang="en-US" sz="240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空心弧 3"/>
          <p:cNvSpPr/>
          <p:nvPr/>
        </p:nvSpPr>
        <p:spPr>
          <a:xfrm rot="483470">
            <a:off x="2185538" y="2000327"/>
            <a:ext cx="3071860" cy="3072260"/>
          </a:xfrm>
          <a:prstGeom prst="blockArc">
            <a:avLst>
              <a:gd name="adj1" fmla="val 5692214"/>
              <a:gd name="adj2" fmla="val 42522"/>
              <a:gd name="adj3" fmla="val 1111"/>
            </a:avLst>
          </a:prstGeom>
          <a:solidFill>
            <a:srgbClr val="506F3B"/>
          </a:solidFill>
          <a:ln w="25400" cap="flat" cmpd="sng" algn="ctr">
            <a:solidFill>
              <a:srgbClr val="C0A979"/>
            </a:solidFill>
            <a:prstDash val="solid"/>
          </a:ln>
          <a:effectLst/>
        </p:spPr>
        <p:txBody>
          <a:bodyPr lIns="121908" tIns="60954" rIns="121908" bIns="60954" rtlCol="0" anchor="ctr"/>
          <a:lstStyle/>
          <a:p>
            <a:pPr algn="ctr">
              <a:defRPr/>
            </a:pPr>
            <a:endParaRPr lang="zh-CN" altLang="en-US" sz="12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 name="组合 3"/>
          <p:cNvGrpSpPr/>
          <p:nvPr/>
        </p:nvGrpSpPr>
        <p:grpSpPr>
          <a:xfrm>
            <a:off x="4724968" y="1567542"/>
            <a:ext cx="3444847" cy="886503"/>
            <a:chOff x="4148176" y="1697000"/>
            <a:chExt cx="3133261" cy="806214"/>
          </a:xfrm>
        </p:grpSpPr>
        <p:cxnSp>
          <p:nvCxnSpPr>
            <p:cNvPr id="6" name="直接连接符 4"/>
            <p:cNvCxnSpPr/>
            <p:nvPr/>
          </p:nvCxnSpPr>
          <p:spPr>
            <a:xfrm>
              <a:off x="4959524" y="2089717"/>
              <a:ext cx="2321913" cy="5290"/>
            </a:xfrm>
            <a:prstGeom prst="line">
              <a:avLst/>
            </a:prstGeom>
            <a:noFill/>
            <a:ln w="12700" cap="flat" cmpd="sng" algn="ctr">
              <a:solidFill>
                <a:srgbClr val="C0A979"/>
              </a:solidFill>
              <a:prstDash val="solid"/>
              <a:headEnd type="none" w="med" len="med"/>
              <a:tailEnd type="oval" w="med" len="med"/>
            </a:ln>
            <a:effectLst/>
          </p:spPr>
        </p:cxnSp>
        <p:grpSp>
          <p:nvGrpSpPr>
            <p:cNvPr id="8" name="组合 5"/>
            <p:cNvGrpSpPr/>
            <p:nvPr/>
          </p:nvGrpSpPr>
          <p:grpSpPr>
            <a:xfrm>
              <a:off x="4148176" y="1697000"/>
              <a:ext cx="806214" cy="806214"/>
              <a:chOff x="3835847" y="1395243"/>
              <a:chExt cx="1303538" cy="1303538"/>
            </a:xfrm>
          </p:grpSpPr>
          <p:sp>
            <p:nvSpPr>
              <p:cNvPr id="10" name="同心圆 9"/>
              <p:cNvSpPr/>
              <p:nvPr/>
            </p:nvSpPr>
            <p:spPr>
              <a:xfrm>
                <a:off x="3835847" y="1395243"/>
                <a:ext cx="1303538" cy="1303538"/>
              </a:xfrm>
              <a:prstGeom prst="donut">
                <a:avLst>
                  <a:gd name="adj" fmla="val 3142"/>
                </a:avLst>
              </a:prstGeom>
              <a:solidFill>
                <a:schemeClr val="accent1"/>
              </a:solidFill>
              <a:ln w="25400" cap="flat" cmpd="sng" algn="ctr">
                <a:solidFill>
                  <a:srgbClr val="C0A979"/>
                </a:solidFill>
                <a:prstDash val="solid"/>
              </a:ln>
              <a:effectLst/>
            </p:spPr>
            <p:txBody>
              <a:bodyPr rtlCol="0" anchor="ctr"/>
              <a:lstStyle/>
              <a:p>
                <a:pPr algn="ctr">
                  <a:defRPr/>
                </a:pPr>
                <a:endParaRPr lang="zh-CN" altLang="en-US" sz="12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椭圆 11"/>
              <p:cNvSpPr/>
              <p:nvPr/>
            </p:nvSpPr>
            <p:spPr>
              <a:xfrm>
                <a:off x="4151028" y="1732853"/>
                <a:ext cx="676101" cy="676101"/>
              </a:xfrm>
              <a:prstGeom prst="ellipse">
                <a:avLst/>
              </a:prstGeom>
              <a:solidFill>
                <a:srgbClr val="C0A979"/>
              </a:solidFill>
              <a:ln w="25400" cap="flat" cmpd="sng" algn="ctr">
                <a:noFill/>
                <a:prstDash val="solid"/>
              </a:ln>
              <a:effectLst/>
            </p:spPr>
            <p:txBody>
              <a:bodyPr rtlCol="0" anchor="ctr"/>
              <a:lstStyle/>
              <a:p>
                <a:pPr algn="ctr">
                  <a:defRPr/>
                </a:pPr>
                <a:r>
                  <a:rPr lang="en-US" altLang="zh-CN" sz="16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rPr>
                  <a:t>1</a:t>
                </a:r>
                <a:endParaRPr lang="zh-CN" altLang="en-US" sz="16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9" name="TextBox 6"/>
            <p:cNvSpPr txBox="1"/>
            <p:nvPr/>
          </p:nvSpPr>
          <p:spPr>
            <a:xfrm>
              <a:off x="5040782" y="1754809"/>
              <a:ext cx="2180550" cy="307892"/>
            </a:xfrm>
            <a:prstGeom prst="rect">
              <a:avLst/>
            </a:prstGeom>
            <a:noFill/>
          </p:spPr>
          <p:txBody>
            <a:bodyPr wrap="square" rtlCol="0">
              <a:spAutoFit/>
            </a:bodyPr>
            <a:lstStyle/>
            <a:p>
              <a:pPr lvl="0">
                <a:defRPr/>
              </a:pPr>
              <a:r>
                <a:rPr lang="zh-CN" altLang="en-US" sz="1600" b="1" kern="0" dirty="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输入文本</a:t>
              </a:r>
            </a:p>
          </p:txBody>
        </p:sp>
      </p:grpSp>
      <p:grpSp>
        <p:nvGrpSpPr>
          <p:cNvPr id="15" name="组合 12"/>
          <p:cNvGrpSpPr/>
          <p:nvPr/>
        </p:nvGrpSpPr>
        <p:grpSpPr>
          <a:xfrm>
            <a:off x="5308689" y="2753660"/>
            <a:ext cx="3444847" cy="886503"/>
            <a:chOff x="4679100" y="2775693"/>
            <a:chExt cx="3133261" cy="806214"/>
          </a:xfrm>
        </p:grpSpPr>
        <p:cxnSp>
          <p:nvCxnSpPr>
            <p:cNvPr id="16" name="直接连接符 13"/>
            <p:cNvCxnSpPr/>
            <p:nvPr/>
          </p:nvCxnSpPr>
          <p:spPr>
            <a:xfrm>
              <a:off x="5490448" y="3168410"/>
              <a:ext cx="2321913" cy="5290"/>
            </a:xfrm>
            <a:prstGeom prst="line">
              <a:avLst/>
            </a:prstGeom>
            <a:noFill/>
            <a:ln w="12700" cap="flat" cmpd="sng" algn="ctr">
              <a:solidFill>
                <a:srgbClr val="404040"/>
              </a:solidFill>
              <a:prstDash val="solid"/>
              <a:headEnd type="none" w="med" len="med"/>
              <a:tailEnd type="oval" w="med" len="med"/>
            </a:ln>
            <a:effectLst/>
          </p:spPr>
        </p:cxnSp>
        <p:grpSp>
          <p:nvGrpSpPr>
            <p:cNvPr id="17" name="组合 14"/>
            <p:cNvGrpSpPr/>
            <p:nvPr/>
          </p:nvGrpSpPr>
          <p:grpSpPr>
            <a:xfrm>
              <a:off x="4679100" y="2775693"/>
              <a:ext cx="806214" cy="806214"/>
              <a:chOff x="3835847" y="1395243"/>
              <a:chExt cx="1303538" cy="1303538"/>
            </a:xfrm>
          </p:grpSpPr>
          <p:sp>
            <p:nvSpPr>
              <p:cNvPr id="19" name="同心圆 18"/>
              <p:cNvSpPr/>
              <p:nvPr/>
            </p:nvSpPr>
            <p:spPr>
              <a:xfrm>
                <a:off x="3835847" y="1395243"/>
                <a:ext cx="1303538" cy="1303538"/>
              </a:xfrm>
              <a:prstGeom prst="donut">
                <a:avLst>
                  <a:gd name="adj" fmla="val 3142"/>
                </a:avLst>
              </a:prstGeom>
              <a:solidFill>
                <a:schemeClr val="accent1"/>
              </a:solidFill>
              <a:ln w="25400" cap="flat" cmpd="sng" algn="ctr">
                <a:solidFill>
                  <a:srgbClr val="404040"/>
                </a:solidFill>
                <a:prstDash val="solid"/>
              </a:ln>
              <a:effectLst/>
            </p:spPr>
            <p:txBody>
              <a:bodyPr rtlCol="0" anchor="ctr"/>
              <a:lstStyle/>
              <a:p>
                <a:pPr algn="ctr">
                  <a:defRPr/>
                </a:pPr>
                <a:endParaRPr lang="zh-CN" altLang="en-US" sz="12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椭圆 20"/>
              <p:cNvSpPr/>
              <p:nvPr/>
            </p:nvSpPr>
            <p:spPr>
              <a:xfrm>
                <a:off x="4151028" y="1732853"/>
                <a:ext cx="676101" cy="676101"/>
              </a:xfrm>
              <a:prstGeom prst="ellipse">
                <a:avLst/>
              </a:prstGeom>
              <a:solidFill>
                <a:srgbClr val="404040"/>
              </a:solidFill>
              <a:ln w="25400" cap="flat" cmpd="sng" algn="ctr">
                <a:noFill/>
                <a:prstDash val="solid"/>
              </a:ln>
              <a:effectLst/>
            </p:spPr>
            <p:txBody>
              <a:bodyPr rtlCol="0" anchor="ctr"/>
              <a:lstStyle/>
              <a:p>
                <a:pPr algn="ctr">
                  <a:defRPr/>
                </a:pPr>
                <a:r>
                  <a:rPr lang="en-US" altLang="zh-CN" sz="16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rPr>
                  <a:t>2</a:t>
                </a:r>
                <a:endParaRPr lang="zh-CN" altLang="en-US" sz="16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8" name="TextBox 15"/>
            <p:cNvSpPr txBox="1"/>
            <p:nvPr/>
          </p:nvSpPr>
          <p:spPr>
            <a:xfrm>
              <a:off x="5596536" y="2816812"/>
              <a:ext cx="2180550" cy="307892"/>
            </a:xfrm>
            <a:prstGeom prst="rect">
              <a:avLst/>
            </a:prstGeom>
            <a:noFill/>
          </p:spPr>
          <p:txBody>
            <a:bodyPr wrap="square" rtlCol="0">
              <a:spAutoFit/>
            </a:bodyPr>
            <a:lstStyle/>
            <a:p>
              <a:pPr lvl="0">
                <a:defRPr/>
              </a:pPr>
              <a:r>
                <a:rPr lang="zh-CN" altLang="en-US" sz="1600" b="1" kern="0" dirty="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输入文本</a:t>
              </a:r>
            </a:p>
          </p:txBody>
        </p:sp>
      </p:grpSp>
      <p:grpSp>
        <p:nvGrpSpPr>
          <p:cNvPr id="24" name="组合 21"/>
          <p:cNvGrpSpPr/>
          <p:nvPr/>
        </p:nvGrpSpPr>
        <p:grpSpPr>
          <a:xfrm>
            <a:off x="5024263" y="4095112"/>
            <a:ext cx="3444845" cy="886503"/>
            <a:chOff x="4420400" y="3995652"/>
            <a:chExt cx="3133260" cy="806214"/>
          </a:xfrm>
        </p:grpSpPr>
        <p:cxnSp>
          <p:nvCxnSpPr>
            <p:cNvPr id="25" name="直接连接符 22"/>
            <p:cNvCxnSpPr/>
            <p:nvPr/>
          </p:nvCxnSpPr>
          <p:spPr>
            <a:xfrm>
              <a:off x="5231747" y="4388370"/>
              <a:ext cx="2321913" cy="5290"/>
            </a:xfrm>
            <a:prstGeom prst="line">
              <a:avLst/>
            </a:prstGeom>
            <a:noFill/>
            <a:ln w="12700" cap="flat" cmpd="sng" algn="ctr">
              <a:solidFill>
                <a:srgbClr val="C0A979"/>
              </a:solidFill>
              <a:prstDash val="solid"/>
              <a:headEnd type="none" w="med" len="med"/>
              <a:tailEnd type="oval" w="med" len="med"/>
            </a:ln>
            <a:effectLst/>
          </p:spPr>
        </p:cxnSp>
        <p:grpSp>
          <p:nvGrpSpPr>
            <p:cNvPr id="26" name="组合 23"/>
            <p:cNvGrpSpPr/>
            <p:nvPr/>
          </p:nvGrpSpPr>
          <p:grpSpPr>
            <a:xfrm>
              <a:off x="4420400" y="3995652"/>
              <a:ext cx="806214" cy="806214"/>
              <a:chOff x="3835847" y="1395243"/>
              <a:chExt cx="1303538" cy="1303538"/>
            </a:xfrm>
          </p:grpSpPr>
          <p:sp>
            <p:nvSpPr>
              <p:cNvPr id="29" name="同心圆 28"/>
              <p:cNvSpPr/>
              <p:nvPr/>
            </p:nvSpPr>
            <p:spPr>
              <a:xfrm>
                <a:off x="3835847" y="1395243"/>
                <a:ext cx="1303538" cy="1303538"/>
              </a:xfrm>
              <a:prstGeom prst="donut">
                <a:avLst>
                  <a:gd name="adj" fmla="val 3142"/>
                </a:avLst>
              </a:prstGeom>
              <a:solidFill>
                <a:schemeClr val="accent1"/>
              </a:solidFill>
              <a:ln w="25400" cap="flat" cmpd="sng" algn="ctr">
                <a:solidFill>
                  <a:srgbClr val="C0A979"/>
                </a:solidFill>
                <a:prstDash val="solid"/>
              </a:ln>
              <a:effectLst/>
            </p:spPr>
            <p:txBody>
              <a:bodyPr rtlCol="0" anchor="ctr"/>
              <a:lstStyle/>
              <a:p>
                <a:pPr algn="ctr">
                  <a:defRPr/>
                </a:pPr>
                <a:endParaRPr lang="zh-CN" altLang="en-US" sz="12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1" name="椭圆 30"/>
              <p:cNvSpPr/>
              <p:nvPr/>
            </p:nvSpPr>
            <p:spPr>
              <a:xfrm>
                <a:off x="4149160" y="1708576"/>
                <a:ext cx="676101" cy="676101"/>
              </a:xfrm>
              <a:prstGeom prst="ellipse">
                <a:avLst/>
              </a:prstGeom>
              <a:solidFill>
                <a:srgbClr val="C0A979"/>
              </a:solidFill>
              <a:ln w="25400" cap="flat" cmpd="sng" algn="ctr">
                <a:noFill/>
                <a:prstDash val="solid"/>
              </a:ln>
              <a:effectLst/>
            </p:spPr>
            <p:txBody>
              <a:bodyPr rtlCol="0" anchor="ctr"/>
              <a:lstStyle/>
              <a:p>
                <a:pPr algn="ctr">
                  <a:defRPr/>
                </a:pPr>
                <a:r>
                  <a:rPr lang="en-US" altLang="zh-CN" sz="16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rPr>
                  <a:t>3</a:t>
                </a:r>
                <a:endParaRPr lang="zh-CN" altLang="en-US" sz="16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8" name="TextBox 24"/>
            <p:cNvSpPr txBox="1"/>
            <p:nvPr/>
          </p:nvSpPr>
          <p:spPr>
            <a:xfrm>
              <a:off x="5303854" y="4069224"/>
              <a:ext cx="2180550" cy="307892"/>
            </a:xfrm>
            <a:prstGeom prst="rect">
              <a:avLst/>
            </a:prstGeom>
            <a:noFill/>
          </p:spPr>
          <p:txBody>
            <a:bodyPr wrap="square" rtlCol="0">
              <a:spAutoFit/>
            </a:bodyPr>
            <a:lstStyle/>
            <a:p>
              <a:pPr lvl="0">
                <a:defRPr/>
              </a:pPr>
              <a:r>
                <a:rPr lang="zh-CN" altLang="en-US" sz="1600" b="1" kern="0" dirty="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输入文本</a:t>
              </a:r>
            </a:p>
          </p:txBody>
        </p:sp>
      </p:grpSp>
      <p:grpSp>
        <p:nvGrpSpPr>
          <p:cNvPr id="34" name="组合 30"/>
          <p:cNvGrpSpPr/>
          <p:nvPr/>
        </p:nvGrpSpPr>
        <p:grpSpPr>
          <a:xfrm>
            <a:off x="3481891" y="5124980"/>
            <a:ext cx="3710808" cy="886503"/>
            <a:chOff x="3017536" y="4932248"/>
            <a:chExt cx="3375166" cy="806214"/>
          </a:xfrm>
        </p:grpSpPr>
        <p:cxnSp>
          <p:nvCxnSpPr>
            <p:cNvPr id="35" name="直接连接符 31"/>
            <p:cNvCxnSpPr/>
            <p:nvPr/>
          </p:nvCxnSpPr>
          <p:spPr>
            <a:xfrm>
              <a:off x="3828882" y="5324966"/>
              <a:ext cx="2563820" cy="10389"/>
            </a:xfrm>
            <a:prstGeom prst="line">
              <a:avLst/>
            </a:prstGeom>
            <a:noFill/>
            <a:ln w="12700" cap="flat" cmpd="sng" algn="ctr">
              <a:solidFill>
                <a:srgbClr val="404040"/>
              </a:solidFill>
              <a:prstDash val="solid"/>
              <a:headEnd type="none" w="med" len="med"/>
              <a:tailEnd type="oval" w="med" len="med"/>
            </a:ln>
            <a:effectLst/>
          </p:spPr>
        </p:cxnSp>
        <p:grpSp>
          <p:nvGrpSpPr>
            <p:cNvPr id="36" name="组合 32"/>
            <p:cNvGrpSpPr/>
            <p:nvPr/>
          </p:nvGrpSpPr>
          <p:grpSpPr>
            <a:xfrm>
              <a:off x="3017536" y="4932248"/>
              <a:ext cx="806214" cy="806214"/>
              <a:chOff x="3835847" y="1395243"/>
              <a:chExt cx="1303538" cy="1303538"/>
            </a:xfrm>
          </p:grpSpPr>
          <p:sp>
            <p:nvSpPr>
              <p:cNvPr id="38" name="同心圆 37"/>
              <p:cNvSpPr/>
              <p:nvPr/>
            </p:nvSpPr>
            <p:spPr>
              <a:xfrm>
                <a:off x="3835847" y="1395243"/>
                <a:ext cx="1303538" cy="1303538"/>
              </a:xfrm>
              <a:prstGeom prst="donut">
                <a:avLst>
                  <a:gd name="adj" fmla="val 3142"/>
                </a:avLst>
              </a:prstGeom>
              <a:solidFill>
                <a:schemeClr val="accent1"/>
              </a:solidFill>
              <a:ln w="25400" cap="flat" cmpd="sng" algn="ctr">
                <a:solidFill>
                  <a:srgbClr val="404040"/>
                </a:solidFill>
                <a:prstDash val="solid"/>
              </a:ln>
              <a:effectLst/>
            </p:spPr>
            <p:txBody>
              <a:bodyPr rtlCol="0" anchor="ctr"/>
              <a:lstStyle/>
              <a:p>
                <a:pPr algn="ctr">
                  <a:defRPr/>
                </a:pPr>
                <a:endParaRPr lang="zh-CN" altLang="en-US" sz="12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椭圆 39"/>
              <p:cNvSpPr/>
              <p:nvPr/>
            </p:nvSpPr>
            <p:spPr>
              <a:xfrm>
                <a:off x="4151028" y="1732853"/>
                <a:ext cx="676101" cy="676101"/>
              </a:xfrm>
              <a:prstGeom prst="ellipse">
                <a:avLst/>
              </a:prstGeom>
              <a:solidFill>
                <a:srgbClr val="404040"/>
              </a:solidFill>
              <a:ln w="25400" cap="flat" cmpd="sng" algn="ctr">
                <a:noFill/>
                <a:prstDash val="solid"/>
              </a:ln>
              <a:effectLst/>
            </p:spPr>
            <p:txBody>
              <a:bodyPr rtlCol="0" anchor="ctr"/>
              <a:lstStyle/>
              <a:p>
                <a:pPr algn="ctr">
                  <a:defRPr/>
                </a:pPr>
                <a:r>
                  <a:rPr lang="en-US" altLang="zh-CN" sz="16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rPr>
                  <a:t>4</a:t>
                </a:r>
                <a:endParaRPr lang="zh-CN" altLang="en-US" sz="16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7" name="TextBox 33"/>
            <p:cNvSpPr txBox="1"/>
            <p:nvPr/>
          </p:nvSpPr>
          <p:spPr>
            <a:xfrm>
              <a:off x="4032670" y="4989623"/>
              <a:ext cx="2180550" cy="307892"/>
            </a:xfrm>
            <a:prstGeom prst="rect">
              <a:avLst/>
            </a:prstGeom>
            <a:noFill/>
          </p:spPr>
          <p:txBody>
            <a:bodyPr wrap="square" rtlCol="0">
              <a:spAutoFit/>
            </a:bodyPr>
            <a:lstStyle/>
            <a:p>
              <a:pPr lvl="0">
                <a:defRPr/>
              </a:pPr>
              <a:r>
                <a:rPr lang="zh-CN" altLang="en-US" sz="1600" b="1" kern="0" dirty="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输入文本</a:t>
              </a:r>
            </a:p>
          </p:txBody>
        </p:sp>
      </p:grpSp>
      <p:grpSp>
        <p:nvGrpSpPr>
          <p:cNvPr id="43" name="组合 39"/>
          <p:cNvGrpSpPr/>
          <p:nvPr/>
        </p:nvGrpSpPr>
        <p:grpSpPr>
          <a:xfrm>
            <a:off x="2367747" y="2182560"/>
            <a:ext cx="2707439" cy="2707792"/>
            <a:chOff x="1535382" y="1258858"/>
            <a:chExt cx="2462552" cy="2462552"/>
          </a:xfrm>
          <a:solidFill>
            <a:srgbClr val="C0A979"/>
          </a:solidFill>
        </p:grpSpPr>
        <p:sp>
          <p:nvSpPr>
            <p:cNvPr id="44" name="椭圆 4"/>
            <p:cNvSpPr/>
            <p:nvPr/>
          </p:nvSpPr>
          <p:spPr>
            <a:xfrm>
              <a:off x="1535382" y="1258858"/>
              <a:ext cx="2462552" cy="2462552"/>
            </a:xfrm>
            <a:custGeom>
              <a:avLst/>
              <a:gdLst/>
              <a:ahLst/>
              <a:cxnLst/>
              <a:rect l="l" t="t" r="r" b="b"/>
              <a:pathLst>
                <a:path w="2462552" h="2462552">
                  <a:moveTo>
                    <a:pt x="1227568" y="229220"/>
                  </a:moveTo>
                  <a:cubicBezTo>
                    <a:pt x="682374" y="229220"/>
                    <a:pt x="240407" y="671187"/>
                    <a:pt x="240407" y="1216381"/>
                  </a:cubicBezTo>
                  <a:cubicBezTo>
                    <a:pt x="240407" y="1761575"/>
                    <a:pt x="682374" y="2203542"/>
                    <a:pt x="1227568" y="2203542"/>
                  </a:cubicBezTo>
                  <a:cubicBezTo>
                    <a:pt x="1772762" y="2203542"/>
                    <a:pt x="2214729" y="1761575"/>
                    <a:pt x="2214729" y="1216381"/>
                  </a:cubicBezTo>
                  <a:cubicBezTo>
                    <a:pt x="2214729" y="671187"/>
                    <a:pt x="1772762" y="229220"/>
                    <a:pt x="1227568" y="229220"/>
                  </a:cubicBezTo>
                  <a:close/>
                  <a:moveTo>
                    <a:pt x="1231276" y="0"/>
                  </a:moveTo>
                  <a:cubicBezTo>
                    <a:pt x="1911291" y="0"/>
                    <a:pt x="2462552" y="551261"/>
                    <a:pt x="2462552" y="1231276"/>
                  </a:cubicBezTo>
                  <a:cubicBezTo>
                    <a:pt x="2462552" y="1911291"/>
                    <a:pt x="1911291" y="2462552"/>
                    <a:pt x="1231276" y="2462552"/>
                  </a:cubicBezTo>
                  <a:cubicBezTo>
                    <a:pt x="551261" y="2462552"/>
                    <a:pt x="0" y="1911291"/>
                    <a:pt x="0" y="1231276"/>
                  </a:cubicBezTo>
                  <a:cubicBezTo>
                    <a:pt x="0" y="551261"/>
                    <a:pt x="551261" y="0"/>
                    <a:pt x="123127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5" name="TextBox 43"/>
            <p:cNvSpPr txBox="1"/>
            <p:nvPr/>
          </p:nvSpPr>
          <p:spPr>
            <a:xfrm>
              <a:off x="1927690" y="2196117"/>
              <a:ext cx="1677934" cy="531813"/>
            </a:xfrm>
            <a:prstGeom prst="rect">
              <a:avLst/>
            </a:prstGeom>
            <a:grpFill/>
          </p:spPr>
          <p:txBody>
            <a:bodyPr wrap="square" rtlCol="0">
              <a:spAutoFit/>
            </a:bodyPr>
            <a:lstStyle/>
            <a:p>
              <a:pPr algn="ctr"/>
              <a:r>
                <a:rPr lang="zh-CN" altLang="en-US" sz="3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p>
          </p:txBody>
        </p:sp>
      </p:grpSp>
      <p:sp>
        <p:nvSpPr>
          <p:cNvPr id="46" name="矩形 45"/>
          <p:cNvSpPr/>
          <p:nvPr/>
        </p:nvSpPr>
        <p:spPr>
          <a:xfrm>
            <a:off x="5733383" y="2057523"/>
            <a:ext cx="3931397" cy="307764"/>
          </a:xfrm>
          <a:prstGeom prst="rect">
            <a:avLst/>
          </a:prstGeom>
        </p:spPr>
        <p:txBody>
          <a:bodyPr wrap="square" lIns="121908" tIns="60954" rIns="121908" bIns="60954">
            <a:spAutoFit/>
          </a:bodyPr>
          <a:lstStyle/>
          <a:p>
            <a:r>
              <a:rPr lang="zh-CN" altLang="en-US" sz="1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单击此处添加段落文本，单击此处添加段落文本</a:t>
            </a:r>
          </a:p>
        </p:txBody>
      </p:sp>
      <p:sp>
        <p:nvSpPr>
          <p:cNvPr id="47" name="矩形 46"/>
          <p:cNvSpPr/>
          <p:nvPr/>
        </p:nvSpPr>
        <p:spPr>
          <a:xfrm>
            <a:off x="6317360" y="3243640"/>
            <a:ext cx="3931397" cy="307764"/>
          </a:xfrm>
          <a:prstGeom prst="rect">
            <a:avLst/>
          </a:prstGeom>
        </p:spPr>
        <p:txBody>
          <a:bodyPr wrap="square" lIns="121908" tIns="60954" rIns="121908" bIns="60954">
            <a:spAutoFit/>
          </a:bodyPr>
          <a:lstStyle/>
          <a:p>
            <a:r>
              <a:rPr lang="zh-CN" altLang="en-US" sz="1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单击此处添加段落文本，单击此处添加段落文本</a:t>
            </a:r>
          </a:p>
        </p:txBody>
      </p:sp>
      <p:sp>
        <p:nvSpPr>
          <p:cNvPr id="48" name="矩形 47"/>
          <p:cNvSpPr/>
          <p:nvPr/>
        </p:nvSpPr>
        <p:spPr>
          <a:xfrm>
            <a:off x="6067434" y="4540755"/>
            <a:ext cx="3931397" cy="307764"/>
          </a:xfrm>
          <a:prstGeom prst="rect">
            <a:avLst/>
          </a:prstGeom>
        </p:spPr>
        <p:txBody>
          <a:bodyPr wrap="square" lIns="121908" tIns="60954" rIns="121908" bIns="60954">
            <a:spAutoFit/>
          </a:bodyPr>
          <a:lstStyle/>
          <a:p>
            <a:r>
              <a:rPr lang="zh-CN" altLang="en-US" sz="1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单击此处添加段落文本，单击此处添加段落文本</a:t>
            </a:r>
          </a:p>
        </p:txBody>
      </p:sp>
      <p:sp>
        <p:nvSpPr>
          <p:cNvPr id="49" name="矩形 48"/>
          <p:cNvSpPr/>
          <p:nvPr/>
        </p:nvSpPr>
        <p:spPr>
          <a:xfrm>
            <a:off x="4537712" y="5599721"/>
            <a:ext cx="3931397" cy="307764"/>
          </a:xfrm>
          <a:prstGeom prst="rect">
            <a:avLst/>
          </a:prstGeom>
        </p:spPr>
        <p:txBody>
          <a:bodyPr wrap="square" lIns="121908" tIns="60954" rIns="121908" bIns="60954">
            <a:spAutoFit/>
          </a:bodyPr>
          <a:lstStyle/>
          <a:p>
            <a:r>
              <a:rPr lang="zh-CN" altLang="en-US" sz="1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单击此处添加段落文本，单击此处添加段落文本</a:t>
            </a:r>
          </a:p>
        </p:txBody>
      </p:sp>
      <p:grpSp>
        <p:nvGrpSpPr>
          <p:cNvPr id="7" name="组合 6"/>
          <p:cNvGrpSpPr/>
          <p:nvPr/>
        </p:nvGrpSpPr>
        <p:grpSpPr>
          <a:xfrm>
            <a:off x="0" y="570230"/>
            <a:ext cx="12192000" cy="649605"/>
            <a:chOff x="0" y="898"/>
            <a:chExt cx="19200" cy="1023"/>
          </a:xfrm>
        </p:grpSpPr>
        <p:cxnSp>
          <p:nvCxnSpPr>
            <p:cNvPr id="27" name="直接连接符 26"/>
            <p:cNvCxnSpPr/>
            <p:nvPr/>
          </p:nvCxnSpPr>
          <p:spPr>
            <a:xfrm>
              <a:off x="0" y="1187"/>
              <a:ext cx="7388"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8647" y="898"/>
              <a:ext cx="1906" cy="630"/>
            </a:xfrm>
            <a:prstGeom prst="rect">
              <a:avLst/>
            </a:prstGeom>
          </p:spPr>
          <p:txBody>
            <a:bodyPr wrap="none">
              <a:spAutoFit/>
            </a:bodyPr>
            <a:lstStyle/>
            <a:p>
              <a:pPr algn="ctr"/>
              <a:r>
                <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读研</a:t>
              </a:r>
              <a:r>
                <a:rPr lang="zh-CN" altLang="en-US" sz="2000" dirty="0" smtClean="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计划</a:t>
              </a:r>
              <a:endPar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3" name="矩形 52"/>
            <p:cNvSpPr/>
            <p:nvPr/>
          </p:nvSpPr>
          <p:spPr>
            <a:xfrm>
              <a:off x="7741" y="1521"/>
              <a:ext cx="3719" cy="400"/>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54" name="直接连接符 53"/>
            <p:cNvCxnSpPr/>
            <p:nvPr/>
          </p:nvCxnSpPr>
          <p:spPr>
            <a:xfrm flipH="1">
              <a:off x="11805" y="1187"/>
              <a:ext cx="7395"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862195" y="362585"/>
            <a:ext cx="2404110" cy="617220"/>
            <a:chOff x="7657" y="571"/>
            <a:chExt cx="3786" cy="972"/>
          </a:xfrm>
        </p:grpSpPr>
        <p:pic>
          <p:nvPicPr>
            <p:cNvPr id="3" name="图片 2" descr="34"/>
            <p:cNvPicPr>
              <a:picLocks noChangeAspect="1"/>
            </p:cNvPicPr>
            <p:nvPr/>
          </p:nvPicPr>
          <p:blipFill>
            <a:blip r:embed="rId3"/>
            <a:stretch>
              <a:fillRect/>
            </a:stretch>
          </p:blipFill>
          <p:spPr>
            <a:xfrm rot="1500000">
              <a:off x="7657" y="571"/>
              <a:ext cx="928" cy="973"/>
            </a:xfrm>
            <a:prstGeom prst="rect">
              <a:avLst/>
            </a:prstGeom>
          </p:spPr>
        </p:pic>
        <p:pic>
          <p:nvPicPr>
            <p:cNvPr id="11" name="图片 10" descr="34"/>
            <p:cNvPicPr>
              <a:picLocks noChangeAspect="1"/>
            </p:cNvPicPr>
            <p:nvPr/>
          </p:nvPicPr>
          <p:blipFill>
            <a:blip r:embed="rId3"/>
            <a:stretch>
              <a:fillRect/>
            </a:stretch>
          </p:blipFill>
          <p:spPr>
            <a:xfrm rot="20100000" flipH="1">
              <a:off x="10515" y="571"/>
              <a:ext cx="928" cy="97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62381" y="2431974"/>
            <a:ext cx="2566930" cy="1994052"/>
          </a:xfrm>
          <a:prstGeom prst="rect">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1" name="组合 10"/>
          <p:cNvGrpSpPr/>
          <p:nvPr/>
        </p:nvGrpSpPr>
        <p:grpSpPr>
          <a:xfrm>
            <a:off x="5314814" y="2837751"/>
            <a:ext cx="2062064" cy="1300262"/>
            <a:chOff x="2183467" y="3020549"/>
            <a:chExt cx="2062064" cy="1300262"/>
          </a:xfrm>
        </p:grpSpPr>
        <p:sp>
          <p:nvSpPr>
            <p:cNvPr id="9" name="Rectangle 4"/>
            <p:cNvSpPr/>
            <p:nvPr/>
          </p:nvSpPr>
          <p:spPr>
            <a:xfrm>
              <a:off x="2429669" y="3020549"/>
              <a:ext cx="1569660" cy="424732"/>
            </a:xfrm>
            <a:prstGeom prst="rect">
              <a:avLst/>
            </a:prstGeom>
          </p:spPr>
          <p:txBody>
            <a:bodyPr wrap="none">
              <a:spAutoFit/>
            </a:bodyPr>
            <a:lstStyle/>
            <a:p>
              <a:pPr algn="ctr">
                <a:lnSpc>
                  <a:spcPct val="120000"/>
                </a:lnSpc>
              </a:pPr>
              <a:r>
                <a:rPr lang="zh-CN" altLang="en-US">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添加您的标题</a:t>
              </a:r>
            </a:p>
          </p:txBody>
        </p:sp>
        <p:sp>
          <p:nvSpPr>
            <p:cNvPr id="10" name="矩形 9"/>
            <p:cNvSpPr/>
            <p:nvPr/>
          </p:nvSpPr>
          <p:spPr>
            <a:xfrm>
              <a:off x="2183467" y="3510551"/>
              <a:ext cx="2062064" cy="810260"/>
            </a:xfrm>
            <a:prstGeom prst="rect">
              <a:avLst/>
            </a:prstGeom>
          </p:spPr>
          <p:txBody>
            <a:bodyPr wrap="square">
              <a:spAutoFit/>
            </a:bodyPr>
            <a:lstStyle/>
            <a:p>
              <a:pPr algn="ctr">
                <a:lnSpc>
                  <a:spcPct val="130000"/>
                </a:lnSpc>
              </a:pPr>
              <a:r>
                <a:rPr lang="zh-CN" altLang="en-US" sz="1200">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在这里添加相关的文字描述，可以从您的文案中复制需要的内容到这里</a:t>
              </a:r>
            </a:p>
          </p:txBody>
        </p:sp>
      </p:grpSp>
      <p:sp>
        <p:nvSpPr>
          <p:cNvPr id="15" name="矩形 14"/>
          <p:cNvSpPr/>
          <p:nvPr/>
        </p:nvSpPr>
        <p:spPr>
          <a:xfrm>
            <a:off x="5388302" y="4765421"/>
            <a:ext cx="1415344" cy="623248"/>
          </a:xfrm>
          <a:prstGeom prst="rect">
            <a:avLst/>
          </a:prstGeom>
        </p:spPr>
        <p:txBody>
          <a:bodyPr wrap="square">
            <a:spAutoFit/>
          </a:bodyPr>
          <a:lstStyle/>
          <a:p>
            <a:pPr algn="r">
              <a:lnSpc>
                <a:spcPct val="150000"/>
              </a:lnSpc>
            </a:pPr>
            <a:r>
              <a:rPr lang="zh-CN" altLang="en-US" sz="1400">
                <a:solidFill>
                  <a:srgbClr val="C0A979"/>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添加名字</a:t>
            </a:r>
            <a:endParaRPr lang="en-US" altLang="zh-CN" sz="1400">
              <a:solidFill>
                <a:srgbClr val="C0A979"/>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a:p>
            <a:pPr algn="r">
              <a:lnSpc>
                <a:spcPct val="150000"/>
              </a:lnSpc>
            </a:pPr>
            <a:r>
              <a:rPr lang="zh-CN" altLang="en-US" sz="900">
                <a:solidFill>
                  <a:srgbClr val="C0A979"/>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在这里添加相关的文字</a:t>
            </a:r>
            <a:endParaRPr lang="zh-CN" altLang="en-US" sz="900" dirty="0">
              <a:solidFill>
                <a:srgbClr val="C0A979"/>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7" name="矩形 16"/>
          <p:cNvSpPr/>
          <p:nvPr/>
        </p:nvSpPr>
        <p:spPr>
          <a:xfrm>
            <a:off x="8395314" y="2431974"/>
            <a:ext cx="2566930" cy="1994052"/>
          </a:xfrm>
          <a:prstGeom prst="rect">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8" name="组合 17"/>
          <p:cNvGrpSpPr/>
          <p:nvPr/>
        </p:nvGrpSpPr>
        <p:grpSpPr>
          <a:xfrm>
            <a:off x="8647747" y="2837751"/>
            <a:ext cx="2062064" cy="1300262"/>
            <a:chOff x="2183467" y="3020549"/>
            <a:chExt cx="2062064" cy="1300262"/>
          </a:xfrm>
        </p:grpSpPr>
        <p:sp>
          <p:nvSpPr>
            <p:cNvPr id="19" name="Rectangle 4"/>
            <p:cNvSpPr/>
            <p:nvPr/>
          </p:nvSpPr>
          <p:spPr>
            <a:xfrm>
              <a:off x="2429669" y="3020549"/>
              <a:ext cx="1569660" cy="424732"/>
            </a:xfrm>
            <a:prstGeom prst="rect">
              <a:avLst/>
            </a:prstGeom>
          </p:spPr>
          <p:txBody>
            <a:bodyPr wrap="none">
              <a:spAutoFit/>
            </a:bodyPr>
            <a:lstStyle/>
            <a:p>
              <a:pPr algn="ctr">
                <a:lnSpc>
                  <a:spcPct val="120000"/>
                </a:lnSpc>
              </a:pPr>
              <a:r>
                <a:rPr lang="zh-CN" altLang="en-US">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添加您的标题</a:t>
              </a:r>
            </a:p>
          </p:txBody>
        </p:sp>
        <p:sp>
          <p:nvSpPr>
            <p:cNvPr id="20" name="矩形 19"/>
            <p:cNvSpPr/>
            <p:nvPr/>
          </p:nvSpPr>
          <p:spPr>
            <a:xfrm>
              <a:off x="2183467" y="3510551"/>
              <a:ext cx="2062064" cy="810260"/>
            </a:xfrm>
            <a:prstGeom prst="rect">
              <a:avLst/>
            </a:prstGeom>
          </p:spPr>
          <p:txBody>
            <a:bodyPr wrap="square">
              <a:spAutoFit/>
            </a:bodyPr>
            <a:lstStyle/>
            <a:p>
              <a:pPr algn="ctr">
                <a:lnSpc>
                  <a:spcPct val="130000"/>
                </a:lnSpc>
              </a:pPr>
              <a:r>
                <a:rPr lang="zh-CN" altLang="en-US" sz="1200">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在这里添加相关的文字描述，可以从您的文案中复制需要的内容到这里</a:t>
              </a:r>
            </a:p>
          </p:txBody>
        </p:sp>
      </p:grpSp>
      <p:sp>
        <p:nvSpPr>
          <p:cNvPr id="22" name="矩形 21"/>
          <p:cNvSpPr/>
          <p:nvPr/>
        </p:nvSpPr>
        <p:spPr>
          <a:xfrm>
            <a:off x="8721235" y="4765421"/>
            <a:ext cx="1415344" cy="623248"/>
          </a:xfrm>
          <a:prstGeom prst="rect">
            <a:avLst/>
          </a:prstGeom>
        </p:spPr>
        <p:txBody>
          <a:bodyPr wrap="square">
            <a:spAutoFit/>
          </a:bodyPr>
          <a:lstStyle/>
          <a:p>
            <a:pPr algn="r">
              <a:lnSpc>
                <a:spcPct val="150000"/>
              </a:lnSpc>
            </a:pPr>
            <a:r>
              <a:rPr lang="zh-CN" altLang="en-US" sz="1400">
                <a:solidFill>
                  <a:srgbClr val="C0A979"/>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添加名字</a:t>
            </a:r>
            <a:endParaRPr lang="en-US" altLang="zh-CN" sz="1400">
              <a:solidFill>
                <a:srgbClr val="C0A979"/>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a:p>
            <a:pPr algn="r">
              <a:lnSpc>
                <a:spcPct val="150000"/>
              </a:lnSpc>
            </a:pPr>
            <a:r>
              <a:rPr lang="zh-CN" altLang="en-US" sz="900">
                <a:solidFill>
                  <a:srgbClr val="C0A979"/>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在这里添加相关的文字</a:t>
            </a:r>
            <a:endParaRPr lang="zh-CN" altLang="en-US" sz="900" dirty="0">
              <a:solidFill>
                <a:srgbClr val="C0A979"/>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nvGrpSpPr>
          <p:cNvPr id="48" name="组合 47"/>
          <p:cNvGrpSpPr/>
          <p:nvPr/>
        </p:nvGrpSpPr>
        <p:grpSpPr>
          <a:xfrm>
            <a:off x="5169357" y="2538305"/>
            <a:ext cx="2319969" cy="1770402"/>
            <a:chOff x="5169357" y="2538305"/>
            <a:chExt cx="2319969" cy="1770402"/>
          </a:xfrm>
        </p:grpSpPr>
        <p:sp>
          <p:nvSpPr>
            <p:cNvPr id="13" name="right-quote-sign_56826"/>
            <p:cNvSpPr>
              <a:spLocks noChangeAspect="1"/>
            </p:cNvSpPr>
            <p:nvPr/>
          </p:nvSpPr>
          <p:spPr bwMode="auto">
            <a:xfrm flipH="1" flipV="1">
              <a:off x="5169357" y="4115592"/>
              <a:ext cx="223860" cy="193115"/>
            </a:xfrm>
            <a:custGeom>
              <a:avLst/>
              <a:gdLst>
                <a:gd name="connsiteX0" fmla="*/ 462453 w 607059"/>
                <a:gd name="connsiteY0" fmla="*/ 0 h 523686"/>
                <a:gd name="connsiteX1" fmla="*/ 606919 w 607059"/>
                <a:gd name="connsiteY1" fmla="*/ 144253 h 523686"/>
                <a:gd name="connsiteX2" fmla="*/ 606919 w 607059"/>
                <a:gd name="connsiteY2" fmla="*/ 144522 h 523686"/>
                <a:gd name="connsiteX3" fmla="*/ 466127 w 607059"/>
                <a:gd name="connsiteY3" fmla="*/ 488241 h 523686"/>
                <a:gd name="connsiteX4" fmla="*/ 509234 w 607059"/>
                <a:gd name="connsiteY4" fmla="*/ 280721 h 523686"/>
                <a:gd name="connsiteX5" fmla="*/ 462453 w 607059"/>
                <a:gd name="connsiteY5" fmla="*/ 288595 h 523686"/>
                <a:gd name="connsiteX6" fmla="*/ 317897 w 607059"/>
                <a:gd name="connsiteY6" fmla="*/ 144253 h 523686"/>
                <a:gd name="connsiteX7" fmla="*/ 462453 w 607059"/>
                <a:gd name="connsiteY7" fmla="*/ 0 h 523686"/>
                <a:gd name="connsiteX8" fmla="*/ 144556 w 607059"/>
                <a:gd name="connsiteY8" fmla="*/ 0 h 523686"/>
                <a:gd name="connsiteX9" fmla="*/ 289022 w 607059"/>
                <a:gd name="connsiteY9" fmla="*/ 144253 h 523686"/>
                <a:gd name="connsiteX10" fmla="*/ 289022 w 607059"/>
                <a:gd name="connsiteY10" fmla="*/ 144522 h 523686"/>
                <a:gd name="connsiteX11" fmla="*/ 148141 w 607059"/>
                <a:gd name="connsiteY11" fmla="*/ 488241 h 523686"/>
                <a:gd name="connsiteX12" fmla="*/ 191337 w 607059"/>
                <a:gd name="connsiteY12" fmla="*/ 280721 h 523686"/>
                <a:gd name="connsiteX13" fmla="*/ 144556 w 607059"/>
                <a:gd name="connsiteY13" fmla="*/ 288595 h 523686"/>
                <a:gd name="connsiteX14" fmla="*/ 0 w 607059"/>
                <a:gd name="connsiteY14" fmla="*/ 144253 h 523686"/>
                <a:gd name="connsiteX15" fmla="*/ 144556 w 607059"/>
                <a:gd name="connsiteY15" fmla="*/ 0 h 523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7059" h="523686">
                  <a:moveTo>
                    <a:pt x="462453" y="0"/>
                  </a:moveTo>
                  <a:cubicBezTo>
                    <a:pt x="542303" y="0"/>
                    <a:pt x="606919" y="64610"/>
                    <a:pt x="606919" y="144253"/>
                  </a:cubicBezTo>
                  <a:cubicBezTo>
                    <a:pt x="606919" y="144343"/>
                    <a:pt x="606919" y="144432"/>
                    <a:pt x="606919" y="144522"/>
                  </a:cubicBezTo>
                  <a:cubicBezTo>
                    <a:pt x="607098" y="148727"/>
                    <a:pt x="615612" y="378619"/>
                    <a:pt x="466127" y="488241"/>
                  </a:cubicBezTo>
                  <a:cubicBezTo>
                    <a:pt x="331250" y="587034"/>
                    <a:pt x="476702" y="466943"/>
                    <a:pt x="509234" y="280721"/>
                  </a:cubicBezTo>
                  <a:cubicBezTo>
                    <a:pt x="494536" y="285732"/>
                    <a:pt x="478853" y="288595"/>
                    <a:pt x="462453" y="288595"/>
                  </a:cubicBezTo>
                  <a:cubicBezTo>
                    <a:pt x="382602" y="288595"/>
                    <a:pt x="317897" y="223986"/>
                    <a:pt x="317897" y="144253"/>
                  </a:cubicBezTo>
                  <a:cubicBezTo>
                    <a:pt x="317897" y="64610"/>
                    <a:pt x="382602" y="0"/>
                    <a:pt x="462453" y="0"/>
                  </a:cubicBezTo>
                  <a:close/>
                  <a:moveTo>
                    <a:pt x="144556" y="0"/>
                  </a:moveTo>
                  <a:cubicBezTo>
                    <a:pt x="224317" y="0"/>
                    <a:pt x="289022" y="64610"/>
                    <a:pt x="289022" y="144253"/>
                  </a:cubicBezTo>
                  <a:cubicBezTo>
                    <a:pt x="289022" y="144343"/>
                    <a:pt x="289022" y="144432"/>
                    <a:pt x="289022" y="144522"/>
                  </a:cubicBezTo>
                  <a:cubicBezTo>
                    <a:pt x="289201" y="148727"/>
                    <a:pt x="297715" y="378619"/>
                    <a:pt x="148141" y="488241"/>
                  </a:cubicBezTo>
                  <a:cubicBezTo>
                    <a:pt x="13353" y="587034"/>
                    <a:pt x="158805" y="466943"/>
                    <a:pt x="191337" y="280721"/>
                  </a:cubicBezTo>
                  <a:cubicBezTo>
                    <a:pt x="176639" y="285732"/>
                    <a:pt x="160956" y="288595"/>
                    <a:pt x="144556" y="288595"/>
                  </a:cubicBezTo>
                  <a:cubicBezTo>
                    <a:pt x="64705" y="288595"/>
                    <a:pt x="0" y="223986"/>
                    <a:pt x="0" y="144253"/>
                  </a:cubicBezTo>
                  <a:cubicBezTo>
                    <a:pt x="0" y="64610"/>
                    <a:pt x="64705" y="0"/>
                    <a:pt x="144556" y="0"/>
                  </a:cubicBezTo>
                  <a:close/>
                </a:path>
              </a:pathLst>
            </a:custGeom>
            <a:solidFill>
              <a:schemeClr val="bg1"/>
            </a:solidFill>
            <a:ln>
              <a:noFill/>
            </a:ln>
          </p:spPr>
          <p:txBody>
            <a:bodyPr/>
            <a:lstStyle/>
            <a:p>
              <a:endParaRPr lang="zh-CN" altLang="en-US">
                <a:solidFill>
                  <a:srgbClr val="1F235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right-quote-sign_56826"/>
            <p:cNvSpPr>
              <a:spLocks noChangeAspect="1"/>
            </p:cNvSpPr>
            <p:nvPr/>
          </p:nvSpPr>
          <p:spPr bwMode="auto">
            <a:xfrm>
              <a:off x="7265466" y="2538305"/>
              <a:ext cx="223860" cy="193115"/>
            </a:xfrm>
            <a:custGeom>
              <a:avLst/>
              <a:gdLst>
                <a:gd name="connsiteX0" fmla="*/ 462453 w 607059"/>
                <a:gd name="connsiteY0" fmla="*/ 0 h 523686"/>
                <a:gd name="connsiteX1" fmla="*/ 606919 w 607059"/>
                <a:gd name="connsiteY1" fmla="*/ 144253 h 523686"/>
                <a:gd name="connsiteX2" fmla="*/ 606919 w 607059"/>
                <a:gd name="connsiteY2" fmla="*/ 144522 h 523686"/>
                <a:gd name="connsiteX3" fmla="*/ 466127 w 607059"/>
                <a:gd name="connsiteY3" fmla="*/ 488241 h 523686"/>
                <a:gd name="connsiteX4" fmla="*/ 509234 w 607059"/>
                <a:gd name="connsiteY4" fmla="*/ 280721 h 523686"/>
                <a:gd name="connsiteX5" fmla="*/ 462453 w 607059"/>
                <a:gd name="connsiteY5" fmla="*/ 288595 h 523686"/>
                <a:gd name="connsiteX6" fmla="*/ 317897 w 607059"/>
                <a:gd name="connsiteY6" fmla="*/ 144253 h 523686"/>
                <a:gd name="connsiteX7" fmla="*/ 462453 w 607059"/>
                <a:gd name="connsiteY7" fmla="*/ 0 h 523686"/>
                <a:gd name="connsiteX8" fmla="*/ 144556 w 607059"/>
                <a:gd name="connsiteY8" fmla="*/ 0 h 523686"/>
                <a:gd name="connsiteX9" fmla="*/ 289022 w 607059"/>
                <a:gd name="connsiteY9" fmla="*/ 144253 h 523686"/>
                <a:gd name="connsiteX10" fmla="*/ 289022 w 607059"/>
                <a:gd name="connsiteY10" fmla="*/ 144522 h 523686"/>
                <a:gd name="connsiteX11" fmla="*/ 148141 w 607059"/>
                <a:gd name="connsiteY11" fmla="*/ 488241 h 523686"/>
                <a:gd name="connsiteX12" fmla="*/ 191337 w 607059"/>
                <a:gd name="connsiteY12" fmla="*/ 280721 h 523686"/>
                <a:gd name="connsiteX13" fmla="*/ 144556 w 607059"/>
                <a:gd name="connsiteY13" fmla="*/ 288595 h 523686"/>
                <a:gd name="connsiteX14" fmla="*/ 0 w 607059"/>
                <a:gd name="connsiteY14" fmla="*/ 144253 h 523686"/>
                <a:gd name="connsiteX15" fmla="*/ 144556 w 607059"/>
                <a:gd name="connsiteY15" fmla="*/ 0 h 523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7059" h="523686">
                  <a:moveTo>
                    <a:pt x="462453" y="0"/>
                  </a:moveTo>
                  <a:cubicBezTo>
                    <a:pt x="542303" y="0"/>
                    <a:pt x="606919" y="64610"/>
                    <a:pt x="606919" y="144253"/>
                  </a:cubicBezTo>
                  <a:cubicBezTo>
                    <a:pt x="606919" y="144343"/>
                    <a:pt x="606919" y="144432"/>
                    <a:pt x="606919" y="144522"/>
                  </a:cubicBezTo>
                  <a:cubicBezTo>
                    <a:pt x="607098" y="148727"/>
                    <a:pt x="615612" y="378619"/>
                    <a:pt x="466127" y="488241"/>
                  </a:cubicBezTo>
                  <a:cubicBezTo>
                    <a:pt x="331250" y="587034"/>
                    <a:pt x="476702" y="466943"/>
                    <a:pt x="509234" y="280721"/>
                  </a:cubicBezTo>
                  <a:cubicBezTo>
                    <a:pt x="494536" y="285732"/>
                    <a:pt x="478853" y="288595"/>
                    <a:pt x="462453" y="288595"/>
                  </a:cubicBezTo>
                  <a:cubicBezTo>
                    <a:pt x="382602" y="288595"/>
                    <a:pt x="317897" y="223986"/>
                    <a:pt x="317897" y="144253"/>
                  </a:cubicBezTo>
                  <a:cubicBezTo>
                    <a:pt x="317897" y="64610"/>
                    <a:pt x="382602" y="0"/>
                    <a:pt x="462453" y="0"/>
                  </a:cubicBezTo>
                  <a:close/>
                  <a:moveTo>
                    <a:pt x="144556" y="0"/>
                  </a:moveTo>
                  <a:cubicBezTo>
                    <a:pt x="224317" y="0"/>
                    <a:pt x="289022" y="64610"/>
                    <a:pt x="289022" y="144253"/>
                  </a:cubicBezTo>
                  <a:cubicBezTo>
                    <a:pt x="289022" y="144343"/>
                    <a:pt x="289022" y="144432"/>
                    <a:pt x="289022" y="144522"/>
                  </a:cubicBezTo>
                  <a:cubicBezTo>
                    <a:pt x="289201" y="148727"/>
                    <a:pt x="297715" y="378619"/>
                    <a:pt x="148141" y="488241"/>
                  </a:cubicBezTo>
                  <a:cubicBezTo>
                    <a:pt x="13353" y="587034"/>
                    <a:pt x="158805" y="466943"/>
                    <a:pt x="191337" y="280721"/>
                  </a:cubicBezTo>
                  <a:cubicBezTo>
                    <a:pt x="176639" y="285732"/>
                    <a:pt x="160956" y="288595"/>
                    <a:pt x="144556" y="288595"/>
                  </a:cubicBezTo>
                  <a:cubicBezTo>
                    <a:pt x="64705" y="288595"/>
                    <a:pt x="0" y="223986"/>
                    <a:pt x="0" y="144253"/>
                  </a:cubicBezTo>
                  <a:cubicBezTo>
                    <a:pt x="0" y="64610"/>
                    <a:pt x="64705" y="0"/>
                    <a:pt x="144556" y="0"/>
                  </a:cubicBezTo>
                  <a:close/>
                </a:path>
              </a:pathLst>
            </a:custGeom>
            <a:solidFill>
              <a:schemeClr val="bg1"/>
            </a:solidFill>
            <a:ln>
              <a:noFill/>
            </a:ln>
          </p:spPr>
          <p:txBody>
            <a:bodyPr/>
            <a:lstStyle/>
            <a:p>
              <a:endParaRPr lang="zh-CN" altLang="en-US">
                <a:solidFill>
                  <a:srgbClr val="1F235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9" name="组合 48"/>
          <p:cNvGrpSpPr/>
          <p:nvPr/>
        </p:nvGrpSpPr>
        <p:grpSpPr>
          <a:xfrm>
            <a:off x="8496740" y="2538305"/>
            <a:ext cx="2325001" cy="1770402"/>
            <a:chOff x="8496740" y="2538305"/>
            <a:chExt cx="2325001" cy="1770402"/>
          </a:xfrm>
        </p:grpSpPr>
        <p:sp>
          <p:nvSpPr>
            <p:cNvPr id="37" name="right-quote-sign_56826"/>
            <p:cNvSpPr>
              <a:spLocks noChangeAspect="1"/>
            </p:cNvSpPr>
            <p:nvPr/>
          </p:nvSpPr>
          <p:spPr bwMode="auto">
            <a:xfrm flipH="1" flipV="1">
              <a:off x="8496740" y="4115592"/>
              <a:ext cx="223860" cy="193115"/>
            </a:xfrm>
            <a:custGeom>
              <a:avLst/>
              <a:gdLst>
                <a:gd name="connsiteX0" fmla="*/ 462453 w 607059"/>
                <a:gd name="connsiteY0" fmla="*/ 0 h 523686"/>
                <a:gd name="connsiteX1" fmla="*/ 606919 w 607059"/>
                <a:gd name="connsiteY1" fmla="*/ 144253 h 523686"/>
                <a:gd name="connsiteX2" fmla="*/ 606919 w 607059"/>
                <a:gd name="connsiteY2" fmla="*/ 144522 h 523686"/>
                <a:gd name="connsiteX3" fmla="*/ 466127 w 607059"/>
                <a:gd name="connsiteY3" fmla="*/ 488241 h 523686"/>
                <a:gd name="connsiteX4" fmla="*/ 509234 w 607059"/>
                <a:gd name="connsiteY4" fmla="*/ 280721 h 523686"/>
                <a:gd name="connsiteX5" fmla="*/ 462453 w 607059"/>
                <a:gd name="connsiteY5" fmla="*/ 288595 h 523686"/>
                <a:gd name="connsiteX6" fmla="*/ 317897 w 607059"/>
                <a:gd name="connsiteY6" fmla="*/ 144253 h 523686"/>
                <a:gd name="connsiteX7" fmla="*/ 462453 w 607059"/>
                <a:gd name="connsiteY7" fmla="*/ 0 h 523686"/>
                <a:gd name="connsiteX8" fmla="*/ 144556 w 607059"/>
                <a:gd name="connsiteY8" fmla="*/ 0 h 523686"/>
                <a:gd name="connsiteX9" fmla="*/ 289022 w 607059"/>
                <a:gd name="connsiteY9" fmla="*/ 144253 h 523686"/>
                <a:gd name="connsiteX10" fmla="*/ 289022 w 607059"/>
                <a:gd name="connsiteY10" fmla="*/ 144522 h 523686"/>
                <a:gd name="connsiteX11" fmla="*/ 148141 w 607059"/>
                <a:gd name="connsiteY11" fmla="*/ 488241 h 523686"/>
                <a:gd name="connsiteX12" fmla="*/ 191337 w 607059"/>
                <a:gd name="connsiteY12" fmla="*/ 280721 h 523686"/>
                <a:gd name="connsiteX13" fmla="*/ 144556 w 607059"/>
                <a:gd name="connsiteY13" fmla="*/ 288595 h 523686"/>
                <a:gd name="connsiteX14" fmla="*/ 0 w 607059"/>
                <a:gd name="connsiteY14" fmla="*/ 144253 h 523686"/>
                <a:gd name="connsiteX15" fmla="*/ 144556 w 607059"/>
                <a:gd name="connsiteY15" fmla="*/ 0 h 523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7059" h="523686">
                  <a:moveTo>
                    <a:pt x="462453" y="0"/>
                  </a:moveTo>
                  <a:cubicBezTo>
                    <a:pt x="542303" y="0"/>
                    <a:pt x="606919" y="64610"/>
                    <a:pt x="606919" y="144253"/>
                  </a:cubicBezTo>
                  <a:cubicBezTo>
                    <a:pt x="606919" y="144343"/>
                    <a:pt x="606919" y="144432"/>
                    <a:pt x="606919" y="144522"/>
                  </a:cubicBezTo>
                  <a:cubicBezTo>
                    <a:pt x="607098" y="148727"/>
                    <a:pt x="615612" y="378619"/>
                    <a:pt x="466127" y="488241"/>
                  </a:cubicBezTo>
                  <a:cubicBezTo>
                    <a:pt x="331250" y="587034"/>
                    <a:pt x="476702" y="466943"/>
                    <a:pt x="509234" y="280721"/>
                  </a:cubicBezTo>
                  <a:cubicBezTo>
                    <a:pt x="494536" y="285732"/>
                    <a:pt x="478853" y="288595"/>
                    <a:pt x="462453" y="288595"/>
                  </a:cubicBezTo>
                  <a:cubicBezTo>
                    <a:pt x="382602" y="288595"/>
                    <a:pt x="317897" y="223986"/>
                    <a:pt x="317897" y="144253"/>
                  </a:cubicBezTo>
                  <a:cubicBezTo>
                    <a:pt x="317897" y="64610"/>
                    <a:pt x="382602" y="0"/>
                    <a:pt x="462453" y="0"/>
                  </a:cubicBezTo>
                  <a:close/>
                  <a:moveTo>
                    <a:pt x="144556" y="0"/>
                  </a:moveTo>
                  <a:cubicBezTo>
                    <a:pt x="224317" y="0"/>
                    <a:pt x="289022" y="64610"/>
                    <a:pt x="289022" y="144253"/>
                  </a:cubicBezTo>
                  <a:cubicBezTo>
                    <a:pt x="289022" y="144343"/>
                    <a:pt x="289022" y="144432"/>
                    <a:pt x="289022" y="144522"/>
                  </a:cubicBezTo>
                  <a:cubicBezTo>
                    <a:pt x="289201" y="148727"/>
                    <a:pt x="297715" y="378619"/>
                    <a:pt x="148141" y="488241"/>
                  </a:cubicBezTo>
                  <a:cubicBezTo>
                    <a:pt x="13353" y="587034"/>
                    <a:pt x="158805" y="466943"/>
                    <a:pt x="191337" y="280721"/>
                  </a:cubicBezTo>
                  <a:cubicBezTo>
                    <a:pt x="176639" y="285732"/>
                    <a:pt x="160956" y="288595"/>
                    <a:pt x="144556" y="288595"/>
                  </a:cubicBezTo>
                  <a:cubicBezTo>
                    <a:pt x="64705" y="288595"/>
                    <a:pt x="0" y="223986"/>
                    <a:pt x="0" y="144253"/>
                  </a:cubicBezTo>
                  <a:cubicBezTo>
                    <a:pt x="0" y="64610"/>
                    <a:pt x="64705" y="0"/>
                    <a:pt x="144556" y="0"/>
                  </a:cubicBezTo>
                  <a:close/>
                </a:path>
              </a:pathLst>
            </a:custGeom>
            <a:solidFill>
              <a:schemeClr val="bg1"/>
            </a:solidFill>
            <a:ln>
              <a:noFill/>
            </a:ln>
          </p:spPr>
          <p:txBody>
            <a:bodyPr/>
            <a:lstStyle/>
            <a:p>
              <a:endParaRPr lang="zh-CN" altLang="en-US">
                <a:solidFill>
                  <a:srgbClr val="1F235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8" name="right-quote-sign_56826"/>
            <p:cNvSpPr>
              <a:spLocks noChangeAspect="1"/>
            </p:cNvSpPr>
            <p:nvPr/>
          </p:nvSpPr>
          <p:spPr bwMode="auto">
            <a:xfrm>
              <a:off x="10597881" y="2538305"/>
              <a:ext cx="223860" cy="193115"/>
            </a:xfrm>
            <a:custGeom>
              <a:avLst/>
              <a:gdLst>
                <a:gd name="connsiteX0" fmla="*/ 462453 w 607059"/>
                <a:gd name="connsiteY0" fmla="*/ 0 h 523686"/>
                <a:gd name="connsiteX1" fmla="*/ 606919 w 607059"/>
                <a:gd name="connsiteY1" fmla="*/ 144253 h 523686"/>
                <a:gd name="connsiteX2" fmla="*/ 606919 w 607059"/>
                <a:gd name="connsiteY2" fmla="*/ 144522 h 523686"/>
                <a:gd name="connsiteX3" fmla="*/ 466127 w 607059"/>
                <a:gd name="connsiteY3" fmla="*/ 488241 h 523686"/>
                <a:gd name="connsiteX4" fmla="*/ 509234 w 607059"/>
                <a:gd name="connsiteY4" fmla="*/ 280721 h 523686"/>
                <a:gd name="connsiteX5" fmla="*/ 462453 w 607059"/>
                <a:gd name="connsiteY5" fmla="*/ 288595 h 523686"/>
                <a:gd name="connsiteX6" fmla="*/ 317897 w 607059"/>
                <a:gd name="connsiteY6" fmla="*/ 144253 h 523686"/>
                <a:gd name="connsiteX7" fmla="*/ 462453 w 607059"/>
                <a:gd name="connsiteY7" fmla="*/ 0 h 523686"/>
                <a:gd name="connsiteX8" fmla="*/ 144556 w 607059"/>
                <a:gd name="connsiteY8" fmla="*/ 0 h 523686"/>
                <a:gd name="connsiteX9" fmla="*/ 289022 w 607059"/>
                <a:gd name="connsiteY9" fmla="*/ 144253 h 523686"/>
                <a:gd name="connsiteX10" fmla="*/ 289022 w 607059"/>
                <a:gd name="connsiteY10" fmla="*/ 144522 h 523686"/>
                <a:gd name="connsiteX11" fmla="*/ 148141 w 607059"/>
                <a:gd name="connsiteY11" fmla="*/ 488241 h 523686"/>
                <a:gd name="connsiteX12" fmla="*/ 191337 w 607059"/>
                <a:gd name="connsiteY12" fmla="*/ 280721 h 523686"/>
                <a:gd name="connsiteX13" fmla="*/ 144556 w 607059"/>
                <a:gd name="connsiteY13" fmla="*/ 288595 h 523686"/>
                <a:gd name="connsiteX14" fmla="*/ 0 w 607059"/>
                <a:gd name="connsiteY14" fmla="*/ 144253 h 523686"/>
                <a:gd name="connsiteX15" fmla="*/ 144556 w 607059"/>
                <a:gd name="connsiteY15" fmla="*/ 0 h 523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7059" h="523686">
                  <a:moveTo>
                    <a:pt x="462453" y="0"/>
                  </a:moveTo>
                  <a:cubicBezTo>
                    <a:pt x="542303" y="0"/>
                    <a:pt x="606919" y="64610"/>
                    <a:pt x="606919" y="144253"/>
                  </a:cubicBezTo>
                  <a:cubicBezTo>
                    <a:pt x="606919" y="144343"/>
                    <a:pt x="606919" y="144432"/>
                    <a:pt x="606919" y="144522"/>
                  </a:cubicBezTo>
                  <a:cubicBezTo>
                    <a:pt x="607098" y="148727"/>
                    <a:pt x="615612" y="378619"/>
                    <a:pt x="466127" y="488241"/>
                  </a:cubicBezTo>
                  <a:cubicBezTo>
                    <a:pt x="331250" y="587034"/>
                    <a:pt x="476702" y="466943"/>
                    <a:pt x="509234" y="280721"/>
                  </a:cubicBezTo>
                  <a:cubicBezTo>
                    <a:pt x="494536" y="285732"/>
                    <a:pt x="478853" y="288595"/>
                    <a:pt x="462453" y="288595"/>
                  </a:cubicBezTo>
                  <a:cubicBezTo>
                    <a:pt x="382602" y="288595"/>
                    <a:pt x="317897" y="223986"/>
                    <a:pt x="317897" y="144253"/>
                  </a:cubicBezTo>
                  <a:cubicBezTo>
                    <a:pt x="317897" y="64610"/>
                    <a:pt x="382602" y="0"/>
                    <a:pt x="462453" y="0"/>
                  </a:cubicBezTo>
                  <a:close/>
                  <a:moveTo>
                    <a:pt x="144556" y="0"/>
                  </a:moveTo>
                  <a:cubicBezTo>
                    <a:pt x="224317" y="0"/>
                    <a:pt x="289022" y="64610"/>
                    <a:pt x="289022" y="144253"/>
                  </a:cubicBezTo>
                  <a:cubicBezTo>
                    <a:pt x="289022" y="144343"/>
                    <a:pt x="289022" y="144432"/>
                    <a:pt x="289022" y="144522"/>
                  </a:cubicBezTo>
                  <a:cubicBezTo>
                    <a:pt x="289201" y="148727"/>
                    <a:pt x="297715" y="378619"/>
                    <a:pt x="148141" y="488241"/>
                  </a:cubicBezTo>
                  <a:cubicBezTo>
                    <a:pt x="13353" y="587034"/>
                    <a:pt x="158805" y="466943"/>
                    <a:pt x="191337" y="280721"/>
                  </a:cubicBezTo>
                  <a:cubicBezTo>
                    <a:pt x="176639" y="285732"/>
                    <a:pt x="160956" y="288595"/>
                    <a:pt x="144556" y="288595"/>
                  </a:cubicBezTo>
                  <a:cubicBezTo>
                    <a:pt x="64705" y="288595"/>
                    <a:pt x="0" y="223986"/>
                    <a:pt x="0" y="144253"/>
                  </a:cubicBezTo>
                  <a:cubicBezTo>
                    <a:pt x="0" y="64610"/>
                    <a:pt x="64705" y="0"/>
                    <a:pt x="144556" y="0"/>
                  </a:cubicBezTo>
                  <a:close/>
                </a:path>
              </a:pathLst>
            </a:custGeom>
            <a:solidFill>
              <a:schemeClr val="bg1"/>
            </a:solidFill>
            <a:ln>
              <a:noFill/>
            </a:ln>
          </p:spPr>
          <p:txBody>
            <a:bodyPr/>
            <a:lstStyle/>
            <a:p>
              <a:endParaRPr lang="zh-CN" altLang="en-US">
                <a:solidFill>
                  <a:srgbClr val="1F235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cxnSp>
        <p:nvCxnSpPr>
          <p:cNvPr id="43" name="直接连接符 42"/>
          <p:cNvCxnSpPr/>
          <p:nvPr/>
        </p:nvCxnSpPr>
        <p:spPr>
          <a:xfrm>
            <a:off x="0" y="753455"/>
            <a:ext cx="469106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5490705" y="570453"/>
            <a:ext cx="1210588" cy="400110"/>
          </a:xfrm>
          <a:prstGeom prst="rect">
            <a:avLst/>
          </a:prstGeom>
        </p:spPr>
        <p:txBody>
          <a:bodyPr wrap="none">
            <a:spAutoFit/>
          </a:bodyPr>
          <a:lstStyle/>
          <a:p>
            <a:pPr algn="ctr"/>
            <a:r>
              <a:rPr lang="zh-CN" altLang="en-US" sz="2000" dirty="0" smtClean="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读研计划</a:t>
            </a:r>
            <a:endPar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5" name="矩形 44"/>
          <p:cNvSpPr/>
          <p:nvPr/>
        </p:nvSpPr>
        <p:spPr>
          <a:xfrm>
            <a:off x="4915227" y="965766"/>
            <a:ext cx="2361544" cy="253916"/>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46" name="直接连接符 45"/>
          <p:cNvCxnSpPr/>
          <p:nvPr/>
        </p:nvCxnSpPr>
        <p:spPr>
          <a:xfrm flipH="1">
            <a:off x="7495867" y="753455"/>
            <a:ext cx="469613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729448" y="2395462"/>
            <a:ext cx="2566930" cy="1994052"/>
          </a:xfrm>
          <a:prstGeom prst="rect">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1" name="组合 30"/>
          <p:cNvGrpSpPr/>
          <p:nvPr/>
        </p:nvGrpSpPr>
        <p:grpSpPr>
          <a:xfrm>
            <a:off x="1981881" y="2801239"/>
            <a:ext cx="2062064" cy="1300262"/>
            <a:chOff x="2183467" y="3020549"/>
            <a:chExt cx="2062064" cy="1300262"/>
          </a:xfrm>
        </p:grpSpPr>
        <p:sp>
          <p:nvSpPr>
            <p:cNvPr id="32" name="Rectangle 4"/>
            <p:cNvSpPr/>
            <p:nvPr/>
          </p:nvSpPr>
          <p:spPr>
            <a:xfrm>
              <a:off x="2429669" y="3020549"/>
              <a:ext cx="1569660" cy="424732"/>
            </a:xfrm>
            <a:prstGeom prst="rect">
              <a:avLst/>
            </a:prstGeom>
          </p:spPr>
          <p:txBody>
            <a:bodyPr wrap="none">
              <a:spAutoFit/>
            </a:bodyPr>
            <a:lstStyle/>
            <a:p>
              <a:pPr algn="ctr">
                <a:lnSpc>
                  <a:spcPct val="120000"/>
                </a:lnSpc>
              </a:pPr>
              <a:r>
                <a:rPr lang="zh-CN" altLang="en-US">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添加您的标题</a:t>
              </a:r>
            </a:p>
          </p:txBody>
        </p:sp>
        <p:sp>
          <p:nvSpPr>
            <p:cNvPr id="33" name="矩形 32"/>
            <p:cNvSpPr/>
            <p:nvPr/>
          </p:nvSpPr>
          <p:spPr>
            <a:xfrm>
              <a:off x="2183467" y="3510551"/>
              <a:ext cx="2062064" cy="810260"/>
            </a:xfrm>
            <a:prstGeom prst="rect">
              <a:avLst/>
            </a:prstGeom>
          </p:spPr>
          <p:txBody>
            <a:bodyPr wrap="square">
              <a:spAutoFit/>
            </a:bodyPr>
            <a:lstStyle/>
            <a:p>
              <a:pPr algn="ctr">
                <a:lnSpc>
                  <a:spcPct val="130000"/>
                </a:lnSpc>
              </a:pPr>
              <a:r>
                <a:rPr lang="zh-CN" altLang="en-US" sz="1200">
                  <a:solidFill>
                    <a:schemeClr val="bg1"/>
                  </a:solidFill>
                  <a:latin typeface="字魂59号-创粗黑" panose="00000500000000000000" pitchFamily="2" charset="-122"/>
                  <a:ea typeface="字魂59号-创粗黑" panose="00000500000000000000" pitchFamily="2" charset="-122"/>
                  <a:cs typeface="Segoe UI Light" panose="020B0502040204020203" pitchFamily="34" charset="0"/>
                  <a:sym typeface="字魂59号-创粗黑" panose="00000500000000000000" pitchFamily="2" charset="-122"/>
                </a:rPr>
                <a:t>在这里添加相关的文字描述，可以从您的文案中复制需要的内容到这里</a:t>
              </a:r>
            </a:p>
          </p:txBody>
        </p:sp>
      </p:grpSp>
      <p:sp>
        <p:nvSpPr>
          <p:cNvPr id="34" name="矩形 33"/>
          <p:cNvSpPr/>
          <p:nvPr/>
        </p:nvSpPr>
        <p:spPr>
          <a:xfrm>
            <a:off x="2055369" y="4728909"/>
            <a:ext cx="1415344" cy="623248"/>
          </a:xfrm>
          <a:prstGeom prst="rect">
            <a:avLst/>
          </a:prstGeom>
        </p:spPr>
        <p:txBody>
          <a:bodyPr wrap="square">
            <a:spAutoFit/>
          </a:bodyPr>
          <a:lstStyle/>
          <a:p>
            <a:pPr algn="r">
              <a:lnSpc>
                <a:spcPct val="150000"/>
              </a:lnSpc>
            </a:pPr>
            <a:r>
              <a:rPr lang="zh-CN" altLang="en-US" sz="1400">
                <a:solidFill>
                  <a:srgbClr val="C0A979"/>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添加名字</a:t>
            </a:r>
            <a:endParaRPr lang="en-US" altLang="zh-CN" sz="1400">
              <a:solidFill>
                <a:srgbClr val="C0A979"/>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a:p>
            <a:pPr algn="r">
              <a:lnSpc>
                <a:spcPct val="150000"/>
              </a:lnSpc>
            </a:pPr>
            <a:r>
              <a:rPr lang="zh-CN" altLang="en-US" sz="900">
                <a:solidFill>
                  <a:srgbClr val="C0A979"/>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在这里添加相关的文字</a:t>
            </a:r>
            <a:endParaRPr lang="zh-CN" altLang="en-US" sz="900" dirty="0">
              <a:solidFill>
                <a:srgbClr val="C0A979"/>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nvGrpSpPr>
          <p:cNvPr id="35" name="组合 34"/>
          <p:cNvGrpSpPr/>
          <p:nvPr/>
        </p:nvGrpSpPr>
        <p:grpSpPr>
          <a:xfrm>
            <a:off x="1836424" y="2501793"/>
            <a:ext cx="2319969" cy="1770402"/>
            <a:chOff x="5169357" y="2538305"/>
            <a:chExt cx="2319969" cy="1770402"/>
          </a:xfrm>
        </p:grpSpPr>
        <p:sp>
          <p:nvSpPr>
            <p:cNvPr id="47" name="right-quote-sign_56826"/>
            <p:cNvSpPr>
              <a:spLocks noChangeAspect="1"/>
            </p:cNvSpPr>
            <p:nvPr/>
          </p:nvSpPr>
          <p:spPr bwMode="auto">
            <a:xfrm flipH="1" flipV="1">
              <a:off x="5169357" y="4115592"/>
              <a:ext cx="223860" cy="193115"/>
            </a:xfrm>
            <a:custGeom>
              <a:avLst/>
              <a:gdLst>
                <a:gd name="connsiteX0" fmla="*/ 462453 w 607059"/>
                <a:gd name="connsiteY0" fmla="*/ 0 h 523686"/>
                <a:gd name="connsiteX1" fmla="*/ 606919 w 607059"/>
                <a:gd name="connsiteY1" fmla="*/ 144253 h 523686"/>
                <a:gd name="connsiteX2" fmla="*/ 606919 w 607059"/>
                <a:gd name="connsiteY2" fmla="*/ 144522 h 523686"/>
                <a:gd name="connsiteX3" fmla="*/ 466127 w 607059"/>
                <a:gd name="connsiteY3" fmla="*/ 488241 h 523686"/>
                <a:gd name="connsiteX4" fmla="*/ 509234 w 607059"/>
                <a:gd name="connsiteY4" fmla="*/ 280721 h 523686"/>
                <a:gd name="connsiteX5" fmla="*/ 462453 w 607059"/>
                <a:gd name="connsiteY5" fmla="*/ 288595 h 523686"/>
                <a:gd name="connsiteX6" fmla="*/ 317897 w 607059"/>
                <a:gd name="connsiteY6" fmla="*/ 144253 h 523686"/>
                <a:gd name="connsiteX7" fmla="*/ 462453 w 607059"/>
                <a:gd name="connsiteY7" fmla="*/ 0 h 523686"/>
                <a:gd name="connsiteX8" fmla="*/ 144556 w 607059"/>
                <a:gd name="connsiteY8" fmla="*/ 0 h 523686"/>
                <a:gd name="connsiteX9" fmla="*/ 289022 w 607059"/>
                <a:gd name="connsiteY9" fmla="*/ 144253 h 523686"/>
                <a:gd name="connsiteX10" fmla="*/ 289022 w 607059"/>
                <a:gd name="connsiteY10" fmla="*/ 144522 h 523686"/>
                <a:gd name="connsiteX11" fmla="*/ 148141 w 607059"/>
                <a:gd name="connsiteY11" fmla="*/ 488241 h 523686"/>
                <a:gd name="connsiteX12" fmla="*/ 191337 w 607059"/>
                <a:gd name="connsiteY12" fmla="*/ 280721 h 523686"/>
                <a:gd name="connsiteX13" fmla="*/ 144556 w 607059"/>
                <a:gd name="connsiteY13" fmla="*/ 288595 h 523686"/>
                <a:gd name="connsiteX14" fmla="*/ 0 w 607059"/>
                <a:gd name="connsiteY14" fmla="*/ 144253 h 523686"/>
                <a:gd name="connsiteX15" fmla="*/ 144556 w 607059"/>
                <a:gd name="connsiteY15" fmla="*/ 0 h 523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7059" h="523686">
                  <a:moveTo>
                    <a:pt x="462453" y="0"/>
                  </a:moveTo>
                  <a:cubicBezTo>
                    <a:pt x="542303" y="0"/>
                    <a:pt x="606919" y="64610"/>
                    <a:pt x="606919" y="144253"/>
                  </a:cubicBezTo>
                  <a:cubicBezTo>
                    <a:pt x="606919" y="144343"/>
                    <a:pt x="606919" y="144432"/>
                    <a:pt x="606919" y="144522"/>
                  </a:cubicBezTo>
                  <a:cubicBezTo>
                    <a:pt x="607098" y="148727"/>
                    <a:pt x="615612" y="378619"/>
                    <a:pt x="466127" y="488241"/>
                  </a:cubicBezTo>
                  <a:cubicBezTo>
                    <a:pt x="331250" y="587034"/>
                    <a:pt x="476702" y="466943"/>
                    <a:pt x="509234" y="280721"/>
                  </a:cubicBezTo>
                  <a:cubicBezTo>
                    <a:pt x="494536" y="285732"/>
                    <a:pt x="478853" y="288595"/>
                    <a:pt x="462453" y="288595"/>
                  </a:cubicBezTo>
                  <a:cubicBezTo>
                    <a:pt x="382602" y="288595"/>
                    <a:pt x="317897" y="223986"/>
                    <a:pt x="317897" y="144253"/>
                  </a:cubicBezTo>
                  <a:cubicBezTo>
                    <a:pt x="317897" y="64610"/>
                    <a:pt x="382602" y="0"/>
                    <a:pt x="462453" y="0"/>
                  </a:cubicBezTo>
                  <a:close/>
                  <a:moveTo>
                    <a:pt x="144556" y="0"/>
                  </a:moveTo>
                  <a:cubicBezTo>
                    <a:pt x="224317" y="0"/>
                    <a:pt x="289022" y="64610"/>
                    <a:pt x="289022" y="144253"/>
                  </a:cubicBezTo>
                  <a:cubicBezTo>
                    <a:pt x="289022" y="144343"/>
                    <a:pt x="289022" y="144432"/>
                    <a:pt x="289022" y="144522"/>
                  </a:cubicBezTo>
                  <a:cubicBezTo>
                    <a:pt x="289201" y="148727"/>
                    <a:pt x="297715" y="378619"/>
                    <a:pt x="148141" y="488241"/>
                  </a:cubicBezTo>
                  <a:cubicBezTo>
                    <a:pt x="13353" y="587034"/>
                    <a:pt x="158805" y="466943"/>
                    <a:pt x="191337" y="280721"/>
                  </a:cubicBezTo>
                  <a:cubicBezTo>
                    <a:pt x="176639" y="285732"/>
                    <a:pt x="160956" y="288595"/>
                    <a:pt x="144556" y="288595"/>
                  </a:cubicBezTo>
                  <a:cubicBezTo>
                    <a:pt x="64705" y="288595"/>
                    <a:pt x="0" y="223986"/>
                    <a:pt x="0" y="144253"/>
                  </a:cubicBezTo>
                  <a:cubicBezTo>
                    <a:pt x="0" y="64610"/>
                    <a:pt x="64705" y="0"/>
                    <a:pt x="144556" y="0"/>
                  </a:cubicBezTo>
                  <a:close/>
                </a:path>
              </a:pathLst>
            </a:custGeom>
            <a:solidFill>
              <a:schemeClr val="bg1"/>
            </a:solidFill>
            <a:ln>
              <a:noFill/>
            </a:ln>
          </p:spPr>
          <p:txBody>
            <a:bodyPr/>
            <a:lstStyle/>
            <a:p>
              <a:endParaRPr lang="zh-CN" altLang="en-US">
                <a:solidFill>
                  <a:srgbClr val="1F235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0" name="right-quote-sign_56826"/>
            <p:cNvSpPr>
              <a:spLocks noChangeAspect="1"/>
            </p:cNvSpPr>
            <p:nvPr/>
          </p:nvSpPr>
          <p:spPr bwMode="auto">
            <a:xfrm>
              <a:off x="7265466" y="2538305"/>
              <a:ext cx="223860" cy="193115"/>
            </a:xfrm>
            <a:custGeom>
              <a:avLst/>
              <a:gdLst>
                <a:gd name="connsiteX0" fmla="*/ 462453 w 607059"/>
                <a:gd name="connsiteY0" fmla="*/ 0 h 523686"/>
                <a:gd name="connsiteX1" fmla="*/ 606919 w 607059"/>
                <a:gd name="connsiteY1" fmla="*/ 144253 h 523686"/>
                <a:gd name="connsiteX2" fmla="*/ 606919 w 607059"/>
                <a:gd name="connsiteY2" fmla="*/ 144522 h 523686"/>
                <a:gd name="connsiteX3" fmla="*/ 466127 w 607059"/>
                <a:gd name="connsiteY3" fmla="*/ 488241 h 523686"/>
                <a:gd name="connsiteX4" fmla="*/ 509234 w 607059"/>
                <a:gd name="connsiteY4" fmla="*/ 280721 h 523686"/>
                <a:gd name="connsiteX5" fmla="*/ 462453 w 607059"/>
                <a:gd name="connsiteY5" fmla="*/ 288595 h 523686"/>
                <a:gd name="connsiteX6" fmla="*/ 317897 w 607059"/>
                <a:gd name="connsiteY6" fmla="*/ 144253 h 523686"/>
                <a:gd name="connsiteX7" fmla="*/ 462453 w 607059"/>
                <a:gd name="connsiteY7" fmla="*/ 0 h 523686"/>
                <a:gd name="connsiteX8" fmla="*/ 144556 w 607059"/>
                <a:gd name="connsiteY8" fmla="*/ 0 h 523686"/>
                <a:gd name="connsiteX9" fmla="*/ 289022 w 607059"/>
                <a:gd name="connsiteY9" fmla="*/ 144253 h 523686"/>
                <a:gd name="connsiteX10" fmla="*/ 289022 w 607059"/>
                <a:gd name="connsiteY10" fmla="*/ 144522 h 523686"/>
                <a:gd name="connsiteX11" fmla="*/ 148141 w 607059"/>
                <a:gd name="connsiteY11" fmla="*/ 488241 h 523686"/>
                <a:gd name="connsiteX12" fmla="*/ 191337 w 607059"/>
                <a:gd name="connsiteY12" fmla="*/ 280721 h 523686"/>
                <a:gd name="connsiteX13" fmla="*/ 144556 w 607059"/>
                <a:gd name="connsiteY13" fmla="*/ 288595 h 523686"/>
                <a:gd name="connsiteX14" fmla="*/ 0 w 607059"/>
                <a:gd name="connsiteY14" fmla="*/ 144253 h 523686"/>
                <a:gd name="connsiteX15" fmla="*/ 144556 w 607059"/>
                <a:gd name="connsiteY15" fmla="*/ 0 h 523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7059" h="523686">
                  <a:moveTo>
                    <a:pt x="462453" y="0"/>
                  </a:moveTo>
                  <a:cubicBezTo>
                    <a:pt x="542303" y="0"/>
                    <a:pt x="606919" y="64610"/>
                    <a:pt x="606919" y="144253"/>
                  </a:cubicBezTo>
                  <a:cubicBezTo>
                    <a:pt x="606919" y="144343"/>
                    <a:pt x="606919" y="144432"/>
                    <a:pt x="606919" y="144522"/>
                  </a:cubicBezTo>
                  <a:cubicBezTo>
                    <a:pt x="607098" y="148727"/>
                    <a:pt x="615612" y="378619"/>
                    <a:pt x="466127" y="488241"/>
                  </a:cubicBezTo>
                  <a:cubicBezTo>
                    <a:pt x="331250" y="587034"/>
                    <a:pt x="476702" y="466943"/>
                    <a:pt x="509234" y="280721"/>
                  </a:cubicBezTo>
                  <a:cubicBezTo>
                    <a:pt x="494536" y="285732"/>
                    <a:pt x="478853" y="288595"/>
                    <a:pt x="462453" y="288595"/>
                  </a:cubicBezTo>
                  <a:cubicBezTo>
                    <a:pt x="382602" y="288595"/>
                    <a:pt x="317897" y="223986"/>
                    <a:pt x="317897" y="144253"/>
                  </a:cubicBezTo>
                  <a:cubicBezTo>
                    <a:pt x="317897" y="64610"/>
                    <a:pt x="382602" y="0"/>
                    <a:pt x="462453" y="0"/>
                  </a:cubicBezTo>
                  <a:close/>
                  <a:moveTo>
                    <a:pt x="144556" y="0"/>
                  </a:moveTo>
                  <a:cubicBezTo>
                    <a:pt x="224317" y="0"/>
                    <a:pt x="289022" y="64610"/>
                    <a:pt x="289022" y="144253"/>
                  </a:cubicBezTo>
                  <a:cubicBezTo>
                    <a:pt x="289022" y="144343"/>
                    <a:pt x="289022" y="144432"/>
                    <a:pt x="289022" y="144522"/>
                  </a:cubicBezTo>
                  <a:cubicBezTo>
                    <a:pt x="289201" y="148727"/>
                    <a:pt x="297715" y="378619"/>
                    <a:pt x="148141" y="488241"/>
                  </a:cubicBezTo>
                  <a:cubicBezTo>
                    <a:pt x="13353" y="587034"/>
                    <a:pt x="158805" y="466943"/>
                    <a:pt x="191337" y="280721"/>
                  </a:cubicBezTo>
                  <a:cubicBezTo>
                    <a:pt x="176639" y="285732"/>
                    <a:pt x="160956" y="288595"/>
                    <a:pt x="144556" y="288595"/>
                  </a:cubicBezTo>
                  <a:cubicBezTo>
                    <a:pt x="64705" y="288595"/>
                    <a:pt x="0" y="223986"/>
                    <a:pt x="0" y="144253"/>
                  </a:cubicBezTo>
                  <a:cubicBezTo>
                    <a:pt x="0" y="64610"/>
                    <a:pt x="64705" y="0"/>
                    <a:pt x="144556" y="0"/>
                  </a:cubicBezTo>
                  <a:close/>
                </a:path>
              </a:pathLst>
            </a:custGeom>
            <a:solidFill>
              <a:schemeClr val="bg1"/>
            </a:solidFill>
            <a:ln>
              <a:noFill/>
            </a:ln>
          </p:spPr>
          <p:txBody>
            <a:bodyPr/>
            <a:lstStyle/>
            <a:p>
              <a:endParaRPr lang="zh-CN" altLang="en-US">
                <a:solidFill>
                  <a:srgbClr val="1F235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 name="组合 1"/>
          <p:cNvGrpSpPr/>
          <p:nvPr/>
        </p:nvGrpSpPr>
        <p:grpSpPr>
          <a:xfrm>
            <a:off x="4862195" y="362585"/>
            <a:ext cx="2404110" cy="617220"/>
            <a:chOff x="7657" y="571"/>
            <a:chExt cx="3786" cy="972"/>
          </a:xfrm>
        </p:grpSpPr>
        <p:pic>
          <p:nvPicPr>
            <p:cNvPr id="3" name="图片 2" descr="34"/>
            <p:cNvPicPr>
              <a:picLocks noChangeAspect="1"/>
            </p:cNvPicPr>
            <p:nvPr/>
          </p:nvPicPr>
          <p:blipFill>
            <a:blip r:embed="rId3"/>
            <a:stretch>
              <a:fillRect/>
            </a:stretch>
          </p:blipFill>
          <p:spPr>
            <a:xfrm rot="1500000">
              <a:off x="7657" y="571"/>
              <a:ext cx="928" cy="973"/>
            </a:xfrm>
            <a:prstGeom prst="rect">
              <a:avLst/>
            </a:prstGeom>
          </p:spPr>
        </p:pic>
        <p:pic>
          <p:nvPicPr>
            <p:cNvPr id="4" name="图片 3" descr="34"/>
            <p:cNvPicPr>
              <a:picLocks noChangeAspect="1"/>
            </p:cNvPicPr>
            <p:nvPr/>
          </p:nvPicPr>
          <p:blipFill>
            <a:blip r:embed="rId3"/>
            <a:stretch>
              <a:fillRect/>
            </a:stretch>
          </p:blipFill>
          <p:spPr>
            <a:xfrm rot="20100000" flipH="1">
              <a:off x="10515" y="571"/>
              <a:ext cx="928" cy="97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750"/>
                                        <p:tgtEl>
                                          <p:spTgt spid="43"/>
                                        </p:tgtEl>
                                      </p:cBhvr>
                                    </p:animEffect>
                                  </p:childTnLst>
                                </p:cTn>
                              </p:par>
                              <p:par>
                                <p:cTn id="8" presetID="35" presetClass="path" presetSubtype="0" decel="100000" fill="hold" nodeType="withEffect">
                                  <p:stCondLst>
                                    <p:cond delay="0"/>
                                  </p:stCondLst>
                                  <p:childTnLst>
                                    <p:animMotion origin="layout" path="M 2.29167E-6 -3.7037E-6 L -0.04011 -3.7037E-6 " pathEditMode="relative" rAng="0" ptsTypes="AA">
                                      <p:cBhvr>
                                        <p:cTn id="9" dur="1250" spd="-100000" fill="hold"/>
                                        <p:tgtEl>
                                          <p:spTgt spid="43"/>
                                        </p:tgtEl>
                                        <p:attrNameLst>
                                          <p:attrName>ppt_x</p:attrName>
                                          <p:attrName>ppt_y</p:attrName>
                                        </p:attrNameLst>
                                      </p:cBhvr>
                                      <p:rCtr x="-2005" y="0"/>
                                    </p:animMotion>
                                  </p:childTnLst>
                                </p:cTn>
                              </p:par>
                              <p:par>
                                <p:cTn id="10" presetID="10" presetClass="entr" presetSubtype="0"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750"/>
                                        <p:tgtEl>
                                          <p:spTgt spid="46"/>
                                        </p:tgtEl>
                                      </p:cBhvr>
                                    </p:animEffect>
                                  </p:childTnLst>
                                </p:cTn>
                              </p:par>
                              <p:par>
                                <p:cTn id="13" presetID="35" presetClass="path" presetSubtype="0" decel="100000" fill="hold" nodeType="withEffect">
                                  <p:stCondLst>
                                    <p:cond delay="0"/>
                                  </p:stCondLst>
                                  <p:childTnLst>
                                    <p:animMotion origin="layout" path="M -4.375E-6 -4.07407E-6 L 0.04493 -4.07407E-6 " pathEditMode="relative" rAng="0" ptsTypes="AA">
                                      <p:cBhvr>
                                        <p:cTn id="14" dur="1250" spd="-100000" fill="hold"/>
                                        <p:tgtEl>
                                          <p:spTgt spid="46"/>
                                        </p:tgtEl>
                                        <p:attrNameLst>
                                          <p:attrName>ppt_x</p:attrName>
                                          <p:attrName>ppt_y</p:attrName>
                                        </p:attrNameLst>
                                      </p:cBhvr>
                                      <p:rCtr x="2240" y="0"/>
                                    </p:animMotion>
                                  </p:childTnLst>
                                </p:cTn>
                              </p:par>
                              <p:par>
                                <p:cTn id="15" presetID="10" presetClass="entr" presetSubtype="0" fill="hold" grpId="0" nodeType="withEffect">
                                  <p:stCondLst>
                                    <p:cond delay="50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1000"/>
                                        <p:tgtEl>
                                          <p:spTgt spid="44"/>
                                        </p:tgtEl>
                                      </p:cBhvr>
                                    </p:animEffect>
                                  </p:childTnLst>
                                </p:cTn>
                              </p:par>
                              <p:par>
                                <p:cTn id="21" presetID="64" presetClass="path" presetSubtype="0" decel="100000" fill="hold" grpId="1" nodeType="withEffect">
                                  <p:stCondLst>
                                    <p:cond delay="0"/>
                                  </p:stCondLst>
                                  <p:childTnLst>
                                    <p:animMotion origin="layout" path="M 0 1.48148E-6 L 0 -0.08658 " pathEditMode="relative" rAng="0" ptsTypes="AA">
                                      <p:cBhvr>
                                        <p:cTn id="22" dur="1000" spd="-100000" fill="hold"/>
                                        <p:tgtEl>
                                          <p:spTgt spid="44"/>
                                        </p:tgtEl>
                                        <p:attrNameLst>
                                          <p:attrName>ppt_x</p:attrName>
                                          <p:attrName>ppt_y</p:attrName>
                                        </p:attrNameLst>
                                      </p:cBhvr>
                                      <p:rCtr x="0" y="-4329"/>
                                    </p:animMotion>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53" presetClass="entr" presetSubtype="16"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p:cTn id="29" dur="1000" fill="hold"/>
                                        <p:tgtEl>
                                          <p:spTgt spid="48"/>
                                        </p:tgtEl>
                                        <p:attrNameLst>
                                          <p:attrName>ppt_w</p:attrName>
                                        </p:attrNameLst>
                                      </p:cBhvr>
                                      <p:tavLst>
                                        <p:tav tm="0">
                                          <p:val>
                                            <p:fltVal val="0"/>
                                          </p:val>
                                        </p:tav>
                                        <p:tav tm="100000">
                                          <p:val>
                                            <p:strVal val="#ppt_w"/>
                                          </p:val>
                                        </p:tav>
                                      </p:tavLst>
                                    </p:anim>
                                    <p:anim calcmode="lin" valueType="num">
                                      <p:cBhvr>
                                        <p:cTn id="30" dur="1000" fill="hold"/>
                                        <p:tgtEl>
                                          <p:spTgt spid="48"/>
                                        </p:tgtEl>
                                        <p:attrNameLst>
                                          <p:attrName>ppt_h</p:attrName>
                                        </p:attrNameLst>
                                      </p:cBhvr>
                                      <p:tavLst>
                                        <p:tav tm="0">
                                          <p:val>
                                            <p:fltVal val="0"/>
                                          </p:val>
                                        </p:tav>
                                        <p:tav tm="100000">
                                          <p:val>
                                            <p:strVal val="#ppt_h"/>
                                          </p:val>
                                        </p:tav>
                                      </p:tavLst>
                                    </p:anim>
                                    <p:animEffect transition="in" filter="fade">
                                      <p:cBhvr>
                                        <p:cTn id="31" dur="1000"/>
                                        <p:tgtEl>
                                          <p:spTgt spid="48"/>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childTnLst>
                                </p:cTn>
                              </p:par>
                              <p:par>
                                <p:cTn id="35" presetID="64" presetClass="path" presetSubtype="0" decel="100000" fill="hold" nodeType="withEffect">
                                  <p:stCondLst>
                                    <p:cond delay="0"/>
                                  </p:stCondLst>
                                  <p:childTnLst>
                                    <p:animMotion origin="layout" path="M -3.54167E-6 -1.11111E-6 L -3.54167E-6 -0.08657 " pathEditMode="relative" rAng="0" ptsTypes="AA">
                                      <p:cBhvr>
                                        <p:cTn id="36" dur="1000" spd="-100000" fill="hold"/>
                                        <p:tgtEl>
                                          <p:spTgt spid="11"/>
                                        </p:tgtEl>
                                        <p:attrNameLst>
                                          <p:attrName>ppt_x</p:attrName>
                                          <p:attrName>ppt_y</p:attrName>
                                        </p:attrNameLst>
                                      </p:cBhvr>
                                      <p:rCtr x="0" y="-4329"/>
                                    </p:animMotion>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750"/>
                                        <p:tgtEl>
                                          <p:spTgt spid="15"/>
                                        </p:tgtEl>
                                      </p:cBhvr>
                                    </p:animEffect>
                                  </p:childTnLst>
                                </p:cTn>
                              </p:par>
                              <p:par>
                                <p:cTn id="40" presetID="35" presetClass="path" presetSubtype="0" decel="100000" fill="hold" grpId="1" nodeType="withEffect">
                                  <p:stCondLst>
                                    <p:cond delay="0"/>
                                  </p:stCondLst>
                                  <p:childTnLst>
                                    <p:animMotion origin="layout" path="M 4.375E-6 7.40741E-7 L -0.04011 7.40741E-7 " pathEditMode="relative" rAng="0" ptsTypes="AA">
                                      <p:cBhvr>
                                        <p:cTn id="41" dur="1250" spd="-100000" fill="hold"/>
                                        <p:tgtEl>
                                          <p:spTgt spid="15"/>
                                        </p:tgtEl>
                                        <p:attrNameLst>
                                          <p:attrName>ppt_x</p:attrName>
                                          <p:attrName>ppt_y</p:attrName>
                                        </p:attrNameLst>
                                      </p:cBhvr>
                                      <p:rCtr x="-2005" y="0"/>
                                    </p:animMotion>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53" presetClass="entr" presetSubtype="16" fill="hold" nodeType="withEffect">
                                  <p:stCondLst>
                                    <p:cond delay="0"/>
                                  </p:stCondLst>
                                  <p:childTnLst>
                                    <p:set>
                                      <p:cBhvr>
                                        <p:cTn id="47" dur="1" fill="hold">
                                          <p:stCondLst>
                                            <p:cond delay="0"/>
                                          </p:stCondLst>
                                        </p:cTn>
                                        <p:tgtEl>
                                          <p:spTgt spid="49"/>
                                        </p:tgtEl>
                                        <p:attrNameLst>
                                          <p:attrName>style.visibility</p:attrName>
                                        </p:attrNameLst>
                                      </p:cBhvr>
                                      <p:to>
                                        <p:strVal val="visible"/>
                                      </p:to>
                                    </p:set>
                                    <p:anim calcmode="lin" valueType="num">
                                      <p:cBhvr>
                                        <p:cTn id="48" dur="1000" fill="hold"/>
                                        <p:tgtEl>
                                          <p:spTgt spid="49"/>
                                        </p:tgtEl>
                                        <p:attrNameLst>
                                          <p:attrName>ppt_w</p:attrName>
                                        </p:attrNameLst>
                                      </p:cBhvr>
                                      <p:tavLst>
                                        <p:tav tm="0">
                                          <p:val>
                                            <p:fltVal val="0"/>
                                          </p:val>
                                        </p:tav>
                                        <p:tav tm="100000">
                                          <p:val>
                                            <p:strVal val="#ppt_w"/>
                                          </p:val>
                                        </p:tav>
                                      </p:tavLst>
                                    </p:anim>
                                    <p:anim calcmode="lin" valueType="num">
                                      <p:cBhvr>
                                        <p:cTn id="49" dur="1000" fill="hold"/>
                                        <p:tgtEl>
                                          <p:spTgt spid="49"/>
                                        </p:tgtEl>
                                        <p:attrNameLst>
                                          <p:attrName>ppt_h</p:attrName>
                                        </p:attrNameLst>
                                      </p:cBhvr>
                                      <p:tavLst>
                                        <p:tav tm="0">
                                          <p:val>
                                            <p:fltVal val="0"/>
                                          </p:val>
                                        </p:tav>
                                        <p:tav tm="100000">
                                          <p:val>
                                            <p:strVal val="#ppt_h"/>
                                          </p:val>
                                        </p:tav>
                                      </p:tavLst>
                                    </p:anim>
                                    <p:animEffect transition="in" filter="fade">
                                      <p:cBhvr>
                                        <p:cTn id="50" dur="1000"/>
                                        <p:tgtEl>
                                          <p:spTgt spid="49"/>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childTnLst>
                                </p:cTn>
                              </p:par>
                              <p:par>
                                <p:cTn id="54" presetID="64" presetClass="path" presetSubtype="0" decel="100000" fill="hold" nodeType="withEffect">
                                  <p:stCondLst>
                                    <p:cond delay="0"/>
                                  </p:stCondLst>
                                  <p:childTnLst>
                                    <p:animMotion origin="layout" path="M -3.54167E-6 -1.11111E-6 L -3.54167E-6 -0.08657 " pathEditMode="relative" rAng="0" ptsTypes="AA">
                                      <p:cBhvr>
                                        <p:cTn id="55" dur="1000" spd="-100000" fill="hold"/>
                                        <p:tgtEl>
                                          <p:spTgt spid="18"/>
                                        </p:tgtEl>
                                        <p:attrNameLst>
                                          <p:attrName>ppt_x</p:attrName>
                                          <p:attrName>ppt_y</p:attrName>
                                        </p:attrNameLst>
                                      </p:cBhvr>
                                      <p:rCtr x="0" y="-4329"/>
                                    </p:animMotion>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750"/>
                                        <p:tgtEl>
                                          <p:spTgt spid="22"/>
                                        </p:tgtEl>
                                      </p:cBhvr>
                                    </p:animEffect>
                                  </p:childTnLst>
                                </p:cTn>
                              </p:par>
                              <p:par>
                                <p:cTn id="59" presetID="35" presetClass="path" presetSubtype="0" decel="100000" fill="hold" grpId="1" nodeType="withEffect">
                                  <p:stCondLst>
                                    <p:cond delay="0"/>
                                  </p:stCondLst>
                                  <p:childTnLst>
                                    <p:animMotion origin="layout" path="M 4.375E-6 7.40741E-7 L -0.04011 7.40741E-7 " pathEditMode="relative" rAng="0" ptsTypes="AA">
                                      <p:cBhvr>
                                        <p:cTn id="60" dur="1250" spd="-100000" fill="hold"/>
                                        <p:tgtEl>
                                          <p:spTgt spid="22"/>
                                        </p:tgtEl>
                                        <p:attrNameLst>
                                          <p:attrName>ppt_x</p:attrName>
                                          <p:attrName>ppt_y</p:attrName>
                                        </p:attrNameLst>
                                      </p:cBhvr>
                                      <p:rCtr x="-2005" y="0"/>
                                    </p:animMotion>
                                  </p:childTnLst>
                                </p:cTn>
                              </p:par>
                            </p:childTnLst>
                          </p:cTn>
                        </p:par>
                        <p:par>
                          <p:cTn id="61" fill="hold">
                            <p:stCondLst>
                              <p:cond delay="2000"/>
                            </p:stCondLst>
                            <p:childTnLst>
                              <p:par>
                                <p:cTn id="62" presetID="10"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53" presetClass="entr" presetSubtype="16"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1000" fill="hold"/>
                                        <p:tgtEl>
                                          <p:spTgt spid="35"/>
                                        </p:tgtEl>
                                        <p:attrNameLst>
                                          <p:attrName>ppt_w</p:attrName>
                                        </p:attrNameLst>
                                      </p:cBhvr>
                                      <p:tavLst>
                                        <p:tav tm="0">
                                          <p:val>
                                            <p:fltVal val="0"/>
                                          </p:val>
                                        </p:tav>
                                        <p:tav tm="100000">
                                          <p:val>
                                            <p:strVal val="#ppt_w"/>
                                          </p:val>
                                        </p:tav>
                                      </p:tavLst>
                                    </p:anim>
                                    <p:anim calcmode="lin" valueType="num">
                                      <p:cBhvr>
                                        <p:cTn id="68" dur="1000" fill="hold"/>
                                        <p:tgtEl>
                                          <p:spTgt spid="35"/>
                                        </p:tgtEl>
                                        <p:attrNameLst>
                                          <p:attrName>ppt_h</p:attrName>
                                        </p:attrNameLst>
                                      </p:cBhvr>
                                      <p:tavLst>
                                        <p:tav tm="0">
                                          <p:val>
                                            <p:fltVal val="0"/>
                                          </p:val>
                                        </p:tav>
                                        <p:tav tm="100000">
                                          <p:val>
                                            <p:strVal val="#ppt_h"/>
                                          </p:val>
                                        </p:tav>
                                      </p:tavLst>
                                    </p:anim>
                                    <p:animEffect transition="in" filter="fade">
                                      <p:cBhvr>
                                        <p:cTn id="69" dur="1000"/>
                                        <p:tgtEl>
                                          <p:spTgt spid="35"/>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1000"/>
                                        <p:tgtEl>
                                          <p:spTgt spid="31"/>
                                        </p:tgtEl>
                                      </p:cBhvr>
                                    </p:animEffect>
                                  </p:childTnLst>
                                </p:cTn>
                              </p:par>
                              <p:par>
                                <p:cTn id="73" presetID="64" presetClass="path" presetSubtype="0" decel="100000" fill="hold" nodeType="withEffect">
                                  <p:stCondLst>
                                    <p:cond delay="0"/>
                                  </p:stCondLst>
                                  <p:childTnLst>
                                    <p:animMotion origin="layout" path="M 4.79167E-6 4.07407E-6 L 4.79167E-6 -0.08658 " pathEditMode="relative" rAng="0" ptsTypes="AA">
                                      <p:cBhvr>
                                        <p:cTn id="74" dur="1000" spd="-100000" fill="hold"/>
                                        <p:tgtEl>
                                          <p:spTgt spid="31"/>
                                        </p:tgtEl>
                                        <p:attrNameLst>
                                          <p:attrName>ppt_x</p:attrName>
                                          <p:attrName>ppt_y</p:attrName>
                                        </p:attrNameLst>
                                      </p:cBhvr>
                                      <p:rCtr x="0" y="-4329"/>
                                    </p:animMotion>
                                  </p:childTnLst>
                                </p:cTn>
                              </p:par>
                              <p:par>
                                <p:cTn id="75" presetID="10"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750"/>
                                        <p:tgtEl>
                                          <p:spTgt spid="34"/>
                                        </p:tgtEl>
                                      </p:cBhvr>
                                    </p:animEffect>
                                  </p:childTnLst>
                                </p:cTn>
                              </p:par>
                              <p:par>
                                <p:cTn id="78" presetID="35" presetClass="path" presetSubtype="0" decel="100000" fill="hold" grpId="1" nodeType="withEffect">
                                  <p:stCondLst>
                                    <p:cond delay="0"/>
                                  </p:stCondLst>
                                  <p:childTnLst>
                                    <p:animMotion origin="layout" path="M -2.5E-6 -3.7037E-6 L -0.0401 -3.7037E-6 " pathEditMode="relative" rAng="0" ptsTypes="AA">
                                      <p:cBhvr>
                                        <p:cTn id="79" dur="1250" spd="-100000" fill="hold"/>
                                        <p:tgtEl>
                                          <p:spTgt spid="34"/>
                                        </p:tgtEl>
                                        <p:attrNameLst>
                                          <p:attrName>ppt_x</p:attrName>
                                          <p:attrName>ppt_y</p:attrName>
                                        </p:attrNameLst>
                                      </p:cBhvr>
                                      <p:rCtr x="-20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5" grpId="0"/>
      <p:bldP spid="15" grpId="1"/>
      <p:bldP spid="17" grpId="0" bldLvl="0" animBg="1"/>
      <p:bldP spid="22" grpId="0"/>
      <p:bldP spid="22" grpId="1"/>
      <p:bldP spid="44" grpId="0"/>
      <p:bldP spid="44" grpId="1"/>
      <p:bldP spid="45" grpId="0"/>
      <p:bldP spid="30" grpId="0" bldLvl="0" animBg="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0" y="753455"/>
            <a:ext cx="469106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490705" y="570453"/>
            <a:ext cx="1210588" cy="400110"/>
          </a:xfrm>
          <a:prstGeom prst="rect">
            <a:avLst/>
          </a:prstGeom>
        </p:spPr>
        <p:txBody>
          <a:bodyPr wrap="none">
            <a:spAutoFit/>
          </a:bodyPr>
          <a:lstStyle/>
          <a:p>
            <a:pPr algn="ctr"/>
            <a:r>
              <a:rPr lang="zh-CN" altLang="en-US" sz="2000" dirty="0" smtClean="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读研计划</a:t>
            </a:r>
            <a:endPar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矩形 28"/>
          <p:cNvSpPr/>
          <p:nvPr/>
        </p:nvSpPr>
        <p:spPr>
          <a:xfrm>
            <a:off x="4915227" y="965766"/>
            <a:ext cx="2361544" cy="253916"/>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30" name="直接连接符 29"/>
          <p:cNvCxnSpPr/>
          <p:nvPr/>
        </p:nvCxnSpPr>
        <p:spPr>
          <a:xfrm flipH="1">
            <a:off x="7495867" y="753455"/>
            <a:ext cx="469613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594354" y="3358763"/>
            <a:ext cx="5722934" cy="196557"/>
            <a:chOff x="5594354" y="3358763"/>
            <a:chExt cx="5722934" cy="196557"/>
          </a:xfrm>
          <a:solidFill>
            <a:schemeClr val="tx1">
              <a:lumMod val="85000"/>
              <a:lumOff val="15000"/>
            </a:schemeClr>
          </a:solidFill>
        </p:grpSpPr>
        <p:cxnSp>
          <p:nvCxnSpPr>
            <p:cNvPr id="25" name="直接连接符 24"/>
            <p:cNvCxnSpPr/>
            <p:nvPr/>
          </p:nvCxnSpPr>
          <p:spPr>
            <a:xfrm>
              <a:off x="5594354" y="3460348"/>
              <a:ext cx="4630057" cy="0"/>
            </a:xfrm>
            <a:prstGeom prst="line">
              <a:avLst/>
            </a:prstGeom>
            <a:grpFill/>
            <a:ln>
              <a:solidFill>
                <a:srgbClr val="C0A979"/>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174514" y="3358763"/>
              <a:ext cx="1142774" cy="1965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cxnSp>
        <p:nvCxnSpPr>
          <p:cNvPr id="36" name="直接连接符 35"/>
          <p:cNvCxnSpPr/>
          <p:nvPr/>
        </p:nvCxnSpPr>
        <p:spPr>
          <a:xfrm>
            <a:off x="874713" y="5675039"/>
            <a:ext cx="4408486" cy="0"/>
          </a:xfrm>
          <a:prstGeom prst="line">
            <a:avLst/>
          </a:prstGeom>
          <a:ln>
            <a:solidFill>
              <a:srgbClr val="C0A979"/>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1108324" y="4020731"/>
            <a:ext cx="3942647" cy="1512830"/>
            <a:chOff x="7483989" y="3375179"/>
            <a:chExt cx="3942647" cy="1512830"/>
          </a:xfrm>
        </p:grpSpPr>
        <p:sp>
          <p:nvSpPr>
            <p:cNvPr id="38" name="矩形 37"/>
            <p:cNvSpPr/>
            <p:nvPr/>
          </p:nvSpPr>
          <p:spPr>
            <a:xfrm>
              <a:off x="7483989" y="3761547"/>
              <a:ext cx="3942647" cy="112646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用户可以在投影仪或者计算机上进行演示也可以将演示文稿打印出来制作成胶片用户可以在投影仪或者计算机上进行演示也可以将演示文稿打印出来制作成胶片</a:t>
              </a:r>
            </a:p>
          </p:txBody>
        </p:sp>
        <p:sp>
          <p:nvSpPr>
            <p:cNvPr id="39" name="矩形 38"/>
            <p:cNvSpPr/>
            <p:nvPr/>
          </p:nvSpPr>
          <p:spPr>
            <a:xfrm>
              <a:off x="7483989" y="3375179"/>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标题文字添加</a:t>
              </a:r>
            </a:p>
          </p:txBody>
        </p:sp>
      </p:grpSp>
      <p:grpSp>
        <p:nvGrpSpPr>
          <p:cNvPr id="40" name="组合 39"/>
          <p:cNvGrpSpPr/>
          <p:nvPr/>
        </p:nvGrpSpPr>
        <p:grpSpPr>
          <a:xfrm>
            <a:off x="5544457" y="1962974"/>
            <a:ext cx="5617029" cy="1254298"/>
            <a:chOff x="7483989" y="3375179"/>
            <a:chExt cx="5617029" cy="1254298"/>
          </a:xfrm>
        </p:grpSpPr>
        <p:sp>
          <p:nvSpPr>
            <p:cNvPr id="41" name="矩形 40"/>
            <p:cNvSpPr/>
            <p:nvPr/>
          </p:nvSpPr>
          <p:spPr>
            <a:xfrm>
              <a:off x="7483989" y="3761547"/>
              <a:ext cx="5617029" cy="8679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用户可以在投影仪或者计算机上进行演示也可以将演示文稿打印出来制作成胶片用户可以在投影仪或者计算机上进行演示也可以将演示文稿打印出来制作成胶片</a:t>
              </a:r>
            </a:p>
          </p:txBody>
        </p:sp>
        <p:sp>
          <p:nvSpPr>
            <p:cNvPr id="42" name="矩形 41"/>
            <p:cNvSpPr/>
            <p:nvPr/>
          </p:nvSpPr>
          <p:spPr>
            <a:xfrm>
              <a:off x="7483989" y="3375179"/>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标题文字添加</a:t>
              </a:r>
            </a:p>
          </p:txBody>
        </p:sp>
      </p:grpSp>
      <p:grpSp>
        <p:nvGrpSpPr>
          <p:cNvPr id="43" name="组合 42"/>
          <p:cNvGrpSpPr/>
          <p:nvPr/>
        </p:nvGrpSpPr>
        <p:grpSpPr>
          <a:xfrm>
            <a:off x="5505946" y="3923081"/>
            <a:ext cx="5763082" cy="1848531"/>
            <a:chOff x="5554206" y="3928161"/>
            <a:chExt cx="5763082" cy="1848531"/>
          </a:xfrm>
        </p:grpSpPr>
        <p:grpSp>
          <p:nvGrpSpPr>
            <p:cNvPr id="44" name="组合 43"/>
            <p:cNvGrpSpPr/>
            <p:nvPr/>
          </p:nvGrpSpPr>
          <p:grpSpPr>
            <a:xfrm>
              <a:off x="6749143" y="5528094"/>
              <a:ext cx="4568145" cy="166913"/>
              <a:chOff x="6749143" y="2119087"/>
              <a:chExt cx="4568145" cy="662100"/>
            </a:xfrm>
          </p:grpSpPr>
          <p:sp>
            <p:nvSpPr>
              <p:cNvPr id="58" name="矩形 57"/>
              <p:cNvSpPr/>
              <p:nvPr/>
            </p:nvSpPr>
            <p:spPr>
              <a:xfrm>
                <a:off x="6749143" y="2119087"/>
                <a:ext cx="4568145" cy="6621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9" name="矩形 58"/>
              <p:cNvSpPr/>
              <p:nvPr/>
            </p:nvSpPr>
            <p:spPr>
              <a:xfrm>
                <a:off x="6749143" y="2119087"/>
                <a:ext cx="3779519" cy="662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5" name="组合 44"/>
            <p:cNvGrpSpPr/>
            <p:nvPr/>
          </p:nvGrpSpPr>
          <p:grpSpPr>
            <a:xfrm>
              <a:off x="6749143" y="5027429"/>
              <a:ext cx="4568145" cy="166913"/>
              <a:chOff x="6749143" y="2119087"/>
              <a:chExt cx="4568145" cy="662100"/>
            </a:xfrm>
          </p:grpSpPr>
          <p:sp>
            <p:nvSpPr>
              <p:cNvPr id="56" name="矩形 55"/>
              <p:cNvSpPr/>
              <p:nvPr/>
            </p:nvSpPr>
            <p:spPr>
              <a:xfrm>
                <a:off x="6749143" y="2119087"/>
                <a:ext cx="4568145" cy="662100"/>
              </a:xfrm>
              <a:prstGeom prst="rect">
                <a:avLst/>
              </a:prstGeom>
              <a:solidFill>
                <a:srgbClr val="EDE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7" name="矩形 56"/>
              <p:cNvSpPr/>
              <p:nvPr/>
            </p:nvSpPr>
            <p:spPr>
              <a:xfrm>
                <a:off x="6749144" y="2119087"/>
                <a:ext cx="2975428" cy="662100"/>
              </a:xfrm>
              <a:prstGeom prst="rect">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6" name="组合 45"/>
            <p:cNvGrpSpPr/>
            <p:nvPr/>
          </p:nvGrpSpPr>
          <p:grpSpPr>
            <a:xfrm>
              <a:off x="6749143" y="4526765"/>
              <a:ext cx="4568145" cy="166913"/>
              <a:chOff x="6749143" y="2119087"/>
              <a:chExt cx="4568145" cy="662100"/>
            </a:xfrm>
          </p:grpSpPr>
          <p:sp>
            <p:nvSpPr>
              <p:cNvPr id="54" name="矩形 53"/>
              <p:cNvSpPr/>
              <p:nvPr/>
            </p:nvSpPr>
            <p:spPr>
              <a:xfrm>
                <a:off x="6749143" y="2119087"/>
                <a:ext cx="4568145" cy="6621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5" name="矩形 54"/>
              <p:cNvSpPr/>
              <p:nvPr/>
            </p:nvSpPr>
            <p:spPr>
              <a:xfrm>
                <a:off x="6749144" y="2119087"/>
                <a:ext cx="2460170" cy="662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7" name="组合 46"/>
            <p:cNvGrpSpPr/>
            <p:nvPr/>
          </p:nvGrpSpPr>
          <p:grpSpPr>
            <a:xfrm>
              <a:off x="6749143" y="4026101"/>
              <a:ext cx="4568145" cy="166913"/>
              <a:chOff x="6749143" y="2119087"/>
              <a:chExt cx="4568145" cy="662100"/>
            </a:xfrm>
          </p:grpSpPr>
          <p:sp>
            <p:nvSpPr>
              <p:cNvPr id="52" name="矩形 51"/>
              <p:cNvSpPr/>
              <p:nvPr/>
            </p:nvSpPr>
            <p:spPr>
              <a:xfrm>
                <a:off x="6749143" y="2119087"/>
                <a:ext cx="4568145" cy="662100"/>
              </a:xfrm>
              <a:prstGeom prst="rect">
                <a:avLst/>
              </a:prstGeom>
              <a:solidFill>
                <a:srgbClr val="EDE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3" name="矩形 52"/>
              <p:cNvSpPr/>
              <p:nvPr/>
            </p:nvSpPr>
            <p:spPr>
              <a:xfrm>
                <a:off x="6749144" y="2119087"/>
                <a:ext cx="1689462" cy="662100"/>
              </a:xfrm>
              <a:prstGeom prst="rect">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48" name="矩形 47"/>
            <p:cNvSpPr/>
            <p:nvPr/>
          </p:nvSpPr>
          <p:spPr>
            <a:xfrm>
              <a:off x="5554206" y="3928161"/>
              <a:ext cx="1187316" cy="3385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文字添加</a:t>
              </a:r>
            </a:p>
          </p:txBody>
        </p:sp>
        <p:sp>
          <p:nvSpPr>
            <p:cNvPr id="49" name="矩形 48"/>
            <p:cNvSpPr/>
            <p:nvPr/>
          </p:nvSpPr>
          <p:spPr>
            <a:xfrm>
              <a:off x="5554206" y="4440944"/>
              <a:ext cx="1187316" cy="3385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文字添加</a:t>
              </a:r>
            </a:p>
          </p:txBody>
        </p:sp>
        <p:sp>
          <p:nvSpPr>
            <p:cNvPr id="50" name="矩形 49"/>
            <p:cNvSpPr/>
            <p:nvPr/>
          </p:nvSpPr>
          <p:spPr>
            <a:xfrm>
              <a:off x="5554206" y="4940095"/>
              <a:ext cx="1187316" cy="3385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文字添加</a:t>
              </a:r>
            </a:p>
          </p:txBody>
        </p:sp>
        <p:sp>
          <p:nvSpPr>
            <p:cNvPr id="51" name="矩形 50"/>
            <p:cNvSpPr/>
            <p:nvPr/>
          </p:nvSpPr>
          <p:spPr>
            <a:xfrm>
              <a:off x="5554206" y="5438138"/>
              <a:ext cx="1187316" cy="3385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文字添加</a:t>
              </a:r>
            </a:p>
          </p:txBody>
        </p:sp>
      </p:grpSp>
      <p:grpSp>
        <p:nvGrpSpPr>
          <p:cNvPr id="9" name="组合 8"/>
          <p:cNvGrpSpPr/>
          <p:nvPr/>
        </p:nvGrpSpPr>
        <p:grpSpPr>
          <a:xfrm>
            <a:off x="4862195" y="362585"/>
            <a:ext cx="2404110" cy="617220"/>
            <a:chOff x="7657" y="571"/>
            <a:chExt cx="3786" cy="972"/>
          </a:xfrm>
        </p:grpSpPr>
        <p:pic>
          <p:nvPicPr>
            <p:cNvPr id="2" name="图片 1" descr="34"/>
            <p:cNvPicPr>
              <a:picLocks noChangeAspect="1"/>
            </p:cNvPicPr>
            <p:nvPr/>
          </p:nvPicPr>
          <p:blipFill>
            <a:blip r:embed="rId3"/>
            <a:stretch>
              <a:fillRect/>
            </a:stretch>
          </p:blipFill>
          <p:spPr>
            <a:xfrm rot="1500000">
              <a:off x="7657" y="571"/>
              <a:ext cx="928" cy="973"/>
            </a:xfrm>
            <a:prstGeom prst="rect">
              <a:avLst/>
            </a:prstGeom>
          </p:spPr>
        </p:pic>
        <p:pic>
          <p:nvPicPr>
            <p:cNvPr id="8" name="图片 7" descr="34"/>
            <p:cNvPicPr>
              <a:picLocks noChangeAspect="1"/>
            </p:cNvPicPr>
            <p:nvPr/>
          </p:nvPicPr>
          <p:blipFill>
            <a:blip r:embed="rId3"/>
            <a:stretch>
              <a:fillRect/>
            </a:stretch>
          </p:blipFill>
          <p:spPr>
            <a:xfrm rot="20100000" flipH="1">
              <a:off x="10515" y="571"/>
              <a:ext cx="928" cy="973"/>
            </a:xfrm>
            <a:prstGeom prst="rect">
              <a:avLst/>
            </a:prstGeom>
          </p:spPr>
        </p:pic>
      </p:gr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4966" y="2001025"/>
            <a:ext cx="2705440" cy="1803627"/>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0371" y="2001024"/>
            <a:ext cx="1202418" cy="18036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750"/>
                                        <p:tgtEl>
                                          <p:spTgt spid="27"/>
                                        </p:tgtEl>
                                      </p:cBhvr>
                                    </p:animEffect>
                                  </p:childTnLst>
                                </p:cTn>
                              </p:par>
                              <p:par>
                                <p:cTn id="8" presetID="35" presetClass="path" presetSubtype="0" decel="100000" fill="hold" nodeType="withEffect">
                                  <p:stCondLst>
                                    <p:cond delay="0"/>
                                  </p:stCondLst>
                                  <p:childTnLst>
                                    <p:animMotion origin="layout" path="M 2.29167E-6 -3.7037E-6 L -0.04011 -3.7037E-6 " pathEditMode="relative" rAng="0" ptsTypes="AA">
                                      <p:cBhvr>
                                        <p:cTn id="9" dur="1250" spd="-100000" fill="hold"/>
                                        <p:tgtEl>
                                          <p:spTgt spid="27"/>
                                        </p:tgtEl>
                                        <p:attrNameLst>
                                          <p:attrName>ppt_x</p:attrName>
                                          <p:attrName>ppt_y</p:attrName>
                                        </p:attrNameLst>
                                      </p:cBhvr>
                                      <p:rCtr x="-2005" y="0"/>
                                    </p:animMotion>
                                  </p:childTnLst>
                                </p:cTn>
                              </p:par>
                              <p:par>
                                <p:cTn id="10" presetID="10"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750"/>
                                        <p:tgtEl>
                                          <p:spTgt spid="30"/>
                                        </p:tgtEl>
                                      </p:cBhvr>
                                    </p:animEffect>
                                  </p:childTnLst>
                                </p:cTn>
                              </p:par>
                              <p:par>
                                <p:cTn id="13" presetID="35" presetClass="path" presetSubtype="0" decel="100000" fill="hold" nodeType="withEffect">
                                  <p:stCondLst>
                                    <p:cond delay="0"/>
                                  </p:stCondLst>
                                  <p:childTnLst>
                                    <p:animMotion origin="layout" path="M -4.375E-6 -4.07407E-6 L 0.04493 -4.07407E-6 " pathEditMode="relative" rAng="0" ptsTypes="AA">
                                      <p:cBhvr>
                                        <p:cTn id="14" dur="1250" spd="-100000" fill="hold"/>
                                        <p:tgtEl>
                                          <p:spTgt spid="30"/>
                                        </p:tgtEl>
                                        <p:attrNameLst>
                                          <p:attrName>ppt_x</p:attrName>
                                          <p:attrName>ppt_y</p:attrName>
                                        </p:attrNameLst>
                                      </p:cBhvr>
                                      <p:rCtr x="2240" y="0"/>
                                    </p:animMotion>
                                  </p:childTnLst>
                                </p:cTn>
                              </p:par>
                              <p:par>
                                <p:cTn id="15" presetID="10" presetClass="entr" presetSubtype="0" fill="hold" grpId="0" nodeType="withEffect">
                                  <p:stCondLst>
                                    <p:cond delay="5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1000"/>
                                        <p:tgtEl>
                                          <p:spTgt spid="28"/>
                                        </p:tgtEl>
                                      </p:cBhvr>
                                    </p:animEffect>
                                  </p:childTnLst>
                                </p:cTn>
                              </p:par>
                              <p:par>
                                <p:cTn id="21" presetID="64" presetClass="path" presetSubtype="0" decel="100000" fill="hold" grpId="1" nodeType="withEffect">
                                  <p:stCondLst>
                                    <p:cond delay="0"/>
                                  </p:stCondLst>
                                  <p:childTnLst>
                                    <p:animMotion origin="layout" path="M 0 1.48148E-6 L 0 -0.08658 " pathEditMode="relative" rAng="0" ptsTypes="AA">
                                      <p:cBhvr>
                                        <p:cTn id="22" dur="1000" spd="-100000" fill="hold"/>
                                        <p:tgtEl>
                                          <p:spTgt spid="28"/>
                                        </p:tgtEl>
                                        <p:attrNameLst>
                                          <p:attrName>ppt_x</p:attrName>
                                          <p:attrName>ppt_y</p:attrName>
                                        </p:attrNameLst>
                                      </p:cBhvr>
                                      <p:rCtr x="0" y="-4329"/>
                                    </p:animMotion>
                                  </p:childTnLst>
                                </p:cTn>
                              </p:par>
                              <p:par>
                                <p:cTn id="23" presetID="42"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1000"/>
                                        <p:tgtEl>
                                          <p:spTgt spid="37"/>
                                        </p:tgtEl>
                                      </p:cBhvr>
                                    </p:animEffect>
                                    <p:anim calcmode="lin" valueType="num">
                                      <p:cBhvr>
                                        <p:cTn id="31" dur="1000" fill="hold"/>
                                        <p:tgtEl>
                                          <p:spTgt spid="37"/>
                                        </p:tgtEl>
                                        <p:attrNameLst>
                                          <p:attrName>ppt_x</p:attrName>
                                        </p:attrNameLst>
                                      </p:cBhvr>
                                      <p:tavLst>
                                        <p:tav tm="0">
                                          <p:val>
                                            <p:strVal val="#ppt_x"/>
                                          </p:val>
                                        </p:tav>
                                        <p:tav tm="100000">
                                          <p:val>
                                            <p:strVal val="#ppt_x"/>
                                          </p:val>
                                        </p:tav>
                                      </p:tavLst>
                                    </p:anim>
                                    <p:anim calcmode="lin" valueType="num">
                                      <p:cBhvr>
                                        <p:cTn id="32" dur="1000" fill="hold"/>
                                        <p:tgtEl>
                                          <p:spTgt spid="37"/>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2" presetClass="entr" presetSubtype="2"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1+#ppt_w/2"/>
                                          </p:val>
                                        </p:tav>
                                        <p:tav tm="100000">
                                          <p:val>
                                            <p:strVal val="#ppt_x"/>
                                          </p:val>
                                        </p:tav>
                                      </p:tavLst>
                                    </p:anim>
                                    <p:anim calcmode="lin" valueType="num">
                                      <p:cBhvr additive="base">
                                        <p:cTn id="37" dur="500" fill="hold"/>
                                        <p:tgtEl>
                                          <p:spTgt spid="40"/>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par>
                          <p:cTn id="42" fill="hold">
                            <p:stCondLst>
                              <p:cond delay="2000"/>
                            </p:stCondLst>
                            <p:childTnLst>
                              <p:par>
                                <p:cTn id="43" presetID="22" presetClass="entr" presetSubtype="8"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left)">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t="-13000"/>
          </a:stretch>
        </a:blipFill>
        <a:effectLst/>
      </p:bgPr>
    </p:bg>
    <p:spTree>
      <p:nvGrpSpPr>
        <p:cNvPr id="1" name=""/>
        <p:cNvGrpSpPr/>
        <p:nvPr/>
      </p:nvGrpSpPr>
      <p:grpSpPr>
        <a:xfrm>
          <a:off x="0" y="0"/>
          <a:ext cx="0" cy="0"/>
          <a:chOff x="0" y="0"/>
          <a:chExt cx="0" cy="0"/>
        </a:xfrm>
      </p:grpSpPr>
      <p:pic>
        <p:nvPicPr>
          <p:cNvPr id="4" name="图片 3" descr="33"/>
          <p:cNvPicPr>
            <a:picLocks noChangeAspect="1"/>
          </p:cNvPicPr>
          <p:nvPr/>
        </p:nvPicPr>
        <p:blipFill>
          <a:blip r:embed="rId5"/>
          <a:stretch>
            <a:fillRect/>
          </a:stretch>
        </p:blipFill>
        <p:spPr>
          <a:xfrm>
            <a:off x="785495" y="4283075"/>
            <a:ext cx="4157980" cy="2164080"/>
          </a:xfrm>
          <a:prstGeom prst="rect">
            <a:avLst/>
          </a:prstGeom>
        </p:spPr>
      </p:pic>
      <p:pic>
        <p:nvPicPr>
          <p:cNvPr id="5" name="图片 4" descr="34"/>
          <p:cNvPicPr>
            <a:picLocks noChangeAspect="1"/>
          </p:cNvPicPr>
          <p:nvPr/>
        </p:nvPicPr>
        <p:blipFill>
          <a:blip r:embed="rId6"/>
          <a:stretch>
            <a:fillRect/>
          </a:stretch>
        </p:blipFill>
        <p:spPr>
          <a:xfrm>
            <a:off x="9566910" y="175260"/>
            <a:ext cx="2320290" cy="2430145"/>
          </a:xfrm>
          <a:prstGeom prst="rect">
            <a:avLst/>
          </a:prstGeom>
        </p:spPr>
      </p:pic>
      <p:pic>
        <p:nvPicPr>
          <p:cNvPr id="8" name="图片 7" descr="32"/>
          <p:cNvPicPr>
            <a:picLocks noChangeAspect="1"/>
          </p:cNvPicPr>
          <p:nvPr/>
        </p:nvPicPr>
        <p:blipFill>
          <a:blip r:embed="rId7"/>
          <a:stretch>
            <a:fillRect/>
          </a:stretch>
        </p:blipFill>
        <p:spPr>
          <a:xfrm rot="16200000">
            <a:off x="2581275" y="2303145"/>
            <a:ext cx="6828155" cy="2306955"/>
          </a:xfrm>
          <a:prstGeom prst="rect">
            <a:avLst/>
          </a:prstGeom>
        </p:spPr>
      </p:pic>
      <p:pic>
        <p:nvPicPr>
          <p:cNvPr id="9" name="图片 8" descr="31"/>
          <p:cNvPicPr>
            <a:picLocks noChangeAspect="1"/>
          </p:cNvPicPr>
          <p:nvPr/>
        </p:nvPicPr>
        <p:blipFill>
          <a:blip r:embed="rId8"/>
          <a:stretch>
            <a:fillRect/>
          </a:stretch>
        </p:blipFill>
        <p:spPr>
          <a:xfrm rot="16200000">
            <a:off x="2651125" y="1381760"/>
            <a:ext cx="6776720" cy="4022725"/>
          </a:xfrm>
          <a:prstGeom prst="rect">
            <a:avLst/>
          </a:prstGeom>
        </p:spPr>
      </p:pic>
      <p:sp>
        <p:nvSpPr>
          <p:cNvPr id="13" name="文本框 12"/>
          <p:cNvSpPr txBox="1"/>
          <p:nvPr/>
        </p:nvSpPr>
        <p:spPr>
          <a:xfrm>
            <a:off x="5533683" y="731927"/>
            <a:ext cx="1011409" cy="1322070"/>
          </a:xfrm>
          <a:prstGeom prst="rect">
            <a:avLst/>
          </a:prstGeom>
          <a:noFill/>
        </p:spPr>
        <p:txBody>
          <a:bodyPr wrap="square" rtlCol="0">
            <a:spAutoFit/>
          </a:bodyPr>
          <a:lstStyle/>
          <a:p>
            <a:pPr algn="ctr"/>
            <a:r>
              <a:rPr lang="zh-CN" altLang="en-US" sz="80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考</a:t>
            </a:r>
            <a:endParaRPr lang="zh-CN" altLang="en-US" sz="80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文本框 14"/>
          <p:cNvSpPr txBox="1"/>
          <p:nvPr/>
        </p:nvSpPr>
        <p:spPr>
          <a:xfrm>
            <a:off x="5163876" y="1947027"/>
            <a:ext cx="960120" cy="1106805"/>
          </a:xfrm>
          <a:prstGeom prst="rect">
            <a:avLst/>
          </a:prstGeom>
          <a:noFill/>
        </p:spPr>
        <p:txBody>
          <a:bodyPr wrap="square" rtlCol="0">
            <a:spAutoFit/>
          </a:bodyPr>
          <a:lstStyle/>
          <a:p>
            <a:pPr algn="ctr"/>
            <a:r>
              <a:rPr lang="zh-CN" altLang="en-US" sz="66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研</a:t>
            </a:r>
            <a:endParaRPr lang="zh-CN" altLang="en-US" sz="6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文本框 13"/>
          <p:cNvSpPr txBox="1"/>
          <p:nvPr/>
        </p:nvSpPr>
        <p:spPr>
          <a:xfrm>
            <a:off x="6205895" y="2022483"/>
            <a:ext cx="960120" cy="1106805"/>
          </a:xfrm>
          <a:prstGeom prst="rect">
            <a:avLst/>
          </a:prstGeom>
          <a:noFill/>
        </p:spPr>
        <p:txBody>
          <a:bodyPr wrap="square" rtlCol="0">
            <a:spAutoFit/>
          </a:bodyPr>
          <a:lstStyle/>
          <a:p>
            <a:pPr algn="ctr"/>
            <a:r>
              <a:rPr lang="zh-CN" altLang="en-US" sz="66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复</a:t>
            </a:r>
            <a:endParaRPr lang="zh-CN" altLang="en-US" sz="6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文本框 15"/>
          <p:cNvSpPr txBox="1"/>
          <p:nvPr/>
        </p:nvSpPr>
        <p:spPr>
          <a:xfrm>
            <a:off x="6249531" y="3206395"/>
            <a:ext cx="960120" cy="1015663"/>
          </a:xfrm>
          <a:prstGeom prst="rect">
            <a:avLst/>
          </a:prstGeom>
          <a:noFill/>
        </p:spPr>
        <p:txBody>
          <a:bodyPr wrap="square" rtlCol="0">
            <a:spAutoFit/>
          </a:bodyPr>
          <a:lstStyle/>
          <a:p>
            <a:pPr algn="ctr"/>
            <a:r>
              <a:rPr lang="zh-CN" altLang="en-US" sz="60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试</a:t>
            </a:r>
            <a:endParaRPr lang="zh-CN" altLang="en-US" sz="60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文本框 18"/>
          <p:cNvSpPr txBox="1"/>
          <p:nvPr/>
        </p:nvSpPr>
        <p:spPr>
          <a:xfrm>
            <a:off x="5805801" y="3167787"/>
            <a:ext cx="400110" cy="1974215"/>
          </a:xfrm>
          <a:prstGeom prst="rect">
            <a:avLst/>
          </a:prstGeom>
          <a:noFill/>
        </p:spPr>
        <p:txBody>
          <a:bodyPr vert="eaVert" wrap="square" rtlCol="0">
            <a:spAutoFit/>
          </a:bodyPr>
          <a:lstStyle/>
          <a:p>
            <a:pPr algn="ctr"/>
            <a:r>
              <a:rPr lang="zh-CN" altLang="en-US" sz="140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清新文艺 简约风</a:t>
            </a:r>
          </a:p>
        </p:txBody>
      </p:sp>
      <p:sp>
        <p:nvSpPr>
          <p:cNvPr id="20" name="文本框 19"/>
          <p:cNvSpPr txBox="1"/>
          <p:nvPr/>
        </p:nvSpPr>
        <p:spPr>
          <a:xfrm rot="5400000">
            <a:off x="4210685" y="4087580"/>
            <a:ext cx="2552065" cy="507831"/>
          </a:xfrm>
          <a:prstGeom prst="rect">
            <a:avLst/>
          </a:prstGeom>
          <a:noFill/>
        </p:spPr>
        <p:txBody>
          <a:bodyPr wrap="square" rtlCol="0">
            <a:spAutoFit/>
          </a:bodyPr>
          <a:lstStyle/>
          <a:p>
            <a:pPr>
              <a:lnSpc>
                <a:spcPct val="150000"/>
              </a:lnSpc>
            </a:pPr>
            <a:r>
              <a:rPr lang="en-US" altLang="zh-CN" sz="9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Time is not old, fall in </a:t>
            </a:r>
            <a:r>
              <a:rPr lang="en-US" altLang="zh-CN" sz="900" dirty="0" err="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lovewithultimatesimplicity</a:t>
            </a:r>
            <a:r>
              <a:rPr lang="en-US" altLang="zh-CN" sz="9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 the fresh literature and art, minimalist style</a:t>
            </a:r>
          </a:p>
        </p:txBody>
      </p:sp>
      <p:sp>
        <p:nvSpPr>
          <p:cNvPr id="23" name="文本框 22"/>
          <p:cNvSpPr txBox="1"/>
          <p:nvPr/>
        </p:nvSpPr>
        <p:spPr>
          <a:xfrm flipH="1">
            <a:off x="4632025" y="811128"/>
            <a:ext cx="1326768" cy="1446550"/>
          </a:xfrm>
          <a:prstGeom prst="rect">
            <a:avLst/>
          </a:prstGeom>
          <a:noFill/>
        </p:spPr>
        <p:txBody>
          <a:bodyPr wrap="square" rtlCol="0">
            <a:spAutoFit/>
          </a:bodyPr>
          <a:lstStyle/>
          <a:p>
            <a:r>
              <a:rPr lang="zh-CN" altLang="en-US" sz="8800" kern="200" spc="-1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t="-13000"/>
          </a:stretch>
        </a:blipFill>
        <a:effectLst/>
      </p:bgPr>
    </p:bg>
    <p:spTree>
      <p:nvGrpSpPr>
        <p:cNvPr id="1" name=""/>
        <p:cNvGrpSpPr/>
        <p:nvPr/>
      </p:nvGrpSpPr>
      <p:grpSpPr>
        <a:xfrm>
          <a:off x="0" y="0"/>
          <a:ext cx="0" cy="0"/>
          <a:chOff x="0" y="0"/>
          <a:chExt cx="0" cy="0"/>
        </a:xfrm>
      </p:grpSpPr>
      <p:pic>
        <p:nvPicPr>
          <p:cNvPr id="4" name="图片 3" descr="33"/>
          <p:cNvPicPr>
            <a:picLocks noChangeAspect="1"/>
          </p:cNvPicPr>
          <p:nvPr/>
        </p:nvPicPr>
        <p:blipFill>
          <a:blip r:embed="rId5"/>
          <a:stretch>
            <a:fillRect/>
          </a:stretch>
        </p:blipFill>
        <p:spPr>
          <a:xfrm>
            <a:off x="669925" y="4314190"/>
            <a:ext cx="4157980" cy="2164080"/>
          </a:xfrm>
          <a:prstGeom prst="rect">
            <a:avLst/>
          </a:prstGeom>
        </p:spPr>
      </p:pic>
      <p:pic>
        <p:nvPicPr>
          <p:cNvPr id="5" name="图片 4" descr="34"/>
          <p:cNvPicPr>
            <a:picLocks noChangeAspect="1"/>
          </p:cNvPicPr>
          <p:nvPr/>
        </p:nvPicPr>
        <p:blipFill>
          <a:blip r:embed="rId6"/>
          <a:stretch>
            <a:fillRect/>
          </a:stretch>
        </p:blipFill>
        <p:spPr>
          <a:xfrm>
            <a:off x="9566910" y="175260"/>
            <a:ext cx="2320290" cy="2430145"/>
          </a:xfrm>
          <a:prstGeom prst="rect">
            <a:avLst/>
          </a:prstGeom>
        </p:spPr>
      </p:pic>
      <p:pic>
        <p:nvPicPr>
          <p:cNvPr id="8" name="图片 7" descr="32"/>
          <p:cNvPicPr>
            <a:picLocks noChangeAspect="1"/>
          </p:cNvPicPr>
          <p:nvPr/>
        </p:nvPicPr>
        <p:blipFill>
          <a:blip r:embed="rId7"/>
          <a:stretch>
            <a:fillRect/>
          </a:stretch>
        </p:blipFill>
        <p:spPr>
          <a:xfrm>
            <a:off x="36830" y="3054985"/>
            <a:ext cx="11168380" cy="2197100"/>
          </a:xfrm>
          <a:prstGeom prst="rect">
            <a:avLst/>
          </a:prstGeom>
          <a:effectLst>
            <a:outerShdw blurRad="63500" sx="102000" sy="102000" algn="ctr" rotWithShape="0">
              <a:prstClr val="black">
                <a:alpha val="40000"/>
              </a:prstClr>
            </a:outerShdw>
          </a:effectLst>
        </p:spPr>
      </p:pic>
      <p:pic>
        <p:nvPicPr>
          <p:cNvPr id="9" name="图片 8" descr="31"/>
          <p:cNvPicPr>
            <a:picLocks noChangeAspect="1"/>
          </p:cNvPicPr>
          <p:nvPr/>
        </p:nvPicPr>
        <p:blipFill>
          <a:blip r:embed="rId8"/>
          <a:stretch>
            <a:fillRect/>
          </a:stretch>
        </p:blipFill>
        <p:spPr>
          <a:xfrm>
            <a:off x="8531860" y="2416810"/>
            <a:ext cx="3672840" cy="3474085"/>
          </a:xfrm>
          <a:prstGeom prst="rect">
            <a:avLst/>
          </a:prstGeom>
          <a:effectLst>
            <a:outerShdw blurRad="63500" sx="102000" sy="102000" algn="ctr" rotWithShape="0">
              <a:prstClr val="black">
                <a:alpha val="40000"/>
              </a:prstClr>
            </a:outerShdw>
          </a:effectLst>
        </p:spPr>
      </p:pic>
      <p:sp>
        <p:nvSpPr>
          <p:cNvPr id="24" name="菱形 23"/>
          <p:cNvSpPr/>
          <p:nvPr/>
        </p:nvSpPr>
        <p:spPr>
          <a:xfrm>
            <a:off x="9926955" y="3217499"/>
            <a:ext cx="1600200" cy="1600200"/>
          </a:xfrm>
          <a:prstGeom prst="diamond">
            <a:avLst/>
          </a:prstGeom>
          <a:solidFill>
            <a:srgbClr val="FFE6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461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文本框 10"/>
          <p:cNvSpPr txBox="1"/>
          <p:nvPr/>
        </p:nvSpPr>
        <p:spPr>
          <a:xfrm>
            <a:off x="10126980" y="3602990"/>
            <a:ext cx="1200150" cy="829945"/>
          </a:xfrm>
          <a:prstGeom prst="rect">
            <a:avLst/>
          </a:prstGeom>
          <a:noFill/>
        </p:spPr>
        <p:txBody>
          <a:bodyPr wrap="square" rtlCol="0">
            <a:spAutoFit/>
          </a:bodyPr>
          <a:lstStyle/>
          <a:p>
            <a:pPr algn="ctr"/>
            <a:r>
              <a:rPr lang="en-US" altLang="zh-CN" sz="4800" dirty="0">
                <a:solidFill>
                  <a:schemeClr val="bg2">
                    <a:lumMod val="25000"/>
                  </a:schemeClr>
                </a:solidFill>
                <a:latin typeface="字魂59号-创粗黑" panose="00000500000000000000" pitchFamily="2" charset="-122"/>
                <a:ea typeface="字魂59号-创粗黑" panose="00000500000000000000" pitchFamily="2" charset="-122"/>
                <a:cs typeface="IrisUPC" panose="020B0604020202020204" pitchFamily="34" charset="-34"/>
                <a:sym typeface="字魂59号-创粗黑" panose="00000500000000000000" pitchFamily="2" charset="-122"/>
              </a:rPr>
              <a:t>01</a:t>
            </a:r>
          </a:p>
        </p:txBody>
      </p:sp>
      <p:sp>
        <p:nvSpPr>
          <p:cNvPr id="12" name="文本框 11"/>
          <p:cNvSpPr txBox="1"/>
          <p:nvPr/>
        </p:nvSpPr>
        <p:spPr>
          <a:xfrm>
            <a:off x="3473449" y="3438525"/>
            <a:ext cx="3010477" cy="830997"/>
          </a:xfrm>
          <a:prstGeom prst="rect">
            <a:avLst/>
          </a:prstGeom>
          <a:noFill/>
        </p:spPr>
        <p:txBody>
          <a:bodyPr wrap="square" rtlCol="0">
            <a:spAutoFit/>
          </a:bodyPr>
          <a:lstStyle/>
          <a:p>
            <a:pPr algn="ctr"/>
            <a:r>
              <a:rPr lang="zh-CN" altLang="en-US" sz="4800" spc="3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个人信息</a:t>
            </a:r>
            <a:endParaRPr lang="zh-CN" altLang="en-US" sz="480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文本框 12"/>
          <p:cNvSpPr txBox="1"/>
          <p:nvPr/>
        </p:nvSpPr>
        <p:spPr>
          <a:xfrm>
            <a:off x="3002280" y="4268470"/>
            <a:ext cx="3719195" cy="577081"/>
          </a:xfrm>
          <a:prstGeom prst="rect">
            <a:avLst/>
          </a:prstGeom>
          <a:noFill/>
        </p:spPr>
        <p:txBody>
          <a:bodyPr wrap="square" rtlCol="0">
            <a:spAutoFit/>
          </a:bodyPr>
          <a:lstStyle/>
          <a:p>
            <a:pPr algn="ctr">
              <a:lnSpc>
                <a:spcPct val="150000"/>
              </a:lnSpc>
            </a:pPr>
            <a:r>
              <a:rPr lang="zh-CN" altLang="en-US" sz="105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点击输入您的文字内容，点击输入您的文字内容，点击输入您的文字。</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753455"/>
            <a:ext cx="469106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490705" y="570453"/>
            <a:ext cx="1210588" cy="400110"/>
          </a:xfrm>
          <a:prstGeom prst="rect">
            <a:avLst/>
          </a:prstGeom>
        </p:spPr>
        <p:txBody>
          <a:bodyPr wrap="none">
            <a:spAutoFit/>
          </a:bodyPr>
          <a:lstStyle/>
          <a:p>
            <a:pPr algn="ctr"/>
            <a:r>
              <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有关于我</a:t>
            </a:r>
          </a:p>
        </p:txBody>
      </p:sp>
      <p:sp>
        <p:nvSpPr>
          <p:cNvPr id="5" name="矩形 4"/>
          <p:cNvSpPr/>
          <p:nvPr/>
        </p:nvSpPr>
        <p:spPr>
          <a:xfrm>
            <a:off x="4915227" y="965766"/>
            <a:ext cx="2361544" cy="253916"/>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6" name="直接连接符 5"/>
          <p:cNvCxnSpPr/>
          <p:nvPr/>
        </p:nvCxnSpPr>
        <p:spPr>
          <a:xfrm flipH="1">
            <a:off x="7495867" y="753455"/>
            <a:ext cx="469613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5774828" y="3358763"/>
            <a:ext cx="5722934" cy="196557"/>
            <a:chOff x="5594354" y="3358763"/>
            <a:chExt cx="5722934" cy="196557"/>
          </a:xfrm>
          <a:solidFill>
            <a:schemeClr val="tx1">
              <a:lumMod val="85000"/>
              <a:lumOff val="15000"/>
            </a:schemeClr>
          </a:solidFill>
        </p:grpSpPr>
        <p:cxnSp>
          <p:nvCxnSpPr>
            <p:cNvPr id="13" name="直接连接符 12"/>
            <p:cNvCxnSpPr/>
            <p:nvPr/>
          </p:nvCxnSpPr>
          <p:spPr>
            <a:xfrm>
              <a:off x="5594354" y="3460348"/>
              <a:ext cx="4630057" cy="0"/>
            </a:xfrm>
            <a:prstGeom prst="line">
              <a:avLst/>
            </a:prstGeom>
            <a:grpFill/>
            <a:ln>
              <a:solidFill>
                <a:srgbClr val="C0A97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174514" y="3358763"/>
              <a:ext cx="1142774" cy="196557"/>
            </a:xfrm>
            <a:prstGeom prst="rect">
              <a:avLst/>
            </a:prstGeom>
            <a:gradFill>
              <a:gsLst>
                <a:gs pos="10000">
                  <a:srgbClr val="E6D7B3"/>
                </a:gs>
                <a:gs pos="87000">
                  <a:srgbClr val="C0A979"/>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6" name="组合 15"/>
          <p:cNvGrpSpPr/>
          <p:nvPr/>
        </p:nvGrpSpPr>
        <p:grpSpPr>
          <a:xfrm>
            <a:off x="5724931" y="1962974"/>
            <a:ext cx="5617029" cy="1254298"/>
            <a:chOff x="7483989" y="3375179"/>
            <a:chExt cx="5617029" cy="1254298"/>
          </a:xfrm>
        </p:grpSpPr>
        <p:sp>
          <p:nvSpPr>
            <p:cNvPr id="18" name="矩形 17"/>
            <p:cNvSpPr/>
            <p:nvPr/>
          </p:nvSpPr>
          <p:spPr>
            <a:xfrm>
              <a:off x="7483989" y="3761547"/>
              <a:ext cx="5617029" cy="8679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用户可以在投影仪或者计算机上进行演示也可以将演示文稿打印出来制作成胶片用户可以在投影仪或者计算机上进行演示也可以将演示文稿打印出来制作成胶片</a:t>
              </a:r>
            </a:p>
          </p:txBody>
        </p:sp>
        <p:sp>
          <p:nvSpPr>
            <p:cNvPr id="19" name="矩形 18"/>
            <p:cNvSpPr/>
            <p:nvPr/>
          </p:nvSpPr>
          <p:spPr>
            <a:xfrm>
              <a:off x="7483989" y="3375179"/>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rgbClr val="FFE6B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标题文字添加</a:t>
              </a:r>
            </a:p>
          </p:txBody>
        </p:sp>
      </p:grpSp>
      <p:grpSp>
        <p:nvGrpSpPr>
          <p:cNvPr id="20" name="组合 19"/>
          <p:cNvGrpSpPr/>
          <p:nvPr/>
        </p:nvGrpSpPr>
        <p:grpSpPr>
          <a:xfrm>
            <a:off x="5734680" y="3928161"/>
            <a:ext cx="5763082" cy="1848531"/>
            <a:chOff x="5554206" y="3928161"/>
            <a:chExt cx="5763082" cy="1848531"/>
          </a:xfrm>
        </p:grpSpPr>
        <p:grpSp>
          <p:nvGrpSpPr>
            <p:cNvPr id="21" name="组合 20"/>
            <p:cNvGrpSpPr/>
            <p:nvPr/>
          </p:nvGrpSpPr>
          <p:grpSpPr>
            <a:xfrm>
              <a:off x="6749143" y="5528094"/>
              <a:ext cx="4568145" cy="166913"/>
              <a:chOff x="6749143" y="2119087"/>
              <a:chExt cx="4568145" cy="662100"/>
            </a:xfrm>
          </p:grpSpPr>
          <p:sp>
            <p:nvSpPr>
              <p:cNvPr id="35" name="矩形 34"/>
              <p:cNvSpPr/>
              <p:nvPr/>
            </p:nvSpPr>
            <p:spPr>
              <a:xfrm>
                <a:off x="6749143" y="2119087"/>
                <a:ext cx="4568145" cy="6621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矩形 35"/>
              <p:cNvSpPr/>
              <p:nvPr/>
            </p:nvSpPr>
            <p:spPr>
              <a:xfrm>
                <a:off x="6749143" y="2119087"/>
                <a:ext cx="3779519" cy="662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2" name="组合 21"/>
            <p:cNvGrpSpPr/>
            <p:nvPr/>
          </p:nvGrpSpPr>
          <p:grpSpPr>
            <a:xfrm>
              <a:off x="6749143" y="5027429"/>
              <a:ext cx="4568145" cy="166913"/>
              <a:chOff x="6749143" y="2119087"/>
              <a:chExt cx="4568145" cy="662100"/>
            </a:xfrm>
          </p:grpSpPr>
          <p:sp>
            <p:nvSpPr>
              <p:cNvPr id="33" name="矩形 32"/>
              <p:cNvSpPr/>
              <p:nvPr/>
            </p:nvSpPr>
            <p:spPr>
              <a:xfrm>
                <a:off x="6749143" y="2119087"/>
                <a:ext cx="4568145" cy="662100"/>
              </a:xfrm>
              <a:prstGeom prst="rect">
                <a:avLst/>
              </a:prstGeom>
              <a:solidFill>
                <a:srgbClr val="EDE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4" name="矩形 33"/>
              <p:cNvSpPr/>
              <p:nvPr/>
            </p:nvSpPr>
            <p:spPr>
              <a:xfrm>
                <a:off x="6749144" y="2119087"/>
                <a:ext cx="2975428" cy="662100"/>
              </a:xfrm>
              <a:prstGeom prst="rect">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3" name="组合 22"/>
            <p:cNvGrpSpPr/>
            <p:nvPr/>
          </p:nvGrpSpPr>
          <p:grpSpPr>
            <a:xfrm>
              <a:off x="6749143" y="4526765"/>
              <a:ext cx="4568145" cy="166913"/>
              <a:chOff x="6749143" y="2119087"/>
              <a:chExt cx="4568145" cy="662100"/>
            </a:xfrm>
          </p:grpSpPr>
          <p:sp>
            <p:nvSpPr>
              <p:cNvPr id="31" name="矩形 30"/>
              <p:cNvSpPr/>
              <p:nvPr/>
            </p:nvSpPr>
            <p:spPr>
              <a:xfrm>
                <a:off x="6749143" y="2119087"/>
                <a:ext cx="4568145" cy="6621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2" name="矩形 31"/>
              <p:cNvSpPr/>
              <p:nvPr/>
            </p:nvSpPr>
            <p:spPr>
              <a:xfrm>
                <a:off x="6749144" y="2119087"/>
                <a:ext cx="2460170" cy="662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4" name="组合 23"/>
            <p:cNvGrpSpPr/>
            <p:nvPr/>
          </p:nvGrpSpPr>
          <p:grpSpPr>
            <a:xfrm>
              <a:off x="6749143" y="4026101"/>
              <a:ext cx="4568145" cy="166913"/>
              <a:chOff x="6749143" y="2119087"/>
              <a:chExt cx="4568145" cy="662100"/>
            </a:xfrm>
          </p:grpSpPr>
          <p:sp>
            <p:nvSpPr>
              <p:cNvPr id="29" name="矩形 28"/>
              <p:cNvSpPr/>
              <p:nvPr/>
            </p:nvSpPr>
            <p:spPr>
              <a:xfrm>
                <a:off x="6749143" y="2119087"/>
                <a:ext cx="4568145" cy="662100"/>
              </a:xfrm>
              <a:prstGeom prst="rect">
                <a:avLst/>
              </a:prstGeom>
              <a:solidFill>
                <a:srgbClr val="EDE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矩形 29"/>
              <p:cNvSpPr/>
              <p:nvPr/>
            </p:nvSpPr>
            <p:spPr>
              <a:xfrm>
                <a:off x="6749144" y="2119087"/>
                <a:ext cx="1689462" cy="662100"/>
              </a:xfrm>
              <a:prstGeom prst="rect">
                <a:avLst/>
              </a:prstGeom>
              <a:solidFill>
                <a:srgbClr val="C0A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5" name="矩形 24"/>
            <p:cNvSpPr/>
            <p:nvPr/>
          </p:nvSpPr>
          <p:spPr>
            <a:xfrm>
              <a:off x="5554206" y="3928161"/>
              <a:ext cx="1187316" cy="3385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FFE6B1"/>
                  </a:solidFill>
                  <a:latin typeface="字魂59号-创粗黑" panose="00000500000000000000" pitchFamily="2" charset="-122"/>
                  <a:ea typeface="字魂59号-创粗黑" panose="00000500000000000000" pitchFamily="2" charset="-122"/>
                  <a:sym typeface="字魂59号-创粗黑" panose="00000500000000000000" pitchFamily="2" charset="-122"/>
                </a:rPr>
                <a:t>文字添加</a:t>
              </a:r>
            </a:p>
          </p:txBody>
        </p:sp>
        <p:sp>
          <p:nvSpPr>
            <p:cNvPr id="26" name="矩形 25"/>
            <p:cNvSpPr/>
            <p:nvPr/>
          </p:nvSpPr>
          <p:spPr>
            <a:xfrm>
              <a:off x="5554206" y="4440944"/>
              <a:ext cx="1187316" cy="3385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文字添加</a:t>
              </a:r>
            </a:p>
          </p:txBody>
        </p:sp>
        <p:sp>
          <p:nvSpPr>
            <p:cNvPr id="27" name="矩形 26"/>
            <p:cNvSpPr/>
            <p:nvPr/>
          </p:nvSpPr>
          <p:spPr>
            <a:xfrm>
              <a:off x="5554206" y="4940095"/>
              <a:ext cx="1187316" cy="3385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FFE6B1"/>
                  </a:solidFill>
                  <a:latin typeface="字魂59号-创粗黑" panose="00000500000000000000" pitchFamily="2" charset="-122"/>
                  <a:ea typeface="字魂59号-创粗黑" panose="00000500000000000000" pitchFamily="2" charset="-122"/>
                  <a:sym typeface="字魂59号-创粗黑" panose="00000500000000000000" pitchFamily="2" charset="-122"/>
                </a:rPr>
                <a:t>文字添加</a:t>
              </a:r>
            </a:p>
          </p:txBody>
        </p:sp>
        <p:sp>
          <p:nvSpPr>
            <p:cNvPr id="28" name="矩形 27"/>
            <p:cNvSpPr/>
            <p:nvPr/>
          </p:nvSpPr>
          <p:spPr>
            <a:xfrm>
              <a:off x="5554206" y="5438138"/>
              <a:ext cx="1187316" cy="3385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文字添加</a:t>
              </a:r>
            </a:p>
          </p:txBody>
        </p:sp>
      </p:grpSp>
      <p:grpSp>
        <p:nvGrpSpPr>
          <p:cNvPr id="9" name="组合 8"/>
          <p:cNvGrpSpPr/>
          <p:nvPr/>
        </p:nvGrpSpPr>
        <p:grpSpPr>
          <a:xfrm>
            <a:off x="4862195" y="362585"/>
            <a:ext cx="2404110" cy="617220"/>
            <a:chOff x="7657" y="571"/>
            <a:chExt cx="3786" cy="972"/>
          </a:xfrm>
        </p:grpSpPr>
        <p:pic>
          <p:nvPicPr>
            <p:cNvPr id="2" name="图片 1" descr="34"/>
            <p:cNvPicPr>
              <a:picLocks noChangeAspect="1"/>
            </p:cNvPicPr>
            <p:nvPr/>
          </p:nvPicPr>
          <p:blipFill>
            <a:blip r:embed="rId3"/>
            <a:stretch>
              <a:fillRect/>
            </a:stretch>
          </p:blipFill>
          <p:spPr>
            <a:xfrm rot="1500000">
              <a:off x="7657" y="571"/>
              <a:ext cx="928" cy="973"/>
            </a:xfrm>
            <a:prstGeom prst="rect">
              <a:avLst/>
            </a:prstGeom>
          </p:spPr>
        </p:pic>
        <p:pic>
          <p:nvPicPr>
            <p:cNvPr id="8" name="图片 7" descr="34"/>
            <p:cNvPicPr>
              <a:picLocks noChangeAspect="1"/>
            </p:cNvPicPr>
            <p:nvPr/>
          </p:nvPicPr>
          <p:blipFill>
            <a:blip r:embed="rId3"/>
            <a:stretch>
              <a:fillRect/>
            </a:stretch>
          </p:blipFill>
          <p:spPr>
            <a:xfrm rot="20100000" flipH="1">
              <a:off x="10515" y="571"/>
              <a:ext cx="928" cy="973"/>
            </a:xfrm>
            <a:prstGeom prst="rect">
              <a:avLst/>
            </a:prstGeom>
          </p:spPr>
        </p:pic>
      </p:gr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978" y="2238011"/>
            <a:ext cx="5070450" cy="3380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35" presetClass="path" presetSubtype="0" decel="100000" fill="hold" nodeType="withEffect">
                                  <p:stCondLst>
                                    <p:cond delay="0"/>
                                  </p:stCondLst>
                                  <p:childTnLst>
                                    <p:animMotion origin="layout" path="M 2.29167E-6 -3.7037E-6 L -0.04011 -3.7037E-6 " pathEditMode="relative" rAng="0" ptsTypes="AA">
                                      <p:cBhvr>
                                        <p:cTn id="9" dur="1250" spd="-100000" fill="hold"/>
                                        <p:tgtEl>
                                          <p:spTgt spid="3"/>
                                        </p:tgtEl>
                                        <p:attrNameLst>
                                          <p:attrName>ppt_x</p:attrName>
                                          <p:attrName>ppt_y</p:attrName>
                                        </p:attrNameLst>
                                      </p:cBhvr>
                                      <p:rCtr x="-2005" y="0"/>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childTnLst>
                                </p:cTn>
                              </p:par>
                              <p:par>
                                <p:cTn id="13" presetID="35" presetClass="path" presetSubtype="0" decel="100000" fill="hold" nodeType="withEffect">
                                  <p:stCondLst>
                                    <p:cond delay="0"/>
                                  </p:stCondLst>
                                  <p:childTnLst>
                                    <p:animMotion origin="layout" path="M -4.375E-6 -4.07407E-6 L 0.04493 -4.07407E-6 " pathEditMode="relative" rAng="0" ptsTypes="AA">
                                      <p:cBhvr>
                                        <p:cTn id="14" dur="1250" spd="-100000" fill="hold"/>
                                        <p:tgtEl>
                                          <p:spTgt spid="6"/>
                                        </p:tgtEl>
                                        <p:attrNameLst>
                                          <p:attrName>ppt_x</p:attrName>
                                          <p:attrName>ppt_y</p:attrName>
                                        </p:attrNameLst>
                                      </p:cBhvr>
                                      <p:rCtr x="2240" y="0"/>
                                    </p:animMotion>
                                  </p:childTnLst>
                                </p:cTn>
                              </p:par>
                              <p:par>
                                <p:cTn id="15" presetID="10" presetClass="entr" presetSubtype="0"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childTnLst>
                                </p:cTn>
                              </p:par>
                              <p:par>
                                <p:cTn id="21" presetID="64" presetClass="path" presetSubtype="0" decel="100000" fill="hold" grpId="1" nodeType="withEffect">
                                  <p:stCondLst>
                                    <p:cond delay="0"/>
                                  </p:stCondLst>
                                  <p:childTnLst>
                                    <p:animMotion origin="layout" path="M -3.54167E-6 -1.11111E-6 L -3.54167E-6 -0.08657 " pathEditMode="relative" rAng="0" ptsTypes="AA">
                                      <p:cBhvr>
                                        <p:cTn id="22" dur="1000" spd="-100000" fill="hold"/>
                                        <p:tgtEl>
                                          <p:spTgt spid="4"/>
                                        </p:tgtEl>
                                        <p:attrNameLst>
                                          <p:attrName>ppt_x</p:attrName>
                                          <p:attrName>ppt_y</p:attrName>
                                        </p:attrNameLst>
                                      </p:cBhvr>
                                      <p:rCtr x="0" y="-4329"/>
                                    </p:animMotion>
                                  </p:childTnLst>
                                </p:cTn>
                              </p:par>
                            </p:childTnLst>
                          </p:cTn>
                        </p:par>
                        <p:par>
                          <p:cTn id="23" fill="hold">
                            <p:stCondLst>
                              <p:cond delay="1000"/>
                            </p:stCondLst>
                            <p:childTnLst>
                              <p:par>
                                <p:cTn id="24" presetID="2" presetClass="entr" presetSubtype="2"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753455"/>
            <a:ext cx="469106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490705" y="570453"/>
            <a:ext cx="1210588" cy="400110"/>
          </a:xfrm>
          <a:prstGeom prst="rect">
            <a:avLst/>
          </a:prstGeom>
        </p:spPr>
        <p:txBody>
          <a:bodyPr wrap="none">
            <a:spAutoFit/>
          </a:bodyPr>
          <a:lstStyle/>
          <a:p>
            <a:pPr algn="ctr"/>
            <a:r>
              <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有关于我</a:t>
            </a:r>
          </a:p>
        </p:txBody>
      </p:sp>
      <p:sp>
        <p:nvSpPr>
          <p:cNvPr id="4" name="矩形 3"/>
          <p:cNvSpPr/>
          <p:nvPr/>
        </p:nvSpPr>
        <p:spPr>
          <a:xfrm>
            <a:off x="4915227" y="965766"/>
            <a:ext cx="2361544" cy="253916"/>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5" name="直接连接符 4"/>
          <p:cNvCxnSpPr/>
          <p:nvPr/>
        </p:nvCxnSpPr>
        <p:spPr>
          <a:xfrm flipH="1">
            <a:off x="7495867" y="753455"/>
            <a:ext cx="469613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6" name="TextBox 1"/>
          <p:cNvSpPr txBox="1"/>
          <p:nvPr/>
        </p:nvSpPr>
        <p:spPr>
          <a:xfrm>
            <a:off x="8983644" y="2894456"/>
            <a:ext cx="1407501" cy="355610"/>
          </a:xfrm>
          <a:prstGeom prst="rect">
            <a:avLst/>
          </a:prstGeom>
          <a:noFill/>
        </p:spPr>
        <p:txBody>
          <a:bodyPr wrap="none" lIns="0" tIns="0" rIns="0" rtlCol="0">
            <a:spAutoFit/>
          </a:bodyPr>
          <a:lstStyle/>
          <a:p>
            <a:pPr>
              <a:tabLst>
                <a:tab pos="698500" algn="l"/>
              </a:tabLst>
            </a:pPr>
            <a:r>
              <a:rPr lang="en-US" altLang="zh-CN" sz="2010" dirty="0">
                <a:solidFill>
                  <a:srgbClr val="C0A979"/>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COMPETITOR</a:t>
            </a:r>
          </a:p>
        </p:txBody>
      </p:sp>
      <p:sp>
        <p:nvSpPr>
          <p:cNvPr id="7" name="TextBox 1"/>
          <p:cNvSpPr txBox="1"/>
          <p:nvPr/>
        </p:nvSpPr>
        <p:spPr>
          <a:xfrm>
            <a:off x="8983644" y="3260710"/>
            <a:ext cx="1144544" cy="730393"/>
          </a:xfrm>
          <a:prstGeom prst="rect">
            <a:avLst/>
          </a:prstGeom>
          <a:noFill/>
        </p:spPr>
        <p:txBody>
          <a:bodyPr wrap="none" lIns="0" tIns="0" rIns="0" rtlCol="0">
            <a:spAutoFit/>
          </a:bodyPr>
          <a:lstStyle/>
          <a:p>
            <a:pPr>
              <a:tabLst>
                <a:tab pos="698500" algn="l"/>
              </a:tabLst>
            </a:pPr>
            <a:r>
              <a:rPr lang="zh-CN" altLang="en-US"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pPr>
              <a:tabLst>
                <a:tab pos="698500" algn="l"/>
              </a:tabLst>
            </a:pPr>
            <a:r>
              <a:rPr lang="zh-CN" altLang="en-US"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pPr>
              <a:tabLst>
                <a:tab pos="698500" algn="l"/>
              </a:tabLst>
            </a:pPr>
            <a:endParaRPr lang="en-US" altLang="zh-CN" sz="1480" dirty="0">
              <a:solidFill>
                <a:srgbClr val="FFFFFF"/>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p:txBody>
      </p:sp>
      <p:sp>
        <p:nvSpPr>
          <p:cNvPr id="8" name="TextBox 1"/>
          <p:cNvSpPr txBox="1"/>
          <p:nvPr/>
        </p:nvSpPr>
        <p:spPr>
          <a:xfrm>
            <a:off x="2213295" y="5343503"/>
            <a:ext cx="562655" cy="273921"/>
          </a:xfrm>
          <a:prstGeom prst="rect">
            <a:avLst/>
          </a:prstGeom>
          <a:noFill/>
        </p:spPr>
        <p:txBody>
          <a:bodyPr wrap="none" lIns="0" tIns="0" rIns="0" rtlCol="0">
            <a:spAutoFit/>
          </a:bodyPr>
          <a:lstStyle/>
          <a:p>
            <a:r>
              <a:rPr lang="en-US" altLang="zh-CN" sz="1480" b="1" dirty="0">
                <a:solidFill>
                  <a:srgbClr val="FFE6B1"/>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POINTS</a:t>
            </a:r>
          </a:p>
        </p:txBody>
      </p:sp>
      <p:grpSp>
        <p:nvGrpSpPr>
          <p:cNvPr id="9" name="组合 8"/>
          <p:cNvGrpSpPr>
            <a:grpSpLocks noChangeAspect="1"/>
          </p:cNvGrpSpPr>
          <p:nvPr/>
        </p:nvGrpSpPr>
        <p:grpSpPr>
          <a:xfrm>
            <a:off x="2053107" y="977795"/>
            <a:ext cx="3047627" cy="3047627"/>
            <a:chOff x="9444" y="1959"/>
            <a:chExt cx="4048" cy="4048"/>
          </a:xfrm>
        </p:grpSpPr>
        <p:sp>
          <p:nvSpPr>
            <p:cNvPr id="10" name="椭圆 9"/>
            <p:cNvSpPr/>
            <p:nvPr/>
          </p:nvSpPr>
          <p:spPr>
            <a:xfrm>
              <a:off x="9752" y="2267"/>
              <a:ext cx="3432" cy="3432"/>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椭圆 10"/>
            <p:cNvSpPr/>
            <p:nvPr/>
          </p:nvSpPr>
          <p:spPr>
            <a:xfrm>
              <a:off x="9444" y="1959"/>
              <a:ext cx="4049" cy="4049"/>
            </a:xfrm>
            <a:prstGeom prst="ellipse">
              <a:avLst/>
            </a:prstGeom>
            <a:noFill/>
            <a:ln w="28575">
              <a:solidFill>
                <a:srgbClr val="DAB96E"/>
              </a:solidFill>
              <a:prstDash val="sysDot"/>
            </a:ln>
            <a:extLst>
              <a:ext uri="{909E8E84-426E-40DD-AFC4-6F175D3DCCD1}">
                <a14:hiddenFill xmlns:a14="http://schemas.microsoft.com/office/drawing/2010/main">
                  <a:solidFill>
                    <a:srgbClr val="F1CD6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2" name="椭圆 11"/>
          <p:cNvSpPr>
            <a:spLocks noChangeAspect="1"/>
          </p:cNvSpPr>
          <p:nvPr/>
        </p:nvSpPr>
        <p:spPr>
          <a:xfrm>
            <a:off x="3173370" y="5036145"/>
            <a:ext cx="838013" cy="838013"/>
          </a:xfrm>
          <a:prstGeom prst="ellipse">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椭圆 12"/>
          <p:cNvSpPr/>
          <p:nvPr/>
        </p:nvSpPr>
        <p:spPr>
          <a:xfrm>
            <a:off x="3047701" y="4910476"/>
            <a:ext cx="1090022" cy="1090022"/>
          </a:xfrm>
          <a:prstGeom prst="ellipse">
            <a:avLst/>
          </a:prstGeom>
          <a:noFill/>
          <a:ln>
            <a:solidFill>
              <a:srgbClr val="DAB96E"/>
            </a:solidFill>
            <a:prstDash val="sysDot"/>
          </a:ln>
          <a:extLst>
            <a:ext uri="{909E8E84-426E-40DD-AFC4-6F175D3DCCD1}">
              <a14:hiddenFill xmlns:a14="http://schemas.microsoft.com/office/drawing/2010/main">
                <a:solidFill>
                  <a:srgbClr val="F1CD6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4" name="直接连接符 13"/>
          <p:cNvCxnSpPr/>
          <p:nvPr/>
        </p:nvCxnSpPr>
        <p:spPr>
          <a:xfrm>
            <a:off x="3573896" y="4046926"/>
            <a:ext cx="3360" cy="838685"/>
          </a:xfrm>
          <a:prstGeom prst="line">
            <a:avLst/>
          </a:prstGeom>
          <a:ln w="28575">
            <a:solidFill>
              <a:srgbClr val="DAB96E"/>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3575240" y="6064341"/>
            <a:ext cx="2016" cy="737210"/>
          </a:xfrm>
          <a:prstGeom prst="line">
            <a:avLst/>
          </a:prstGeom>
          <a:ln w="28575">
            <a:solidFill>
              <a:srgbClr val="DAB96E"/>
            </a:solidFill>
            <a:prstDash val="sysDot"/>
          </a:ln>
        </p:spPr>
        <p:style>
          <a:lnRef idx="1">
            <a:schemeClr val="accent1"/>
          </a:lnRef>
          <a:fillRef idx="0">
            <a:schemeClr val="accent1"/>
          </a:fillRef>
          <a:effectRef idx="0">
            <a:schemeClr val="accent1"/>
          </a:effectRef>
          <a:fontRef idx="minor">
            <a:schemeClr val="tx1"/>
          </a:fontRef>
        </p:style>
      </p:cxnSp>
      <p:sp>
        <p:nvSpPr>
          <p:cNvPr id="16" name="Freeform 199"/>
          <p:cNvSpPr>
            <a:spLocks noEditPoints="1"/>
          </p:cNvSpPr>
          <p:nvPr/>
        </p:nvSpPr>
        <p:spPr bwMode="auto">
          <a:xfrm>
            <a:off x="3405890" y="5319739"/>
            <a:ext cx="333996" cy="365581"/>
          </a:xfrm>
          <a:custGeom>
            <a:avLst/>
            <a:gdLst>
              <a:gd name="T0" fmla="*/ 10 w 65"/>
              <a:gd name="T1" fmla="*/ 0 h 71"/>
              <a:gd name="T2" fmla="*/ 47 w 65"/>
              <a:gd name="T3" fmla="*/ 0 h 71"/>
              <a:gd name="T4" fmla="*/ 58 w 65"/>
              <a:gd name="T5" fmla="*/ 11 h 71"/>
              <a:gd name="T6" fmla="*/ 58 w 65"/>
              <a:gd name="T7" fmla="*/ 24 h 71"/>
              <a:gd name="T8" fmla="*/ 47 w 65"/>
              <a:gd name="T9" fmla="*/ 34 h 71"/>
              <a:gd name="T10" fmla="*/ 23 w 65"/>
              <a:gd name="T11" fmla="*/ 34 h 71"/>
              <a:gd name="T12" fmla="*/ 20 w 65"/>
              <a:gd name="T13" fmla="*/ 41 h 71"/>
              <a:gd name="T14" fmla="*/ 20 w 65"/>
              <a:gd name="T15" fmla="*/ 41 h 71"/>
              <a:gd name="T16" fmla="*/ 20 w 65"/>
              <a:gd name="T17" fmla="*/ 41 h 71"/>
              <a:gd name="T18" fmla="*/ 14 w 65"/>
              <a:gd name="T19" fmla="*/ 41 h 71"/>
              <a:gd name="T20" fmla="*/ 10 w 65"/>
              <a:gd name="T21" fmla="*/ 34 h 71"/>
              <a:gd name="T22" fmla="*/ 0 w 65"/>
              <a:gd name="T23" fmla="*/ 24 h 71"/>
              <a:gd name="T24" fmla="*/ 0 w 65"/>
              <a:gd name="T25" fmla="*/ 11 h 71"/>
              <a:gd name="T26" fmla="*/ 10 w 65"/>
              <a:gd name="T27" fmla="*/ 0 h 71"/>
              <a:gd name="T28" fmla="*/ 47 w 65"/>
              <a:gd name="T29" fmla="*/ 6 h 71"/>
              <a:gd name="T30" fmla="*/ 47 w 65"/>
              <a:gd name="T31" fmla="*/ 6 h 71"/>
              <a:gd name="T32" fmla="*/ 10 w 65"/>
              <a:gd name="T33" fmla="*/ 6 h 71"/>
              <a:gd name="T34" fmla="*/ 5 w 65"/>
              <a:gd name="T35" fmla="*/ 11 h 71"/>
              <a:gd name="T36" fmla="*/ 5 w 65"/>
              <a:gd name="T37" fmla="*/ 24 h 71"/>
              <a:gd name="T38" fmla="*/ 10 w 65"/>
              <a:gd name="T39" fmla="*/ 29 h 71"/>
              <a:gd name="T40" fmla="*/ 11 w 65"/>
              <a:gd name="T41" fmla="*/ 29 h 71"/>
              <a:gd name="T42" fmla="*/ 14 w 65"/>
              <a:gd name="T43" fmla="*/ 31 h 71"/>
              <a:gd name="T44" fmla="*/ 17 w 65"/>
              <a:gd name="T45" fmla="*/ 35 h 71"/>
              <a:gd name="T46" fmla="*/ 19 w 65"/>
              <a:gd name="T47" fmla="*/ 31 h 71"/>
              <a:gd name="T48" fmla="*/ 22 w 65"/>
              <a:gd name="T49" fmla="*/ 29 h 71"/>
              <a:gd name="T50" fmla="*/ 47 w 65"/>
              <a:gd name="T51" fmla="*/ 29 h 71"/>
              <a:gd name="T52" fmla="*/ 52 w 65"/>
              <a:gd name="T53" fmla="*/ 24 h 71"/>
              <a:gd name="T54" fmla="*/ 52 w 65"/>
              <a:gd name="T55" fmla="*/ 11 h 71"/>
              <a:gd name="T56" fmla="*/ 47 w 65"/>
              <a:gd name="T57" fmla="*/ 6 h 71"/>
              <a:gd name="T58" fmla="*/ 56 w 65"/>
              <a:gd name="T59" fmla="*/ 44 h 71"/>
              <a:gd name="T60" fmla="*/ 56 w 65"/>
              <a:gd name="T61" fmla="*/ 44 h 71"/>
              <a:gd name="T62" fmla="*/ 32 w 65"/>
              <a:gd name="T63" fmla="*/ 44 h 71"/>
              <a:gd name="T64" fmla="*/ 28 w 65"/>
              <a:gd name="T65" fmla="*/ 47 h 71"/>
              <a:gd name="T66" fmla="*/ 28 w 65"/>
              <a:gd name="T67" fmla="*/ 56 h 71"/>
              <a:gd name="T68" fmla="*/ 32 w 65"/>
              <a:gd name="T69" fmla="*/ 59 h 71"/>
              <a:gd name="T70" fmla="*/ 48 w 65"/>
              <a:gd name="T71" fmla="*/ 59 h 71"/>
              <a:gd name="T72" fmla="*/ 51 w 65"/>
              <a:gd name="T73" fmla="*/ 61 h 71"/>
              <a:gd name="T74" fmla="*/ 52 w 65"/>
              <a:gd name="T75" fmla="*/ 62 h 71"/>
              <a:gd name="T76" fmla="*/ 53 w 65"/>
              <a:gd name="T77" fmla="*/ 61 h 71"/>
              <a:gd name="T78" fmla="*/ 56 w 65"/>
              <a:gd name="T79" fmla="*/ 59 h 71"/>
              <a:gd name="T80" fmla="*/ 56 w 65"/>
              <a:gd name="T81" fmla="*/ 59 h 71"/>
              <a:gd name="T82" fmla="*/ 59 w 65"/>
              <a:gd name="T83" fmla="*/ 56 h 71"/>
              <a:gd name="T84" fmla="*/ 59 w 65"/>
              <a:gd name="T85" fmla="*/ 47 h 71"/>
              <a:gd name="T86" fmla="*/ 56 w 65"/>
              <a:gd name="T87" fmla="*/ 44 h 71"/>
              <a:gd name="T88" fmla="*/ 32 w 65"/>
              <a:gd name="T89" fmla="*/ 38 h 71"/>
              <a:gd name="T90" fmla="*/ 32 w 65"/>
              <a:gd name="T91" fmla="*/ 38 h 71"/>
              <a:gd name="T92" fmla="*/ 56 w 65"/>
              <a:gd name="T93" fmla="*/ 38 h 71"/>
              <a:gd name="T94" fmla="*/ 65 w 65"/>
              <a:gd name="T95" fmla="*/ 47 h 71"/>
              <a:gd name="T96" fmla="*/ 65 w 65"/>
              <a:gd name="T97" fmla="*/ 56 h 71"/>
              <a:gd name="T98" fmla="*/ 57 w 65"/>
              <a:gd name="T99" fmla="*/ 64 h 71"/>
              <a:gd name="T100" fmla="*/ 55 w 65"/>
              <a:gd name="T101" fmla="*/ 68 h 71"/>
              <a:gd name="T102" fmla="*/ 49 w 65"/>
              <a:gd name="T103" fmla="*/ 68 h 71"/>
              <a:gd name="T104" fmla="*/ 47 w 65"/>
              <a:gd name="T105" fmla="*/ 64 h 71"/>
              <a:gd name="T106" fmla="*/ 32 w 65"/>
              <a:gd name="T107" fmla="*/ 64 h 71"/>
              <a:gd name="T108" fmla="*/ 23 w 65"/>
              <a:gd name="T109" fmla="*/ 56 h 71"/>
              <a:gd name="T110" fmla="*/ 23 w 65"/>
              <a:gd name="T111" fmla="*/ 47 h 71"/>
              <a:gd name="T112" fmla="*/ 32 w 65"/>
              <a:gd name="T113" fmla="*/ 3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71">
                <a:moveTo>
                  <a:pt x="10" y="0"/>
                </a:moveTo>
                <a:cubicBezTo>
                  <a:pt x="47" y="0"/>
                  <a:pt x="47" y="0"/>
                  <a:pt x="47" y="0"/>
                </a:cubicBezTo>
                <a:cubicBezTo>
                  <a:pt x="53" y="0"/>
                  <a:pt x="58" y="5"/>
                  <a:pt x="58" y="11"/>
                </a:cubicBezTo>
                <a:cubicBezTo>
                  <a:pt x="58" y="24"/>
                  <a:pt x="58" y="24"/>
                  <a:pt x="58" y="24"/>
                </a:cubicBezTo>
                <a:cubicBezTo>
                  <a:pt x="58" y="29"/>
                  <a:pt x="53" y="34"/>
                  <a:pt x="47" y="34"/>
                </a:cubicBezTo>
                <a:cubicBezTo>
                  <a:pt x="23" y="34"/>
                  <a:pt x="23" y="34"/>
                  <a:pt x="23" y="34"/>
                </a:cubicBezTo>
                <a:cubicBezTo>
                  <a:pt x="20" y="41"/>
                  <a:pt x="20" y="41"/>
                  <a:pt x="20" y="41"/>
                </a:cubicBezTo>
                <a:cubicBezTo>
                  <a:pt x="20" y="41"/>
                  <a:pt x="20" y="41"/>
                  <a:pt x="20" y="41"/>
                </a:cubicBezTo>
                <a:cubicBezTo>
                  <a:pt x="20" y="41"/>
                  <a:pt x="20" y="41"/>
                  <a:pt x="20" y="41"/>
                </a:cubicBezTo>
                <a:cubicBezTo>
                  <a:pt x="18" y="44"/>
                  <a:pt x="15" y="44"/>
                  <a:pt x="14" y="41"/>
                </a:cubicBezTo>
                <a:cubicBezTo>
                  <a:pt x="10" y="34"/>
                  <a:pt x="10" y="34"/>
                  <a:pt x="10" y="34"/>
                </a:cubicBezTo>
                <a:cubicBezTo>
                  <a:pt x="4" y="34"/>
                  <a:pt x="0" y="29"/>
                  <a:pt x="0" y="24"/>
                </a:cubicBezTo>
                <a:cubicBezTo>
                  <a:pt x="0" y="11"/>
                  <a:pt x="0" y="11"/>
                  <a:pt x="0" y="11"/>
                </a:cubicBezTo>
                <a:cubicBezTo>
                  <a:pt x="0" y="5"/>
                  <a:pt x="5" y="0"/>
                  <a:pt x="10" y="0"/>
                </a:cubicBezTo>
                <a:close/>
                <a:moveTo>
                  <a:pt x="47" y="6"/>
                </a:moveTo>
                <a:cubicBezTo>
                  <a:pt x="47" y="6"/>
                  <a:pt x="47" y="6"/>
                  <a:pt x="47" y="6"/>
                </a:cubicBezTo>
                <a:cubicBezTo>
                  <a:pt x="10" y="6"/>
                  <a:pt x="10" y="6"/>
                  <a:pt x="10" y="6"/>
                </a:cubicBezTo>
                <a:cubicBezTo>
                  <a:pt x="8" y="6"/>
                  <a:pt x="5" y="8"/>
                  <a:pt x="5" y="11"/>
                </a:cubicBezTo>
                <a:cubicBezTo>
                  <a:pt x="5" y="24"/>
                  <a:pt x="5" y="24"/>
                  <a:pt x="5" y="24"/>
                </a:cubicBezTo>
                <a:cubicBezTo>
                  <a:pt x="5" y="26"/>
                  <a:pt x="8" y="29"/>
                  <a:pt x="10" y="29"/>
                </a:cubicBezTo>
                <a:cubicBezTo>
                  <a:pt x="11" y="29"/>
                  <a:pt x="11" y="29"/>
                  <a:pt x="11" y="29"/>
                </a:cubicBezTo>
                <a:cubicBezTo>
                  <a:pt x="13" y="29"/>
                  <a:pt x="14" y="30"/>
                  <a:pt x="14" y="31"/>
                </a:cubicBezTo>
                <a:cubicBezTo>
                  <a:pt x="17" y="35"/>
                  <a:pt x="17" y="35"/>
                  <a:pt x="17" y="35"/>
                </a:cubicBezTo>
                <a:cubicBezTo>
                  <a:pt x="19" y="31"/>
                  <a:pt x="19" y="31"/>
                  <a:pt x="19" y="31"/>
                </a:cubicBezTo>
                <a:cubicBezTo>
                  <a:pt x="19" y="30"/>
                  <a:pt x="20" y="29"/>
                  <a:pt x="22" y="29"/>
                </a:cubicBezTo>
                <a:cubicBezTo>
                  <a:pt x="47" y="29"/>
                  <a:pt x="47" y="29"/>
                  <a:pt x="47" y="29"/>
                </a:cubicBezTo>
                <a:cubicBezTo>
                  <a:pt x="50" y="29"/>
                  <a:pt x="52" y="26"/>
                  <a:pt x="52" y="24"/>
                </a:cubicBezTo>
                <a:cubicBezTo>
                  <a:pt x="52" y="11"/>
                  <a:pt x="52" y="11"/>
                  <a:pt x="52" y="11"/>
                </a:cubicBezTo>
                <a:cubicBezTo>
                  <a:pt x="52" y="8"/>
                  <a:pt x="50" y="6"/>
                  <a:pt x="47" y="6"/>
                </a:cubicBezTo>
                <a:close/>
                <a:moveTo>
                  <a:pt x="56" y="44"/>
                </a:moveTo>
                <a:cubicBezTo>
                  <a:pt x="56" y="44"/>
                  <a:pt x="56" y="44"/>
                  <a:pt x="56" y="44"/>
                </a:cubicBezTo>
                <a:cubicBezTo>
                  <a:pt x="32" y="44"/>
                  <a:pt x="32" y="44"/>
                  <a:pt x="32" y="44"/>
                </a:cubicBezTo>
                <a:cubicBezTo>
                  <a:pt x="30" y="44"/>
                  <a:pt x="28" y="45"/>
                  <a:pt x="28" y="47"/>
                </a:cubicBezTo>
                <a:cubicBezTo>
                  <a:pt x="28" y="56"/>
                  <a:pt x="28" y="56"/>
                  <a:pt x="28" y="56"/>
                </a:cubicBezTo>
                <a:cubicBezTo>
                  <a:pt x="28" y="57"/>
                  <a:pt x="30" y="59"/>
                  <a:pt x="32" y="59"/>
                </a:cubicBezTo>
                <a:cubicBezTo>
                  <a:pt x="48" y="59"/>
                  <a:pt x="48" y="59"/>
                  <a:pt x="48" y="59"/>
                </a:cubicBezTo>
                <a:cubicBezTo>
                  <a:pt x="49" y="59"/>
                  <a:pt x="50" y="59"/>
                  <a:pt x="51" y="61"/>
                </a:cubicBezTo>
                <a:cubicBezTo>
                  <a:pt x="52" y="62"/>
                  <a:pt x="52" y="62"/>
                  <a:pt x="52" y="62"/>
                </a:cubicBezTo>
                <a:cubicBezTo>
                  <a:pt x="53" y="61"/>
                  <a:pt x="53" y="61"/>
                  <a:pt x="53" y="61"/>
                </a:cubicBezTo>
                <a:cubicBezTo>
                  <a:pt x="53" y="59"/>
                  <a:pt x="54" y="59"/>
                  <a:pt x="56" y="59"/>
                </a:cubicBezTo>
                <a:cubicBezTo>
                  <a:pt x="56" y="59"/>
                  <a:pt x="56" y="59"/>
                  <a:pt x="56" y="59"/>
                </a:cubicBezTo>
                <a:cubicBezTo>
                  <a:pt x="58" y="59"/>
                  <a:pt x="59" y="57"/>
                  <a:pt x="59" y="56"/>
                </a:cubicBezTo>
                <a:cubicBezTo>
                  <a:pt x="59" y="47"/>
                  <a:pt x="59" y="47"/>
                  <a:pt x="59" y="47"/>
                </a:cubicBezTo>
                <a:cubicBezTo>
                  <a:pt x="59" y="45"/>
                  <a:pt x="58" y="44"/>
                  <a:pt x="56" y="44"/>
                </a:cubicBezTo>
                <a:close/>
                <a:moveTo>
                  <a:pt x="32" y="38"/>
                </a:moveTo>
                <a:cubicBezTo>
                  <a:pt x="32" y="38"/>
                  <a:pt x="32" y="38"/>
                  <a:pt x="32" y="38"/>
                </a:cubicBezTo>
                <a:cubicBezTo>
                  <a:pt x="56" y="38"/>
                  <a:pt x="56" y="38"/>
                  <a:pt x="56" y="38"/>
                </a:cubicBezTo>
                <a:cubicBezTo>
                  <a:pt x="61" y="38"/>
                  <a:pt x="65" y="42"/>
                  <a:pt x="65" y="47"/>
                </a:cubicBezTo>
                <a:cubicBezTo>
                  <a:pt x="65" y="56"/>
                  <a:pt x="65" y="56"/>
                  <a:pt x="65" y="56"/>
                </a:cubicBezTo>
                <a:cubicBezTo>
                  <a:pt x="65" y="60"/>
                  <a:pt x="61" y="64"/>
                  <a:pt x="57" y="64"/>
                </a:cubicBezTo>
                <a:cubicBezTo>
                  <a:pt x="55" y="68"/>
                  <a:pt x="55" y="68"/>
                  <a:pt x="55" y="68"/>
                </a:cubicBezTo>
                <a:cubicBezTo>
                  <a:pt x="54" y="71"/>
                  <a:pt x="50" y="71"/>
                  <a:pt x="49" y="68"/>
                </a:cubicBezTo>
                <a:cubicBezTo>
                  <a:pt x="47" y="64"/>
                  <a:pt x="47" y="64"/>
                  <a:pt x="47" y="64"/>
                </a:cubicBezTo>
                <a:cubicBezTo>
                  <a:pt x="32" y="64"/>
                  <a:pt x="32" y="64"/>
                  <a:pt x="32" y="64"/>
                </a:cubicBezTo>
                <a:cubicBezTo>
                  <a:pt x="27" y="64"/>
                  <a:pt x="23" y="60"/>
                  <a:pt x="23" y="56"/>
                </a:cubicBezTo>
                <a:cubicBezTo>
                  <a:pt x="23" y="47"/>
                  <a:pt x="23" y="47"/>
                  <a:pt x="23" y="47"/>
                </a:cubicBezTo>
                <a:cubicBezTo>
                  <a:pt x="23" y="42"/>
                  <a:pt x="27" y="38"/>
                  <a:pt x="32" y="3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6771" tIns="48386" rIns="96771" bIns="48386" numCol="1" anchor="t" anchorCtr="0" compatLnSpc="1"/>
          <a:lstStyle/>
          <a:p>
            <a:pPr defTabSz="967105"/>
            <a:endParaRPr lang="zh-CN" altLang="en-US" sz="1905">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TextBox 1"/>
          <p:cNvSpPr txBox="1"/>
          <p:nvPr/>
        </p:nvSpPr>
        <p:spPr>
          <a:xfrm>
            <a:off x="5310500" y="2479480"/>
            <a:ext cx="2366867" cy="632481"/>
          </a:xfrm>
          <a:prstGeom prst="rect">
            <a:avLst/>
          </a:prstGeom>
          <a:noFill/>
        </p:spPr>
        <p:txBody>
          <a:bodyPr wrap="square" lIns="0" tIns="0" rIns="0" rtlCol="0">
            <a:spAutoFit/>
          </a:bodyPr>
          <a:lstStyle/>
          <a:p>
            <a:r>
              <a:rPr lang="zh-CN" altLang="en-US"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点击添加内容点击添加内容</a:t>
            </a:r>
            <a:endParaRPr lang="en-US" altLang="zh-CN"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r>
              <a:rPr lang="zh-CN" altLang="en-US"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点击添加内容点击添加内容</a:t>
            </a:r>
            <a:endParaRPr lang="en-US" altLang="zh-CN"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endParaRPr lang="en-US" altLang="zh-CN"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p:txBody>
      </p:sp>
      <p:sp>
        <p:nvSpPr>
          <p:cNvPr id="18" name="TextBox 1"/>
          <p:cNvSpPr txBox="1"/>
          <p:nvPr/>
        </p:nvSpPr>
        <p:spPr>
          <a:xfrm>
            <a:off x="5209176" y="1768338"/>
            <a:ext cx="1505284" cy="502125"/>
          </a:xfrm>
          <a:prstGeom prst="rect">
            <a:avLst/>
          </a:prstGeom>
          <a:noFill/>
        </p:spPr>
        <p:txBody>
          <a:bodyPr wrap="none" lIns="0" tIns="0" rIns="0" rtlCol="0">
            <a:spAutoFit/>
          </a:bodyPr>
          <a:lstStyle/>
          <a:p>
            <a:r>
              <a:rPr lang="en-US" altLang="zh-CN" sz="2965" b="1" dirty="0">
                <a:solidFill>
                  <a:srgbClr val="C0A979"/>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Summary</a:t>
            </a:r>
          </a:p>
        </p:txBody>
      </p:sp>
      <p:sp>
        <p:nvSpPr>
          <p:cNvPr id="19" name="等腰三角形 18"/>
          <p:cNvSpPr/>
          <p:nvPr/>
        </p:nvSpPr>
        <p:spPr>
          <a:xfrm rot="5400000">
            <a:off x="8738109" y="2974185"/>
            <a:ext cx="212359" cy="14582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等腰三角形 19"/>
          <p:cNvSpPr/>
          <p:nvPr/>
        </p:nvSpPr>
        <p:spPr>
          <a:xfrm rot="5400000">
            <a:off x="8738109" y="4094448"/>
            <a:ext cx="212359" cy="14582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等腰三角形 20"/>
          <p:cNvSpPr/>
          <p:nvPr/>
        </p:nvSpPr>
        <p:spPr>
          <a:xfrm rot="5400000">
            <a:off x="8738109" y="5165653"/>
            <a:ext cx="212359" cy="14582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TextBox 1"/>
          <p:cNvSpPr txBox="1"/>
          <p:nvPr/>
        </p:nvSpPr>
        <p:spPr>
          <a:xfrm>
            <a:off x="8984316" y="4011360"/>
            <a:ext cx="1407501" cy="355610"/>
          </a:xfrm>
          <a:prstGeom prst="rect">
            <a:avLst/>
          </a:prstGeom>
          <a:noFill/>
        </p:spPr>
        <p:txBody>
          <a:bodyPr wrap="none" lIns="0" tIns="0" rIns="0" rtlCol="0">
            <a:spAutoFit/>
          </a:bodyPr>
          <a:lstStyle/>
          <a:p>
            <a:pPr>
              <a:tabLst>
                <a:tab pos="698500" algn="l"/>
              </a:tabLst>
            </a:pPr>
            <a:r>
              <a:rPr lang="en-US" altLang="zh-CN" sz="2010" dirty="0">
                <a:solidFill>
                  <a:srgbClr val="C0A979"/>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COMPETITOR</a:t>
            </a:r>
          </a:p>
        </p:txBody>
      </p:sp>
      <p:sp>
        <p:nvSpPr>
          <p:cNvPr id="23" name="TextBox 1"/>
          <p:cNvSpPr txBox="1"/>
          <p:nvPr/>
        </p:nvSpPr>
        <p:spPr>
          <a:xfrm>
            <a:off x="8984316" y="5079205"/>
            <a:ext cx="1407501" cy="355610"/>
          </a:xfrm>
          <a:prstGeom prst="rect">
            <a:avLst/>
          </a:prstGeom>
          <a:noFill/>
        </p:spPr>
        <p:txBody>
          <a:bodyPr wrap="none" lIns="0" tIns="0" rIns="0" rtlCol="0">
            <a:spAutoFit/>
          </a:bodyPr>
          <a:lstStyle/>
          <a:p>
            <a:pPr>
              <a:tabLst>
                <a:tab pos="698500" algn="l"/>
              </a:tabLst>
            </a:pPr>
            <a:r>
              <a:rPr lang="en-US" altLang="zh-CN" sz="2010" dirty="0">
                <a:solidFill>
                  <a:srgbClr val="C0A979"/>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COMPETITOR</a:t>
            </a:r>
          </a:p>
        </p:txBody>
      </p:sp>
      <p:sp>
        <p:nvSpPr>
          <p:cNvPr id="24" name="TextBox 1"/>
          <p:cNvSpPr txBox="1"/>
          <p:nvPr/>
        </p:nvSpPr>
        <p:spPr>
          <a:xfrm>
            <a:off x="8983644" y="4412751"/>
            <a:ext cx="1144544" cy="730393"/>
          </a:xfrm>
          <a:prstGeom prst="rect">
            <a:avLst/>
          </a:prstGeom>
          <a:noFill/>
        </p:spPr>
        <p:txBody>
          <a:bodyPr wrap="none" lIns="0" tIns="0" rIns="0" rtlCol="0">
            <a:spAutoFit/>
          </a:bodyPr>
          <a:lstStyle/>
          <a:p>
            <a:pPr>
              <a:tabLst>
                <a:tab pos="698500" algn="l"/>
              </a:tabLst>
            </a:pPr>
            <a:r>
              <a:rPr lang="zh-CN" altLang="en-US"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pPr>
              <a:tabLst>
                <a:tab pos="698500" algn="l"/>
              </a:tabLst>
            </a:pPr>
            <a:r>
              <a:rPr lang="zh-CN" altLang="en-US"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pPr>
              <a:tabLst>
                <a:tab pos="698500" algn="l"/>
              </a:tabLst>
            </a:pPr>
            <a:endParaRPr lang="en-US" altLang="zh-CN" sz="1480" dirty="0">
              <a:solidFill>
                <a:srgbClr val="FFFFFF"/>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p:txBody>
      </p:sp>
      <p:sp>
        <p:nvSpPr>
          <p:cNvPr id="25" name="TextBox 1"/>
          <p:cNvSpPr txBox="1"/>
          <p:nvPr/>
        </p:nvSpPr>
        <p:spPr>
          <a:xfrm>
            <a:off x="8983644" y="5415026"/>
            <a:ext cx="1144544" cy="730393"/>
          </a:xfrm>
          <a:prstGeom prst="rect">
            <a:avLst/>
          </a:prstGeom>
          <a:noFill/>
        </p:spPr>
        <p:txBody>
          <a:bodyPr wrap="none" lIns="0" tIns="0" rIns="0" rtlCol="0">
            <a:spAutoFit/>
          </a:bodyPr>
          <a:lstStyle/>
          <a:p>
            <a:pPr>
              <a:tabLst>
                <a:tab pos="698500" algn="l"/>
              </a:tabLst>
            </a:pPr>
            <a:r>
              <a:rPr lang="zh-CN" altLang="en-US"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pPr>
              <a:tabLst>
                <a:tab pos="698500" algn="l"/>
              </a:tabLst>
            </a:pPr>
            <a:r>
              <a:rPr lang="zh-CN" altLang="en-US"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pPr>
              <a:tabLst>
                <a:tab pos="698500" algn="l"/>
              </a:tabLst>
            </a:pPr>
            <a:endParaRPr lang="en-US" altLang="zh-CN" sz="1480" dirty="0">
              <a:solidFill>
                <a:srgbClr val="FFFFFF"/>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p:txBody>
      </p:sp>
      <p:sp>
        <p:nvSpPr>
          <p:cNvPr id="26" name="TextBox 1"/>
          <p:cNvSpPr txBox="1"/>
          <p:nvPr/>
        </p:nvSpPr>
        <p:spPr>
          <a:xfrm>
            <a:off x="4319745" y="5221336"/>
            <a:ext cx="2366867" cy="632481"/>
          </a:xfrm>
          <a:prstGeom prst="rect">
            <a:avLst/>
          </a:prstGeom>
          <a:noFill/>
        </p:spPr>
        <p:txBody>
          <a:bodyPr wrap="square" lIns="0" tIns="0" rIns="0" rtlCol="0">
            <a:spAutoFit/>
          </a:bodyPr>
          <a:lstStyle/>
          <a:p>
            <a:r>
              <a:rPr lang="zh-CN" altLang="en-US"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点击添加内容点击添加内容</a:t>
            </a:r>
            <a:endParaRPr lang="en-US" altLang="zh-CN"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r>
              <a:rPr lang="zh-CN" altLang="en-US"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点击添加内容点击添加内容</a:t>
            </a:r>
            <a:endParaRPr lang="en-US" altLang="zh-CN"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endParaRPr lang="en-US" altLang="zh-CN"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p:txBody>
      </p:sp>
      <p:grpSp>
        <p:nvGrpSpPr>
          <p:cNvPr id="27" name="组合 26"/>
          <p:cNvGrpSpPr/>
          <p:nvPr/>
        </p:nvGrpSpPr>
        <p:grpSpPr>
          <a:xfrm>
            <a:off x="4862195" y="362585"/>
            <a:ext cx="2404110" cy="617220"/>
            <a:chOff x="7657" y="571"/>
            <a:chExt cx="3786" cy="972"/>
          </a:xfrm>
        </p:grpSpPr>
        <p:pic>
          <p:nvPicPr>
            <p:cNvPr id="28" name="图片 27" descr="34"/>
            <p:cNvPicPr>
              <a:picLocks noChangeAspect="1"/>
            </p:cNvPicPr>
            <p:nvPr/>
          </p:nvPicPr>
          <p:blipFill>
            <a:blip r:embed="rId4"/>
            <a:stretch>
              <a:fillRect/>
            </a:stretch>
          </p:blipFill>
          <p:spPr>
            <a:xfrm rot="1500000">
              <a:off x="7657" y="571"/>
              <a:ext cx="928" cy="973"/>
            </a:xfrm>
            <a:prstGeom prst="rect">
              <a:avLst/>
            </a:prstGeom>
          </p:spPr>
        </p:pic>
        <p:pic>
          <p:nvPicPr>
            <p:cNvPr id="29" name="图片 28" descr="34"/>
            <p:cNvPicPr>
              <a:picLocks noChangeAspect="1"/>
            </p:cNvPicPr>
            <p:nvPr/>
          </p:nvPicPr>
          <p:blipFill>
            <a:blip r:embed="rId4"/>
            <a:stretch>
              <a:fillRect/>
            </a:stretch>
          </p:blipFill>
          <p:spPr>
            <a:xfrm rot="20100000" flipH="1">
              <a:off x="10515" y="571"/>
              <a:ext cx="928" cy="97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35" presetClass="path" presetSubtype="0" decel="100000" fill="hold" nodeType="withEffect">
                                  <p:stCondLst>
                                    <p:cond delay="0"/>
                                  </p:stCondLst>
                                  <p:childTnLst>
                                    <p:animMotion origin="layout" path="M 2.29167E-6 -3.7037E-6 L -0.04011 -3.7037E-6 " pathEditMode="relative" rAng="0" ptsTypes="AA">
                                      <p:cBhvr>
                                        <p:cTn id="9" dur="1250" spd="-100000" fill="hold"/>
                                        <p:tgtEl>
                                          <p:spTgt spid="2"/>
                                        </p:tgtEl>
                                        <p:attrNameLst>
                                          <p:attrName>ppt_x</p:attrName>
                                          <p:attrName>ppt_y</p:attrName>
                                        </p:attrNameLst>
                                      </p:cBhvr>
                                      <p:rCtr x="-2005" y="0"/>
                                    </p:animMotion>
                                  </p:childTnLst>
                                </p:cTn>
                              </p:par>
                              <p:par>
                                <p:cTn id="10" presetID="10"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childTnLst>
                                </p:cTn>
                              </p:par>
                              <p:par>
                                <p:cTn id="13" presetID="35" presetClass="path" presetSubtype="0" decel="100000" fill="hold" nodeType="withEffect">
                                  <p:stCondLst>
                                    <p:cond delay="0"/>
                                  </p:stCondLst>
                                  <p:childTnLst>
                                    <p:animMotion origin="layout" path="M -4.375E-6 -4.07407E-6 L 0.04493 -4.07407E-6 " pathEditMode="relative" rAng="0" ptsTypes="AA">
                                      <p:cBhvr>
                                        <p:cTn id="14" dur="1250" spd="-100000" fill="hold"/>
                                        <p:tgtEl>
                                          <p:spTgt spid="5"/>
                                        </p:tgtEl>
                                        <p:attrNameLst>
                                          <p:attrName>ppt_x</p:attrName>
                                          <p:attrName>ppt_y</p:attrName>
                                        </p:attrNameLst>
                                      </p:cBhvr>
                                      <p:rCtr x="2240" y="0"/>
                                    </p:animMotion>
                                  </p:childTnLst>
                                </p:cTn>
                              </p:par>
                              <p:par>
                                <p:cTn id="15" presetID="10" presetClass="entr" presetSubtype="0" fill="hold" grpId="0"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childTnLst>
                                </p:cTn>
                              </p:par>
                              <p:par>
                                <p:cTn id="21" presetID="64" presetClass="path" presetSubtype="0" decel="100000" fill="hold" grpId="1" nodeType="withEffect">
                                  <p:stCondLst>
                                    <p:cond delay="0"/>
                                  </p:stCondLst>
                                  <p:childTnLst>
                                    <p:animMotion origin="layout" path="M -3.54167E-6 -1.11111E-6 L -3.54167E-6 -0.08657 " pathEditMode="relative" rAng="0" ptsTypes="AA">
                                      <p:cBhvr>
                                        <p:cTn id="22" dur="1000" spd="-100000" fill="hold"/>
                                        <p:tgtEl>
                                          <p:spTgt spid="3"/>
                                        </p:tgtEl>
                                        <p:attrNameLst>
                                          <p:attrName>ppt_x</p:attrName>
                                          <p:attrName>ppt_y</p:attrName>
                                        </p:attrNameLst>
                                      </p:cBhvr>
                                      <p:rCtr x="0" y="-4329"/>
                                    </p:animMotion>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heel(1)">
                                      <p:cBhvr>
                                        <p:cTn id="37" dur="2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up)">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1000"/>
                                        <p:tgtEl>
                                          <p:spTgt spid="17"/>
                                        </p:tgtEl>
                                      </p:cBhvr>
                                    </p:animEffect>
                                    <p:anim calcmode="lin" valueType="num">
                                      <p:cBhvr>
                                        <p:cTn id="60" dur="1000" fill="hold"/>
                                        <p:tgtEl>
                                          <p:spTgt spid="17"/>
                                        </p:tgtEl>
                                        <p:attrNameLst>
                                          <p:attrName>ppt_x</p:attrName>
                                        </p:attrNameLst>
                                      </p:cBhvr>
                                      <p:tavLst>
                                        <p:tav tm="0">
                                          <p:val>
                                            <p:strVal val="#ppt_x"/>
                                          </p:val>
                                        </p:tav>
                                        <p:tav tm="100000">
                                          <p:val>
                                            <p:strVal val="#ppt_x"/>
                                          </p:val>
                                        </p:tav>
                                      </p:tavLst>
                                    </p:anim>
                                    <p:anim calcmode="lin" valueType="num">
                                      <p:cBhvr>
                                        <p:cTn id="61" dur="1000" fill="hold"/>
                                        <p:tgtEl>
                                          <p:spTgt spid="1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1000"/>
                                        <p:tgtEl>
                                          <p:spTgt spid="26"/>
                                        </p:tgtEl>
                                      </p:cBhvr>
                                    </p:animEffect>
                                    <p:anim calcmode="lin" valueType="num">
                                      <p:cBhvr>
                                        <p:cTn id="77" dur="1000" fill="hold"/>
                                        <p:tgtEl>
                                          <p:spTgt spid="26"/>
                                        </p:tgtEl>
                                        <p:attrNameLst>
                                          <p:attrName>ppt_x</p:attrName>
                                        </p:attrNameLst>
                                      </p:cBhvr>
                                      <p:tavLst>
                                        <p:tav tm="0">
                                          <p:val>
                                            <p:strVal val="#ppt_x"/>
                                          </p:val>
                                        </p:tav>
                                        <p:tav tm="100000">
                                          <p:val>
                                            <p:strVal val="#ppt_x"/>
                                          </p:val>
                                        </p:tav>
                                      </p:tavLst>
                                    </p:anim>
                                    <p:anim calcmode="lin" valueType="num">
                                      <p:cBhvr>
                                        <p:cTn id="7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fade">
                                      <p:cBhvr>
                                        <p:cTn id="83" dur="500"/>
                                        <p:tgtEl>
                                          <p:spTgt spid="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fade">
                                      <p:cBhvr>
                                        <p:cTn id="89" dur="500"/>
                                        <p:tgtEl>
                                          <p:spTgt spid="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500"/>
                                        <p:tgtEl>
                                          <p:spTgt spid="2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500"/>
                                        <p:tgtEl>
                                          <p:spTgt spid="2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fade">
                                      <p:cBhvr>
                                        <p:cTn id="100" dur="500"/>
                                        <p:tgtEl>
                                          <p:spTgt spid="2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fade">
                                      <p:cBhvr>
                                        <p:cTn id="108" dur="500"/>
                                        <p:tgtEl>
                                          <p:spTgt spid="2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1"/>
                                        </p:tgtEl>
                                        <p:attrNameLst>
                                          <p:attrName>style.visibility</p:attrName>
                                        </p:attrNameLst>
                                      </p:cBhvr>
                                      <p:to>
                                        <p:strVal val="visible"/>
                                      </p:to>
                                    </p:set>
                                    <p:animEffect transition="in" filter="fade">
                                      <p:cBhvr>
                                        <p:cTn id="1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6" grpId="0"/>
      <p:bldP spid="7" grpId="0"/>
      <p:bldP spid="8" grpId="0"/>
      <p:bldP spid="12" grpId="0" animBg="1"/>
      <p:bldP spid="13" grpId="0" animBg="1"/>
      <p:bldP spid="16" grpId="0" animBg="1"/>
      <p:bldP spid="17" grpId="0"/>
      <p:bldP spid="18" grpId="0"/>
      <p:bldP spid="19" grpId="0" animBg="1"/>
      <p:bldP spid="20" grpId="0" animBg="1"/>
      <p:bldP spid="21" grpId="0" animBg="1"/>
      <p:bldP spid="22" grpId="0"/>
      <p:bldP spid="23"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a:grpSpLocks noChangeAspect="1"/>
          </p:cNvGrpSpPr>
          <p:nvPr/>
        </p:nvGrpSpPr>
        <p:grpSpPr>
          <a:xfrm flipV="1">
            <a:off x="2064628" y="3115502"/>
            <a:ext cx="3047627" cy="3047627"/>
            <a:chOff x="9444" y="1959"/>
            <a:chExt cx="4048" cy="4048"/>
          </a:xfrm>
        </p:grpSpPr>
        <p:sp>
          <p:nvSpPr>
            <p:cNvPr id="7" name="椭圆 6"/>
            <p:cNvSpPr/>
            <p:nvPr/>
          </p:nvSpPr>
          <p:spPr>
            <a:xfrm flipV="1">
              <a:off x="9752" y="2267"/>
              <a:ext cx="3432" cy="3432"/>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椭圆 7"/>
            <p:cNvSpPr/>
            <p:nvPr/>
          </p:nvSpPr>
          <p:spPr>
            <a:xfrm>
              <a:off x="9444" y="1959"/>
              <a:ext cx="4049" cy="4049"/>
            </a:xfrm>
            <a:prstGeom prst="ellipse">
              <a:avLst/>
            </a:prstGeom>
            <a:noFill/>
            <a:ln w="28575">
              <a:solidFill>
                <a:srgbClr val="DAB96E"/>
              </a:solidFill>
              <a:prstDash val="sysDot"/>
            </a:ln>
            <a:extLst>
              <a:ext uri="{909E8E84-426E-40DD-AFC4-6F175D3DCCD1}">
                <a14:hiddenFill xmlns:a14="http://schemas.microsoft.com/office/drawing/2010/main">
                  <a:solidFill>
                    <a:srgbClr val="F1CD6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9" name="椭圆 8"/>
          <p:cNvSpPr>
            <a:spLocks noChangeAspect="1"/>
          </p:cNvSpPr>
          <p:nvPr/>
        </p:nvSpPr>
        <p:spPr>
          <a:xfrm flipV="1">
            <a:off x="3184891" y="1266766"/>
            <a:ext cx="838013" cy="838013"/>
          </a:xfrm>
          <a:prstGeom prst="ellipse">
            <a:avLst/>
          </a:prstGeom>
          <a:gradFill>
            <a:gsLst>
              <a:gs pos="10000">
                <a:srgbClr val="E6D7B3"/>
              </a:gs>
              <a:gs pos="87000">
                <a:srgbClr val="C0A97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椭圆 9"/>
          <p:cNvSpPr/>
          <p:nvPr/>
        </p:nvSpPr>
        <p:spPr>
          <a:xfrm flipV="1">
            <a:off x="3059222" y="1140425"/>
            <a:ext cx="1090022" cy="1090022"/>
          </a:xfrm>
          <a:prstGeom prst="ellipse">
            <a:avLst/>
          </a:prstGeom>
          <a:noFill/>
          <a:ln>
            <a:solidFill>
              <a:srgbClr val="DAB96E"/>
            </a:solidFill>
            <a:prstDash val="sysDot"/>
          </a:ln>
          <a:extLst>
            <a:ext uri="{909E8E84-426E-40DD-AFC4-6F175D3DCCD1}">
              <a14:hiddenFill xmlns:a14="http://schemas.microsoft.com/office/drawing/2010/main">
                <a:solidFill>
                  <a:srgbClr val="F1CD6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1" name="直接连接符 10"/>
          <p:cNvCxnSpPr/>
          <p:nvPr/>
        </p:nvCxnSpPr>
        <p:spPr>
          <a:xfrm flipV="1">
            <a:off x="3585417" y="2255312"/>
            <a:ext cx="3360" cy="838685"/>
          </a:xfrm>
          <a:prstGeom prst="line">
            <a:avLst/>
          </a:prstGeom>
          <a:ln w="28575">
            <a:solidFill>
              <a:srgbClr val="DAB96E"/>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588777" y="10753"/>
            <a:ext cx="3360" cy="1065829"/>
          </a:xfrm>
          <a:prstGeom prst="line">
            <a:avLst/>
          </a:prstGeom>
          <a:ln w="28575">
            <a:solidFill>
              <a:srgbClr val="DAB96E"/>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
          <p:cNvSpPr txBox="1"/>
          <p:nvPr/>
        </p:nvSpPr>
        <p:spPr>
          <a:xfrm>
            <a:off x="2224816" y="1581515"/>
            <a:ext cx="562655" cy="273921"/>
          </a:xfrm>
          <a:prstGeom prst="rect">
            <a:avLst/>
          </a:prstGeom>
          <a:noFill/>
        </p:spPr>
        <p:txBody>
          <a:bodyPr wrap="none" lIns="0" tIns="0" rIns="0" rtlCol="0">
            <a:spAutoFit/>
          </a:bodyPr>
          <a:lstStyle/>
          <a:p>
            <a:r>
              <a:rPr lang="en-US" altLang="zh-CN" sz="1480" b="1" dirty="0">
                <a:solidFill>
                  <a:srgbClr val="DAB96E"/>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POINTS</a:t>
            </a:r>
            <a:endParaRPr lang="en-US" altLang="zh-CN" sz="1480" b="1" dirty="0">
              <a:solidFill>
                <a:srgbClr val="FFFFFF"/>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p:txBody>
      </p:sp>
      <p:sp>
        <p:nvSpPr>
          <p:cNvPr id="14" name="TextBox 1"/>
          <p:cNvSpPr txBox="1"/>
          <p:nvPr/>
        </p:nvSpPr>
        <p:spPr>
          <a:xfrm>
            <a:off x="4266177" y="1432755"/>
            <a:ext cx="2636348" cy="632481"/>
          </a:xfrm>
          <a:prstGeom prst="rect">
            <a:avLst/>
          </a:prstGeom>
          <a:noFill/>
        </p:spPr>
        <p:txBody>
          <a:bodyPr wrap="square" lIns="0" tIns="0" rIns="0" rtlCol="0">
            <a:spAutoFit/>
          </a:bodyPr>
          <a:lstStyle/>
          <a:p>
            <a:r>
              <a:rPr lang="zh-CN" altLang="en-US"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点击添加内容点击添加内容</a:t>
            </a:r>
            <a:endParaRPr lang="en-US" altLang="zh-CN"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r>
              <a:rPr lang="zh-CN" altLang="en-US"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endParaRPr lang="en-US" altLang="zh-CN"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p:txBody>
      </p:sp>
      <p:sp>
        <p:nvSpPr>
          <p:cNvPr id="15" name="TextBox 1"/>
          <p:cNvSpPr txBox="1"/>
          <p:nvPr/>
        </p:nvSpPr>
        <p:spPr>
          <a:xfrm>
            <a:off x="5220696" y="3957119"/>
            <a:ext cx="2426946" cy="502445"/>
          </a:xfrm>
          <a:prstGeom prst="rect">
            <a:avLst/>
          </a:prstGeom>
          <a:noFill/>
        </p:spPr>
        <p:txBody>
          <a:bodyPr wrap="none" lIns="0" tIns="0" rIns="0" rtlCol="0">
            <a:spAutoFit/>
          </a:bodyPr>
          <a:lstStyle/>
          <a:p>
            <a:r>
              <a:rPr lang="en-US" altLang="zh-CN" sz="2965" dirty="0">
                <a:solidFill>
                  <a:srgbClr val="C0A979"/>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OurAdvantages</a:t>
            </a:r>
            <a:endParaRPr lang="en-US" altLang="zh-CN" sz="2965" b="1" dirty="0">
              <a:solidFill>
                <a:srgbClr val="C0A979"/>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p:txBody>
      </p:sp>
      <p:sp>
        <p:nvSpPr>
          <p:cNvPr id="16" name="TextBox 1"/>
          <p:cNvSpPr txBox="1"/>
          <p:nvPr/>
        </p:nvSpPr>
        <p:spPr>
          <a:xfrm>
            <a:off x="8822359" y="2882937"/>
            <a:ext cx="1695977" cy="355482"/>
          </a:xfrm>
          <a:prstGeom prst="rect">
            <a:avLst/>
          </a:prstGeom>
          <a:noFill/>
        </p:spPr>
        <p:txBody>
          <a:bodyPr wrap="none" lIns="0" tIns="0" rIns="0" rtlCol="0">
            <a:spAutoFit/>
          </a:bodyPr>
          <a:lstStyle/>
          <a:p>
            <a:pPr>
              <a:tabLst>
                <a:tab pos="698500" algn="l"/>
              </a:tabLst>
            </a:pPr>
            <a:r>
              <a:rPr lang="en-US" altLang="zh-CN" sz="2010" dirty="0">
                <a:solidFill>
                  <a:srgbClr val="C0A979"/>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Our</a:t>
            </a:r>
            <a:r>
              <a:rPr lang="en-US" altLang="zh-CN" sz="2010" dirty="0">
                <a:solidFill>
                  <a:srgbClr val="C0A979"/>
                </a:solidFill>
                <a:latin typeface="字魂59号-创粗黑" panose="00000500000000000000" pitchFamily="2" charset="-122"/>
                <a:ea typeface="字魂59号-创粗黑" panose="00000500000000000000" pitchFamily="2" charset="-122"/>
                <a:cs typeface="Times New Roman" panose="02020603050405020304" pitchFamily="18" charset="0"/>
                <a:sym typeface="字魂59号-创粗黑" panose="00000500000000000000" pitchFamily="2" charset="-122"/>
              </a:rPr>
              <a:t> </a:t>
            </a:r>
            <a:r>
              <a:rPr lang="en-US" altLang="zh-CN" sz="2010" dirty="0">
                <a:solidFill>
                  <a:srgbClr val="C0A979"/>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Advantages</a:t>
            </a:r>
          </a:p>
        </p:txBody>
      </p:sp>
      <p:sp>
        <p:nvSpPr>
          <p:cNvPr id="17" name="TextBox 1"/>
          <p:cNvSpPr txBox="1"/>
          <p:nvPr/>
        </p:nvSpPr>
        <p:spPr>
          <a:xfrm>
            <a:off x="8799318" y="3306793"/>
            <a:ext cx="1144544" cy="730393"/>
          </a:xfrm>
          <a:prstGeom prst="rect">
            <a:avLst/>
          </a:prstGeom>
          <a:noFill/>
        </p:spPr>
        <p:txBody>
          <a:bodyPr wrap="none" lIns="0" tIns="0" rIns="0" rtlCol="0">
            <a:spAutoFit/>
          </a:bodyPr>
          <a:lstStyle/>
          <a:p>
            <a:pPr>
              <a:tabLst>
                <a:tab pos="698500" algn="l"/>
              </a:tabLst>
            </a:pPr>
            <a:r>
              <a:rPr lang="zh-CN" altLang="en-US"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pPr>
              <a:tabLst>
                <a:tab pos="698500" algn="l"/>
              </a:tabLst>
            </a:pPr>
            <a:r>
              <a:rPr lang="zh-CN" altLang="en-US"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pPr>
              <a:tabLst>
                <a:tab pos="698500" algn="l"/>
              </a:tabLst>
            </a:pPr>
            <a:endParaRPr lang="en-US" altLang="zh-CN" sz="1480" dirty="0">
              <a:solidFill>
                <a:srgbClr val="FFFFFF"/>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p:txBody>
      </p:sp>
      <p:sp>
        <p:nvSpPr>
          <p:cNvPr id="18" name="等腰三角形 17"/>
          <p:cNvSpPr/>
          <p:nvPr/>
        </p:nvSpPr>
        <p:spPr>
          <a:xfrm rot="5400000">
            <a:off x="8576823" y="2962665"/>
            <a:ext cx="212359" cy="14582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等腰三角形 18"/>
          <p:cNvSpPr/>
          <p:nvPr/>
        </p:nvSpPr>
        <p:spPr>
          <a:xfrm rot="5400000">
            <a:off x="8576823" y="4082928"/>
            <a:ext cx="212359" cy="14582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等腰三角形 19"/>
          <p:cNvSpPr/>
          <p:nvPr/>
        </p:nvSpPr>
        <p:spPr>
          <a:xfrm rot="5400000">
            <a:off x="8576823" y="5154134"/>
            <a:ext cx="212359" cy="14582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105"/>
            <a:endParaRPr lang="zh-CN" altLang="en-US" sz="1905">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TextBox 1"/>
          <p:cNvSpPr txBox="1"/>
          <p:nvPr/>
        </p:nvSpPr>
        <p:spPr>
          <a:xfrm>
            <a:off x="8823031" y="3977615"/>
            <a:ext cx="1695977" cy="355482"/>
          </a:xfrm>
          <a:prstGeom prst="rect">
            <a:avLst/>
          </a:prstGeom>
          <a:noFill/>
        </p:spPr>
        <p:txBody>
          <a:bodyPr wrap="none" lIns="0" tIns="0" rIns="0" rtlCol="0">
            <a:spAutoFit/>
          </a:bodyPr>
          <a:lstStyle/>
          <a:p>
            <a:pPr>
              <a:tabLst>
                <a:tab pos="698500" algn="l"/>
              </a:tabLst>
            </a:pPr>
            <a:r>
              <a:rPr lang="en-US" altLang="zh-CN" sz="2010" dirty="0">
                <a:solidFill>
                  <a:srgbClr val="C0A979"/>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Our</a:t>
            </a:r>
            <a:r>
              <a:rPr lang="en-US" altLang="zh-CN" sz="2010" dirty="0">
                <a:solidFill>
                  <a:srgbClr val="C0A979"/>
                </a:solidFill>
                <a:latin typeface="字魂59号-创粗黑" panose="00000500000000000000" pitchFamily="2" charset="-122"/>
                <a:ea typeface="字魂59号-创粗黑" panose="00000500000000000000" pitchFamily="2" charset="-122"/>
                <a:cs typeface="Times New Roman" panose="02020603050405020304" pitchFamily="18" charset="0"/>
                <a:sym typeface="字魂59号-创粗黑" panose="00000500000000000000" pitchFamily="2" charset="-122"/>
              </a:rPr>
              <a:t> </a:t>
            </a:r>
            <a:r>
              <a:rPr lang="en-US" altLang="zh-CN" sz="2010" dirty="0">
                <a:solidFill>
                  <a:srgbClr val="C0A979"/>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Advantages</a:t>
            </a:r>
          </a:p>
        </p:txBody>
      </p:sp>
      <p:sp>
        <p:nvSpPr>
          <p:cNvPr id="22" name="TextBox 1"/>
          <p:cNvSpPr txBox="1"/>
          <p:nvPr/>
        </p:nvSpPr>
        <p:spPr>
          <a:xfrm>
            <a:off x="8823031" y="5067685"/>
            <a:ext cx="1695977" cy="355482"/>
          </a:xfrm>
          <a:prstGeom prst="rect">
            <a:avLst/>
          </a:prstGeom>
          <a:noFill/>
        </p:spPr>
        <p:txBody>
          <a:bodyPr wrap="none" lIns="0" tIns="0" rIns="0" rtlCol="0">
            <a:spAutoFit/>
          </a:bodyPr>
          <a:lstStyle/>
          <a:p>
            <a:pPr>
              <a:tabLst>
                <a:tab pos="698500" algn="l"/>
              </a:tabLst>
            </a:pPr>
            <a:r>
              <a:rPr lang="en-US" altLang="zh-CN" sz="2010" dirty="0">
                <a:solidFill>
                  <a:srgbClr val="C0A979"/>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Our</a:t>
            </a:r>
            <a:r>
              <a:rPr lang="en-US" altLang="zh-CN" sz="2010" dirty="0">
                <a:solidFill>
                  <a:srgbClr val="C0A979"/>
                </a:solidFill>
                <a:latin typeface="字魂59号-创粗黑" panose="00000500000000000000" pitchFamily="2" charset="-122"/>
                <a:ea typeface="字魂59号-创粗黑" panose="00000500000000000000" pitchFamily="2" charset="-122"/>
                <a:cs typeface="Times New Roman" panose="02020603050405020304" pitchFamily="18" charset="0"/>
                <a:sym typeface="字魂59号-创粗黑" panose="00000500000000000000" pitchFamily="2" charset="-122"/>
              </a:rPr>
              <a:t> </a:t>
            </a:r>
            <a:r>
              <a:rPr lang="en-US" altLang="zh-CN" sz="2010" dirty="0">
                <a:solidFill>
                  <a:srgbClr val="C0A979"/>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Advantages</a:t>
            </a:r>
          </a:p>
        </p:txBody>
      </p:sp>
      <p:sp>
        <p:nvSpPr>
          <p:cNvPr id="23" name="Freeform 175"/>
          <p:cNvSpPr>
            <a:spLocks noEditPoints="1"/>
          </p:cNvSpPr>
          <p:nvPr/>
        </p:nvSpPr>
        <p:spPr bwMode="auto">
          <a:xfrm>
            <a:off x="3421831" y="1495147"/>
            <a:ext cx="363916" cy="379892"/>
          </a:xfrm>
          <a:custGeom>
            <a:avLst/>
            <a:gdLst>
              <a:gd name="T0" fmla="*/ 60 w 71"/>
              <a:gd name="T1" fmla="*/ 10 h 74"/>
              <a:gd name="T2" fmla="*/ 62 w 71"/>
              <a:gd name="T3" fmla="*/ 58 h 74"/>
              <a:gd name="T4" fmla="*/ 65 w 71"/>
              <a:gd name="T5" fmla="*/ 37 h 74"/>
              <a:gd name="T6" fmla="*/ 53 w 71"/>
              <a:gd name="T7" fmla="*/ 50 h 74"/>
              <a:gd name="T8" fmla="*/ 51 w 71"/>
              <a:gd name="T9" fmla="*/ 37 h 74"/>
              <a:gd name="T10" fmla="*/ 21 w 71"/>
              <a:gd name="T11" fmla="*/ 49 h 74"/>
              <a:gd name="T12" fmla="*/ 16 w 71"/>
              <a:gd name="T13" fmla="*/ 37 h 74"/>
              <a:gd name="T14" fmla="*/ 12 w 71"/>
              <a:gd name="T15" fmla="*/ 55 h 74"/>
              <a:gd name="T16" fmla="*/ 0 w 71"/>
              <a:gd name="T17" fmla="*/ 36 h 74"/>
              <a:gd name="T18" fmla="*/ 35 w 71"/>
              <a:gd name="T19" fmla="*/ 0 h 74"/>
              <a:gd name="T20" fmla="*/ 46 w 71"/>
              <a:gd name="T21" fmla="*/ 64 h 74"/>
              <a:gd name="T22" fmla="*/ 43 w 71"/>
              <a:gd name="T23" fmla="*/ 74 h 74"/>
              <a:gd name="T24" fmla="*/ 27 w 71"/>
              <a:gd name="T25" fmla="*/ 74 h 74"/>
              <a:gd name="T26" fmla="*/ 24 w 71"/>
              <a:gd name="T27" fmla="*/ 72 h 74"/>
              <a:gd name="T28" fmla="*/ 16 w 71"/>
              <a:gd name="T29" fmla="*/ 64 h 74"/>
              <a:gd name="T30" fmla="*/ 14 w 71"/>
              <a:gd name="T31" fmla="*/ 60 h 74"/>
              <a:gd name="T32" fmla="*/ 37 w 71"/>
              <a:gd name="T33" fmla="*/ 41 h 74"/>
              <a:gd name="T34" fmla="*/ 56 w 71"/>
              <a:gd name="T35" fmla="*/ 60 h 74"/>
              <a:gd name="T36" fmla="*/ 54 w 71"/>
              <a:gd name="T37" fmla="*/ 64 h 74"/>
              <a:gd name="T38" fmla="*/ 46 w 71"/>
              <a:gd name="T39" fmla="*/ 64 h 74"/>
              <a:gd name="T40" fmla="*/ 40 w 71"/>
              <a:gd name="T41" fmla="*/ 69 h 74"/>
              <a:gd name="T42" fmla="*/ 40 w 71"/>
              <a:gd name="T43" fmla="*/ 61 h 74"/>
              <a:gd name="T44" fmla="*/ 48 w 71"/>
              <a:gd name="T45" fmla="*/ 59 h 74"/>
              <a:gd name="T46" fmla="*/ 23 w 71"/>
              <a:gd name="T47" fmla="*/ 59 h 74"/>
              <a:gd name="T48" fmla="*/ 27 w 71"/>
              <a:gd name="T49" fmla="*/ 59 h 74"/>
              <a:gd name="T50" fmla="*/ 30 w 71"/>
              <a:gd name="T51" fmla="*/ 69 h 74"/>
              <a:gd name="T52" fmla="*/ 56 w 71"/>
              <a:gd name="T53" fmla="*/ 14 h 74"/>
              <a:gd name="T54" fmla="*/ 56 w 71"/>
              <a:gd name="T55" fmla="*/ 14 h 74"/>
              <a:gd name="T56" fmla="*/ 55 w 71"/>
              <a:gd name="T57" fmla="*/ 34 h 74"/>
              <a:gd name="T58" fmla="*/ 56 w 71"/>
              <a:gd name="T59" fmla="*/ 14 h 74"/>
              <a:gd name="T60" fmla="*/ 53 w 71"/>
              <a:gd name="T61" fmla="*/ 11 h 74"/>
              <a:gd name="T62" fmla="*/ 49 w 71"/>
              <a:gd name="T63" fmla="*/ 12 h 74"/>
              <a:gd name="T64" fmla="*/ 53 w 71"/>
              <a:gd name="T65" fmla="*/ 11 h 74"/>
              <a:gd name="T66" fmla="*/ 40 w 71"/>
              <a:gd name="T67" fmla="*/ 6 h 74"/>
              <a:gd name="T68" fmla="*/ 37 w 71"/>
              <a:gd name="T69" fmla="*/ 17 h 74"/>
              <a:gd name="T70" fmla="*/ 47 w 71"/>
              <a:gd name="T71" fmla="*/ 15 h 74"/>
              <a:gd name="T72" fmla="*/ 40 w 71"/>
              <a:gd name="T73" fmla="*/ 6 h 74"/>
              <a:gd name="T74" fmla="*/ 33 w 71"/>
              <a:gd name="T75" fmla="*/ 6 h 74"/>
              <a:gd name="T76" fmla="*/ 24 w 71"/>
              <a:gd name="T77" fmla="*/ 13 h 74"/>
              <a:gd name="T78" fmla="*/ 24 w 71"/>
              <a:gd name="T79" fmla="*/ 15 h 74"/>
              <a:gd name="T80" fmla="*/ 33 w 71"/>
              <a:gd name="T81" fmla="*/ 6 h 74"/>
              <a:gd name="T82" fmla="*/ 23 w 71"/>
              <a:gd name="T83" fmla="*/ 8 h 74"/>
              <a:gd name="T84" fmla="*/ 20 w 71"/>
              <a:gd name="T85" fmla="*/ 13 h 74"/>
              <a:gd name="T86" fmla="*/ 23 w 71"/>
              <a:gd name="T87" fmla="*/ 8 h 74"/>
              <a:gd name="T88" fmla="*/ 15 w 71"/>
              <a:gd name="T89" fmla="*/ 14 h 74"/>
              <a:gd name="T90" fmla="*/ 5 w 71"/>
              <a:gd name="T91" fmla="*/ 34 h 74"/>
              <a:gd name="T92" fmla="*/ 19 w 71"/>
              <a:gd name="T93" fmla="*/ 16 h 74"/>
              <a:gd name="T94" fmla="*/ 48 w 71"/>
              <a:gd name="T95" fmla="*/ 18 h 74"/>
              <a:gd name="T96" fmla="*/ 47 w 71"/>
              <a:gd name="T97" fmla="*/ 18 h 74"/>
              <a:gd name="T98" fmla="*/ 37 w 71"/>
              <a:gd name="T99" fmla="*/ 34 h 74"/>
              <a:gd name="T100" fmla="*/ 48 w 71"/>
              <a:gd name="T101" fmla="*/ 18 h 74"/>
              <a:gd name="T102" fmla="*/ 33 w 71"/>
              <a:gd name="T103" fmla="*/ 20 h 74"/>
              <a:gd name="T104" fmla="*/ 22 w 71"/>
              <a:gd name="T105" fmla="*/ 18 h 74"/>
              <a:gd name="T106" fmla="*/ 33 w 71"/>
              <a:gd name="T107" fmla="*/ 3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 h="74">
                <a:moveTo>
                  <a:pt x="35" y="0"/>
                </a:moveTo>
                <a:cubicBezTo>
                  <a:pt x="45" y="0"/>
                  <a:pt x="54" y="4"/>
                  <a:pt x="60" y="10"/>
                </a:cubicBezTo>
                <a:cubicBezTo>
                  <a:pt x="67" y="17"/>
                  <a:pt x="71" y="26"/>
                  <a:pt x="71" y="36"/>
                </a:cubicBezTo>
                <a:cubicBezTo>
                  <a:pt x="71" y="44"/>
                  <a:pt x="67" y="52"/>
                  <a:pt x="62" y="58"/>
                </a:cubicBezTo>
                <a:cubicBezTo>
                  <a:pt x="60" y="61"/>
                  <a:pt x="56" y="58"/>
                  <a:pt x="58" y="55"/>
                </a:cubicBezTo>
                <a:cubicBezTo>
                  <a:pt x="62" y="50"/>
                  <a:pt x="65" y="44"/>
                  <a:pt x="65" y="37"/>
                </a:cubicBezTo>
                <a:cubicBezTo>
                  <a:pt x="55" y="37"/>
                  <a:pt x="55" y="37"/>
                  <a:pt x="55" y="37"/>
                </a:cubicBezTo>
                <a:cubicBezTo>
                  <a:pt x="55" y="42"/>
                  <a:pt x="54" y="46"/>
                  <a:pt x="53" y="50"/>
                </a:cubicBezTo>
                <a:cubicBezTo>
                  <a:pt x="52" y="52"/>
                  <a:pt x="49" y="51"/>
                  <a:pt x="50" y="49"/>
                </a:cubicBezTo>
                <a:cubicBezTo>
                  <a:pt x="51" y="46"/>
                  <a:pt x="51" y="41"/>
                  <a:pt x="51" y="37"/>
                </a:cubicBezTo>
                <a:cubicBezTo>
                  <a:pt x="38" y="37"/>
                  <a:pt x="32" y="37"/>
                  <a:pt x="19" y="37"/>
                </a:cubicBezTo>
                <a:cubicBezTo>
                  <a:pt x="19" y="41"/>
                  <a:pt x="20" y="46"/>
                  <a:pt x="21" y="49"/>
                </a:cubicBezTo>
                <a:cubicBezTo>
                  <a:pt x="21" y="51"/>
                  <a:pt x="18" y="52"/>
                  <a:pt x="17" y="50"/>
                </a:cubicBezTo>
                <a:cubicBezTo>
                  <a:pt x="16" y="46"/>
                  <a:pt x="16" y="42"/>
                  <a:pt x="16" y="37"/>
                </a:cubicBezTo>
                <a:cubicBezTo>
                  <a:pt x="5" y="37"/>
                  <a:pt x="5" y="37"/>
                  <a:pt x="5" y="37"/>
                </a:cubicBezTo>
                <a:cubicBezTo>
                  <a:pt x="6" y="44"/>
                  <a:pt x="8" y="50"/>
                  <a:pt x="12" y="55"/>
                </a:cubicBezTo>
                <a:cubicBezTo>
                  <a:pt x="15" y="58"/>
                  <a:pt x="10" y="61"/>
                  <a:pt x="8" y="58"/>
                </a:cubicBezTo>
                <a:cubicBezTo>
                  <a:pt x="3" y="52"/>
                  <a:pt x="0" y="44"/>
                  <a:pt x="0" y="36"/>
                </a:cubicBezTo>
                <a:cubicBezTo>
                  <a:pt x="0" y="26"/>
                  <a:pt x="4" y="17"/>
                  <a:pt x="10" y="10"/>
                </a:cubicBezTo>
                <a:cubicBezTo>
                  <a:pt x="16" y="4"/>
                  <a:pt x="25" y="0"/>
                  <a:pt x="35" y="0"/>
                </a:cubicBezTo>
                <a:close/>
                <a:moveTo>
                  <a:pt x="46" y="64"/>
                </a:moveTo>
                <a:cubicBezTo>
                  <a:pt x="46" y="64"/>
                  <a:pt x="46" y="64"/>
                  <a:pt x="46" y="64"/>
                </a:cubicBezTo>
                <a:cubicBezTo>
                  <a:pt x="46" y="72"/>
                  <a:pt x="46" y="72"/>
                  <a:pt x="46" y="72"/>
                </a:cubicBezTo>
                <a:cubicBezTo>
                  <a:pt x="46" y="73"/>
                  <a:pt x="45" y="74"/>
                  <a:pt x="43" y="74"/>
                </a:cubicBezTo>
                <a:cubicBezTo>
                  <a:pt x="43" y="74"/>
                  <a:pt x="43" y="74"/>
                  <a:pt x="43" y="74"/>
                </a:cubicBezTo>
                <a:cubicBezTo>
                  <a:pt x="27" y="74"/>
                  <a:pt x="27" y="74"/>
                  <a:pt x="27" y="74"/>
                </a:cubicBezTo>
                <a:cubicBezTo>
                  <a:pt x="26" y="74"/>
                  <a:pt x="24" y="73"/>
                  <a:pt x="24" y="72"/>
                </a:cubicBezTo>
                <a:cubicBezTo>
                  <a:pt x="24" y="72"/>
                  <a:pt x="24" y="72"/>
                  <a:pt x="24" y="72"/>
                </a:cubicBezTo>
                <a:cubicBezTo>
                  <a:pt x="24" y="64"/>
                  <a:pt x="24" y="64"/>
                  <a:pt x="24" y="64"/>
                </a:cubicBezTo>
                <a:cubicBezTo>
                  <a:pt x="16" y="64"/>
                  <a:pt x="16" y="64"/>
                  <a:pt x="16" y="64"/>
                </a:cubicBezTo>
                <a:cubicBezTo>
                  <a:pt x="15" y="64"/>
                  <a:pt x="13" y="63"/>
                  <a:pt x="13" y="61"/>
                </a:cubicBezTo>
                <a:cubicBezTo>
                  <a:pt x="13" y="61"/>
                  <a:pt x="14" y="60"/>
                  <a:pt x="14" y="60"/>
                </a:cubicBezTo>
                <a:cubicBezTo>
                  <a:pt x="33" y="41"/>
                  <a:pt x="33" y="41"/>
                  <a:pt x="33" y="41"/>
                </a:cubicBezTo>
                <a:cubicBezTo>
                  <a:pt x="34" y="40"/>
                  <a:pt x="36" y="40"/>
                  <a:pt x="37" y="41"/>
                </a:cubicBezTo>
                <a:cubicBezTo>
                  <a:pt x="37" y="41"/>
                  <a:pt x="37" y="41"/>
                  <a:pt x="37" y="41"/>
                </a:cubicBezTo>
                <a:cubicBezTo>
                  <a:pt x="56" y="60"/>
                  <a:pt x="56" y="60"/>
                  <a:pt x="56" y="60"/>
                </a:cubicBezTo>
                <a:cubicBezTo>
                  <a:pt x="57" y="61"/>
                  <a:pt x="57" y="62"/>
                  <a:pt x="56" y="63"/>
                </a:cubicBezTo>
                <a:cubicBezTo>
                  <a:pt x="56" y="64"/>
                  <a:pt x="55" y="64"/>
                  <a:pt x="54" y="64"/>
                </a:cubicBezTo>
                <a:cubicBezTo>
                  <a:pt x="54" y="64"/>
                  <a:pt x="54" y="64"/>
                  <a:pt x="54" y="64"/>
                </a:cubicBezTo>
                <a:cubicBezTo>
                  <a:pt x="46" y="64"/>
                  <a:pt x="46" y="64"/>
                  <a:pt x="46" y="64"/>
                </a:cubicBezTo>
                <a:close/>
                <a:moveTo>
                  <a:pt x="40" y="69"/>
                </a:moveTo>
                <a:cubicBezTo>
                  <a:pt x="40" y="69"/>
                  <a:pt x="40" y="69"/>
                  <a:pt x="40" y="69"/>
                </a:cubicBezTo>
                <a:cubicBezTo>
                  <a:pt x="40" y="62"/>
                  <a:pt x="40" y="62"/>
                  <a:pt x="40" y="62"/>
                </a:cubicBezTo>
                <a:cubicBezTo>
                  <a:pt x="40" y="61"/>
                  <a:pt x="40" y="61"/>
                  <a:pt x="40" y="61"/>
                </a:cubicBezTo>
                <a:cubicBezTo>
                  <a:pt x="40" y="60"/>
                  <a:pt x="42" y="59"/>
                  <a:pt x="43" y="59"/>
                </a:cubicBezTo>
                <a:cubicBezTo>
                  <a:pt x="48" y="59"/>
                  <a:pt x="48" y="59"/>
                  <a:pt x="48" y="59"/>
                </a:cubicBezTo>
                <a:cubicBezTo>
                  <a:pt x="35" y="46"/>
                  <a:pt x="35" y="46"/>
                  <a:pt x="35" y="46"/>
                </a:cubicBezTo>
                <a:cubicBezTo>
                  <a:pt x="23" y="59"/>
                  <a:pt x="23" y="59"/>
                  <a:pt x="23" y="59"/>
                </a:cubicBezTo>
                <a:cubicBezTo>
                  <a:pt x="27" y="59"/>
                  <a:pt x="27" y="59"/>
                  <a:pt x="27" y="59"/>
                </a:cubicBezTo>
                <a:cubicBezTo>
                  <a:pt x="27" y="59"/>
                  <a:pt x="27" y="59"/>
                  <a:pt x="27" y="59"/>
                </a:cubicBezTo>
                <a:cubicBezTo>
                  <a:pt x="29" y="59"/>
                  <a:pt x="30" y="60"/>
                  <a:pt x="30" y="61"/>
                </a:cubicBezTo>
                <a:cubicBezTo>
                  <a:pt x="30" y="69"/>
                  <a:pt x="30" y="69"/>
                  <a:pt x="30" y="69"/>
                </a:cubicBezTo>
                <a:cubicBezTo>
                  <a:pt x="40" y="69"/>
                  <a:pt x="40" y="69"/>
                  <a:pt x="40" y="69"/>
                </a:cubicBezTo>
                <a:close/>
                <a:moveTo>
                  <a:pt x="56" y="14"/>
                </a:moveTo>
                <a:cubicBezTo>
                  <a:pt x="56" y="14"/>
                  <a:pt x="56" y="14"/>
                  <a:pt x="56" y="14"/>
                </a:cubicBezTo>
                <a:cubicBezTo>
                  <a:pt x="56" y="14"/>
                  <a:pt x="56" y="14"/>
                  <a:pt x="56" y="14"/>
                </a:cubicBezTo>
                <a:cubicBezTo>
                  <a:pt x="54" y="15"/>
                  <a:pt x="53" y="15"/>
                  <a:pt x="51" y="16"/>
                </a:cubicBezTo>
                <a:cubicBezTo>
                  <a:pt x="53" y="21"/>
                  <a:pt x="55" y="27"/>
                  <a:pt x="55" y="34"/>
                </a:cubicBezTo>
                <a:cubicBezTo>
                  <a:pt x="65" y="34"/>
                  <a:pt x="65" y="34"/>
                  <a:pt x="65" y="34"/>
                </a:cubicBezTo>
                <a:cubicBezTo>
                  <a:pt x="65" y="26"/>
                  <a:pt x="61" y="19"/>
                  <a:pt x="56" y="14"/>
                </a:cubicBezTo>
                <a:close/>
                <a:moveTo>
                  <a:pt x="53" y="11"/>
                </a:moveTo>
                <a:cubicBezTo>
                  <a:pt x="53" y="11"/>
                  <a:pt x="53" y="11"/>
                  <a:pt x="53" y="11"/>
                </a:cubicBezTo>
                <a:cubicBezTo>
                  <a:pt x="51" y="10"/>
                  <a:pt x="49" y="9"/>
                  <a:pt x="47" y="8"/>
                </a:cubicBezTo>
                <a:cubicBezTo>
                  <a:pt x="48" y="9"/>
                  <a:pt x="49" y="10"/>
                  <a:pt x="49" y="12"/>
                </a:cubicBezTo>
                <a:cubicBezTo>
                  <a:pt x="50" y="12"/>
                  <a:pt x="50" y="13"/>
                  <a:pt x="50" y="13"/>
                </a:cubicBezTo>
                <a:cubicBezTo>
                  <a:pt x="51" y="13"/>
                  <a:pt x="52" y="12"/>
                  <a:pt x="53" y="11"/>
                </a:cubicBezTo>
                <a:close/>
                <a:moveTo>
                  <a:pt x="40" y="6"/>
                </a:moveTo>
                <a:cubicBezTo>
                  <a:pt x="40" y="6"/>
                  <a:pt x="40" y="6"/>
                  <a:pt x="40" y="6"/>
                </a:cubicBezTo>
                <a:cubicBezTo>
                  <a:pt x="39" y="6"/>
                  <a:pt x="38" y="6"/>
                  <a:pt x="37" y="6"/>
                </a:cubicBezTo>
                <a:cubicBezTo>
                  <a:pt x="37" y="17"/>
                  <a:pt x="37" y="17"/>
                  <a:pt x="37" y="17"/>
                </a:cubicBezTo>
                <a:cubicBezTo>
                  <a:pt x="40" y="17"/>
                  <a:pt x="43" y="16"/>
                  <a:pt x="46" y="15"/>
                </a:cubicBezTo>
                <a:cubicBezTo>
                  <a:pt x="46" y="15"/>
                  <a:pt x="47" y="15"/>
                  <a:pt x="47" y="15"/>
                </a:cubicBezTo>
                <a:cubicBezTo>
                  <a:pt x="47" y="14"/>
                  <a:pt x="47" y="14"/>
                  <a:pt x="46" y="13"/>
                </a:cubicBezTo>
                <a:cubicBezTo>
                  <a:pt x="45" y="10"/>
                  <a:pt x="42" y="7"/>
                  <a:pt x="40" y="6"/>
                </a:cubicBezTo>
                <a:close/>
                <a:moveTo>
                  <a:pt x="33" y="6"/>
                </a:moveTo>
                <a:cubicBezTo>
                  <a:pt x="33" y="6"/>
                  <a:pt x="33" y="6"/>
                  <a:pt x="33" y="6"/>
                </a:cubicBezTo>
                <a:cubicBezTo>
                  <a:pt x="32" y="6"/>
                  <a:pt x="31" y="6"/>
                  <a:pt x="30" y="6"/>
                </a:cubicBezTo>
                <a:cubicBezTo>
                  <a:pt x="28" y="7"/>
                  <a:pt x="26" y="10"/>
                  <a:pt x="24" y="13"/>
                </a:cubicBezTo>
                <a:cubicBezTo>
                  <a:pt x="24" y="14"/>
                  <a:pt x="23" y="14"/>
                  <a:pt x="23" y="15"/>
                </a:cubicBezTo>
                <a:cubicBezTo>
                  <a:pt x="23" y="15"/>
                  <a:pt x="24" y="15"/>
                  <a:pt x="24" y="15"/>
                </a:cubicBezTo>
                <a:cubicBezTo>
                  <a:pt x="27" y="16"/>
                  <a:pt x="30" y="17"/>
                  <a:pt x="33" y="17"/>
                </a:cubicBezTo>
                <a:cubicBezTo>
                  <a:pt x="33" y="6"/>
                  <a:pt x="33" y="6"/>
                  <a:pt x="33" y="6"/>
                </a:cubicBezTo>
                <a:close/>
                <a:moveTo>
                  <a:pt x="23" y="8"/>
                </a:moveTo>
                <a:cubicBezTo>
                  <a:pt x="23" y="8"/>
                  <a:pt x="23" y="8"/>
                  <a:pt x="23" y="8"/>
                </a:cubicBezTo>
                <a:cubicBezTo>
                  <a:pt x="21" y="9"/>
                  <a:pt x="19" y="10"/>
                  <a:pt x="17" y="11"/>
                </a:cubicBezTo>
                <a:cubicBezTo>
                  <a:pt x="18" y="12"/>
                  <a:pt x="19" y="13"/>
                  <a:pt x="20" y="13"/>
                </a:cubicBezTo>
                <a:cubicBezTo>
                  <a:pt x="20" y="13"/>
                  <a:pt x="21" y="12"/>
                  <a:pt x="21" y="12"/>
                </a:cubicBezTo>
                <a:cubicBezTo>
                  <a:pt x="22" y="10"/>
                  <a:pt x="23" y="9"/>
                  <a:pt x="23" y="8"/>
                </a:cubicBezTo>
                <a:close/>
                <a:moveTo>
                  <a:pt x="15" y="14"/>
                </a:moveTo>
                <a:cubicBezTo>
                  <a:pt x="15" y="14"/>
                  <a:pt x="15" y="14"/>
                  <a:pt x="15" y="14"/>
                </a:cubicBezTo>
                <a:cubicBezTo>
                  <a:pt x="14" y="14"/>
                  <a:pt x="14" y="14"/>
                  <a:pt x="14" y="14"/>
                </a:cubicBezTo>
                <a:cubicBezTo>
                  <a:pt x="9" y="19"/>
                  <a:pt x="6" y="26"/>
                  <a:pt x="5" y="34"/>
                </a:cubicBezTo>
                <a:cubicBezTo>
                  <a:pt x="16" y="34"/>
                  <a:pt x="16" y="34"/>
                  <a:pt x="16" y="34"/>
                </a:cubicBezTo>
                <a:cubicBezTo>
                  <a:pt x="16" y="27"/>
                  <a:pt x="17" y="21"/>
                  <a:pt x="19" y="16"/>
                </a:cubicBezTo>
                <a:cubicBezTo>
                  <a:pt x="17" y="15"/>
                  <a:pt x="16" y="15"/>
                  <a:pt x="15" y="14"/>
                </a:cubicBezTo>
                <a:close/>
                <a:moveTo>
                  <a:pt x="48" y="18"/>
                </a:moveTo>
                <a:cubicBezTo>
                  <a:pt x="48" y="18"/>
                  <a:pt x="48" y="18"/>
                  <a:pt x="48" y="18"/>
                </a:cubicBezTo>
                <a:cubicBezTo>
                  <a:pt x="48" y="18"/>
                  <a:pt x="48" y="18"/>
                  <a:pt x="47" y="18"/>
                </a:cubicBezTo>
                <a:cubicBezTo>
                  <a:pt x="44" y="19"/>
                  <a:pt x="40" y="20"/>
                  <a:pt x="37" y="20"/>
                </a:cubicBezTo>
                <a:cubicBezTo>
                  <a:pt x="37" y="34"/>
                  <a:pt x="37" y="34"/>
                  <a:pt x="37" y="34"/>
                </a:cubicBezTo>
                <a:cubicBezTo>
                  <a:pt x="51" y="34"/>
                  <a:pt x="51" y="34"/>
                  <a:pt x="51" y="34"/>
                </a:cubicBezTo>
                <a:cubicBezTo>
                  <a:pt x="51" y="28"/>
                  <a:pt x="50" y="22"/>
                  <a:pt x="48" y="18"/>
                </a:cubicBezTo>
                <a:close/>
                <a:moveTo>
                  <a:pt x="33" y="20"/>
                </a:moveTo>
                <a:cubicBezTo>
                  <a:pt x="33" y="20"/>
                  <a:pt x="33" y="20"/>
                  <a:pt x="33" y="20"/>
                </a:cubicBezTo>
                <a:cubicBezTo>
                  <a:pt x="30" y="20"/>
                  <a:pt x="26" y="19"/>
                  <a:pt x="23" y="18"/>
                </a:cubicBezTo>
                <a:cubicBezTo>
                  <a:pt x="23" y="18"/>
                  <a:pt x="22" y="18"/>
                  <a:pt x="22" y="18"/>
                </a:cubicBezTo>
                <a:cubicBezTo>
                  <a:pt x="20" y="22"/>
                  <a:pt x="19" y="28"/>
                  <a:pt x="19" y="34"/>
                </a:cubicBezTo>
                <a:cubicBezTo>
                  <a:pt x="33" y="34"/>
                  <a:pt x="33" y="34"/>
                  <a:pt x="33" y="34"/>
                </a:cubicBezTo>
                <a:cubicBezTo>
                  <a:pt x="33" y="20"/>
                  <a:pt x="33" y="20"/>
                  <a:pt x="33" y="2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6771" tIns="48386" rIns="96771" bIns="48386" numCol="1" anchor="t" anchorCtr="0" compatLnSpc="1"/>
          <a:lstStyle/>
          <a:p>
            <a:pPr defTabSz="967105"/>
            <a:endParaRPr lang="zh-CN" altLang="en-US" sz="1905">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TextBox 1"/>
          <p:cNvSpPr txBox="1"/>
          <p:nvPr/>
        </p:nvSpPr>
        <p:spPr>
          <a:xfrm>
            <a:off x="8799318" y="4355150"/>
            <a:ext cx="1144544" cy="730393"/>
          </a:xfrm>
          <a:prstGeom prst="rect">
            <a:avLst/>
          </a:prstGeom>
          <a:noFill/>
        </p:spPr>
        <p:txBody>
          <a:bodyPr wrap="none" lIns="0" tIns="0" rIns="0" rtlCol="0">
            <a:spAutoFit/>
          </a:bodyPr>
          <a:lstStyle/>
          <a:p>
            <a:pPr>
              <a:tabLst>
                <a:tab pos="698500" algn="l"/>
              </a:tabLst>
            </a:pPr>
            <a:r>
              <a:rPr lang="zh-CN" altLang="en-US"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pPr>
              <a:tabLst>
                <a:tab pos="698500" algn="l"/>
              </a:tabLst>
            </a:pPr>
            <a:r>
              <a:rPr lang="zh-CN" altLang="en-US"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pPr>
              <a:tabLst>
                <a:tab pos="698500" algn="l"/>
              </a:tabLst>
            </a:pPr>
            <a:endParaRPr lang="en-US" altLang="zh-CN" sz="1480" dirty="0">
              <a:solidFill>
                <a:srgbClr val="FFFFFF"/>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p:txBody>
      </p:sp>
      <p:sp>
        <p:nvSpPr>
          <p:cNvPr id="25" name="TextBox 1"/>
          <p:cNvSpPr txBox="1"/>
          <p:nvPr/>
        </p:nvSpPr>
        <p:spPr>
          <a:xfrm>
            <a:off x="8845400" y="5438067"/>
            <a:ext cx="1144544" cy="730393"/>
          </a:xfrm>
          <a:prstGeom prst="rect">
            <a:avLst/>
          </a:prstGeom>
          <a:noFill/>
        </p:spPr>
        <p:txBody>
          <a:bodyPr wrap="none" lIns="0" tIns="0" rIns="0" rtlCol="0">
            <a:spAutoFit/>
          </a:bodyPr>
          <a:lstStyle/>
          <a:p>
            <a:pPr>
              <a:tabLst>
                <a:tab pos="698500" algn="l"/>
              </a:tabLst>
            </a:pPr>
            <a:r>
              <a:rPr lang="zh-CN" altLang="en-US"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pPr>
              <a:tabLst>
                <a:tab pos="698500" algn="l"/>
              </a:tabLst>
            </a:pPr>
            <a:r>
              <a:rPr lang="zh-CN" altLang="en-US"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48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pPr>
              <a:tabLst>
                <a:tab pos="698500" algn="l"/>
              </a:tabLst>
            </a:pPr>
            <a:endParaRPr lang="en-US" altLang="zh-CN" sz="1480" dirty="0">
              <a:solidFill>
                <a:srgbClr val="FFFFFF"/>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p:txBody>
      </p:sp>
      <p:sp>
        <p:nvSpPr>
          <p:cNvPr id="26" name="TextBox 1"/>
          <p:cNvSpPr txBox="1"/>
          <p:nvPr/>
        </p:nvSpPr>
        <p:spPr>
          <a:xfrm>
            <a:off x="5533421" y="4531744"/>
            <a:ext cx="2636348" cy="632481"/>
          </a:xfrm>
          <a:prstGeom prst="rect">
            <a:avLst/>
          </a:prstGeom>
          <a:noFill/>
        </p:spPr>
        <p:txBody>
          <a:bodyPr wrap="square" lIns="0" tIns="0" rIns="0" rtlCol="0">
            <a:spAutoFit/>
          </a:bodyPr>
          <a:lstStyle/>
          <a:p>
            <a:r>
              <a:rPr lang="zh-CN" altLang="en-US"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点击添加内容点击添加内容</a:t>
            </a:r>
            <a:endParaRPr lang="en-US" altLang="zh-CN"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r>
              <a:rPr lang="zh-CN" altLang="en-US"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rPr>
              <a:t>点击添加内容</a:t>
            </a:r>
            <a:endParaRPr lang="en-US" altLang="zh-CN"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a:p>
            <a:endParaRPr lang="en-US" altLang="zh-CN" sz="1270" dirty="0">
              <a:solidFill>
                <a:prstClr val="white">
                  <a:lumMod val="95000"/>
                </a:prstClr>
              </a:solidFill>
              <a:latin typeface="字魂59号-创粗黑" panose="00000500000000000000" pitchFamily="2" charset="-122"/>
              <a:ea typeface="字魂59号-创粗黑" panose="00000500000000000000" pitchFamily="2" charset="-122"/>
              <a:cs typeface="Calibri" panose="020F0502020204030204" pitchFamily="18" charset="0"/>
              <a:sym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heel(1)">
                                      <p:cBhvr>
                                        <p:cTn id="46" dur="20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1000"/>
                                        <p:tgtEl>
                                          <p:spTgt spid="18"/>
                                        </p:tgtEl>
                                      </p:cBhvr>
                                    </p:animEffect>
                                    <p:anim calcmode="lin" valueType="num">
                                      <p:cBhvr>
                                        <p:cTn id="69" dur="1000" fill="hold"/>
                                        <p:tgtEl>
                                          <p:spTgt spid="18"/>
                                        </p:tgtEl>
                                        <p:attrNameLst>
                                          <p:attrName>ppt_x</p:attrName>
                                        </p:attrNameLst>
                                      </p:cBhvr>
                                      <p:tavLst>
                                        <p:tav tm="0">
                                          <p:val>
                                            <p:strVal val="#ppt_x"/>
                                          </p:val>
                                        </p:tav>
                                        <p:tav tm="100000">
                                          <p:val>
                                            <p:strVal val="#ppt_x"/>
                                          </p:val>
                                        </p:tav>
                                      </p:tavLst>
                                    </p:anim>
                                    <p:anim calcmode="lin" valueType="num">
                                      <p:cBhvr>
                                        <p:cTn id="70" dur="1000" fill="hold"/>
                                        <p:tgtEl>
                                          <p:spTgt spid="1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1000"/>
                                        <p:tgtEl>
                                          <p:spTgt spid="21"/>
                                        </p:tgtEl>
                                      </p:cBhvr>
                                    </p:animEffect>
                                    <p:anim calcmode="lin" valueType="num">
                                      <p:cBhvr>
                                        <p:cTn id="81" dur="1000" fill="hold"/>
                                        <p:tgtEl>
                                          <p:spTgt spid="21"/>
                                        </p:tgtEl>
                                        <p:attrNameLst>
                                          <p:attrName>ppt_x</p:attrName>
                                        </p:attrNameLst>
                                      </p:cBhvr>
                                      <p:tavLst>
                                        <p:tav tm="0">
                                          <p:val>
                                            <p:strVal val="#ppt_x"/>
                                          </p:val>
                                        </p:tav>
                                        <p:tav tm="100000">
                                          <p:val>
                                            <p:strVal val="#ppt_x"/>
                                          </p:val>
                                        </p:tav>
                                      </p:tavLst>
                                    </p:anim>
                                    <p:anim calcmode="lin" valueType="num">
                                      <p:cBhvr>
                                        <p:cTn id="82" dur="1000" fill="hold"/>
                                        <p:tgtEl>
                                          <p:spTgt spid="21"/>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1000"/>
                                        <p:tgtEl>
                                          <p:spTgt spid="24"/>
                                        </p:tgtEl>
                                      </p:cBhvr>
                                    </p:animEffect>
                                    <p:anim calcmode="lin" valueType="num">
                                      <p:cBhvr>
                                        <p:cTn id="86" dur="1000" fill="hold"/>
                                        <p:tgtEl>
                                          <p:spTgt spid="24"/>
                                        </p:tgtEl>
                                        <p:attrNameLst>
                                          <p:attrName>ppt_x</p:attrName>
                                        </p:attrNameLst>
                                      </p:cBhvr>
                                      <p:tavLst>
                                        <p:tav tm="0">
                                          <p:val>
                                            <p:strVal val="#ppt_x"/>
                                          </p:val>
                                        </p:tav>
                                        <p:tav tm="100000">
                                          <p:val>
                                            <p:strVal val="#ppt_x"/>
                                          </p:val>
                                        </p:tav>
                                      </p:tavLst>
                                    </p:anim>
                                    <p:anim calcmode="lin" valueType="num">
                                      <p:cBhvr>
                                        <p:cTn id="87" dur="1000" fill="hold"/>
                                        <p:tgtEl>
                                          <p:spTgt spid="24"/>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1000"/>
                                        <p:tgtEl>
                                          <p:spTgt spid="19"/>
                                        </p:tgtEl>
                                      </p:cBhvr>
                                    </p:animEffect>
                                    <p:anim calcmode="lin" valueType="num">
                                      <p:cBhvr>
                                        <p:cTn id="91" dur="1000" fill="hold"/>
                                        <p:tgtEl>
                                          <p:spTgt spid="19"/>
                                        </p:tgtEl>
                                        <p:attrNameLst>
                                          <p:attrName>ppt_x</p:attrName>
                                        </p:attrNameLst>
                                      </p:cBhvr>
                                      <p:tavLst>
                                        <p:tav tm="0">
                                          <p:val>
                                            <p:strVal val="#ppt_x"/>
                                          </p:val>
                                        </p:tav>
                                        <p:tav tm="100000">
                                          <p:val>
                                            <p:strVal val="#ppt_x"/>
                                          </p:val>
                                        </p:tav>
                                      </p:tavLst>
                                    </p:anim>
                                    <p:anim calcmode="lin" valueType="num">
                                      <p:cBhvr>
                                        <p:cTn id="9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1000" fill="hold"/>
                                        <p:tgtEl>
                                          <p:spTgt spid="2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1000"/>
                                        <p:tgtEl>
                                          <p:spTgt spid="22"/>
                                        </p:tgtEl>
                                      </p:cBhvr>
                                    </p:animEffect>
                                    <p:anim calcmode="lin" valueType="num">
                                      <p:cBhvr>
                                        <p:cTn id="103" dur="1000" fill="hold"/>
                                        <p:tgtEl>
                                          <p:spTgt spid="22"/>
                                        </p:tgtEl>
                                        <p:attrNameLst>
                                          <p:attrName>ppt_x</p:attrName>
                                        </p:attrNameLst>
                                      </p:cBhvr>
                                      <p:tavLst>
                                        <p:tav tm="0">
                                          <p:val>
                                            <p:strVal val="#ppt_x"/>
                                          </p:val>
                                        </p:tav>
                                        <p:tav tm="100000">
                                          <p:val>
                                            <p:strVal val="#ppt_x"/>
                                          </p:val>
                                        </p:tav>
                                      </p:tavLst>
                                    </p:anim>
                                    <p:anim calcmode="lin" valueType="num">
                                      <p:cBhvr>
                                        <p:cTn id="104" dur="1000" fill="hold"/>
                                        <p:tgtEl>
                                          <p:spTgt spid="22"/>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1000"/>
                                        <p:tgtEl>
                                          <p:spTgt spid="25"/>
                                        </p:tgtEl>
                                      </p:cBhvr>
                                    </p:animEffect>
                                    <p:anim calcmode="lin" valueType="num">
                                      <p:cBhvr>
                                        <p:cTn id="108" dur="1000" fill="hold"/>
                                        <p:tgtEl>
                                          <p:spTgt spid="25"/>
                                        </p:tgtEl>
                                        <p:attrNameLst>
                                          <p:attrName>ppt_x</p:attrName>
                                        </p:attrNameLst>
                                      </p:cBhvr>
                                      <p:tavLst>
                                        <p:tav tm="0">
                                          <p:val>
                                            <p:strVal val="#ppt_x"/>
                                          </p:val>
                                        </p:tav>
                                        <p:tav tm="100000">
                                          <p:val>
                                            <p:strVal val="#ppt_x"/>
                                          </p:val>
                                        </p:tav>
                                      </p:tavLst>
                                    </p:anim>
                                    <p:anim calcmode="lin" valueType="num">
                                      <p:cBhvr>
                                        <p:cTn id="10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animBg="1"/>
      <p:bldP spid="13" grpId="0"/>
      <p:bldP spid="14" grpId="0"/>
      <p:bldP spid="15" grpId="0"/>
      <p:bldP spid="16" grpId="0"/>
      <p:bldP spid="17" grpId="0"/>
      <p:bldP spid="18" grpId="0" animBg="1"/>
      <p:bldP spid="19" grpId="0" animBg="1"/>
      <p:bldP spid="20" grpId="0" animBg="1"/>
      <p:bldP spid="21" grpId="0"/>
      <p:bldP spid="22" grpId="0"/>
      <p:bldP spid="23" grpId="0" animBg="1"/>
      <p:bldP spid="24"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0" y="753455"/>
            <a:ext cx="469106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490705" y="570453"/>
            <a:ext cx="1210588" cy="400110"/>
          </a:xfrm>
          <a:prstGeom prst="rect">
            <a:avLst/>
          </a:prstGeom>
        </p:spPr>
        <p:txBody>
          <a:bodyPr wrap="none">
            <a:spAutoFit/>
          </a:bodyPr>
          <a:lstStyle/>
          <a:p>
            <a:pPr algn="ctr"/>
            <a:r>
              <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有关于我</a:t>
            </a:r>
          </a:p>
        </p:txBody>
      </p:sp>
      <p:sp>
        <p:nvSpPr>
          <p:cNvPr id="30" name="矩形 29"/>
          <p:cNvSpPr/>
          <p:nvPr/>
        </p:nvSpPr>
        <p:spPr>
          <a:xfrm>
            <a:off x="4915227" y="965766"/>
            <a:ext cx="2361544" cy="253916"/>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32" name="直接连接符 31"/>
          <p:cNvCxnSpPr/>
          <p:nvPr/>
        </p:nvCxnSpPr>
        <p:spPr>
          <a:xfrm flipH="1">
            <a:off x="7495867" y="753455"/>
            <a:ext cx="469613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4511175" y="1946841"/>
            <a:ext cx="6346825" cy="3685043"/>
            <a:chOff x="4970463" y="1946841"/>
            <a:chExt cx="6346825" cy="3685043"/>
          </a:xfrm>
        </p:grpSpPr>
        <p:sp>
          <p:nvSpPr>
            <p:cNvPr id="35" name="Rectangle 11"/>
            <p:cNvSpPr/>
            <p:nvPr/>
          </p:nvSpPr>
          <p:spPr>
            <a:xfrm>
              <a:off x="4970463" y="1946841"/>
              <a:ext cx="6346825" cy="3685043"/>
            </a:xfrm>
            <a:prstGeom prst="rect">
              <a:avLst/>
            </a:prstGeom>
            <a:solidFill>
              <a:srgbClr val="C0A9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6" name="组合 35"/>
            <p:cNvGrpSpPr/>
            <p:nvPr/>
          </p:nvGrpSpPr>
          <p:grpSpPr>
            <a:xfrm>
              <a:off x="5252209" y="2494484"/>
              <a:ext cx="5691561" cy="983893"/>
              <a:chOff x="7483988" y="3358024"/>
              <a:chExt cx="5691561" cy="983893"/>
            </a:xfrm>
          </p:grpSpPr>
          <p:sp>
            <p:nvSpPr>
              <p:cNvPr id="42" name="矩形 41"/>
              <p:cNvSpPr/>
              <p:nvPr/>
            </p:nvSpPr>
            <p:spPr>
              <a:xfrm>
                <a:off x="7483988" y="3732519"/>
                <a:ext cx="5691561"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用户可以在投影仪或者计算机上进行演示也可以将演示文稿打印出来制作成胶片用户可以在投影仪或者计算机上进行演示也可以</a:t>
                </a:r>
              </a:p>
            </p:txBody>
          </p:sp>
          <p:sp>
            <p:nvSpPr>
              <p:cNvPr id="43" name="矩形 42"/>
              <p:cNvSpPr/>
              <p:nvPr/>
            </p:nvSpPr>
            <p:spPr>
              <a:xfrm>
                <a:off x="7483989" y="3358024"/>
                <a:ext cx="2050552"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标题文字添加</a:t>
                </a:r>
              </a:p>
            </p:txBody>
          </p:sp>
        </p:grpSp>
        <p:grpSp>
          <p:nvGrpSpPr>
            <p:cNvPr id="37" name="组合 36"/>
            <p:cNvGrpSpPr/>
            <p:nvPr/>
          </p:nvGrpSpPr>
          <p:grpSpPr>
            <a:xfrm>
              <a:off x="5252209" y="4003970"/>
              <a:ext cx="5691561" cy="983893"/>
              <a:chOff x="7483988" y="3358024"/>
              <a:chExt cx="5691561" cy="983893"/>
            </a:xfrm>
          </p:grpSpPr>
          <p:sp>
            <p:nvSpPr>
              <p:cNvPr id="40" name="矩形 39"/>
              <p:cNvSpPr/>
              <p:nvPr/>
            </p:nvSpPr>
            <p:spPr>
              <a:xfrm>
                <a:off x="7483988" y="3732519"/>
                <a:ext cx="5691561"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用户可以在投影仪或者计算机上进行演示也可以将演示文稿打印出来制作成胶片用户可以在投影仪或者计算机上进行演示也可以</a:t>
                </a:r>
              </a:p>
            </p:txBody>
          </p:sp>
          <p:sp>
            <p:nvSpPr>
              <p:cNvPr id="41" name="矩形 40"/>
              <p:cNvSpPr/>
              <p:nvPr/>
            </p:nvSpPr>
            <p:spPr>
              <a:xfrm>
                <a:off x="7483989" y="3358024"/>
                <a:ext cx="2050552"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标题文字添加</a:t>
                </a:r>
              </a:p>
            </p:txBody>
          </p:sp>
        </p:grpSp>
        <p:sp>
          <p:nvSpPr>
            <p:cNvPr id="38" name="椭圆 1"/>
            <p:cNvSpPr/>
            <p:nvPr/>
          </p:nvSpPr>
          <p:spPr>
            <a:xfrm>
              <a:off x="10363201" y="2387321"/>
              <a:ext cx="449942" cy="318214"/>
            </a:xfrm>
            <a:custGeom>
              <a:avLst/>
              <a:gdLst>
                <a:gd name="connsiteX0" fmla="*/ 367020 w 607639"/>
                <a:gd name="connsiteY0" fmla="*/ 252765 h 429743"/>
                <a:gd name="connsiteX1" fmla="*/ 544333 w 607639"/>
                <a:gd name="connsiteY1" fmla="*/ 252765 h 429743"/>
                <a:gd name="connsiteX2" fmla="*/ 556973 w 607639"/>
                <a:gd name="connsiteY2" fmla="*/ 265396 h 429743"/>
                <a:gd name="connsiteX3" fmla="*/ 544333 w 607639"/>
                <a:gd name="connsiteY3" fmla="*/ 278027 h 429743"/>
                <a:gd name="connsiteX4" fmla="*/ 367020 w 607639"/>
                <a:gd name="connsiteY4" fmla="*/ 278027 h 429743"/>
                <a:gd name="connsiteX5" fmla="*/ 354380 w 607639"/>
                <a:gd name="connsiteY5" fmla="*/ 265396 h 429743"/>
                <a:gd name="connsiteX6" fmla="*/ 367020 w 607639"/>
                <a:gd name="connsiteY6" fmla="*/ 252765 h 429743"/>
                <a:gd name="connsiteX7" fmla="*/ 367022 w 607639"/>
                <a:gd name="connsiteY7" fmla="*/ 176978 h 429743"/>
                <a:gd name="connsiteX8" fmla="*/ 468333 w 607639"/>
                <a:gd name="connsiteY8" fmla="*/ 176978 h 429743"/>
                <a:gd name="connsiteX9" fmla="*/ 480974 w 607639"/>
                <a:gd name="connsiteY9" fmla="*/ 189609 h 429743"/>
                <a:gd name="connsiteX10" fmla="*/ 468333 w 607639"/>
                <a:gd name="connsiteY10" fmla="*/ 202240 h 429743"/>
                <a:gd name="connsiteX11" fmla="*/ 367022 w 607639"/>
                <a:gd name="connsiteY11" fmla="*/ 202240 h 429743"/>
                <a:gd name="connsiteX12" fmla="*/ 354380 w 607639"/>
                <a:gd name="connsiteY12" fmla="*/ 189609 h 429743"/>
                <a:gd name="connsiteX13" fmla="*/ 367022 w 607639"/>
                <a:gd name="connsiteY13" fmla="*/ 176978 h 429743"/>
                <a:gd name="connsiteX14" fmla="*/ 367086 w 607639"/>
                <a:gd name="connsiteY14" fmla="*/ 101050 h 429743"/>
                <a:gd name="connsiteX15" fmla="*/ 544338 w 607639"/>
                <a:gd name="connsiteY15" fmla="*/ 101050 h 429743"/>
                <a:gd name="connsiteX16" fmla="*/ 556973 w 607639"/>
                <a:gd name="connsiteY16" fmla="*/ 113761 h 429743"/>
                <a:gd name="connsiteX17" fmla="*/ 544338 w 607639"/>
                <a:gd name="connsiteY17" fmla="*/ 126383 h 429743"/>
                <a:gd name="connsiteX18" fmla="*/ 367086 w 607639"/>
                <a:gd name="connsiteY18" fmla="*/ 126383 h 429743"/>
                <a:gd name="connsiteX19" fmla="*/ 354450 w 607639"/>
                <a:gd name="connsiteY19" fmla="*/ 113761 h 429743"/>
                <a:gd name="connsiteX20" fmla="*/ 367086 w 607639"/>
                <a:gd name="connsiteY20" fmla="*/ 101050 h 429743"/>
                <a:gd name="connsiteX21" fmla="*/ 189847 w 607639"/>
                <a:gd name="connsiteY21" fmla="*/ 75855 h 429743"/>
                <a:gd name="connsiteX22" fmla="*/ 141970 w 607639"/>
                <a:gd name="connsiteY22" fmla="*/ 140114 h 429743"/>
                <a:gd name="connsiteX23" fmla="*/ 127109 w 607639"/>
                <a:gd name="connsiteY23" fmla="*/ 211749 h 429743"/>
                <a:gd name="connsiteX24" fmla="*/ 157810 w 607639"/>
                <a:gd name="connsiteY24" fmla="*/ 218770 h 429743"/>
                <a:gd name="connsiteX25" fmla="*/ 166531 w 607639"/>
                <a:gd name="connsiteY25" fmla="*/ 224192 h 429743"/>
                <a:gd name="connsiteX26" fmla="*/ 168311 w 607639"/>
                <a:gd name="connsiteY26" fmla="*/ 234324 h 429743"/>
                <a:gd name="connsiteX27" fmla="*/ 163595 w 607639"/>
                <a:gd name="connsiteY27" fmla="*/ 253077 h 429743"/>
                <a:gd name="connsiteX28" fmla="*/ 154429 w 607639"/>
                <a:gd name="connsiteY28" fmla="*/ 262320 h 429743"/>
                <a:gd name="connsiteX29" fmla="*/ 109043 w 607639"/>
                <a:gd name="connsiteY29" fmla="*/ 273608 h 429743"/>
                <a:gd name="connsiteX30" fmla="*/ 77808 w 607639"/>
                <a:gd name="connsiteY30" fmla="*/ 303382 h 429743"/>
                <a:gd name="connsiteX31" fmla="*/ 301975 w 607639"/>
                <a:gd name="connsiteY31" fmla="*/ 303382 h 429743"/>
                <a:gd name="connsiteX32" fmla="*/ 270739 w 607639"/>
                <a:gd name="connsiteY32" fmla="*/ 273608 h 429743"/>
                <a:gd name="connsiteX33" fmla="*/ 225354 w 607639"/>
                <a:gd name="connsiteY33" fmla="*/ 262320 h 429743"/>
                <a:gd name="connsiteX34" fmla="*/ 216099 w 607639"/>
                <a:gd name="connsiteY34" fmla="*/ 253077 h 429743"/>
                <a:gd name="connsiteX35" fmla="*/ 211382 w 607639"/>
                <a:gd name="connsiteY35" fmla="*/ 234324 h 429743"/>
                <a:gd name="connsiteX36" fmla="*/ 213251 w 607639"/>
                <a:gd name="connsiteY36" fmla="*/ 224192 h 429743"/>
                <a:gd name="connsiteX37" fmla="*/ 221972 w 607639"/>
                <a:gd name="connsiteY37" fmla="*/ 218770 h 429743"/>
                <a:gd name="connsiteX38" fmla="*/ 252585 w 607639"/>
                <a:gd name="connsiteY38" fmla="*/ 211749 h 429743"/>
                <a:gd name="connsiteX39" fmla="*/ 237813 w 607639"/>
                <a:gd name="connsiteY39" fmla="*/ 140114 h 429743"/>
                <a:gd name="connsiteX40" fmla="*/ 222951 w 607639"/>
                <a:gd name="connsiteY40" fmla="*/ 86787 h 429743"/>
                <a:gd name="connsiteX41" fmla="*/ 217434 w 607639"/>
                <a:gd name="connsiteY41" fmla="*/ 86787 h 429743"/>
                <a:gd name="connsiteX42" fmla="*/ 208446 w 607639"/>
                <a:gd name="connsiteY42" fmla="*/ 83143 h 429743"/>
                <a:gd name="connsiteX43" fmla="*/ 189847 w 607639"/>
                <a:gd name="connsiteY43" fmla="*/ 75855 h 429743"/>
                <a:gd name="connsiteX44" fmla="*/ 189847 w 607639"/>
                <a:gd name="connsiteY44" fmla="*/ 50525 h 429743"/>
                <a:gd name="connsiteX45" fmla="*/ 222417 w 607639"/>
                <a:gd name="connsiteY45" fmla="*/ 61546 h 429743"/>
                <a:gd name="connsiteX46" fmla="*/ 222951 w 607639"/>
                <a:gd name="connsiteY46" fmla="*/ 61546 h 429743"/>
                <a:gd name="connsiteX47" fmla="*/ 263086 w 607639"/>
                <a:gd name="connsiteY47" fmla="*/ 140202 h 429743"/>
                <a:gd name="connsiteX48" fmla="*/ 280350 w 607639"/>
                <a:gd name="connsiteY48" fmla="*/ 207216 h 429743"/>
                <a:gd name="connsiteX49" fmla="*/ 284889 w 607639"/>
                <a:gd name="connsiteY49" fmla="*/ 218059 h 429743"/>
                <a:gd name="connsiteX50" fmla="*/ 278926 w 607639"/>
                <a:gd name="connsiteY50" fmla="*/ 228013 h 429743"/>
                <a:gd name="connsiteX51" fmla="*/ 242885 w 607639"/>
                <a:gd name="connsiteY51" fmla="*/ 240634 h 429743"/>
                <a:gd name="connsiteX52" fmla="*/ 276879 w 607639"/>
                <a:gd name="connsiteY52" fmla="*/ 249166 h 429743"/>
                <a:gd name="connsiteX53" fmla="*/ 329117 w 607639"/>
                <a:gd name="connsiteY53" fmla="*/ 316002 h 429743"/>
                <a:gd name="connsiteX54" fmla="*/ 316480 w 607639"/>
                <a:gd name="connsiteY54" fmla="*/ 328623 h 429743"/>
                <a:gd name="connsiteX55" fmla="*/ 63302 w 607639"/>
                <a:gd name="connsiteY55" fmla="*/ 328623 h 429743"/>
                <a:gd name="connsiteX56" fmla="*/ 54314 w 607639"/>
                <a:gd name="connsiteY56" fmla="*/ 324979 h 429743"/>
                <a:gd name="connsiteX57" fmla="*/ 50666 w 607639"/>
                <a:gd name="connsiteY57" fmla="*/ 316002 h 429743"/>
                <a:gd name="connsiteX58" fmla="*/ 102903 w 607639"/>
                <a:gd name="connsiteY58" fmla="*/ 249077 h 429743"/>
                <a:gd name="connsiteX59" fmla="*/ 136808 w 607639"/>
                <a:gd name="connsiteY59" fmla="*/ 240634 h 429743"/>
                <a:gd name="connsiteX60" fmla="*/ 100767 w 607639"/>
                <a:gd name="connsiteY60" fmla="*/ 227925 h 429743"/>
                <a:gd name="connsiteX61" fmla="*/ 94716 w 607639"/>
                <a:gd name="connsiteY61" fmla="*/ 217704 h 429743"/>
                <a:gd name="connsiteX62" fmla="*/ 99699 w 607639"/>
                <a:gd name="connsiteY62" fmla="*/ 206949 h 429743"/>
                <a:gd name="connsiteX63" fmla="*/ 116697 w 607639"/>
                <a:gd name="connsiteY63" fmla="*/ 140114 h 429743"/>
                <a:gd name="connsiteX64" fmla="*/ 189847 w 607639"/>
                <a:gd name="connsiteY64" fmla="*/ 50525 h 429743"/>
                <a:gd name="connsiteX65" fmla="*/ 25277 w 607639"/>
                <a:gd name="connsiteY65" fmla="*/ 25242 h 429743"/>
                <a:gd name="connsiteX66" fmla="*/ 25277 w 607639"/>
                <a:gd name="connsiteY66" fmla="*/ 404501 h 429743"/>
                <a:gd name="connsiteX67" fmla="*/ 78413 w 607639"/>
                <a:gd name="connsiteY67" fmla="*/ 404501 h 429743"/>
                <a:gd name="connsiteX68" fmla="*/ 75921 w 607639"/>
                <a:gd name="connsiteY68" fmla="*/ 391791 h 429743"/>
                <a:gd name="connsiteX69" fmla="*/ 113927 w 607639"/>
                <a:gd name="connsiteY69" fmla="*/ 353927 h 429743"/>
                <a:gd name="connsiteX70" fmla="*/ 151932 w 607639"/>
                <a:gd name="connsiteY70" fmla="*/ 391791 h 429743"/>
                <a:gd name="connsiteX71" fmla="*/ 149440 w 607639"/>
                <a:gd name="connsiteY71" fmla="*/ 404501 h 429743"/>
                <a:gd name="connsiteX72" fmla="*/ 204979 w 607639"/>
                <a:gd name="connsiteY72" fmla="*/ 404501 h 429743"/>
                <a:gd name="connsiteX73" fmla="*/ 202487 w 607639"/>
                <a:gd name="connsiteY73" fmla="*/ 391791 h 429743"/>
                <a:gd name="connsiteX74" fmla="*/ 240492 w 607639"/>
                <a:gd name="connsiteY74" fmla="*/ 353927 h 429743"/>
                <a:gd name="connsiteX75" fmla="*/ 278497 w 607639"/>
                <a:gd name="connsiteY75" fmla="*/ 391791 h 429743"/>
                <a:gd name="connsiteX76" fmla="*/ 276005 w 607639"/>
                <a:gd name="connsiteY76" fmla="*/ 404501 h 429743"/>
                <a:gd name="connsiteX77" fmla="*/ 331544 w 607639"/>
                <a:gd name="connsiteY77" fmla="*/ 404501 h 429743"/>
                <a:gd name="connsiteX78" fmla="*/ 329052 w 607639"/>
                <a:gd name="connsiteY78" fmla="*/ 391791 h 429743"/>
                <a:gd name="connsiteX79" fmla="*/ 367058 w 607639"/>
                <a:gd name="connsiteY79" fmla="*/ 353927 h 429743"/>
                <a:gd name="connsiteX80" fmla="*/ 405063 w 607639"/>
                <a:gd name="connsiteY80" fmla="*/ 391791 h 429743"/>
                <a:gd name="connsiteX81" fmla="*/ 402571 w 607639"/>
                <a:gd name="connsiteY81" fmla="*/ 404501 h 429743"/>
                <a:gd name="connsiteX82" fmla="*/ 458110 w 607639"/>
                <a:gd name="connsiteY82" fmla="*/ 404501 h 429743"/>
                <a:gd name="connsiteX83" fmla="*/ 455618 w 607639"/>
                <a:gd name="connsiteY83" fmla="*/ 391791 h 429743"/>
                <a:gd name="connsiteX84" fmla="*/ 493623 w 607639"/>
                <a:gd name="connsiteY84" fmla="*/ 353927 h 429743"/>
                <a:gd name="connsiteX85" fmla="*/ 531540 w 607639"/>
                <a:gd name="connsiteY85" fmla="*/ 391791 h 429743"/>
                <a:gd name="connsiteX86" fmla="*/ 529226 w 607639"/>
                <a:gd name="connsiteY86" fmla="*/ 404501 h 429743"/>
                <a:gd name="connsiteX87" fmla="*/ 582273 w 607639"/>
                <a:gd name="connsiteY87" fmla="*/ 404501 h 429743"/>
                <a:gd name="connsiteX88" fmla="*/ 582273 w 607639"/>
                <a:gd name="connsiteY88" fmla="*/ 25242 h 429743"/>
                <a:gd name="connsiteX89" fmla="*/ 12638 w 607639"/>
                <a:gd name="connsiteY89" fmla="*/ 0 h 429743"/>
                <a:gd name="connsiteX90" fmla="*/ 594911 w 607639"/>
                <a:gd name="connsiteY90" fmla="*/ 0 h 429743"/>
                <a:gd name="connsiteX91" fmla="*/ 607639 w 607639"/>
                <a:gd name="connsiteY91" fmla="*/ 12621 h 429743"/>
                <a:gd name="connsiteX92" fmla="*/ 607639 w 607639"/>
                <a:gd name="connsiteY92" fmla="*/ 417122 h 429743"/>
                <a:gd name="connsiteX93" fmla="*/ 595000 w 607639"/>
                <a:gd name="connsiteY93" fmla="*/ 429743 h 429743"/>
                <a:gd name="connsiteX94" fmla="*/ 518990 w 607639"/>
                <a:gd name="connsiteY94" fmla="*/ 429743 h 429743"/>
                <a:gd name="connsiteX95" fmla="*/ 506351 w 607639"/>
                <a:gd name="connsiteY95" fmla="*/ 417122 h 429743"/>
                <a:gd name="connsiteX96" fmla="*/ 504215 w 607639"/>
                <a:gd name="connsiteY96" fmla="*/ 410900 h 429743"/>
                <a:gd name="connsiteX97" fmla="*/ 504215 w 607639"/>
                <a:gd name="connsiteY97" fmla="*/ 398012 h 429743"/>
                <a:gd name="connsiteX98" fmla="*/ 506351 w 607639"/>
                <a:gd name="connsiteY98" fmla="*/ 391791 h 429743"/>
                <a:gd name="connsiteX99" fmla="*/ 493712 w 607639"/>
                <a:gd name="connsiteY99" fmla="*/ 379169 h 429743"/>
                <a:gd name="connsiteX100" fmla="*/ 481074 w 607639"/>
                <a:gd name="connsiteY100" fmla="*/ 391791 h 429743"/>
                <a:gd name="connsiteX101" fmla="*/ 483121 w 607639"/>
                <a:gd name="connsiteY101" fmla="*/ 398012 h 429743"/>
                <a:gd name="connsiteX102" fmla="*/ 483121 w 607639"/>
                <a:gd name="connsiteY102" fmla="*/ 410900 h 429743"/>
                <a:gd name="connsiteX103" fmla="*/ 481074 w 607639"/>
                <a:gd name="connsiteY103" fmla="*/ 417122 h 429743"/>
                <a:gd name="connsiteX104" fmla="*/ 468346 w 607639"/>
                <a:gd name="connsiteY104" fmla="*/ 429743 h 429743"/>
                <a:gd name="connsiteX105" fmla="*/ 392424 w 607639"/>
                <a:gd name="connsiteY105" fmla="*/ 429743 h 429743"/>
                <a:gd name="connsiteX106" fmla="*/ 379786 w 607639"/>
                <a:gd name="connsiteY106" fmla="*/ 417122 h 429743"/>
                <a:gd name="connsiteX107" fmla="*/ 377650 w 607639"/>
                <a:gd name="connsiteY107" fmla="*/ 410900 h 429743"/>
                <a:gd name="connsiteX108" fmla="*/ 377650 w 607639"/>
                <a:gd name="connsiteY108" fmla="*/ 398012 h 429743"/>
                <a:gd name="connsiteX109" fmla="*/ 379786 w 607639"/>
                <a:gd name="connsiteY109" fmla="*/ 391791 h 429743"/>
                <a:gd name="connsiteX110" fmla="*/ 367058 w 607639"/>
                <a:gd name="connsiteY110" fmla="*/ 379169 h 429743"/>
                <a:gd name="connsiteX111" fmla="*/ 354419 w 607639"/>
                <a:gd name="connsiteY111" fmla="*/ 391791 h 429743"/>
                <a:gd name="connsiteX112" fmla="*/ 356555 w 607639"/>
                <a:gd name="connsiteY112" fmla="*/ 398012 h 429743"/>
                <a:gd name="connsiteX113" fmla="*/ 356555 w 607639"/>
                <a:gd name="connsiteY113" fmla="*/ 410900 h 429743"/>
                <a:gd name="connsiteX114" fmla="*/ 354419 w 607639"/>
                <a:gd name="connsiteY114" fmla="*/ 417122 h 429743"/>
                <a:gd name="connsiteX115" fmla="*/ 341780 w 607639"/>
                <a:gd name="connsiteY115" fmla="*/ 429743 h 429743"/>
                <a:gd name="connsiteX116" fmla="*/ 265859 w 607639"/>
                <a:gd name="connsiteY116" fmla="*/ 429743 h 429743"/>
                <a:gd name="connsiteX117" fmla="*/ 253131 w 607639"/>
                <a:gd name="connsiteY117" fmla="*/ 417122 h 429743"/>
                <a:gd name="connsiteX118" fmla="*/ 251084 w 607639"/>
                <a:gd name="connsiteY118" fmla="*/ 410900 h 429743"/>
                <a:gd name="connsiteX119" fmla="*/ 251084 w 607639"/>
                <a:gd name="connsiteY119" fmla="*/ 398012 h 429743"/>
                <a:gd name="connsiteX120" fmla="*/ 253131 w 607639"/>
                <a:gd name="connsiteY120" fmla="*/ 391791 h 429743"/>
                <a:gd name="connsiteX121" fmla="*/ 240492 w 607639"/>
                <a:gd name="connsiteY121" fmla="*/ 379169 h 429743"/>
                <a:gd name="connsiteX122" fmla="*/ 227853 w 607639"/>
                <a:gd name="connsiteY122" fmla="*/ 391791 h 429743"/>
                <a:gd name="connsiteX123" fmla="*/ 229989 w 607639"/>
                <a:gd name="connsiteY123" fmla="*/ 398012 h 429743"/>
                <a:gd name="connsiteX124" fmla="*/ 229989 w 607639"/>
                <a:gd name="connsiteY124" fmla="*/ 410900 h 429743"/>
                <a:gd name="connsiteX125" fmla="*/ 227853 w 607639"/>
                <a:gd name="connsiteY125" fmla="*/ 417122 h 429743"/>
                <a:gd name="connsiteX126" fmla="*/ 215215 w 607639"/>
                <a:gd name="connsiteY126" fmla="*/ 429743 h 429743"/>
                <a:gd name="connsiteX127" fmla="*/ 139204 w 607639"/>
                <a:gd name="connsiteY127" fmla="*/ 429743 h 429743"/>
                <a:gd name="connsiteX128" fmla="*/ 126565 w 607639"/>
                <a:gd name="connsiteY128" fmla="*/ 417122 h 429743"/>
                <a:gd name="connsiteX129" fmla="*/ 124518 w 607639"/>
                <a:gd name="connsiteY129" fmla="*/ 410900 h 429743"/>
                <a:gd name="connsiteX130" fmla="*/ 124518 w 607639"/>
                <a:gd name="connsiteY130" fmla="*/ 398012 h 429743"/>
                <a:gd name="connsiteX131" fmla="*/ 126565 w 607639"/>
                <a:gd name="connsiteY131" fmla="*/ 391791 h 429743"/>
                <a:gd name="connsiteX132" fmla="*/ 113927 w 607639"/>
                <a:gd name="connsiteY132" fmla="*/ 379169 h 429743"/>
                <a:gd name="connsiteX133" fmla="*/ 101288 w 607639"/>
                <a:gd name="connsiteY133" fmla="*/ 391791 h 429743"/>
                <a:gd name="connsiteX134" fmla="*/ 103335 w 607639"/>
                <a:gd name="connsiteY134" fmla="*/ 398012 h 429743"/>
                <a:gd name="connsiteX135" fmla="*/ 103335 w 607639"/>
                <a:gd name="connsiteY135" fmla="*/ 410900 h 429743"/>
                <a:gd name="connsiteX136" fmla="*/ 101288 w 607639"/>
                <a:gd name="connsiteY136" fmla="*/ 417122 h 429743"/>
                <a:gd name="connsiteX137" fmla="*/ 88649 w 607639"/>
                <a:gd name="connsiteY137" fmla="*/ 429743 h 429743"/>
                <a:gd name="connsiteX138" fmla="*/ 12638 w 607639"/>
                <a:gd name="connsiteY138" fmla="*/ 429743 h 429743"/>
                <a:gd name="connsiteX139" fmla="*/ 0 w 607639"/>
                <a:gd name="connsiteY139" fmla="*/ 417122 h 429743"/>
                <a:gd name="connsiteX140" fmla="*/ 0 w 607639"/>
                <a:gd name="connsiteY140" fmla="*/ 12621 h 429743"/>
                <a:gd name="connsiteX141" fmla="*/ 12638 w 607639"/>
                <a:gd name="connsiteY141" fmla="*/ 0 h 42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607639" h="429743">
                  <a:moveTo>
                    <a:pt x="367020" y="252765"/>
                  </a:moveTo>
                  <a:lnTo>
                    <a:pt x="544333" y="252765"/>
                  </a:lnTo>
                  <a:cubicBezTo>
                    <a:pt x="551276" y="252765"/>
                    <a:pt x="556973" y="258458"/>
                    <a:pt x="556973" y="265396"/>
                  </a:cubicBezTo>
                  <a:cubicBezTo>
                    <a:pt x="556973" y="272423"/>
                    <a:pt x="551276" y="278027"/>
                    <a:pt x="544333" y="278027"/>
                  </a:cubicBezTo>
                  <a:lnTo>
                    <a:pt x="367020" y="278027"/>
                  </a:lnTo>
                  <a:cubicBezTo>
                    <a:pt x="360077" y="278027"/>
                    <a:pt x="354380" y="272423"/>
                    <a:pt x="354380" y="265396"/>
                  </a:cubicBezTo>
                  <a:cubicBezTo>
                    <a:pt x="354380" y="258458"/>
                    <a:pt x="360077" y="252765"/>
                    <a:pt x="367020" y="252765"/>
                  </a:cubicBezTo>
                  <a:close/>
                  <a:moveTo>
                    <a:pt x="367022" y="176978"/>
                  </a:moveTo>
                  <a:lnTo>
                    <a:pt x="468333" y="176978"/>
                  </a:lnTo>
                  <a:cubicBezTo>
                    <a:pt x="475366" y="176978"/>
                    <a:pt x="480974" y="182582"/>
                    <a:pt x="480974" y="189609"/>
                  </a:cubicBezTo>
                  <a:cubicBezTo>
                    <a:pt x="480974" y="196547"/>
                    <a:pt x="475366" y="202240"/>
                    <a:pt x="468333" y="202240"/>
                  </a:cubicBezTo>
                  <a:lnTo>
                    <a:pt x="367022" y="202240"/>
                  </a:lnTo>
                  <a:cubicBezTo>
                    <a:pt x="360078" y="202240"/>
                    <a:pt x="354380" y="196547"/>
                    <a:pt x="354380" y="189609"/>
                  </a:cubicBezTo>
                  <a:cubicBezTo>
                    <a:pt x="354380" y="182582"/>
                    <a:pt x="360078" y="176978"/>
                    <a:pt x="367022" y="176978"/>
                  </a:cubicBezTo>
                  <a:close/>
                  <a:moveTo>
                    <a:pt x="367086" y="101050"/>
                  </a:moveTo>
                  <a:lnTo>
                    <a:pt x="544338" y="101050"/>
                  </a:lnTo>
                  <a:cubicBezTo>
                    <a:pt x="551278" y="101050"/>
                    <a:pt x="556973" y="106739"/>
                    <a:pt x="556973" y="113761"/>
                  </a:cubicBezTo>
                  <a:cubicBezTo>
                    <a:pt x="556973" y="120694"/>
                    <a:pt x="551278" y="126383"/>
                    <a:pt x="544338" y="126383"/>
                  </a:cubicBezTo>
                  <a:lnTo>
                    <a:pt x="367086" y="126383"/>
                  </a:lnTo>
                  <a:cubicBezTo>
                    <a:pt x="360145" y="126383"/>
                    <a:pt x="354450" y="120694"/>
                    <a:pt x="354450" y="113761"/>
                  </a:cubicBezTo>
                  <a:cubicBezTo>
                    <a:pt x="354450" y="106739"/>
                    <a:pt x="360145" y="101050"/>
                    <a:pt x="367086" y="101050"/>
                  </a:cubicBezTo>
                  <a:close/>
                  <a:moveTo>
                    <a:pt x="189847" y="75855"/>
                  </a:moveTo>
                  <a:cubicBezTo>
                    <a:pt x="182016" y="75855"/>
                    <a:pt x="141970" y="87054"/>
                    <a:pt x="141970" y="140114"/>
                  </a:cubicBezTo>
                  <a:cubicBezTo>
                    <a:pt x="141970" y="176553"/>
                    <a:pt x="134317" y="198862"/>
                    <a:pt x="127109" y="211749"/>
                  </a:cubicBezTo>
                  <a:cubicBezTo>
                    <a:pt x="134406" y="214237"/>
                    <a:pt x="144640" y="216993"/>
                    <a:pt x="157810" y="218770"/>
                  </a:cubicBezTo>
                  <a:cubicBezTo>
                    <a:pt x="161370" y="219303"/>
                    <a:pt x="164573" y="221259"/>
                    <a:pt x="166531" y="224192"/>
                  </a:cubicBezTo>
                  <a:cubicBezTo>
                    <a:pt x="168578" y="227214"/>
                    <a:pt x="169201" y="230858"/>
                    <a:pt x="168311" y="234324"/>
                  </a:cubicBezTo>
                  <a:lnTo>
                    <a:pt x="163595" y="253077"/>
                  </a:lnTo>
                  <a:cubicBezTo>
                    <a:pt x="162527" y="257610"/>
                    <a:pt x="158967" y="261165"/>
                    <a:pt x="154429" y="262320"/>
                  </a:cubicBezTo>
                  <a:lnTo>
                    <a:pt x="109043" y="273608"/>
                  </a:lnTo>
                  <a:cubicBezTo>
                    <a:pt x="93826" y="277430"/>
                    <a:pt x="82168" y="288895"/>
                    <a:pt x="77808" y="303382"/>
                  </a:cubicBezTo>
                  <a:lnTo>
                    <a:pt x="301975" y="303382"/>
                  </a:lnTo>
                  <a:cubicBezTo>
                    <a:pt x="297614" y="288895"/>
                    <a:pt x="285956" y="277430"/>
                    <a:pt x="270739" y="273608"/>
                  </a:cubicBezTo>
                  <a:lnTo>
                    <a:pt x="225354" y="262320"/>
                  </a:lnTo>
                  <a:cubicBezTo>
                    <a:pt x="220815" y="261165"/>
                    <a:pt x="217256" y="257610"/>
                    <a:pt x="216099" y="253077"/>
                  </a:cubicBezTo>
                  <a:lnTo>
                    <a:pt x="211382" y="234324"/>
                  </a:lnTo>
                  <a:cubicBezTo>
                    <a:pt x="210582" y="230858"/>
                    <a:pt x="211204" y="227214"/>
                    <a:pt x="213251" y="224192"/>
                  </a:cubicBezTo>
                  <a:cubicBezTo>
                    <a:pt x="215209" y="221259"/>
                    <a:pt x="218413" y="219215"/>
                    <a:pt x="221972" y="218770"/>
                  </a:cubicBezTo>
                  <a:cubicBezTo>
                    <a:pt x="235054" y="216904"/>
                    <a:pt x="245288" y="214149"/>
                    <a:pt x="252585" y="211749"/>
                  </a:cubicBezTo>
                  <a:cubicBezTo>
                    <a:pt x="245377" y="198773"/>
                    <a:pt x="237813" y="176464"/>
                    <a:pt x="237813" y="140114"/>
                  </a:cubicBezTo>
                  <a:cubicBezTo>
                    <a:pt x="237813" y="103318"/>
                    <a:pt x="230337" y="86787"/>
                    <a:pt x="222951" y="86787"/>
                  </a:cubicBezTo>
                  <a:lnTo>
                    <a:pt x="217434" y="86787"/>
                  </a:lnTo>
                  <a:cubicBezTo>
                    <a:pt x="214052" y="86787"/>
                    <a:pt x="210848" y="85454"/>
                    <a:pt x="208446" y="83143"/>
                  </a:cubicBezTo>
                  <a:cubicBezTo>
                    <a:pt x="202394" y="77099"/>
                    <a:pt x="201149" y="75855"/>
                    <a:pt x="189847" y="75855"/>
                  </a:cubicBezTo>
                  <a:close/>
                  <a:moveTo>
                    <a:pt x="189847" y="50525"/>
                  </a:moveTo>
                  <a:cubicBezTo>
                    <a:pt x="206221" y="50525"/>
                    <a:pt x="213874" y="53813"/>
                    <a:pt x="222417" y="61546"/>
                  </a:cubicBezTo>
                  <a:lnTo>
                    <a:pt x="222951" y="61546"/>
                  </a:lnTo>
                  <a:cubicBezTo>
                    <a:pt x="249559" y="61546"/>
                    <a:pt x="263086" y="88031"/>
                    <a:pt x="263086" y="140202"/>
                  </a:cubicBezTo>
                  <a:cubicBezTo>
                    <a:pt x="263086" y="191840"/>
                    <a:pt x="280172" y="207038"/>
                    <a:pt x="280350" y="207216"/>
                  </a:cubicBezTo>
                  <a:cubicBezTo>
                    <a:pt x="283465" y="209882"/>
                    <a:pt x="285244" y="213971"/>
                    <a:pt x="284889" y="218059"/>
                  </a:cubicBezTo>
                  <a:cubicBezTo>
                    <a:pt x="284533" y="222148"/>
                    <a:pt x="282397" y="225880"/>
                    <a:pt x="278926" y="228013"/>
                  </a:cubicBezTo>
                  <a:cubicBezTo>
                    <a:pt x="278303" y="228369"/>
                    <a:pt x="266023" y="235479"/>
                    <a:pt x="242885" y="240634"/>
                  </a:cubicBezTo>
                  <a:lnTo>
                    <a:pt x="276879" y="249166"/>
                  </a:lnTo>
                  <a:cubicBezTo>
                    <a:pt x="307670" y="256810"/>
                    <a:pt x="329117" y="284273"/>
                    <a:pt x="329117" y="316002"/>
                  </a:cubicBezTo>
                  <a:cubicBezTo>
                    <a:pt x="329117" y="323024"/>
                    <a:pt x="323421" y="328623"/>
                    <a:pt x="316480" y="328623"/>
                  </a:cubicBezTo>
                  <a:lnTo>
                    <a:pt x="63302" y="328623"/>
                  </a:lnTo>
                  <a:cubicBezTo>
                    <a:pt x="59921" y="328623"/>
                    <a:pt x="56717" y="327290"/>
                    <a:pt x="54314" y="324979"/>
                  </a:cubicBezTo>
                  <a:cubicBezTo>
                    <a:pt x="52001" y="322579"/>
                    <a:pt x="50666" y="319380"/>
                    <a:pt x="50666" y="316002"/>
                  </a:cubicBezTo>
                  <a:cubicBezTo>
                    <a:pt x="50666" y="284273"/>
                    <a:pt x="72201" y="256810"/>
                    <a:pt x="102903" y="249077"/>
                  </a:cubicBezTo>
                  <a:lnTo>
                    <a:pt x="136808" y="240634"/>
                  </a:lnTo>
                  <a:cubicBezTo>
                    <a:pt x="113493" y="235390"/>
                    <a:pt x="101390" y="228280"/>
                    <a:pt x="100767" y="227925"/>
                  </a:cubicBezTo>
                  <a:cubicBezTo>
                    <a:pt x="97208" y="225792"/>
                    <a:pt x="94894" y="221970"/>
                    <a:pt x="94716" y="217704"/>
                  </a:cubicBezTo>
                  <a:cubicBezTo>
                    <a:pt x="94449" y="213526"/>
                    <a:pt x="96318" y="209527"/>
                    <a:pt x="99699" y="206949"/>
                  </a:cubicBezTo>
                  <a:cubicBezTo>
                    <a:pt x="99699" y="206949"/>
                    <a:pt x="116697" y="191663"/>
                    <a:pt x="116697" y="140114"/>
                  </a:cubicBezTo>
                  <a:cubicBezTo>
                    <a:pt x="116697" y="73100"/>
                    <a:pt x="166887" y="50525"/>
                    <a:pt x="189847" y="50525"/>
                  </a:cubicBezTo>
                  <a:close/>
                  <a:moveTo>
                    <a:pt x="25277" y="25242"/>
                  </a:moveTo>
                  <a:lnTo>
                    <a:pt x="25277" y="404501"/>
                  </a:lnTo>
                  <a:lnTo>
                    <a:pt x="78413" y="404501"/>
                  </a:lnTo>
                  <a:cubicBezTo>
                    <a:pt x="76811" y="400234"/>
                    <a:pt x="75921" y="396146"/>
                    <a:pt x="75921" y="391791"/>
                  </a:cubicBezTo>
                  <a:cubicBezTo>
                    <a:pt x="75921" y="370903"/>
                    <a:pt x="93010" y="353927"/>
                    <a:pt x="113927" y="353927"/>
                  </a:cubicBezTo>
                  <a:cubicBezTo>
                    <a:pt x="134843" y="353927"/>
                    <a:pt x="151932" y="370903"/>
                    <a:pt x="151932" y="391791"/>
                  </a:cubicBezTo>
                  <a:cubicBezTo>
                    <a:pt x="151932" y="396146"/>
                    <a:pt x="151131" y="400234"/>
                    <a:pt x="149440" y="404501"/>
                  </a:cubicBezTo>
                  <a:lnTo>
                    <a:pt x="204979" y="404501"/>
                  </a:lnTo>
                  <a:cubicBezTo>
                    <a:pt x="203377" y="400234"/>
                    <a:pt x="202487" y="396146"/>
                    <a:pt x="202487" y="391791"/>
                  </a:cubicBezTo>
                  <a:cubicBezTo>
                    <a:pt x="202487" y="370903"/>
                    <a:pt x="219576" y="353927"/>
                    <a:pt x="240492" y="353927"/>
                  </a:cubicBezTo>
                  <a:cubicBezTo>
                    <a:pt x="261408" y="353927"/>
                    <a:pt x="278497" y="370903"/>
                    <a:pt x="278497" y="391791"/>
                  </a:cubicBezTo>
                  <a:cubicBezTo>
                    <a:pt x="278497" y="396146"/>
                    <a:pt x="277607" y="400234"/>
                    <a:pt x="276005" y="404501"/>
                  </a:cubicBezTo>
                  <a:lnTo>
                    <a:pt x="331544" y="404501"/>
                  </a:lnTo>
                  <a:cubicBezTo>
                    <a:pt x="329942" y="400234"/>
                    <a:pt x="329052" y="396146"/>
                    <a:pt x="329052" y="391791"/>
                  </a:cubicBezTo>
                  <a:cubicBezTo>
                    <a:pt x="329052" y="370903"/>
                    <a:pt x="346141" y="353927"/>
                    <a:pt x="367058" y="353927"/>
                  </a:cubicBezTo>
                  <a:cubicBezTo>
                    <a:pt x="387974" y="353927"/>
                    <a:pt x="405063" y="370903"/>
                    <a:pt x="405063" y="391791"/>
                  </a:cubicBezTo>
                  <a:cubicBezTo>
                    <a:pt x="405063" y="396146"/>
                    <a:pt x="404173" y="400234"/>
                    <a:pt x="402571" y="404501"/>
                  </a:cubicBezTo>
                  <a:lnTo>
                    <a:pt x="458110" y="404501"/>
                  </a:lnTo>
                  <a:cubicBezTo>
                    <a:pt x="456508" y="400234"/>
                    <a:pt x="455618" y="396146"/>
                    <a:pt x="455618" y="391791"/>
                  </a:cubicBezTo>
                  <a:cubicBezTo>
                    <a:pt x="455618" y="370903"/>
                    <a:pt x="472707" y="353927"/>
                    <a:pt x="493623" y="353927"/>
                  </a:cubicBezTo>
                  <a:cubicBezTo>
                    <a:pt x="514540" y="353927"/>
                    <a:pt x="531540" y="370903"/>
                    <a:pt x="531540" y="391791"/>
                  </a:cubicBezTo>
                  <a:cubicBezTo>
                    <a:pt x="531629" y="396146"/>
                    <a:pt x="530828" y="400234"/>
                    <a:pt x="529226" y="404501"/>
                  </a:cubicBezTo>
                  <a:lnTo>
                    <a:pt x="582273" y="404501"/>
                  </a:lnTo>
                  <a:lnTo>
                    <a:pt x="582273" y="25242"/>
                  </a:lnTo>
                  <a:close/>
                  <a:moveTo>
                    <a:pt x="12638" y="0"/>
                  </a:moveTo>
                  <a:lnTo>
                    <a:pt x="594911" y="0"/>
                  </a:lnTo>
                  <a:cubicBezTo>
                    <a:pt x="601943" y="0"/>
                    <a:pt x="607639" y="5599"/>
                    <a:pt x="607639" y="12621"/>
                  </a:cubicBezTo>
                  <a:lnTo>
                    <a:pt x="607639" y="417122"/>
                  </a:lnTo>
                  <a:cubicBezTo>
                    <a:pt x="607639" y="424055"/>
                    <a:pt x="601943" y="429743"/>
                    <a:pt x="595000" y="429743"/>
                  </a:cubicBezTo>
                  <a:lnTo>
                    <a:pt x="518990" y="429743"/>
                  </a:lnTo>
                  <a:cubicBezTo>
                    <a:pt x="512048" y="429743"/>
                    <a:pt x="506351" y="424055"/>
                    <a:pt x="506351" y="417122"/>
                  </a:cubicBezTo>
                  <a:cubicBezTo>
                    <a:pt x="506351" y="415344"/>
                    <a:pt x="505728" y="413300"/>
                    <a:pt x="504215" y="410900"/>
                  </a:cubicBezTo>
                  <a:cubicBezTo>
                    <a:pt x="501901" y="406989"/>
                    <a:pt x="501901" y="401923"/>
                    <a:pt x="504215" y="398012"/>
                  </a:cubicBezTo>
                  <a:cubicBezTo>
                    <a:pt x="505728" y="395613"/>
                    <a:pt x="506351" y="393657"/>
                    <a:pt x="506351" y="391791"/>
                  </a:cubicBezTo>
                  <a:cubicBezTo>
                    <a:pt x="506351" y="384858"/>
                    <a:pt x="500655" y="379169"/>
                    <a:pt x="493712" y="379169"/>
                  </a:cubicBezTo>
                  <a:cubicBezTo>
                    <a:pt x="486770" y="379169"/>
                    <a:pt x="481074" y="384858"/>
                    <a:pt x="481074" y="391791"/>
                  </a:cubicBezTo>
                  <a:cubicBezTo>
                    <a:pt x="481074" y="393657"/>
                    <a:pt x="481697" y="395613"/>
                    <a:pt x="483121" y="398012"/>
                  </a:cubicBezTo>
                  <a:cubicBezTo>
                    <a:pt x="485524" y="402012"/>
                    <a:pt x="485524" y="406989"/>
                    <a:pt x="483121" y="410900"/>
                  </a:cubicBezTo>
                  <a:cubicBezTo>
                    <a:pt x="481697" y="413300"/>
                    <a:pt x="481074" y="415344"/>
                    <a:pt x="481074" y="417122"/>
                  </a:cubicBezTo>
                  <a:cubicBezTo>
                    <a:pt x="481074" y="424055"/>
                    <a:pt x="475377" y="429743"/>
                    <a:pt x="468346" y="429743"/>
                  </a:cubicBezTo>
                  <a:lnTo>
                    <a:pt x="392424" y="429743"/>
                  </a:lnTo>
                  <a:cubicBezTo>
                    <a:pt x="385393" y="429743"/>
                    <a:pt x="379786" y="424055"/>
                    <a:pt x="379786" y="417122"/>
                  </a:cubicBezTo>
                  <a:cubicBezTo>
                    <a:pt x="379786" y="415344"/>
                    <a:pt x="379074" y="413300"/>
                    <a:pt x="377650" y="410900"/>
                  </a:cubicBezTo>
                  <a:cubicBezTo>
                    <a:pt x="375246" y="406989"/>
                    <a:pt x="375246" y="401923"/>
                    <a:pt x="377650" y="398012"/>
                  </a:cubicBezTo>
                  <a:cubicBezTo>
                    <a:pt x="379074" y="395613"/>
                    <a:pt x="379786" y="393657"/>
                    <a:pt x="379786" y="391791"/>
                  </a:cubicBezTo>
                  <a:cubicBezTo>
                    <a:pt x="379786" y="384858"/>
                    <a:pt x="374089" y="379169"/>
                    <a:pt x="367058" y="379169"/>
                  </a:cubicBezTo>
                  <a:cubicBezTo>
                    <a:pt x="360116" y="379169"/>
                    <a:pt x="354419" y="384858"/>
                    <a:pt x="354419" y="391791"/>
                  </a:cubicBezTo>
                  <a:cubicBezTo>
                    <a:pt x="354419" y="393657"/>
                    <a:pt x="355131" y="395613"/>
                    <a:pt x="356555" y="398012"/>
                  </a:cubicBezTo>
                  <a:cubicBezTo>
                    <a:pt x="358959" y="402012"/>
                    <a:pt x="358959" y="406989"/>
                    <a:pt x="356555" y="410900"/>
                  </a:cubicBezTo>
                  <a:cubicBezTo>
                    <a:pt x="355131" y="413300"/>
                    <a:pt x="354419" y="415344"/>
                    <a:pt x="354419" y="417122"/>
                  </a:cubicBezTo>
                  <a:cubicBezTo>
                    <a:pt x="354419" y="424055"/>
                    <a:pt x="348811" y="429743"/>
                    <a:pt x="341780" y="429743"/>
                  </a:cubicBezTo>
                  <a:lnTo>
                    <a:pt x="265859" y="429743"/>
                  </a:lnTo>
                  <a:cubicBezTo>
                    <a:pt x="258827" y="429743"/>
                    <a:pt x="253131" y="424055"/>
                    <a:pt x="253131" y="417122"/>
                  </a:cubicBezTo>
                  <a:cubicBezTo>
                    <a:pt x="253131" y="415344"/>
                    <a:pt x="252508" y="413300"/>
                    <a:pt x="251084" y="410900"/>
                  </a:cubicBezTo>
                  <a:cubicBezTo>
                    <a:pt x="248680" y="406989"/>
                    <a:pt x="248680" y="401923"/>
                    <a:pt x="251084" y="398012"/>
                  </a:cubicBezTo>
                  <a:cubicBezTo>
                    <a:pt x="252508" y="395613"/>
                    <a:pt x="253131" y="393657"/>
                    <a:pt x="253131" y="391791"/>
                  </a:cubicBezTo>
                  <a:cubicBezTo>
                    <a:pt x="253131" y="384858"/>
                    <a:pt x="247434" y="379169"/>
                    <a:pt x="240492" y="379169"/>
                  </a:cubicBezTo>
                  <a:cubicBezTo>
                    <a:pt x="233550" y="379169"/>
                    <a:pt x="227853" y="384858"/>
                    <a:pt x="227853" y="391791"/>
                  </a:cubicBezTo>
                  <a:cubicBezTo>
                    <a:pt x="227853" y="393657"/>
                    <a:pt x="228476" y="395613"/>
                    <a:pt x="229989" y="398012"/>
                  </a:cubicBezTo>
                  <a:cubicBezTo>
                    <a:pt x="232304" y="402012"/>
                    <a:pt x="232304" y="406989"/>
                    <a:pt x="229989" y="410900"/>
                  </a:cubicBezTo>
                  <a:cubicBezTo>
                    <a:pt x="228476" y="413300"/>
                    <a:pt x="227853" y="415344"/>
                    <a:pt x="227853" y="417122"/>
                  </a:cubicBezTo>
                  <a:cubicBezTo>
                    <a:pt x="227853" y="424055"/>
                    <a:pt x="222157" y="429743"/>
                    <a:pt x="215215" y="429743"/>
                  </a:cubicBezTo>
                  <a:lnTo>
                    <a:pt x="139204" y="429743"/>
                  </a:lnTo>
                  <a:cubicBezTo>
                    <a:pt x="132262" y="429743"/>
                    <a:pt x="126565" y="424055"/>
                    <a:pt x="126565" y="417122"/>
                  </a:cubicBezTo>
                  <a:cubicBezTo>
                    <a:pt x="126565" y="415344"/>
                    <a:pt x="125942" y="413300"/>
                    <a:pt x="124518" y="410900"/>
                  </a:cubicBezTo>
                  <a:cubicBezTo>
                    <a:pt x="122115" y="406989"/>
                    <a:pt x="122115" y="401923"/>
                    <a:pt x="124518" y="398012"/>
                  </a:cubicBezTo>
                  <a:cubicBezTo>
                    <a:pt x="125942" y="395613"/>
                    <a:pt x="126565" y="393657"/>
                    <a:pt x="126565" y="391791"/>
                  </a:cubicBezTo>
                  <a:cubicBezTo>
                    <a:pt x="126565" y="384858"/>
                    <a:pt x="120869" y="379169"/>
                    <a:pt x="113927" y="379169"/>
                  </a:cubicBezTo>
                  <a:cubicBezTo>
                    <a:pt x="106984" y="379169"/>
                    <a:pt x="101288" y="384858"/>
                    <a:pt x="101288" y="391791"/>
                  </a:cubicBezTo>
                  <a:cubicBezTo>
                    <a:pt x="101288" y="393657"/>
                    <a:pt x="101911" y="395613"/>
                    <a:pt x="103335" y="398012"/>
                  </a:cubicBezTo>
                  <a:cubicBezTo>
                    <a:pt x="105738" y="402012"/>
                    <a:pt x="105738" y="406989"/>
                    <a:pt x="103335" y="410900"/>
                  </a:cubicBezTo>
                  <a:cubicBezTo>
                    <a:pt x="101911" y="413300"/>
                    <a:pt x="101288" y="415344"/>
                    <a:pt x="101288" y="417122"/>
                  </a:cubicBezTo>
                  <a:cubicBezTo>
                    <a:pt x="101288" y="424055"/>
                    <a:pt x="95591" y="429743"/>
                    <a:pt x="88649" y="429743"/>
                  </a:cubicBezTo>
                  <a:lnTo>
                    <a:pt x="12638" y="429743"/>
                  </a:lnTo>
                  <a:cubicBezTo>
                    <a:pt x="5696" y="429743"/>
                    <a:pt x="0" y="424055"/>
                    <a:pt x="0" y="417122"/>
                  </a:cubicBezTo>
                  <a:lnTo>
                    <a:pt x="0" y="12621"/>
                  </a:lnTo>
                  <a:cubicBezTo>
                    <a:pt x="0" y="5599"/>
                    <a:pt x="5696" y="0"/>
                    <a:pt x="126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9" name="椭圆 16"/>
            <p:cNvSpPr/>
            <p:nvPr/>
          </p:nvSpPr>
          <p:spPr>
            <a:xfrm>
              <a:off x="10371888" y="3830943"/>
              <a:ext cx="432567" cy="449942"/>
            </a:xfrm>
            <a:custGeom>
              <a:avLst/>
              <a:gdLst>
                <a:gd name="connsiteX0" fmla="*/ 235851 w 583294"/>
                <a:gd name="connsiteY0" fmla="*/ 247403 h 606722"/>
                <a:gd name="connsiteX1" fmla="*/ 235851 w 583294"/>
                <a:gd name="connsiteY1" fmla="*/ 262604 h 606722"/>
                <a:gd name="connsiteX2" fmla="*/ 248842 w 583294"/>
                <a:gd name="connsiteY2" fmla="*/ 262604 h 606722"/>
                <a:gd name="connsiteX3" fmla="*/ 260319 w 583294"/>
                <a:gd name="connsiteY3" fmla="*/ 274071 h 606722"/>
                <a:gd name="connsiteX4" fmla="*/ 260319 w 583294"/>
                <a:gd name="connsiteY4" fmla="*/ 435413 h 606722"/>
                <a:gd name="connsiteX5" fmla="*/ 248842 w 583294"/>
                <a:gd name="connsiteY5" fmla="*/ 446880 h 606722"/>
                <a:gd name="connsiteX6" fmla="*/ 235851 w 583294"/>
                <a:gd name="connsiteY6" fmla="*/ 446880 h 606722"/>
                <a:gd name="connsiteX7" fmla="*/ 235851 w 583294"/>
                <a:gd name="connsiteY7" fmla="*/ 461992 h 606722"/>
                <a:gd name="connsiteX8" fmla="*/ 347514 w 583294"/>
                <a:gd name="connsiteY8" fmla="*/ 461992 h 606722"/>
                <a:gd name="connsiteX9" fmla="*/ 347514 w 583294"/>
                <a:gd name="connsiteY9" fmla="*/ 446880 h 606722"/>
                <a:gd name="connsiteX10" fmla="*/ 334435 w 583294"/>
                <a:gd name="connsiteY10" fmla="*/ 446880 h 606722"/>
                <a:gd name="connsiteX11" fmla="*/ 322957 w 583294"/>
                <a:gd name="connsiteY11" fmla="*/ 435413 h 606722"/>
                <a:gd name="connsiteX12" fmla="*/ 322957 w 583294"/>
                <a:gd name="connsiteY12" fmla="*/ 247403 h 606722"/>
                <a:gd name="connsiteX13" fmla="*/ 224374 w 583294"/>
                <a:gd name="connsiteY13" fmla="*/ 224469 h 606722"/>
                <a:gd name="connsiteX14" fmla="*/ 334435 w 583294"/>
                <a:gd name="connsiteY14" fmla="*/ 224469 h 606722"/>
                <a:gd name="connsiteX15" fmla="*/ 345912 w 583294"/>
                <a:gd name="connsiteY15" fmla="*/ 235936 h 606722"/>
                <a:gd name="connsiteX16" fmla="*/ 345912 w 583294"/>
                <a:gd name="connsiteY16" fmla="*/ 423945 h 606722"/>
                <a:gd name="connsiteX17" fmla="*/ 358991 w 583294"/>
                <a:gd name="connsiteY17" fmla="*/ 423945 h 606722"/>
                <a:gd name="connsiteX18" fmla="*/ 370469 w 583294"/>
                <a:gd name="connsiteY18" fmla="*/ 435413 h 606722"/>
                <a:gd name="connsiteX19" fmla="*/ 370469 w 583294"/>
                <a:gd name="connsiteY19" fmla="*/ 473459 h 606722"/>
                <a:gd name="connsiteX20" fmla="*/ 358991 w 583294"/>
                <a:gd name="connsiteY20" fmla="*/ 484926 h 606722"/>
                <a:gd name="connsiteX21" fmla="*/ 224374 w 583294"/>
                <a:gd name="connsiteY21" fmla="*/ 484926 h 606722"/>
                <a:gd name="connsiteX22" fmla="*/ 212896 w 583294"/>
                <a:gd name="connsiteY22" fmla="*/ 473459 h 606722"/>
                <a:gd name="connsiteX23" fmla="*/ 212896 w 583294"/>
                <a:gd name="connsiteY23" fmla="*/ 435413 h 606722"/>
                <a:gd name="connsiteX24" fmla="*/ 224374 w 583294"/>
                <a:gd name="connsiteY24" fmla="*/ 423945 h 606722"/>
                <a:gd name="connsiteX25" fmla="*/ 237364 w 583294"/>
                <a:gd name="connsiteY25" fmla="*/ 423945 h 606722"/>
                <a:gd name="connsiteX26" fmla="*/ 237364 w 583294"/>
                <a:gd name="connsiteY26" fmla="*/ 285539 h 606722"/>
                <a:gd name="connsiteX27" fmla="*/ 224374 w 583294"/>
                <a:gd name="connsiteY27" fmla="*/ 285539 h 606722"/>
                <a:gd name="connsiteX28" fmla="*/ 212896 w 583294"/>
                <a:gd name="connsiteY28" fmla="*/ 274071 h 606722"/>
                <a:gd name="connsiteX29" fmla="*/ 212896 w 583294"/>
                <a:gd name="connsiteY29" fmla="*/ 235936 h 606722"/>
                <a:gd name="connsiteX30" fmla="*/ 224374 w 583294"/>
                <a:gd name="connsiteY30" fmla="*/ 224469 h 606722"/>
                <a:gd name="connsiteX31" fmla="*/ 291638 w 583294"/>
                <a:gd name="connsiteY31" fmla="*/ 106759 h 606722"/>
                <a:gd name="connsiteX32" fmla="*/ 253826 w 583294"/>
                <a:gd name="connsiteY32" fmla="*/ 144527 h 606722"/>
                <a:gd name="connsiteX33" fmla="*/ 291638 w 583294"/>
                <a:gd name="connsiteY33" fmla="*/ 182207 h 606722"/>
                <a:gd name="connsiteX34" fmla="*/ 329450 w 583294"/>
                <a:gd name="connsiteY34" fmla="*/ 144527 h 606722"/>
                <a:gd name="connsiteX35" fmla="*/ 291638 w 583294"/>
                <a:gd name="connsiteY35" fmla="*/ 106759 h 606722"/>
                <a:gd name="connsiteX36" fmla="*/ 291638 w 583294"/>
                <a:gd name="connsiteY36" fmla="*/ 83832 h 606722"/>
                <a:gd name="connsiteX37" fmla="*/ 352404 w 583294"/>
                <a:gd name="connsiteY37" fmla="*/ 144527 h 606722"/>
                <a:gd name="connsiteX38" fmla="*/ 291638 w 583294"/>
                <a:gd name="connsiteY38" fmla="*/ 205134 h 606722"/>
                <a:gd name="connsiteX39" fmla="*/ 230961 w 583294"/>
                <a:gd name="connsiteY39" fmla="*/ 144527 h 606722"/>
                <a:gd name="connsiteX40" fmla="*/ 291638 w 583294"/>
                <a:gd name="connsiteY40" fmla="*/ 83832 h 606722"/>
                <a:gd name="connsiteX41" fmla="*/ 291647 w 583294"/>
                <a:gd name="connsiteY41" fmla="*/ 22929 h 606722"/>
                <a:gd name="connsiteX42" fmla="*/ 22961 w 583294"/>
                <a:gd name="connsiteY42" fmla="*/ 291230 h 606722"/>
                <a:gd name="connsiteX43" fmla="*/ 97898 w 583294"/>
                <a:gd name="connsiteY43" fmla="*/ 477059 h 606722"/>
                <a:gd name="connsiteX44" fmla="*/ 100924 w 583294"/>
                <a:gd name="connsiteY44" fmla="*/ 486746 h 606722"/>
                <a:gd name="connsiteX45" fmla="*/ 87307 w 583294"/>
                <a:gd name="connsiteY45" fmla="*/ 574640 h 606722"/>
                <a:gd name="connsiteX46" fmla="*/ 166248 w 583294"/>
                <a:gd name="connsiteY46" fmla="*/ 533848 h 606722"/>
                <a:gd name="connsiteX47" fmla="*/ 176394 w 583294"/>
                <a:gd name="connsiteY47" fmla="*/ 533670 h 606722"/>
                <a:gd name="connsiteX48" fmla="*/ 291647 w 583294"/>
                <a:gd name="connsiteY48" fmla="*/ 559531 h 606722"/>
                <a:gd name="connsiteX49" fmla="*/ 560333 w 583294"/>
                <a:gd name="connsiteY49" fmla="*/ 291230 h 606722"/>
                <a:gd name="connsiteX50" fmla="*/ 291647 w 583294"/>
                <a:gd name="connsiteY50" fmla="*/ 22929 h 606722"/>
                <a:gd name="connsiteX51" fmla="*/ 291647 w 583294"/>
                <a:gd name="connsiteY51" fmla="*/ 0 h 606722"/>
                <a:gd name="connsiteX52" fmla="*/ 583294 w 583294"/>
                <a:gd name="connsiteY52" fmla="*/ 291230 h 606722"/>
                <a:gd name="connsiteX53" fmla="*/ 291647 w 583294"/>
                <a:gd name="connsiteY53" fmla="*/ 582460 h 606722"/>
                <a:gd name="connsiteX54" fmla="*/ 171766 w 583294"/>
                <a:gd name="connsiteY54" fmla="*/ 556777 h 606722"/>
                <a:gd name="connsiteX55" fmla="*/ 77784 w 583294"/>
                <a:gd name="connsiteY55" fmla="*/ 605389 h 606722"/>
                <a:gd name="connsiteX56" fmla="*/ 72444 w 583294"/>
                <a:gd name="connsiteY56" fmla="*/ 606722 h 606722"/>
                <a:gd name="connsiteX57" fmla="*/ 65770 w 583294"/>
                <a:gd name="connsiteY57" fmla="*/ 604500 h 606722"/>
                <a:gd name="connsiteX58" fmla="*/ 61142 w 583294"/>
                <a:gd name="connsiteY58" fmla="*/ 593480 h 606722"/>
                <a:gd name="connsiteX59" fmla="*/ 77428 w 583294"/>
                <a:gd name="connsiteY59" fmla="*/ 488790 h 606722"/>
                <a:gd name="connsiteX60" fmla="*/ 0 w 583294"/>
                <a:gd name="connsiteY60" fmla="*/ 291230 h 606722"/>
                <a:gd name="connsiteX61" fmla="*/ 291647 w 583294"/>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3294" h="606722">
                  <a:moveTo>
                    <a:pt x="235851" y="247403"/>
                  </a:moveTo>
                  <a:lnTo>
                    <a:pt x="235851" y="262604"/>
                  </a:lnTo>
                  <a:lnTo>
                    <a:pt x="248842" y="262604"/>
                  </a:lnTo>
                  <a:cubicBezTo>
                    <a:pt x="255248" y="262604"/>
                    <a:pt x="260319" y="267760"/>
                    <a:pt x="260319" y="274071"/>
                  </a:cubicBezTo>
                  <a:lnTo>
                    <a:pt x="260319" y="435413"/>
                  </a:lnTo>
                  <a:cubicBezTo>
                    <a:pt x="260319" y="441724"/>
                    <a:pt x="255248" y="446880"/>
                    <a:pt x="248842" y="446880"/>
                  </a:cubicBezTo>
                  <a:lnTo>
                    <a:pt x="235851" y="446880"/>
                  </a:lnTo>
                  <a:lnTo>
                    <a:pt x="235851" y="461992"/>
                  </a:lnTo>
                  <a:lnTo>
                    <a:pt x="347514" y="461992"/>
                  </a:lnTo>
                  <a:lnTo>
                    <a:pt x="347514" y="446880"/>
                  </a:lnTo>
                  <a:lnTo>
                    <a:pt x="334435" y="446880"/>
                  </a:lnTo>
                  <a:cubicBezTo>
                    <a:pt x="328117" y="446880"/>
                    <a:pt x="322957" y="441724"/>
                    <a:pt x="322957" y="435413"/>
                  </a:cubicBezTo>
                  <a:lnTo>
                    <a:pt x="322957" y="247403"/>
                  </a:lnTo>
                  <a:close/>
                  <a:moveTo>
                    <a:pt x="224374" y="224469"/>
                  </a:moveTo>
                  <a:lnTo>
                    <a:pt x="334435" y="224469"/>
                  </a:lnTo>
                  <a:cubicBezTo>
                    <a:pt x="340841" y="224469"/>
                    <a:pt x="345912" y="229625"/>
                    <a:pt x="345912" y="235936"/>
                  </a:cubicBezTo>
                  <a:lnTo>
                    <a:pt x="345912" y="423945"/>
                  </a:lnTo>
                  <a:lnTo>
                    <a:pt x="358991" y="423945"/>
                  </a:lnTo>
                  <a:cubicBezTo>
                    <a:pt x="365309" y="423945"/>
                    <a:pt x="370469" y="429101"/>
                    <a:pt x="370469" y="435413"/>
                  </a:cubicBezTo>
                  <a:lnTo>
                    <a:pt x="370469" y="473459"/>
                  </a:lnTo>
                  <a:cubicBezTo>
                    <a:pt x="370469" y="479859"/>
                    <a:pt x="365309" y="484926"/>
                    <a:pt x="358991" y="484926"/>
                  </a:cubicBezTo>
                  <a:lnTo>
                    <a:pt x="224374" y="484926"/>
                  </a:lnTo>
                  <a:cubicBezTo>
                    <a:pt x="217968" y="484926"/>
                    <a:pt x="212896" y="479859"/>
                    <a:pt x="212896" y="473459"/>
                  </a:cubicBezTo>
                  <a:lnTo>
                    <a:pt x="212896" y="435413"/>
                  </a:lnTo>
                  <a:cubicBezTo>
                    <a:pt x="212896" y="429101"/>
                    <a:pt x="217968" y="423945"/>
                    <a:pt x="224374" y="423945"/>
                  </a:cubicBezTo>
                  <a:lnTo>
                    <a:pt x="237364" y="423945"/>
                  </a:lnTo>
                  <a:lnTo>
                    <a:pt x="237364" y="285539"/>
                  </a:lnTo>
                  <a:lnTo>
                    <a:pt x="224374" y="285539"/>
                  </a:lnTo>
                  <a:cubicBezTo>
                    <a:pt x="217968" y="285539"/>
                    <a:pt x="212896" y="280383"/>
                    <a:pt x="212896" y="274071"/>
                  </a:cubicBezTo>
                  <a:lnTo>
                    <a:pt x="212896" y="235936"/>
                  </a:lnTo>
                  <a:cubicBezTo>
                    <a:pt x="212896" y="229625"/>
                    <a:pt x="217968" y="224469"/>
                    <a:pt x="224374" y="224469"/>
                  </a:cubicBezTo>
                  <a:close/>
                  <a:moveTo>
                    <a:pt x="291638" y="106759"/>
                  </a:moveTo>
                  <a:cubicBezTo>
                    <a:pt x="270819" y="106759"/>
                    <a:pt x="253826" y="123644"/>
                    <a:pt x="253826" y="144527"/>
                  </a:cubicBezTo>
                  <a:cubicBezTo>
                    <a:pt x="253826" y="165322"/>
                    <a:pt x="270819" y="182207"/>
                    <a:pt x="291638" y="182207"/>
                  </a:cubicBezTo>
                  <a:cubicBezTo>
                    <a:pt x="312546" y="182207"/>
                    <a:pt x="329450" y="165322"/>
                    <a:pt x="329450" y="144527"/>
                  </a:cubicBezTo>
                  <a:cubicBezTo>
                    <a:pt x="329450" y="123644"/>
                    <a:pt x="312546" y="106759"/>
                    <a:pt x="291638" y="106759"/>
                  </a:cubicBezTo>
                  <a:close/>
                  <a:moveTo>
                    <a:pt x="291638" y="83832"/>
                  </a:moveTo>
                  <a:cubicBezTo>
                    <a:pt x="325180" y="83832"/>
                    <a:pt x="352404" y="111025"/>
                    <a:pt x="352404" y="144527"/>
                  </a:cubicBezTo>
                  <a:cubicBezTo>
                    <a:pt x="352404" y="177941"/>
                    <a:pt x="325180" y="205134"/>
                    <a:pt x="291638" y="205134"/>
                  </a:cubicBezTo>
                  <a:cubicBezTo>
                    <a:pt x="258186" y="205134"/>
                    <a:pt x="230961" y="177941"/>
                    <a:pt x="230961" y="144527"/>
                  </a:cubicBezTo>
                  <a:cubicBezTo>
                    <a:pt x="230961" y="111025"/>
                    <a:pt x="258186" y="83832"/>
                    <a:pt x="291638" y="83832"/>
                  </a:cubicBezTo>
                  <a:close/>
                  <a:moveTo>
                    <a:pt x="291647" y="22929"/>
                  </a:moveTo>
                  <a:cubicBezTo>
                    <a:pt x="143554" y="22929"/>
                    <a:pt x="22961" y="143260"/>
                    <a:pt x="22961" y="291230"/>
                  </a:cubicBezTo>
                  <a:cubicBezTo>
                    <a:pt x="22961" y="360905"/>
                    <a:pt x="49572" y="426847"/>
                    <a:pt x="97898" y="477059"/>
                  </a:cubicBezTo>
                  <a:cubicBezTo>
                    <a:pt x="100390" y="479637"/>
                    <a:pt x="101458" y="483280"/>
                    <a:pt x="100924" y="486746"/>
                  </a:cubicBezTo>
                  <a:lnTo>
                    <a:pt x="87307" y="574640"/>
                  </a:lnTo>
                  <a:lnTo>
                    <a:pt x="166248" y="533848"/>
                  </a:lnTo>
                  <a:cubicBezTo>
                    <a:pt x="169452" y="532159"/>
                    <a:pt x="173190" y="532159"/>
                    <a:pt x="176394" y="533670"/>
                  </a:cubicBezTo>
                  <a:cubicBezTo>
                    <a:pt x="212616" y="550822"/>
                    <a:pt x="251331" y="559531"/>
                    <a:pt x="291647" y="559531"/>
                  </a:cubicBezTo>
                  <a:cubicBezTo>
                    <a:pt x="439829" y="559531"/>
                    <a:pt x="560333" y="439200"/>
                    <a:pt x="560333" y="291230"/>
                  </a:cubicBezTo>
                  <a:cubicBezTo>
                    <a:pt x="560333" y="143260"/>
                    <a:pt x="439829" y="22929"/>
                    <a:pt x="291647" y="22929"/>
                  </a:cubicBezTo>
                  <a:close/>
                  <a:moveTo>
                    <a:pt x="291647" y="0"/>
                  </a:moveTo>
                  <a:cubicBezTo>
                    <a:pt x="452467" y="0"/>
                    <a:pt x="583294" y="130640"/>
                    <a:pt x="583294" y="291230"/>
                  </a:cubicBezTo>
                  <a:cubicBezTo>
                    <a:pt x="583294" y="451820"/>
                    <a:pt x="452467" y="582460"/>
                    <a:pt x="291647" y="582460"/>
                  </a:cubicBezTo>
                  <a:cubicBezTo>
                    <a:pt x="249818" y="582460"/>
                    <a:pt x="209591" y="573840"/>
                    <a:pt x="171766" y="556777"/>
                  </a:cubicBezTo>
                  <a:lnTo>
                    <a:pt x="77784" y="605389"/>
                  </a:lnTo>
                  <a:cubicBezTo>
                    <a:pt x="76093" y="606278"/>
                    <a:pt x="74313" y="606722"/>
                    <a:pt x="72444" y="606722"/>
                  </a:cubicBezTo>
                  <a:cubicBezTo>
                    <a:pt x="70130" y="606722"/>
                    <a:pt x="67727" y="606011"/>
                    <a:pt x="65770" y="604500"/>
                  </a:cubicBezTo>
                  <a:cubicBezTo>
                    <a:pt x="62299" y="602012"/>
                    <a:pt x="60519" y="597746"/>
                    <a:pt x="61142" y="593480"/>
                  </a:cubicBezTo>
                  <a:lnTo>
                    <a:pt x="77428" y="488790"/>
                  </a:lnTo>
                  <a:cubicBezTo>
                    <a:pt x="27500" y="434846"/>
                    <a:pt x="0" y="364904"/>
                    <a:pt x="0" y="291230"/>
                  </a:cubicBezTo>
                  <a:cubicBezTo>
                    <a:pt x="0" y="130640"/>
                    <a:pt x="130827" y="0"/>
                    <a:pt x="29164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9" name="组合 8"/>
          <p:cNvGrpSpPr/>
          <p:nvPr/>
        </p:nvGrpSpPr>
        <p:grpSpPr>
          <a:xfrm>
            <a:off x="4862195" y="362585"/>
            <a:ext cx="2404110" cy="617220"/>
            <a:chOff x="7657" y="571"/>
            <a:chExt cx="3786" cy="972"/>
          </a:xfrm>
        </p:grpSpPr>
        <p:pic>
          <p:nvPicPr>
            <p:cNvPr id="2" name="图片 1" descr="34"/>
            <p:cNvPicPr>
              <a:picLocks noChangeAspect="1"/>
            </p:cNvPicPr>
            <p:nvPr/>
          </p:nvPicPr>
          <p:blipFill>
            <a:blip r:embed="rId3"/>
            <a:stretch>
              <a:fillRect/>
            </a:stretch>
          </p:blipFill>
          <p:spPr>
            <a:xfrm rot="1500000">
              <a:off x="7657" y="571"/>
              <a:ext cx="928" cy="973"/>
            </a:xfrm>
            <a:prstGeom prst="rect">
              <a:avLst/>
            </a:prstGeom>
          </p:spPr>
        </p:pic>
        <p:pic>
          <p:nvPicPr>
            <p:cNvPr id="8" name="图片 7" descr="34"/>
            <p:cNvPicPr>
              <a:picLocks noChangeAspect="1"/>
            </p:cNvPicPr>
            <p:nvPr/>
          </p:nvPicPr>
          <p:blipFill>
            <a:blip r:embed="rId3"/>
            <a:stretch>
              <a:fillRect/>
            </a:stretch>
          </p:blipFill>
          <p:spPr>
            <a:xfrm rot="20100000" flipH="1">
              <a:off x="10515" y="571"/>
              <a:ext cx="928" cy="973"/>
            </a:xfrm>
            <a:prstGeom prst="rect">
              <a:avLst/>
            </a:prstGeom>
          </p:spPr>
        </p:pic>
      </p:gr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4787" y="1946841"/>
            <a:ext cx="2456695" cy="36850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750"/>
                                        <p:tgtEl>
                                          <p:spTgt spid="28"/>
                                        </p:tgtEl>
                                      </p:cBhvr>
                                    </p:animEffect>
                                  </p:childTnLst>
                                </p:cTn>
                              </p:par>
                              <p:par>
                                <p:cTn id="8" presetID="35" presetClass="path" presetSubtype="0" decel="100000" fill="hold" nodeType="withEffect">
                                  <p:stCondLst>
                                    <p:cond delay="0"/>
                                  </p:stCondLst>
                                  <p:childTnLst>
                                    <p:animMotion origin="layout" path="M 2.29167E-6 -3.7037E-6 L -0.04011 -3.7037E-6 " pathEditMode="relative" rAng="0" ptsTypes="AA">
                                      <p:cBhvr>
                                        <p:cTn id="9" dur="1250" spd="-100000" fill="hold"/>
                                        <p:tgtEl>
                                          <p:spTgt spid="28"/>
                                        </p:tgtEl>
                                        <p:attrNameLst>
                                          <p:attrName>ppt_x</p:attrName>
                                          <p:attrName>ppt_y</p:attrName>
                                        </p:attrNameLst>
                                      </p:cBhvr>
                                      <p:rCtr x="-2005" y="0"/>
                                    </p:animMotion>
                                  </p:childTnLst>
                                </p:cTn>
                              </p:par>
                              <p:par>
                                <p:cTn id="10" presetID="10"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750"/>
                                        <p:tgtEl>
                                          <p:spTgt spid="32"/>
                                        </p:tgtEl>
                                      </p:cBhvr>
                                    </p:animEffect>
                                  </p:childTnLst>
                                </p:cTn>
                              </p:par>
                              <p:par>
                                <p:cTn id="13" presetID="35" presetClass="path" presetSubtype="0" decel="100000" fill="hold" nodeType="withEffect">
                                  <p:stCondLst>
                                    <p:cond delay="0"/>
                                  </p:stCondLst>
                                  <p:childTnLst>
                                    <p:animMotion origin="layout" path="M -4.375E-6 -4.07407E-6 L 0.04493 -4.07407E-6 " pathEditMode="relative" rAng="0" ptsTypes="AA">
                                      <p:cBhvr>
                                        <p:cTn id="14" dur="1250" spd="-100000" fill="hold"/>
                                        <p:tgtEl>
                                          <p:spTgt spid="32"/>
                                        </p:tgtEl>
                                        <p:attrNameLst>
                                          <p:attrName>ppt_x</p:attrName>
                                          <p:attrName>ppt_y</p:attrName>
                                        </p:attrNameLst>
                                      </p:cBhvr>
                                      <p:rCtr x="2240" y="0"/>
                                    </p:animMotion>
                                  </p:childTnLst>
                                </p:cTn>
                              </p:par>
                              <p:par>
                                <p:cTn id="15" presetID="10" presetClass="entr" presetSubtype="0" fill="hold" grpId="0" nodeType="withEffect">
                                  <p:stCondLst>
                                    <p:cond delay="50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childTnLst>
                                </p:cTn>
                              </p:par>
                              <p:par>
                                <p:cTn id="21" presetID="64" presetClass="path" presetSubtype="0" decel="100000" fill="hold" grpId="1" nodeType="withEffect">
                                  <p:stCondLst>
                                    <p:cond delay="0"/>
                                  </p:stCondLst>
                                  <p:childTnLst>
                                    <p:animMotion origin="layout" path="M -3.54167E-6 -1.11111E-6 L -3.54167E-6 -0.08657 " pathEditMode="relative" rAng="0" ptsTypes="AA">
                                      <p:cBhvr>
                                        <p:cTn id="22" dur="1000" spd="-100000" fill="hold"/>
                                        <p:tgtEl>
                                          <p:spTgt spid="29"/>
                                        </p:tgtEl>
                                        <p:attrNameLst>
                                          <p:attrName>ppt_x</p:attrName>
                                          <p:attrName>ppt_y</p:attrName>
                                        </p:attrNameLst>
                                      </p:cBhvr>
                                      <p:rCtr x="0" y="-4329"/>
                                    </p:animMotion>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ppt_x"/>
                                          </p:val>
                                        </p:tav>
                                        <p:tav tm="100000">
                                          <p:val>
                                            <p:strVal val="#ppt_x"/>
                                          </p:val>
                                        </p:tav>
                                      </p:tavLst>
                                    </p:anim>
                                    <p:anim calcmode="lin" valueType="num">
                                      <p:cBhvr additive="base">
                                        <p:cTn id="2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t="-13000"/>
          </a:stretch>
        </a:blipFill>
        <a:effectLst/>
      </p:bgPr>
    </p:bg>
    <p:spTree>
      <p:nvGrpSpPr>
        <p:cNvPr id="1" name=""/>
        <p:cNvGrpSpPr/>
        <p:nvPr/>
      </p:nvGrpSpPr>
      <p:grpSpPr>
        <a:xfrm>
          <a:off x="0" y="0"/>
          <a:ext cx="0" cy="0"/>
          <a:chOff x="0" y="0"/>
          <a:chExt cx="0" cy="0"/>
        </a:xfrm>
      </p:grpSpPr>
      <p:pic>
        <p:nvPicPr>
          <p:cNvPr id="4" name="图片 3" descr="33"/>
          <p:cNvPicPr>
            <a:picLocks noChangeAspect="1"/>
          </p:cNvPicPr>
          <p:nvPr/>
        </p:nvPicPr>
        <p:blipFill>
          <a:blip r:embed="rId5"/>
          <a:stretch>
            <a:fillRect/>
          </a:stretch>
        </p:blipFill>
        <p:spPr>
          <a:xfrm>
            <a:off x="669925" y="4314190"/>
            <a:ext cx="4157980" cy="2164080"/>
          </a:xfrm>
          <a:prstGeom prst="rect">
            <a:avLst/>
          </a:prstGeom>
        </p:spPr>
      </p:pic>
      <p:pic>
        <p:nvPicPr>
          <p:cNvPr id="5" name="图片 4" descr="34"/>
          <p:cNvPicPr>
            <a:picLocks noChangeAspect="1"/>
          </p:cNvPicPr>
          <p:nvPr/>
        </p:nvPicPr>
        <p:blipFill>
          <a:blip r:embed="rId6"/>
          <a:stretch>
            <a:fillRect/>
          </a:stretch>
        </p:blipFill>
        <p:spPr>
          <a:xfrm>
            <a:off x="9566910" y="175260"/>
            <a:ext cx="2320290" cy="2430145"/>
          </a:xfrm>
          <a:prstGeom prst="rect">
            <a:avLst/>
          </a:prstGeom>
        </p:spPr>
      </p:pic>
      <p:pic>
        <p:nvPicPr>
          <p:cNvPr id="8" name="图片 7" descr="32"/>
          <p:cNvPicPr>
            <a:picLocks noChangeAspect="1"/>
          </p:cNvPicPr>
          <p:nvPr/>
        </p:nvPicPr>
        <p:blipFill>
          <a:blip r:embed="rId7"/>
          <a:stretch>
            <a:fillRect/>
          </a:stretch>
        </p:blipFill>
        <p:spPr>
          <a:xfrm>
            <a:off x="36830" y="3054985"/>
            <a:ext cx="11168380" cy="2197100"/>
          </a:xfrm>
          <a:prstGeom prst="rect">
            <a:avLst/>
          </a:prstGeom>
          <a:effectLst>
            <a:outerShdw blurRad="63500" sx="102000" sy="102000" algn="ctr" rotWithShape="0">
              <a:prstClr val="black">
                <a:alpha val="40000"/>
              </a:prstClr>
            </a:outerShdw>
          </a:effectLst>
        </p:spPr>
      </p:pic>
      <p:pic>
        <p:nvPicPr>
          <p:cNvPr id="9" name="图片 8" descr="31"/>
          <p:cNvPicPr>
            <a:picLocks noChangeAspect="1"/>
          </p:cNvPicPr>
          <p:nvPr/>
        </p:nvPicPr>
        <p:blipFill>
          <a:blip r:embed="rId8"/>
          <a:stretch>
            <a:fillRect/>
          </a:stretch>
        </p:blipFill>
        <p:spPr>
          <a:xfrm>
            <a:off x="8531860" y="2416810"/>
            <a:ext cx="3672840" cy="3474085"/>
          </a:xfrm>
          <a:prstGeom prst="rect">
            <a:avLst/>
          </a:prstGeom>
          <a:effectLst>
            <a:outerShdw blurRad="63500" sx="102000" sy="102000" algn="ctr" rotWithShape="0">
              <a:prstClr val="black">
                <a:alpha val="40000"/>
              </a:prstClr>
            </a:outerShdw>
          </a:effectLst>
        </p:spPr>
      </p:pic>
      <p:sp>
        <p:nvSpPr>
          <p:cNvPr id="24" name="菱形 23"/>
          <p:cNvSpPr/>
          <p:nvPr/>
        </p:nvSpPr>
        <p:spPr>
          <a:xfrm>
            <a:off x="9926955" y="3217499"/>
            <a:ext cx="1600200" cy="1600200"/>
          </a:xfrm>
          <a:prstGeom prst="diamond">
            <a:avLst/>
          </a:prstGeom>
          <a:solidFill>
            <a:srgbClr val="FFE6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461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文本框 10"/>
          <p:cNvSpPr txBox="1"/>
          <p:nvPr/>
        </p:nvSpPr>
        <p:spPr>
          <a:xfrm>
            <a:off x="10126980" y="3602990"/>
            <a:ext cx="1200150" cy="829945"/>
          </a:xfrm>
          <a:prstGeom prst="rect">
            <a:avLst/>
          </a:prstGeom>
          <a:noFill/>
        </p:spPr>
        <p:txBody>
          <a:bodyPr wrap="square" rtlCol="0">
            <a:spAutoFit/>
          </a:bodyPr>
          <a:lstStyle/>
          <a:p>
            <a:pPr algn="ctr"/>
            <a:r>
              <a:rPr lang="en-US" altLang="zh-CN" sz="4800" dirty="0">
                <a:solidFill>
                  <a:schemeClr val="bg2">
                    <a:lumMod val="25000"/>
                  </a:schemeClr>
                </a:solidFill>
                <a:latin typeface="字魂59号-创粗黑" panose="00000500000000000000" pitchFamily="2" charset="-122"/>
                <a:ea typeface="字魂59号-创粗黑" panose="00000500000000000000" pitchFamily="2" charset="-122"/>
                <a:cs typeface="IrisUPC" panose="020B0604020202020204" pitchFamily="34" charset="-34"/>
                <a:sym typeface="字魂59号-创粗黑" panose="00000500000000000000" pitchFamily="2" charset="-122"/>
              </a:rPr>
              <a:t>02</a:t>
            </a:r>
          </a:p>
        </p:txBody>
      </p:sp>
      <p:sp>
        <p:nvSpPr>
          <p:cNvPr id="12" name="文本框 11"/>
          <p:cNvSpPr txBox="1"/>
          <p:nvPr/>
        </p:nvSpPr>
        <p:spPr>
          <a:xfrm>
            <a:off x="3404870" y="3438525"/>
            <a:ext cx="2913380" cy="830997"/>
          </a:xfrm>
          <a:prstGeom prst="rect">
            <a:avLst/>
          </a:prstGeom>
          <a:noFill/>
        </p:spPr>
        <p:txBody>
          <a:bodyPr wrap="square" rtlCol="0">
            <a:spAutoFit/>
          </a:bodyPr>
          <a:lstStyle/>
          <a:p>
            <a:pPr algn="ctr"/>
            <a:r>
              <a:rPr lang="zh-CN" altLang="en-US" sz="4800" spc="300"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学习经验</a:t>
            </a:r>
            <a:endParaRPr lang="zh-CN" altLang="en-US" sz="480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文本框 12"/>
          <p:cNvSpPr txBox="1"/>
          <p:nvPr/>
        </p:nvSpPr>
        <p:spPr>
          <a:xfrm>
            <a:off x="3002280" y="4268470"/>
            <a:ext cx="3719195" cy="577081"/>
          </a:xfrm>
          <a:prstGeom prst="rect">
            <a:avLst/>
          </a:prstGeom>
          <a:noFill/>
        </p:spPr>
        <p:txBody>
          <a:bodyPr wrap="square" rtlCol="0">
            <a:spAutoFit/>
          </a:bodyPr>
          <a:lstStyle/>
          <a:p>
            <a:pPr algn="ctr">
              <a:lnSpc>
                <a:spcPct val="150000"/>
              </a:lnSpc>
            </a:pPr>
            <a:r>
              <a:rPr lang="zh-CN" altLang="en-US" sz="1050" spc="3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点击输入您的文字内容，点击输入您的文字内容，点击输入您的文字。</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0" y="753455"/>
            <a:ext cx="469106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490705" y="570453"/>
            <a:ext cx="1210588" cy="400110"/>
          </a:xfrm>
          <a:prstGeom prst="rect">
            <a:avLst/>
          </a:prstGeom>
        </p:spPr>
        <p:txBody>
          <a:bodyPr wrap="none">
            <a:spAutoFit/>
          </a:bodyPr>
          <a:lstStyle/>
          <a:p>
            <a:pPr algn="ctr"/>
            <a:r>
              <a:rPr lang="zh-CN" altLang="en-US" sz="2000" dirty="0" smtClean="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学习经验</a:t>
            </a:r>
            <a:endParaRPr lang="zh-CN" altLang="en-US" sz="2000"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1" name="矩形 30"/>
          <p:cNvSpPr/>
          <p:nvPr/>
        </p:nvSpPr>
        <p:spPr>
          <a:xfrm>
            <a:off x="4915227" y="965766"/>
            <a:ext cx="2361544" cy="253916"/>
          </a:xfrm>
          <a:prstGeom prst="rect">
            <a:avLst/>
          </a:prstGeom>
        </p:spPr>
        <p:txBody>
          <a:bodyPr wrap="none">
            <a:spAutoFit/>
          </a:bodyPr>
          <a:lstStyle/>
          <a:p>
            <a:pPr algn="ctr"/>
            <a:r>
              <a:rPr lang="zh-CN" altLang="en-US" sz="105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PLEASE CLICK HERE TO ADD YOUR TITLE</a:t>
            </a:r>
          </a:p>
        </p:txBody>
      </p:sp>
      <p:cxnSp>
        <p:nvCxnSpPr>
          <p:cNvPr id="32" name="直接连接符 31"/>
          <p:cNvCxnSpPr/>
          <p:nvPr/>
        </p:nvCxnSpPr>
        <p:spPr>
          <a:xfrm flipH="1">
            <a:off x="7495867" y="753455"/>
            <a:ext cx="4696133" cy="0"/>
          </a:xfrm>
          <a:prstGeom prst="line">
            <a:avLst/>
          </a:prstGeom>
          <a:ln w="19050">
            <a:gradFill flip="none" rotWithShape="1">
              <a:gsLst>
                <a:gs pos="0">
                  <a:srgbClr val="382116"/>
                </a:gs>
                <a:gs pos="50300">
                  <a:srgbClr val="A57547"/>
                </a:gs>
                <a:gs pos="100000">
                  <a:srgbClr val="E1D6B5"/>
                </a:gs>
              </a:gsLst>
              <a:lin ang="0" scaled="1"/>
              <a:tileRect/>
            </a:gradFill>
            <a:tailEnd type="diamond" w="lg" len="lg"/>
          </a:ln>
        </p:spPr>
        <p:style>
          <a:lnRef idx="1">
            <a:schemeClr val="accent1"/>
          </a:lnRef>
          <a:fillRef idx="0">
            <a:schemeClr val="accent1"/>
          </a:fillRef>
          <a:effectRef idx="0">
            <a:schemeClr val="accent1"/>
          </a:effectRef>
          <a:fontRef idx="minor">
            <a:schemeClr val="tx1"/>
          </a:fontRef>
        </p:style>
      </p:cxnSp>
      <p:sp>
        <p:nvSpPr>
          <p:cNvPr id="44" name="圆角矩形 7"/>
          <p:cNvSpPr/>
          <p:nvPr/>
        </p:nvSpPr>
        <p:spPr>
          <a:xfrm rot="2700000">
            <a:off x="1071244" y="2542772"/>
            <a:ext cx="1161498" cy="1161498"/>
          </a:xfrm>
          <a:prstGeom prst="roundRect">
            <a:avLst>
              <a:gd name="adj" fmla="val 18315"/>
            </a:avLst>
          </a:prstGeom>
          <a:solidFill>
            <a:srgbClr val="C0A9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5" name="椭圆 44"/>
          <p:cNvSpPr/>
          <p:nvPr/>
        </p:nvSpPr>
        <p:spPr>
          <a:xfrm>
            <a:off x="1245346" y="2716875"/>
            <a:ext cx="813294" cy="81329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889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6" name="圆角矩形 45"/>
          <p:cNvSpPr/>
          <p:nvPr/>
        </p:nvSpPr>
        <p:spPr>
          <a:xfrm rot="2700000">
            <a:off x="2696594" y="2281990"/>
            <a:ext cx="1683062" cy="1683062"/>
          </a:xfrm>
          <a:prstGeom prst="roundRect">
            <a:avLst>
              <a:gd name="adj" fmla="val 18315"/>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7" name="圆角矩形 46"/>
          <p:cNvSpPr/>
          <p:nvPr/>
        </p:nvSpPr>
        <p:spPr>
          <a:xfrm rot="2700000">
            <a:off x="4970508" y="1994639"/>
            <a:ext cx="2257764" cy="2257764"/>
          </a:xfrm>
          <a:prstGeom prst="roundRect">
            <a:avLst>
              <a:gd name="adj" fmla="val 18315"/>
            </a:avLst>
          </a:prstGeom>
          <a:solidFill>
            <a:srgbClr val="C0A9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8" name="圆角矩形 47"/>
          <p:cNvSpPr/>
          <p:nvPr/>
        </p:nvSpPr>
        <p:spPr>
          <a:xfrm rot="2700000">
            <a:off x="7819124" y="2281990"/>
            <a:ext cx="1683062" cy="1683062"/>
          </a:xfrm>
          <a:prstGeom prst="roundRect">
            <a:avLst>
              <a:gd name="adj" fmla="val 18315"/>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0" name="圆角矩形 49"/>
          <p:cNvSpPr/>
          <p:nvPr/>
        </p:nvSpPr>
        <p:spPr>
          <a:xfrm rot="2700000">
            <a:off x="9966037" y="2542772"/>
            <a:ext cx="1161498" cy="1161498"/>
          </a:xfrm>
          <a:prstGeom prst="roundRect">
            <a:avLst>
              <a:gd name="adj" fmla="val 18315"/>
            </a:avLst>
          </a:prstGeom>
          <a:solidFill>
            <a:srgbClr val="C0A9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2" name="组合 51"/>
          <p:cNvGrpSpPr/>
          <p:nvPr/>
        </p:nvGrpSpPr>
        <p:grpSpPr>
          <a:xfrm>
            <a:off x="1275474" y="4892253"/>
            <a:ext cx="3906126" cy="981252"/>
            <a:chOff x="7483989" y="3389693"/>
            <a:chExt cx="3906126" cy="981252"/>
          </a:xfrm>
        </p:grpSpPr>
        <p:sp>
          <p:nvSpPr>
            <p:cNvPr id="53" name="矩形 52"/>
            <p:cNvSpPr/>
            <p:nvPr/>
          </p:nvSpPr>
          <p:spPr>
            <a:xfrm>
              <a:off x="7483989" y="3761547"/>
              <a:ext cx="3906126"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用户可以在投影仪或者计算机上进行演示也可以将演示文稿打印出来制作成胶片</a:t>
              </a:r>
            </a:p>
          </p:txBody>
        </p:sp>
        <p:sp>
          <p:nvSpPr>
            <p:cNvPr id="54" name="矩形 53"/>
            <p:cNvSpPr/>
            <p:nvPr/>
          </p:nvSpPr>
          <p:spPr>
            <a:xfrm>
              <a:off x="7483989" y="3389693"/>
              <a:ext cx="2050552"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标题文字添加</a:t>
              </a:r>
            </a:p>
          </p:txBody>
        </p:sp>
      </p:grpSp>
      <p:grpSp>
        <p:nvGrpSpPr>
          <p:cNvPr id="55" name="组合 54"/>
          <p:cNvGrpSpPr/>
          <p:nvPr/>
        </p:nvGrpSpPr>
        <p:grpSpPr>
          <a:xfrm>
            <a:off x="6923535" y="4892253"/>
            <a:ext cx="3906126" cy="981252"/>
            <a:chOff x="7483989" y="3389693"/>
            <a:chExt cx="3906126" cy="981252"/>
          </a:xfrm>
        </p:grpSpPr>
        <p:sp>
          <p:nvSpPr>
            <p:cNvPr id="56" name="矩形 55"/>
            <p:cNvSpPr/>
            <p:nvPr/>
          </p:nvSpPr>
          <p:spPr>
            <a:xfrm>
              <a:off x="7483989" y="3761547"/>
              <a:ext cx="3906126"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用户可以在投影仪或者计算机上进行演示也可以将演示文稿打印出来制作成胶片</a:t>
              </a:r>
            </a:p>
          </p:txBody>
        </p:sp>
        <p:sp>
          <p:nvSpPr>
            <p:cNvPr id="57" name="矩形 56"/>
            <p:cNvSpPr/>
            <p:nvPr/>
          </p:nvSpPr>
          <p:spPr>
            <a:xfrm>
              <a:off x="7483989" y="3389693"/>
              <a:ext cx="2050552"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rgbClr val="C0A979"/>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标题文字添加</a:t>
              </a:r>
            </a:p>
          </p:txBody>
        </p:sp>
      </p:grpSp>
      <p:grpSp>
        <p:nvGrpSpPr>
          <p:cNvPr id="9" name="组合 8"/>
          <p:cNvGrpSpPr/>
          <p:nvPr/>
        </p:nvGrpSpPr>
        <p:grpSpPr>
          <a:xfrm>
            <a:off x="4862195" y="362585"/>
            <a:ext cx="2404110" cy="617220"/>
            <a:chOff x="7657" y="571"/>
            <a:chExt cx="3786" cy="972"/>
          </a:xfrm>
        </p:grpSpPr>
        <p:pic>
          <p:nvPicPr>
            <p:cNvPr id="2" name="图片 1" descr="34"/>
            <p:cNvPicPr>
              <a:picLocks noChangeAspect="1"/>
            </p:cNvPicPr>
            <p:nvPr/>
          </p:nvPicPr>
          <p:blipFill>
            <a:blip r:embed="rId4"/>
            <a:stretch>
              <a:fillRect/>
            </a:stretch>
          </p:blipFill>
          <p:spPr>
            <a:xfrm rot="1500000">
              <a:off x="7657" y="571"/>
              <a:ext cx="928" cy="973"/>
            </a:xfrm>
            <a:prstGeom prst="rect">
              <a:avLst/>
            </a:prstGeom>
          </p:spPr>
        </p:pic>
        <p:pic>
          <p:nvPicPr>
            <p:cNvPr id="8" name="图片 7" descr="34"/>
            <p:cNvPicPr>
              <a:picLocks noChangeAspect="1"/>
            </p:cNvPicPr>
            <p:nvPr/>
          </p:nvPicPr>
          <p:blipFill>
            <a:blip r:embed="rId4"/>
            <a:stretch>
              <a:fillRect/>
            </a:stretch>
          </p:blipFill>
          <p:spPr>
            <a:xfrm rot="20100000" flipH="1">
              <a:off x="10515" y="571"/>
              <a:ext cx="928" cy="973"/>
            </a:xfrm>
            <a:prstGeom prst="rect">
              <a:avLst/>
            </a:prstGeom>
          </p:spPr>
        </p:pic>
      </p:grpSp>
      <p:sp>
        <p:nvSpPr>
          <p:cNvPr id="29" name="椭圆 28"/>
          <p:cNvSpPr/>
          <p:nvPr/>
        </p:nvSpPr>
        <p:spPr>
          <a:xfrm rot="309074">
            <a:off x="2948184" y="2546579"/>
            <a:ext cx="1179882" cy="1179882"/>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w="889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椭圆 29"/>
          <p:cNvSpPr/>
          <p:nvPr/>
        </p:nvSpPr>
        <p:spPr>
          <a:xfrm rot="268401">
            <a:off x="5240524" y="2234620"/>
            <a:ext cx="1717731" cy="1717731"/>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a:ln w="889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椭圆 39"/>
          <p:cNvSpPr/>
          <p:nvPr/>
        </p:nvSpPr>
        <p:spPr>
          <a:xfrm rot="309074">
            <a:off x="7999397" y="2546579"/>
            <a:ext cx="1179882" cy="1179882"/>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w="889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1" name="椭圆 40"/>
          <p:cNvSpPr/>
          <p:nvPr/>
        </p:nvSpPr>
        <p:spPr>
          <a:xfrm>
            <a:off x="10140139" y="2686838"/>
            <a:ext cx="813294" cy="81329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889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750"/>
                                        <p:tgtEl>
                                          <p:spTgt spid="27"/>
                                        </p:tgtEl>
                                      </p:cBhvr>
                                    </p:animEffect>
                                  </p:childTnLst>
                                </p:cTn>
                              </p:par>
                              <p:par>
                                <p:cTn id="8" presetID="35" presetClass="path" presetSubtype="0" decel="100000" fill="hold" nodeType="withEffect">
                                  <p:stCondLst>
                                    <p:cond delay="0"/>
                                  </p:stCondLst>
                                  <p:childTnLst>
                                    <p:animMotion origin="layout" path="M 2.29167E-6 -3.7037E-6 L -0.04011 -3.7037E-6 " pathEditMode="relative" rAng="0" ptsTypes="AA">
                                      <p:cBhvr>
                                        <p:cTn id="9" dur="1250" spd="-100000" fill="hold"/>
                                        <p:tgtEl>
                                          <p:spTgt spid="27"/>
                                        </p:tgtEl>
                                        <p:attrNameLst>
                                          <p:attrName>ppt_x</p:attrName>
                                          <p:attrName>ppt_y</p:attrName>
                                        </p:attrNameLst>
                                      </p:cBhvr>
                                      <p:rCtr x="-2005" y="0"/>
                                    </p:animMotion>
                                  </p:childTnLst>
                                </p:cTn>
                              </p:par>
                              <p:par>
                                <p:cTn id="10" presetID="10"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750"/>
                                        <p:tgtEl>
                                          <p:spTgt spid="32"/>
                                        </p:tgtEl>
                                      </p:cBhvr>
                                    </p:animEffect>
                                  </p:childTnLst>
                                </p:cTn>
                              </p:par>
                              <p:par>
                                <p:cTn id="13" presetID="35" presetClass="path" presetSubtype="0" decel="100000" fill="hold" nodeType="withEffect">
                                  <p:stCondLst>
                                    <p:cond delay="0"/>
                                  </p:stCondLst>
                                  <p:childTnLst>
                                    <p:animMotion origin="layout" path="M -4.375E-6 -4.07407E-6 L 0.04493 -4.07407E-6 " pathEditMode="relative" rAng="0" ptsTypes="AA">
                                      <p:cBhvr>
                                        <p:cTn id="14" dur="1250" spd="-100000" fill="hold"/>
                                        <p:tgtEl>
                                          <p:spTgt spid="32"/>
                                        </p:tgtEl>
                                        <p:attrNameLst>
                                          <p:attrName>ppt_x</p:attrName>
                                          <p:attrName>ppt_y</p:attrName>
                                        </p:attrNameLst>
                                      </p:cBhvr>
                                      <p:rCtr x="2240" y="0"/>
                                    </p:animMotion>
                                  </p:childTnLst>
                                </p:cTn>
                              </p:par>
                              <p:par>
                                <p:cTn id="15" presetID="10" presetClass="entr" presetSubtype="0" fill="hold" grpId="0" nodeType="withEffect">
                                  <p:stCondLst>
                                    <p:cond delay="5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1000"/>
                                        <p:tgtEl>
                                          <p:spTgt spid="28"/>
                                        </p:tgtEl>
                                      </p:cBhvr>
                                    </p:animEffect>
                                  </p:childTnLst>
                                </p:cTn>
                              </p:par>
                              <p:par>
                                <p:cTn id="21" presetID="64" presetClass="path" presetSubtype="0" decel="100000" fill="hold" grpId="1" nodeType="withEffect">
                                  <p:stCondLst>
                                    <p:cond delay="0"/>
                                  </p:stCondLst>
                                  <p:childTnLst>
                                    <p:animMotion origin="layout" path="M -3.54167E-6 -1.11111E-6 L -3.54167E-6 -0.08657 " pathEditMode="relative" rAng="0" ptsTypes="AA">
                                      <p:cBhvr>
                                        <p:cTn id="22" dur="1000" spd="-100000" fill="hold"/>
                                        <p:tgtEl>
                                          <p:spTgt spid="28"/>
                                        </p:tgtEl>
                                        <p:attrNameLst>
                                          <p:attrName>ppt_x</p:attrName>
                                          <p:attrName>ppt_y</p:attrName>
                                        </p:attrNameLst>
                                      </p:cBhvr>
                                      <p:rCtr x="0" y="-4329"/>
                                    </p:animMotion>
                                  </p:childTnLst>
                                </p:cTn>
                              </p:par>
                              <p:par>
                                <p:cTn id="23" presetID="53" presetClass="entr" presetSubtype="16"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500" fill="hold"/>
                                        <p:tgtEl>
                                          <p:spTgt spid="46"/>
                                        </p:tgtEl>
                                        <p:attrNameLst>
                                          <p:attrName>ppt_w</p:attrName>
                                        </p:attrNameLst>
                                      </p:cBhvr>
                                      <p:tavLst>
                                        <p:tav tm="0">
                                          <p:val>
                                            <p:fltVal val="0"/>
                                          </p:val>
                                        </p:tav>
                                        <p:tav tm="100000">
                                          <p:val>
                                            <p:strVal val="#ppt_w"/>
                                          </p:val>
                                        </p:tav>
                                      </p:tavLst>
                                    </p:anim>
                                    <p:anim calcmode="lin" valueType="num">
                                      <p:cBhvr>
                                        <p:cTn id="26" dur="500" fill="hold"/>
                                        <p:tgtEl>
                                          <p:spTgt spid="46"/>
                                        </p:tgtEl>
                                        <p:attrNameLst>
                                          <p:attrName>ppt_h</p:attrName>
                                        </p:attrNameLst>
                                      </p:cBhvr>
                                      <p:tavLst>
                                        <p:tav tm="0">
                                          <p:val>
                                            <p:fltVal val="0"/>
                                          </p:val>
                                        </p:tav>
                                        <p:tav tm="100000">
                                          <p:val>
                                            <p:strVal val="#ppt_h"/>
                                          </p:val>
                                        </p:tav>
                                      </p:tavLst>
                                    </p:anim>
                                    <p:animEffect transition="in" filter="fade">
                                      <p:cBhvr>
                                        <p:cTn id="27" dur="500"/>
                                        <p:tgtEl>
                                          <p:spTgt spid="4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p:cTn id="30" dur="500" fill="hold"/>
                                        <p:tgtEl>
                                          <p:spTgt spid="47"/>
                                        </p:tgtEl>
                                        <p:attrNameLst>
                                          <p:attrName>ppt_w</p:attrName>
                                        </p:attrNameLst>
                                      </p:cBhvr>
                                      <p:tavLst>
                                        <p:tav tm="0">
                                          <p:val>
                                            <p:fltVal val="0"/>
                                          </p:val>
                                        </p:tav>
                                        <p:tav tm="100000">
                                          <p:val>
                                            <p:strVal val="#ppt_w"/>
                                          </p:val>
                                        </p:tav>
                                      </p:tavLst>
                                    </p:anim>
                                    <p:anim calcmode="lin" valueType="num">
                                      <p:cBhvr>
                                        <p:cTn id="31" dur="500" fill="hold"/>
                                        <p:tgtEl>
                                          <p:spTgt spid="47"/>
                                        </p:tgtEl>
                                        <p:attrNameLst>
                                          <p:attrName>ppt_h</p:attrName>
                                        </p:attrNameLst>
                                      </p:cBhvr>
                                      <p:tavLst>
                                        <p:tav tm="0">
                                          <p:val>
                                            <p:fltVal val="0"/>
                                          </p:val>
                                        </p:tav>
                                        <p:tav tm="100000">
                                          <p:val>
                                            <p:strVal val="#ppt_h"/>
                                          </p:val>
                                        </p:tav>
                                      </p:tavLst>
                                    </p:anim>
                                    <p:animEffect transition="in" filter="fade">
                                      <p:cBhvr>
                                        <p:cTn id="32" dur="500"/>
                                        <p:tgtEl>
                                          <p:spTgt spid="47"/>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p:cTn id="35" dur="500" fill="hold"/>
                                        <p:tgtEl>
                                          <p:spTgt spid="48"/>
                                        </p:tgtEl>
                                        <p:attrNameLst>
                                          <p:attrName>ppt_w</p:attrName>
                                        </p:attrNameLst>
                                      </p:cBhvr>
                                      <p:tavLst>
                                        <p:tav tm="0">
                                          <p:val>
                                            <p:fltVal val="0"/>
                                          </p:val>
                                        </p:tav>
                                        <p:tav tm="100000">
                                          <p:val>
                                            <p:strVal val="#ppt_w"/>
                                          </p:val>
                                        </p:tav>
                                      </p:tavLst>
                                    </p:anim>
                                    <p:anim calcmode="lin" valueType="num">
                                      <p:cBhvr>
                                        <p:cTn id="36" dur="500" fill="hold"/>
                                        <p:tgtEl>
                                          <p:spTgt spid="48"/>
                                        </p:tgtEl>
                                        <p:attrNameLst>
                                          <p:attrName>ppt_h</p:attrName>
                                        </p:attrNameLst>
                                      </p:cBhvr>
                                      <p:tavLst>
                                        <p:tav tm="0">
                                          <p:val>
                                            <p:fltVal val="0"/>
                                          </p:val>
                                        </p:tav>
                                        <p:tav tm="100000">
                                          <p:val>
                                            <p:strVal val="#ppt_h"/>
                                          </p:val>
                                        </p:tav>
                                      </p:tavLst>
                                    </p:anim>
                                    <p:animEffect transition="in" filter="fade">
                                      <p:cBhvr>
                                        <p:cTn id="37" dur="500"/>
                                        <p:tgtEl>
                                          <p:spTgt spid="48"/>
                                        </p:tgtEl>
                                      </p:cBhvr>
                                    </p:animEffect>
                                  </p:childTnLst>
                                </p:cTn>
                              </p:par>
                            </p:childTnLst>
                          </p:cTn>
                        </p:par>
                        <p:par>
                          <p:cTn id="38" fill="hold">
                            <p:stCondLst>
                              <p:cond delay="1000"/>
                            </p:stCondLst>
                            <p:childTnLst>
                              <p:par>
                                <p:cTn id="39" presetID="12" presetClass="entr" presetSubtype="8" fill="hold" nodeType="after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1500"/>
                            </p:stCondLst>
                            <p:childTnLst>
                              <p:par>
                                <p:cTn id="44" presetID="12" presetClass="entr" presetSubtype="8" fill="hold" nodeType="afterEffect">
                                  <p:stCondLst>
                                    <p:cond delay="0"/>
                                  </p:stCondLst>
                                  <p:childTnLst>
                                    <p:set>
                                      <p:cBhvr>
                                        <p:cTn id="45" dur="1" fill="hold">
                                          <p:stCondLst>
                                            <p:cond delay="0"/>
                                          </p:stCondLst>
                                        </p:cTn>
                                        <p:tgtEl>
                                          <p:spTgt spid="55"/>
                                        </p:tgtEl>
                                        <p:attrNameLst>
                                          <p:attrName>style.visibility</p:attrName>
                                        </p:attrNameLst>
                                      </p:cBhvr>
                                      <p:to>
                                        <p:strVal val="visible"/>
                                      </p:to>
                                    </p:set>
                                    <p:anim calcmode="lin" valueType="num">
                                      <p:cBhvr additive="base">
                                        <p:cTn id="46" dur="500"/>
                                        <p:tgtEl>
                                          <p:spTgt spid="55"/>
                                        </p:tgtEl>
                                        <p:attrNameLst>
                                          <p:attrName>ppt_x</p:attrName>
                                        </p:attrNameLst>
                                      </p:cBhvr>
                                      <p:tavLst>
                                        <p:tav tm="0">
                                          <p:val>
                                            <p:strVal val="#ppt_x-#ppt_w*1.125000"/>
                                          </p:val>
                                        </p:tav>
                                        <p:tav tm="100000">
                                          <p:val>
                                            <p:strVal val="#ppt_x"/>
                                          </p:val>
                                        </p:tav>
                                      </p:tavLst>
                                    </p:anim>
                                    <p:animEffect transition="in" filter="wipe(right)">
                                      <p:cBhvr>
                                        <p:cTn id="4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31" grpId="0"/>
      <p:bldP spid="46" grpId="0" animBg="1"/>
      <p:bldP spid="47" grpId="0" bldLvl="0" animBg="1"/>
      <p:bldP spid="4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清新文艺蝴蝶个人简历"/>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ISLIDE.ADDREMOVEWATERMARK" val="fXYjw30ga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1526</Words>
  <Application>Microsoft Office PowerPoint</Application>
  <PresentationFormat>宽屏</PresentationFormat>
  <Paragraphs>228</Paragraphs>
  <Slides>23</Slides>
  <Notes>23</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23</vt:i4>
      </vt:variant>
    </vt:vector>
  </HeadingPairs>
  <TitlesOfParts>
    <vt:vector size="38" baseType="lpstr">
      <vt:lpstr>Gill Sans</vt:lpstr>
      <vt:lpstr>Lato</vt:lpstr>
      <vt:lpstr>黑体</vt:lpstr>
      <vt:lpstr>宋体</vt:lpstr>
      <vt:lpstr>微软雅黑</vt:lpstr>
      <vt:lpstr>字魂59号-创粗黑</vt:lpstr>
      <vt:lpstr>Arial</vt:lpstr>
      <vt:lpstr>Calibri</vt:lpstr>
      <vt:lpstr>IrisUPC</vt:lpstr>
      <vt:lpstr>Segoe UI Light</vt:lpstr>
      <vt:lpstr>Segoe UI Semilight</vt:lpstr>
      <vt:lpstr>Times New Roman</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清新文艺蝴蝶个人简历</dc:title>
  <dc:creator/>
  <cp:lastModifiedBy>AutoBVT</cp:lastModifiedBy>
  <cp:revision>155</cp:revision>
  <dcterms:created xsi:type="dcterms:W3CDTF">2017-12-07T04:43:00Z</dcterms:created>
  <dcterms:modified xsi:type="dcterms:W3CDTF">2022-03-14T11:02:34Z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87C5377EE2CC44A8A84DC27300F3D110</vt:lpwstr>
  </property>
</Properties>
</file>