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handoutMasterIdLst>
    <p:handoutMasterId r:id="rId23"/>
  </p:handoutMasterIdLst>
  <p:sldIdLst>
    <p:sldId id="362" r:id="rId2"/>
    <p:sldId id="363" r:id="rId3"/>
    <p:sldId id="369" r:id="rId4"/>
    <p:sldId id="366" r:id="rId5"/>
    <p:sldId id="374" r:id="rId6"/>
    <p:sldId id="375" r:id="rId7"/>
    <p:sldId id="376" r:id="rId8"/>
    <p:sldId id="371" r:id="rId9"/>
    <p:sldId id="377" r:id="rId10"/>
    <p:sldId id="378" r:id="rId11"/>
    <p:sldId id="379" r:id="rId12"/>
    <p:sldId id="372" r:id="rId13"/>
    <p:sldId id="380" r:id="rId14"/>
    <p:sldId id="381" r:id="rId15"/>
    <p:sldId id="382" r:id="rId16"/>
    <p:sldId id="373" r:id="rId17"/>
    <p:sldId id="383" r:id="rId18"/>
    <p:sldId id="384" r:id="rId19"/>
    <p:sldId id="385" r:id="rId20"/>
    <p:sldId id="370" r:id="rId21"/>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778E"/>
    <a:srgbClr val="313743"/>
    <a:srgbClr val="01527F"/>
    <a:srgbClr val="011C27"/>
    <a:srgbClr val="FCF7DA"/>
    <a:srgbClr val="DF2123"/>
    <a:srgbClr val="F49E00"/>
    <a:srgbClr val="4256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81"/>
    <p:restoredTop sz="96271"/>
  </p:normalViewPr>
  <p:slideViewPr>
    <p:cSldViewPr snapToGrid="0" snapToObjects="1">
      <p:cViewPr varScale="1">
        <p:scale>
          <a:sx n="109" d="100"/>
          <a:sy n="109" d="100"/>
        </p:scale>
        <p:origin x="126" y="2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96" d="100"/>
        <a:sy n="196" d="100"/>
      </p:scale>
      <p:origin x="0" y="0"/>
    </p:cViewPr>
  </p:sorterViewPr>
  <p:notesViewPr>
    <p:cSldViewPr snapToGrid="0" snapToObjects="1">
      <p:cViewPr varScale="1">
        <p:scale>
          <a:sx n="95" d="100"/>
          <a:sy n="95" d="100"/>
        </p:scale>
        <p:origin x="250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t>2022-03-14</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t>2022-03-14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矩形 1"/>
          <p:cNvSpPr/>
          <p:nvPr userDrawn="1"/>
        </p:nvSpPr>
        <p:spPr>
          <a:xfrm>
            <a:off x="206061" y="231819"/>
            <a:ext cx="1177129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 name="组合 2"/>
          <p:cNvGrpSpPr/>
          <p:nvPr userDrawn="1"/>
        </p:nvGrpSpPr>
        <p:grpSpPr>
          <a:xfrm rot="5400000">
            <a:off x="-131661" y="26484"/>
            <a:ext cx="1405943" cy="1142621"/>
            <a:chOff x="-501333" y="714777"/>
            <a:chExt cx="7558955" cy="6143223"/>
          </a:xfrm>
        </p:grpSpPr>
        <p:sp>
          <p:nvSpPr>
            <p:cNvPr id="4" name="平行四边形 3"/>
            <p:cNvSpPr/>
            <p:nvPr/>
          </p:nvSpPr>
          <p:spPr>
            <a:xfrm rot="5400000">
              <a:off x="-1349064" y="2063840"/>
              <a:ext cx="3226160" cy="528033"/>
            </a:xfrm>
            <a:prstGeom prst="parallelogram">
              <a:avLst>
                <a:gd name="adj" fmla="val 107927"/>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p:nvSpPr>
          <p:spPr>
            <a:xfrm>
              <a:off x="0" y="2215166"/>
              <a:ext cx="4642834" cy="4642834"/>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直角三角形 5"/>
            <p:cNvSpPr/>
            <p:nvPr/>
          </p:nvSpPr>
          <p:spPr>
            <a:xfrm>
              <a:off x="0" y="3354946"/>
              <a:ext cx="3503054" cy="3503054"/>
            </a:xfrm>
            <a:prstGeom prst="rtTriangle">
              <a:avLst/>
            </a:prstGeom>
            <a:solidFill>
              <a:srgbClr val="31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直角三角形 6"/>
            <p:cNvSpPr/>
            <p:nvPr/>
          </p:nvSpPr>
          <p:spPr>
            <a:xfrm>
              <a:off x="0" y="3354946"/>
              <a:ext cx="2788277" cy="2788277"/>
            </a:xfrm>
            <a:prstGeom prst="rtTriangle">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直角三角形 7"/>
            <p:cNvSpPr/>
            <p:nvPr/>
          </p:nvSpPr>
          <p:spPr>
            <a:xfrm rot="13500000">
              <a:off x="-501333" y="5647674"/>
              <a:ext cx="1002666" cy="1002666"/>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平行四边形 8"/>
            <p:cNvSpPr/>
            <p:nvPr/>
          </p:nvSpPr>
          <p:spPr>
            <a:xfrm rot="5400000">
              <a:off x="-373008" y="1558171"/>
              <a:ext cx="1455008" cy="708992"/>
            </a:xfrm>
            <a:prstGeom prst="parallelogram">
              <a:avLst>
                <a:gd name="adj" fmla="val 10792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平行四边形 9"/>
            <p:cNvSpPr/>
            <p:nvPr/>
          </p:nvSpPr>
          <p:spPr>
            <a:xfrm flipH="1">
              <a:off x="3931352" y="6149008"/>
              <a:ext cx="1609707" cy="708992"/>
            </a:xfrm>
            <a:prstGeom prst="parallelogram">
              <a:avLst>
                <a:gd name="adj" fmla="val 100661"/>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平行四边形 10"/>
            <p:cNvSpPr/>
            <p:nvPr/>
          </p:nvSpPr>
          <p:spPr>
            <a:xfrm flipH="1">
              <a:off x="5821249" y="6465194"/>
              <a:ext cx="1236373" cy="387020"/>
            </a:xfrm>
            <a:prstGeom prst="parallelogram">
              <a:avLst>
                <a:gd name="adj" fmla="val 100661"/>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13743"/>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6.png"/><Relationship Id="rId10" Type="http://schemas.openxmlformats.org/officeDocument/2006/relationships/image" Target="../media/image4.svg"/><Relationship Id="rId4" Type="http://schemas.openxmlformats.org/officeDocument/2006/relationships/image" Target="../media/image1.sv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066753" y="1042800"/>
            <a:ext cx="10163624" cy="4936624"/>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13" name="组合 12"/>
          <p:cNvGrpSpPr/>
          <p:nvPr/>
        </p:nvGrpSpPr>
        <p:grpSpPr>
          <a:xfrm>
            <a:off x="-514780" y="714777"/>
            <a:ext cx="7558955" cy="6143223"/>
            <a:chOff x="-501333" y="714777"/>
            <a:chExt cx="7558955" cy="6143223"/>
          </a:xfrm>
        </p:grpSpPr>
        <p:sp>
          <p:nvSpPr>
            <p:cNvPr id="9" name="平行四边形 8"/>
            <p:cNvSpPr/>
            <p:nvPr/>
          </p:nvSpPr>
          <p:spPr>
            <a:xfrm rot="5400000">
              <a:off x="-1349064" y="2063840"/>
              <a:ext cx="3226160" cy="528033"/>
            </a:xfrm>
            <a:prstGeom prst="parallelogram">
              <a:avLst>
                <a:gd name="adj" fmla="val 107927"/>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直角三角形 6"/>
            <p:cNvSpPr/>
            <p:nvPr/>
          </p:nvSpPr>
          <p:spPr>
            <a:xfrm>
              <a:off x="0" y="2215166"/>
              <a:ext cx="4642834" cy="4642834"/>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4" name="直角三角形 3"/>
            <p:cNvSpPr/>
            <p:nvPr/>
          </p:nvSpPr>
          <p:spPr>
            <a:xfrm>
              <a:off x="0" y="3354946"/>
              <a:ext cx="3503054" cy="3503054"/>
            </a:xfrm>
            <a:prstGeom prst="rtTriangle">
              <a:avLst/>
            </a:prstGeom>
            <a:solidFill>
              <a:srgbClr val="31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 name="直角三角形 4"/>
            <p:cNvSpPr/>
            <p:nvPr/>
          </p:nvSpPr>
          <p:spPr>
            <a:xfrm>
              <a:off x="0" y="3354946"/>
              <a:ext cx="2788277" cy="2788277"/>
            </a:xfrm>
            <a:prstGeom prst="rtTriangle">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8" name="直角三角形 7"/>
            <p:cNvSpPr/>
            <p:nvPr/>
          </p:nvSpPr>
          <p:spPr>
            <a:xfrm rot="13500000">
              <a:off x="-501333" y="5647674"/>
              <a:ext cx="1002666" cy="1002666"/>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0" name="平行四边形 9"/>
            <p:cNvSpPr/>
            <p:nvPr/>
          </p:nvSpPr>
          <p:spPr>
            <a:xfrm rot="5400000">
              <a:off x="-373008" y="1558171"/>
              <a:ext cx="1455008" cy="708992"/>
            </a:xfrm>
            <a:prstGeom prst="parallelogram">
              <a:avLst>
                <a:gd name="adj" fmla="val 10792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 name="平行四边形 10"/>
            <p:cNvSpPr/>
            <p:nvPr/>
          </p:nvSpPr>
          <p:spPr>
            <a:xfrm flipH="1">
              <a:off x="3931352" y="6149008"/>
              <a:ext cx="1609707" cy="708992"/>
            </a:xfrm>
            <a:prstGeom prst="parallelogram">
              <a:avLst>
                <a:gd name="adj" fmla="val 100661"/>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平行四边形 11"/>
            <p:cNvSpPr/>
            <p:nvPr/>
          </p:nvSpPr>
          <p:spPr>
            <a:xfrm flipH="1">
              <a:off x="5821249" y="6465194"/>
              <a:ext cx="1236373" cy="387020"/>
            </a:xfrm>
            <a:prstGeom prst="parallelogram">
              <a:avLst>
                <a:gd name="adj" fmla="val 100661"/>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14" name="组合 13"/>
          <p:cNvGrpSpPr/>
          <p:nvPr/>
        </p:nvGrpSpPr>
        <p:grpSpPr>
          <a:xfrm rot="10800000">
            <a:off x="5122080" y="0"/>
            <a:ext cx="7558955" cy="6143223"/>
            <a:chOff x="-501333" y="714777"/>
            <a:chExt cx="7558955" cy="6143223"/>
          </a:xfrm>
        </p:grpSpPr>
        <p:sp>
          <p:nvSpPr>
            <p:cNvPr id="15" name="平行四边形 14"/>
            <p:cNvSpPr/>
            <p:nvPr/>
          </p:nvSpPr>
          <p:spPr>
            <a:xfrm rot="5400000">
              <a:off x="-1349064" y="2063840"/>
              <a:ext cx="3226160" cy="528033"/>
            </a:xfrm>
            <a:prstGeom prst="parallelogram">
              <a:avLst>
                <a:gd name="adj" fmla="val 107927"/>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6" name="直角三角形 15"/>
            <p:cNvSpPr/>
            <p:nvPr/>
          </p:nvSpPr>
          <p:spPr>
            <a:xfrm>
              <a:off x="0" y="2215166"/>
              <a:ext cx="4642834" cy="4642834"/>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7" name="直角三角形 16"/>
            <p:cNvSpPr/>
            <p:nvPr/>
          </p:nvSpPr>
          <p:spPr>
            <a:xfrm>
              <a:off x="0" y="3354946"/>
              <a:ext cx="3503054" cy="3503054"/>
            </a:xfrm>
            <a:prstGeom prst="rtTriangle">
              <a:avLst/>
            </a:prstGeom>
            <a:solidFill>
              <a:srgbClr val="31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8" name="直角三角形 17"/>
            <p:cNvSpPr/>
            <p:nvPr/>
          </p:nvSpPr>
          <p:spPr>
            <a:xfrm>
              <a:off x="0" y="3354946"/>
              <a:ext cx="2788277" cy="2788277"/>
            </a:xfrm>
            <a:prstGeom prst="rtTriangle">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9" name="直角三角形 18"/>
            <p:cNvSpPr/>
            <p:nvPr/>
          </p:nvSpPr>
          <p:spPr>
            <a:xfrm rot="13500000">
              <a:off x="-501333" y="5647674"/>
              <a:ext cx="1002666" cy="1002666"/>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0" name="平行四边形 19"/>
            <p:cNvSpPr/>
            <p:nvPr/>
          </p:nvSpPr>
          <p:spPr>
            <a:xfrm rot="5400000">
              <a:off x="-373008" y="1558171"/>
              <a:ext cx="1455008" cy="708992"/>
            </a:xfrm>
            <a:prstGeom prst="parallelogram">
              <a:avLst>
                <a:gd name="adj" fmla="val 10792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1" name="平行四边形 20"/>
            <p:cNvSpPr/>
            <p:nvPr/>
          </p:nvSpPr>
          <p:spPr>
            <a:xfrm flipH="1">
              <a:off x="3931352" y="6149008"/>
              <a:ext cx="1609707" cy="708992"/>
            </a:xfrm>
            <a:prstGeom prst="parallelogram">
              <a:avLst>
                <a:gd name="adj" fmla="val 100661"/>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2" name="平行四边形 21"/>
            <p:cNvSpPr/>
            <p:nvPr/>
          </p:nvSpPr>
          <p:spPr>
            <a:xfrm flipH="1">
              <a:off x="5821249" y="6465194"/>
              <a:ext cx="1236373" cy="387020"/>
            </a:xfrm>
            <a:prstGeom prst="parallelogram">
              <a:avLst>
                <a:gd name="adj" fmla="val 100661"/>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23" name="文本框 22"/>
          <p:cNvSpPr txBox="1"/>
          <p:nvPr/>
        </p:nvSpPr>
        <p:spPr>
          <a:xfrm>
            <a:off x="3086344" y="2547561"/>
            <a:ext cx="6484591" cy="1107996"/>
          </a:xfrm>
          <a:prstGeom prst="rect">
            <a:avLst/>
          </a:prstGeom>
          <a:noFill/>
        </p:spPr>
        <p:txBody>
          <a:bodyPr wrap="square" rtlCol="0">
            <a:spAutoFit/>
          </a:bodyPr>
          <a:lstStyle/>
          <a:p>
            <a:pPr algn="dist"/>
            <a:r>
              <a:rPr kumimoji="1" lang="zh-CN" altLang="en-US" sz="6600" dirty="0" smtClean="0">
                <a:solidFill>
                  <a:schemeClr val="bg1">
                    <a:lumMod val="9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研究生复试</a:t>
            </a:r>
            <a:r>
              <a:rPr kumimoji="1" lang="en-US" altLang="zh-CN" sz="6600" dirty="0" smtClean="0">
                <a:solidFill>
                  <a:schemeClr val="bg1">
                    <a:lumMod val="9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PPT</a:t>
            </a:r>
            <a:endParaRPr kumimoji="1" lang="zh-CN" altLang="en-US" sz="6600" dirty="0">
              <a:solidFill>
                <a:schemeClr val="bg1">
                  <a:lumMod val="9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4" name="文本框 23"/>
          <p:cNvSpPr txBox="1"/>
          <p:nvPr/>
        </p:nvSpPr>
        <p:spPr>
          <a:xfrm>
            <a:off x="3807678" y="1994759"/>
            <a:ext cx="5041923" cy="461665"/>
          </a:xfrm>
          <a:prstGeom prst="rect">
            <a:avLst/>
          </a:prstGeom>
          <a:noFill/>
        </p:spPr>
        <p:txBody>
          <a:bodyPr wrap="square" rtlCol="0">
            <a:spAutoFit/>
          </a:bodyPr>
          <a:lstStyle/>
          <a:p>
            <a:pPr algn="dist"/>
            <a:r>
              <a:rPr kumimoji="1" lang="en-GB" altLang="zh-CN" sz="2400" b="1" dirty="0">
                <a:solidFill>
                  <a:schemeClr val="bg1">
                    <a:lumMod val="9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Postgraduate retest</a:t>
            </a:r>
            <a:endParaRPr kumimoji="1" lang="zh-CN" altLang="en-US" sz="2400" b="1" dirty="0">
              <a:solidFill>
                <a:schemeClr val="bg1">
                  <a:lumMod val="9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5" name="文本框 24"/>
          <p:cNvSpPr txBox="1"/>
          <p:nvPr/>
        </p:nvSpPr>
        <p:spPr>
          <a:xfrm>
            <a:off x="2997142" y="3711275"/>
            <a:ext cx="6662995" cy="530017"/>
          </a:xfrm>
          <a:prstGeom prst="rect">
            <a:avLst/>
          </a:prstGeom>
          <a:noFill/>
        </p:spPr>
        <p:txBody>
          <a:bodyPr wrap="square" rtlCol="0">
            <a:spAutoFit/>
          </a:bodyPr>
          <a:lstStyle/>
          <a:p>
            <a:pPr algn="ctr">
              <a:lnSpc>
                <a:spcPct val="150000"/>
              </a:lnSpc>
            </a:pPr>
            <a:r>
              <a:rPr lang="en-GB" altLang="zh-CN" sz="1000" dirty="0">
                <a:solidFill>
                  <a:schemeClr val="bg1">
                    <a:lumMod val="9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Your content is entered here, or by copying your text, select Paste in this box and choose to retain only text. Your content is typed here, or by copying your text, select Paste in this box.</a:t>
            </a:r>
          </a:p>
        </p:txBody>
      </p:sp>
      <p:sp>
        <p:nvSpPr>
          <p:cNvPr id="26" name="文本框 25"/>
          <p:cNvSpPr txBox="1"/>
          <p:nvPr/>
        </p:nvSpPr>
        <p:spPr>
          <a:xfrm>
            <a:off x="4129960" y="4533057"/>
            <a:ext cx="3726180" cy="368300"/>
          </a:xfrm>
          <a:prstGeom prst="rect">
            <a:avLst/>
          </a:prstGeom>
          <a:noFill/>
        </p:spPr>
        <p:txBody>
          <a:bodyPr wrap="none" rtlCol="0">
            <a:spAutoFit/>
          </a:bodyPr>
          <a:lstStyle/>
          <a:p>
            <a:r>
              <a:rPr kumimoji="1" lang="zh-CN" altLang="en-US" dirty="0">
                <a:solidFill>
                  <a:schemeClr val="bg1">
                    <a:lumMod val="9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姓名：</a:t>
            </a:r>
            <a:r>
              <a:rPr kumimoji="1" lang="en-US" altLang="zh-CN" dirty="0">
                <a:solidFill>
                  <a:schemeClr val="bg1">
                    <a:lumMod val="9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XXX</a:t>
            </a:r>
            <a:r>
              <a:rPr kumimoji="1" lang="zh-CN" altLang="en-US" dirty="0">
                <a:solidFill>
                  <a:schemeClr val="bg1">
                    <a:lumMod val="9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日期：</a:t>
            </a:r>
            <a:r>
              <a:rPr kumimoji="1" lang="en-US" altLang="zh-CN" dirty="0">
                <a:solidFill>
                  <a:schemeClr val="bg1">
                    <a:lumMod val="9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20XX-XX-XX</a:t>
            </a:r>
            <a:endParaRPr kumimoji="1" lang="zh-CN" altLang="en-US" dirty="0">
              <a:solidFill>
                <a:schemeClr val="bg1">
                  <a:lumMod val="9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dissolve">
                                      <p:cBhvr>
                                        <p:cTn id="15" dur="500"/>
                                        <p:tgtEl>
                                          <p:spTgt spid="2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dissolve">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7881" y="321972"/>
            <a:ext cx="2318198" cy="461665"/>
          </a:xfrm>
          <a:prstGeom prst="rect">
            <a:avLst/>
          </a:prstGeom>
          <a:noFill/>
        </p:spPr>
        <p:txBody>
          <a:bodyPr wrap="square" rtlCol="0">
            <a:spAutoFit/>
          </a:bodyPr>
          <a:lstStyle/>
          <a:p>
            <a:pPr algn="dist"/>
            <a:r>
              <a:rPr kumimoji="1" lang="zh-CN" altLang="en-US" sz="24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教育背景</a:t>
            </a:r>
            <a:endParaRPr kumimoji="1" lang="zh-CN" altLang="en-US" sz="24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3" name="文本框 2"/>
          <p:cNvSpPr txBox="1"/>
          <p:nvPr/>
        </p:nvSpPr>
        <p:spPr>
          <a:xfrm>
            <a:off x="437881" y="693979"/>
            <a:ext cx="2815194" cy="230832"/>
          </a:xfrm>
          <a:prstGeom prst="rect">
            <a:avLst/>
          </a:prstGeom>
          <a:noFill/>
        </p:spPr>
        <p:txBody>
          <a:bodyPr wrap="none" rtlCol="0">
            <a:spAutoFit/>
          </a:bodyPr>
          <a:lstStyle/>
          <a:p>
            <a:r>
              <a:rPr lang="en-GB" altLang="zh-CN" sz="900" dirty="0">
                <a:solidFill>
                  <a:srgbClr val="68778E"/>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FILL IN THE TEXT OF THE DOCUMENT TITLE HERE</a:t>
            </a:r>
          </a:p>
        </p:txBody>
      </p:sp>
      <p:sp>
        <p:nvSpPr>
          <p:cNvPr id="4" name="圆角矩形 3"/>
          <p:cNvSpPr/>
          <p:nvPr/>
        </p:nvSpPr>
        <p:spPr>
          <a:xfrm>
            <a:off x="4598131" y="1431234"/>
            <a:ext cx="2226365" cy="4664765"/>
          </a:xfrm>
          <a:prstGeom prst="roundRect">
            <a:avLst/>
          </a:prstGeom>
          <a:blipFill>
            <a:blip r:embed="rId3"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 name="文本框 4"/>
          <p:cNvSpPr txBox="1"/>
          <p:nvPr/>
        </p:nvSpPr>
        <p:spPr>
          <a:xfrm>
            <a:off x="711019" y="2576204"/>
            <a:ext cx="2688493" cy="523220"/>
          </a:xfrm>
          <a:prstGeom prst="rect">
            <a:avLst/>
          </a:prstGeom>
          <a:noFill/>
        </p:spPr>
        <p:txBody>
          <a:bodyPr wrap="none" rtlCol="0">
            <a:spAutoFit/>
          </a:bodyPr>
          <a:lstStyle/>
          <a:p>
            <a:r>
              <a:rPr kumimoji="1" lang="en-US" altLang="zh-CN" sz="28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PPT</a:t>
            </a:r>
            <a:r>
              <a:rPr kumimoji="1" lang="zh-CN" altLang="en-US" sz="28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sz="28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TEMPLATE</a:t>
            </a:r>
            <a:endParaRPr kumimoji="1" lang="zh-CN" altLang="en-US" sz="28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 name="文本框 5"/>
          <p:cNvSpPr txBox="1"/>
          <p:nvPr/>
        </p:nvSpPr>
        <p:spPr>
          <a:xfrm>
            <a:off x="724271" y="2220124"/>
            <a:ext cx="1426994" cy="369332"/>
          </a:xfrm>
          <a:prstGeom prst="rect">
            <a:avLst/>
          </a:prstGeom>
          <a:noFill/>
        </p:spPr>
        <p:txBody>
          <a:bodyPr wrap="none" rtlCol="0">
            <a:spAutoFit/>
          </a:bodyPr>
          <a:lstStyle/>
          <a:p>
            <a:r>
              <a:rPr kumimoji="1" lang="en-US" altLang="zh-CN" dirty="0">
                <a:solidFill>
                  <a:schemeClr val="bg1">
                    <a:lumMod val="7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TITLE</a:t>
            </a:r>
            <a:r>
              <a:rPr kumimoji="1" lang="zh-CN" altLang="en-US" dirty="0">
                <a:solidFill>
                  <a:schemeClr val="bg1">
                    <a:lumMod val="7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dirty="0">
                <a:solidFill>
                  <a:schemeClr val="bg1">
                    <a:lumMod val="7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HERE</a:t>
            </a:r>
            <a:endParaRPr kumimoji="1" lang="zh-CN" altLang="en-US" dirty="0">
              <a:solidFill>
                <a:schemeClr val="bg1">
                  <a:lumMod val="7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文本框 6"/>
          <p:cNvSpPr txBox="1"/>
          <p:nvPr/>
        </p:nvSpPr>
        <p:spPr>
          <a:xfrm>
            <a:off x="644760" y="3429000"/>
            <a:ext cx="3425024" cy="1476375"/>
          </a:xfrm>
          <a:prstGeom prst="rect">
            <a:avLst/>
          </a:prstGeom>
          <a:noFill/>
        </p:spPr>
        <p:txBody>
          <a:bodyPr wrap="square" rtlCol="0">
            <a:spAutoFit/>
          </a:bodyPr>
          <a:lstStyle/>
          <a:p>
            <a:pPr>
              <a:lnSpc>
                <a:spcPct val="150000"/>
              </a:lnSpc>
            </a:pPr>
            <a:r>
              <a:rPr kumimoji="1" lang="zh-CN" altLang="en-US" sz="12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请在此输入您需要的文字内容。请在此输入您需要的文字内容。请在此输入您需要的文字内容。请在此输入您需要的文字内容。请在此输入您需要的文字内容。</a:t>
            </a:r>
          </a:p>
        </p:txBody>
      </p:sp>
      <p:pic>
        <p:nvPicPr>
          <p:cNvPr id="8" name="图片 7"/>
          <p:cNvPicPr>
            <a:picLocks noChangeAspect="1"/>
          </p:cNvPicPr>
          <p:nvPr/>
        </p:nvPicPr>
        <p:blipFill>
          <a:blip r:embed="rId4"/>
          <a:stretch>
            <a:fillRect/>
          </a:stretch>
        </p:blipFill>
        <p:spPr>
          <a:xfrm>
            <a:off x="4476264" y="1322050"/>
            <a:ext cx="2439877" cy="4873051"/>
          </a:xfrm>
          <a:prstGeom prst="rect">
            <a:avLst/>
          </a:prstGeom>
        </p:spPr>
      </p:pic>
      <p:sp>
        <p:nvSpPr>
          <p:cNvPr id="9" name="TextBox 20"/>
          <p:cNvSpPr txBox="1"/>
          <p:nvPr/>
        </p:nvSpPr>
        <p:spPr>
          <a:xfrm>
            <a:off x="7658424" y="1984719"/>
            <a:ext cx="703720" cy="703720"/>
          </a:xfrm>
          <a:prstGeom prst="parallelogram">
            <a:avLst/>
          </a:prstGeom>
          <a:solidFill>
            <a:srgbClr val="313743"/>
          </a:solidFill>
          <a:ln>
            <a:noFill/>
          </a:ln>
          <a:effectLst>
            <a:outerShdw blurRad="101600" dist="38100" dir="2700000" algn="tl" rotWithShape="0">
              <a:prstClr val="black">
                <a:alpha val="30000"/>
              </a:prstClr>
            </a:outerShdw>
          </a:effectLst>
        </p:spPr>
        <p:txBody>
          <a:bodyPr wrap="square" lIns="0" tIns="0" rIns="0" bIns="0" rtlCol="0" anchor="ctr">
            <a:no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600" dirty="0">
                <a:latin typeface="思源黑体 CN Regular" panose="020B0500000000000000" pitchFamily="34" charset="-122"/>
                <a:ea typeface="思源黑体 CN Regular" panose="020B0500000000000000" pitchFamily="34" charset="-122"/>
                <a:sym typeface="思源黑体 CN Regular" panose="020B0500000000000000" pitchFamily="34" charset="-122"/>
              </a:rPr>
              <a:t>01</a:t>
            </a:r>
            <a:endParaRPr lang="zh-CN" altLang="en-US" sz="1600" dirty="0">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0" name="TextBox 20"/>
          <p:cNvSpPr txBox="1"/>
          <p:nvPr/>
        </p:nvSpPr>
        <p:spPr>
          <a:xfrm>
            <a:off x="7658424" y="3346403"/>
            <a:ext cx="703720" cy="703720"/>
          </a:xfrm>
          <a:prstGeom prst="parallelogram">
            <a:avLst/>
          </a:prstGeom>
          <a:solidFill>
            <a:srgbClr val="68778E"/>
          </a:solidFill>
          <a:ln>
            <a:noFill/>
          </a:ln>
          <a:effectLst>
            <a:outerShdw blurRad="101600" dist="38100" dir="2700000" algn="tl" rotWithShape="0">
              <a:prstClr val="black">
                <a:alpha val="30000"/>
              </a:prstClr>
            </a:outerShdw>
          </a:effectLst>
        </p:spPr>
        <p:txBody>
          <a:bodyPr wrap="square" lIns="0" tIns="0" rIns="0" bIns="0" rtlCol="0" anchor="ctr">
            <a:no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600" dirty="0">
                <a:latin typeface="思源黑体 CN Regular" panose="020B0500000000000000" pitchFamily="34" charset="-122"/>
                <a:ea typeface="思源黑体 CN Regular" panose="020B0500000000000000" pitchFamily="34" charset="-122"/>
                <a:sym typeface="思源黑体 CN Regular" panose="020B0500000000000000" pitchFamily="34" charset="-122"/>
              </a:rPr>
              <a:t>02</a:t>
            </a:r>
            <a:endParaRPr lang="zh-CN" altLang="en-US" sz="1600" dirty="0">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 name="TextBox 20"/>
          <p:cNvSpPr txBox="1"/>
          <p:nvPr/>
        </p:nvSpPr>
        <p:spPr>
          <a:xfrm>
            <a:off x="7658424" y="4708087"/>
            <a:ext cx="703720" cy="703720"/>
          </a:xfrm>
          <a:prstGeom prst="parallelogram">
            <a:avLst/>
          </a:prstGeom>
          <a:solidFill>
            <a:srgbClr val="313743"/>
          </a:solidFill>
          <a:ln>
            <a:noFill/>
          </a:ln>
          <a:effectLst>
            <a:outerShdw blurRad="101600" dist="38100" dir="2700000" algn="tl" rotWithShape="0">
              <a:prstClr val="black">
                <a:alpha val="30000"/>
              </a:prstClr>
            </a:outerShdw>
          </a:effectLst>
        </p:spPr>
        <p:txBody>
          <a:bodyPr wrap="square" lIns="0" tIns="0" rIns="0" bIns="0" rtlCol="0" anchor="ctr">
            <a:no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600" dirty="0">
                <a:latin typeface="思源黑体 CN Regular" panose="020B0500000000000000" pitchFamily="34" charset="-122"/>
                <a:ea typeface="思源黑体 CN Regular" panose="020B0500000000000000" pitchFamily="34" charset="-122"/>
                <a:sym typeface="思源黑体 CN Regular" panose="020B0500000000000000" pitchFamily="34" charset="-122"/>
              </a:rPr>
              <a:t>03</a:t>
            </a:r>
            <a:endParaRPr lang="zh-CN" altLang="en-US" sz="1600" dirty="0">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文本框 11"/>
          <p:cNvSpPr txBox="1"/>
          <p:nvPr/>
        </p:nvSpPr>
        <p:spPr>
          <a:xfrm>
            <a:off x="8702364" y="1914624"/>
            <a:ext cx="1764405" cy="338554"/>
          </a:xfrm>
          <a:prstGeom prst="rect">
            <a:avLst/>
          </a:prstGeom>
          <a:noFill/>
        </p:spPr>
        <p:txBody>
          <a:bodyPr wrap="square" rtlCol="0">
            <a:spAutoFit/>
          </a:bodyPr>
          <a:lstStyle/>
          <a:p>
            <a:pPr algn="dist"/>
            <a:r>
              <a:rPr kumimoji="1" lang="zh-CN" altLang="en-US" sz="1600" dirty="0">
                <a:solidFill>
                  <a:schemeClr val="tx1">
                    <a:lumMod val="75000"/>
                    <a:lumOff val="25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请在此输入标题</a:t>
            </a:r>
          </a:p>
        </p:txBody>
      </p:sp>
      <p:sp>
        <p:nvSpPr>
          <p:cNvPr id="13" name="文本框 12"/>
          <p:cNvSpPr txBox="1"/>
          <p:nvPr/>
        </p:nvSpPr>
        <p:spPr>
          <a:xfrm>
            <a:off x="8702364" y="2266430"/>
            <a:ext cx="2310193" cy="570865"/>
          </a:xfrm>
          <a:prstGeom prst="rect">
            <a:avLst/>
          </a:prstGeom>
          <a:noFill/>
        </p:spPr>
        <p:txBody>
          <a:bodyPr wrap="square" rtlCol="0">
            <a:spAutoFit/>
          </a:bodyPr>
          <a:lstStyle/>
          <a:p>
            <a:pPr>
              <a:lnSpc>
                <a:spcPct val="130000"/>
              </a:lnSpc>
            </a:pPr>
            <a:r>
              <a:rPr kumimoji="1" lang="zh-CN" altLang="en-US" sz="12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a:t>
            </a:r>
          </a:p>
        </p:txBody>
      </p:sp>
      <p:sp>
        <p:nvSpPr>
          <p:cNvPr id="14" name="文本框 13"/>
          <p:cNvSpPr txBox="1"/>
          <p:nvPr/>
        </p:nvSpPr>
        <p:spPr>
          <a:xfrm>
            <a:off x="8702364" y="3271361"/>
            <a:ext cx="1764405" cy="338554"/>
          </a:xfrm>
          <a:prstGeom prst="rect">
            <a:avLst/>
          </a:prstGeom>
          <a:noFill/>
        </p:spPr>
        <p:txBody>
          <a:bodyPr wrap="square" rtlCol="0">
            <a:spAutoFit/>
          </a:bodyPr>
          <a:lstStyle/>
          <a:p>
            <a:pPr algn="dist"/>
            <a:r>
              <a:rPr kumimoji="1" lang="zh-CN" altLang="en-US" sz="1600" dirty="0">
                <a:solidFill>
                  <a:schemeClr val="tx1">
                    <a:lumMod val="75000"/>
                    <a:lumOff val="25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请在此输入标题</a:t>
            </a:r>
          </a:p>
        </p:txBody>
      </p:sp>
      <p:sp>
        <p:nvSpPr>
          <p:cNvPr id="15" name="文本框 14"/>
          <p:cNvSpPr txBox="1"/>
          <p:nvPr/>
        </p:nvSpPr>
        <p:spPr>
          <a:xfrm>
            <a:off x="8702364" y="3623167"/>
            <a:ext cx="2310193" cy="570865"/>
          </a:xfrm>
          <a:prstGeom prst="rect">
            <a:avLst/>
          </a:prstGeom>
          <a:noFill/>
        </p:spPr>
        <p:txBody>
          <a:bodyPr wrap="square" rtlCol="0">
            <a:spAutoFit/>
          </a:bodyPr>
          <a:lstStyle/>
          <a:p>
            <a:pPr>
              <a:lnSpc>
                <a:spcPct val="130000"/>
              </a:lnSpc>
            </a:pPr>
            <a:r>
              <a:rPr kumimoji="1" lang="zh-CN" altLang="en-US" sz="12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a:t>
            </a:r>
          </a:p>
        </p:txBody>
      </p:sp>
      <p:sp>
        <p:nvSpPr>
          <p:cNvPr id="16" name="文本框 15"/>
          <p:cNvSpPr txBox="1"/>
          <p:nvPr/>
        </p:nvSpPr>
        <p:spPr>
          <a:xfrm>
            <a:off x="8702364" y="4632800"/>
            <a:ext cx="1764405" cy="338554"/>
          </a:xfrm>
          <a:prstGeom prst="rect">
            <a:avLst/>
          </a:prstGeom>
          <a:noFill/>
        </p:spPr>
        <p:txBody>
          <a:bodyPr wrap="square" rtlCol="0">
            <a:spAutoFit/>
          </a:bodyPr>
          <a:lstStyle/>
          <a:p>
            <a:pPr algn="dist"/>
            <a:r>
              <a:rPr kumimoji="1" lang="zh-CN" altLang="en-US" sz="1600" dirty="0">
                <a:solidFill>
                  <a:schemeClr val="tx1">
                    <a:lumMod val="75000"/>
                    <a:lumOff val="25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请在此输入标题</a:t>
            </a:r>
          </a:p>
        </p:txBody>
      </p:sp>
      <p:sp>
        <p:nvSpPr>
          <p:cNvPr id="17" name="文本框 16"/>
          <p:cNvSpPr txBox="1"/>
          <p:nvPr/>
        </p:nvSpPr>
        <p:spPr>
          <a:xfrm>
            <a:off x="8702364" y="4984606"/>
            <a:ext cx="2310193" cy="570865"/>
          </a:xfrm>
          <a:prstGeom prst="rect">
            <a:avLst/>
          </a:prstGeom>
          <a:noFill/>
        </p:spPr>
        <p:txBody>
          <a:bodyPr wrap="square" rtlCol="0">
            <a:spAutoFit/>
          </a:bodyPr>
          <a:lstStyle/>
          <a:p>
            <a:pPr>
              <a:lnSpc>
                <a:spcPct val="130000"/>
              </a:lnSpc>
            </a:pPr>
            <a:r>
              <a:rPr kumimoji="1" lang="zh-CN" altLang="en-US" sz="12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a:t>
            </a:r>
          </a:p>
        </p:txBody>
      </p:sp>
    </p:spTree>
  </p:cSld>
  <p:clrMapOvr>
    <a:masterClrMapping/>
  </p:clrMapOvr>
  <p:transition spd="slow" advTm="300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7881" y="321972"/>
            <a:ext cx="2318198" cy="461665"/>
          </a:xfrm>
          <a:prstGeom prst="rect">
            <a:avLst/>
          </a:prstGeom>
          <a:noFill/>
        </p:spPr>
        <p:txBody>
          <a:bodyPr wrap="square" rtlCol="0">
            <a:spAutoFit/>
          </a:bodyPr>
          <a:lstStyle/>
          <a:p>
            <a:pPr algn="dist"/>
            <a:r>
              <a:rPr kumimoji="1" lang="zh-CN" altLang="en-US" sz="24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教育背景</a:t>
            </a:r>
            <a:endParaRPr kumimoji="1" lang="zh-CN" altLang="en-US" sz="24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3" name="文本框 2"/>
          <p:cNvSpPr txBox="1"/>
          <p:nvPr/>
        </p:nvSpPr>
        <p:spPr>
          <a:xfrm>
            <a:off x="437881" y="693979"/>
            <a:ext cx="2815194" cy="230832"/>
          </a:xfrm>
          <a:prstGeom prst="rect">
            <a:avLst/>
          </a:prstGeom>
          <a:noFill/>
        </p:spPr>
        <p:txBody>
          <a:bodyPr wrap="none" rtlCol="0">
            <a:spAutoFit/>
          </a:bodyPr>
          <a:lstStyle/>
          <a:p>
            <a:r>
              <a:rPr lang="en-GB" altLang="zh-CN" sz="900" dirty="0">
                <a:solidFill>
                  <a:srgbClr val="68778E"/>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FILL IN THE TEXT OF THE DOCUMENT TITLE HERE</a:t>
            </a:r>
          </a:p>
        </p:txBody>
      </p:sp>
      <p:sp>
        <p:nvSpPr>
          <p:cNvPr id="4" name="사각형: 둥근 모서리 13"/>
          <p:cNvSpPr/>
          <p:nvPr/>
        </p:nvSpPr>
        <p:spPr>
          <a:xfrm>
            <a:off x="4296228" y="2321625"/>
            <a:ext cx="1708806" cy="1314659"/>
          </a:xfrm>
          <a:prstGeom prst="parallelogram">
            <a:avLst/>
          </a:prstGeom>
          <a:solidFill>
            <a:srgbClr val="313743"/>
          </a:solidFill>
          <a:ln w="69850" cap="rnd">
            <a:noFill/>
            <a:prstDash val="solid"/>
            <a:round/>
          </a:ln>
          <a:effectLst/>
        </p:spPr>
        <p:txBody>
          <a:bodyPr rot="0" spcFirstLastPara="0" vertOverflow="overflow" horzOverflow="overflow" vert="horz" wrap="square" lIns="0" tIns="0" rIns="0" bIns="0" numCol="1" spcCol="0" rtlCol="0" fromWordArt="0" anchor="ctr" anchorCtr="0" forceAA="0" compatLnSpc="1">
            <a:normAutofit/>
          </a:bodyPr>
          <a:lstStyle/>
          <a:p>
            <a:pPr algn="ctr"/>
            <a:endParaRPr lang="ko-KR" altLang="en-US" sz="2400">
              <a:solidFill>
                <a:srgbClr val="000334"/>
              </a:solidFill>
              <a:latin typeface="思源黑体 CN Regular" panose="020B0500000000000000" pitchFamily="34" charset="-122"/>
              <a:sym typeface="思源黑体 CN Regular" panose="020B0500000000000000" pitchFamily="34" charset="-122"/>
            </a:endParaRPr>
          </a:p>
        </p:txBody>
      </p:sp>
      <p:sp>
        <p:nvSpPr>
          <p:cNvPr id="5" name="사각형: 둥근 모서리 14"/>
          <p:cNvSpPr/>
          <p:nvPr/>
        </p:nvSpPr>
        <p:spPr>
          <a:xfrm>
            <a:off x="6215994" y="2321625"/>
            <a:ext cx="1708806" cy="1314659"/>
          </a:xfrm>
          <a:prstGeom prst="parallelogram">
            <a:avLst/>
          </a:prstGeom>
          <a:solidFill>
            <a:srgbClr val="68778E"/>
          </a:solidFill>
          <a:ln w="69850" cap="rnd">
            <a:noFill/>
            <a:prstDash val="solid"/>
            <a:round/>
          </a:ln>
          <a:effectLst/>
        </p:spPr>
        <p:txBody>
          <a:bodyPr rot="0" spcFirstLastPara="0" vertOverflow="overflow" horzOverflow="overflow" vert="horz" wrap="square" lIns="0" tIns="0" rIns="0" bIns="0" numCol="1" spcCol="0" rtlCol="0" fromWordArt="0" anchor="ctr" anchorCtr="0" forceAA="0" compatLnSpc="1">
            <a:normAutofit/>
          </a:bodyPr>
          <a:lstStyle/>
          <a:p>
            <a:pPr algn="ctr"/>
            <a:endParaRPr lang="ko-KR" altLang="en-US" sz="2400">
              <a:solidFill>
                <a:srgbClr val="000334"/>
              </a:solidFill>
              <a:latin typeface="思源黑体 CN Regular" panose="020B0500000000000000" pitchFamily="34" charset="-122"/>
              <a:sym typeface="思源黑体 CN Regular" panose="020B0500000000000000" pitchFamily="34" charset="-122"/>
            </a:endParaRPr>
          </a:p>
        </p:txBody>
      </p:sp>
      <p:sp>
        <p:nvSpPr>
          <p:cNvPr id="6" name="사각형: 둥근 모서리 18"/>
          <p:cNvSpPr/>
          <p:nvPr/>
        </p:nvSpPr>
        <p:spPr>
          <a:xfrm>
            <a:off x="4296228" y="3847244"/>
            <a:ext cx="1708806" cy="1314659"/>
          </a:xfrm>
          <a:prstGeom prst="parallelogram">
            <a:avLst/>
          </a:prstGeom>
          <a:solidFill>
            <a:srgbClr val="68778E"/>
          </a:solidFill>
          <a:ln w="69850" cap="rnd">
            <a:noFill/>
            <a:prstDash val="solid"/>
            <a:round/>
          </a:ln>
          <a:effectLst/>
        </p:spPr>
        <p:txBody>
          <a:bodyPr rot="0" spcFirstLastPara="0" vertOverflow="overflow" horzOverflow="overflow" vert="horz" wrap="square" lIns="0" tIns="0" rIns="0" bIns="0" numCol="1" spcCol="0" rtlCol="0" fromWordArt="0" anchor="ctr" anchorCtr="0" forceAA="0" compatLnSpc="1">
            <a:normAutofit/>
          </a:bodyPr>
          <a:lstStyle/>
          <a:p>
            <a:pPr algn="ctr"/>
            <a:endParaRPr lang="ko-KR" altLang="en-US" sz="2400">
              <a:solidFill>
                <a:srgbClr val="000334"/>
              </a:solidFill>
              <a:latin typeface="思源黑体 CN Regular" panose="020B0500000000000000" pitchFamily="34" charset="-122"/>
              <a:sym typeface="思源黑体 CN Regular" panose="020B0500000000000000" pitchFamily="34" charset="-122"/>
            </a:endParaRPr>
          </a:p>
        </p:txBody>
      </p:sp>
      <p:sp>
        <p:nvSpPr>
          <p:cNvPr id="7" name="사각형: 둥근 모서리 20"/>
          <p:cNvSpPr/>
          <p:nvPr/>
        </p:nvSpPr>
        <p:spPr>
          <a:xfrm>
            <a:off x="6215994" y="3847244"/>
            <a:ext cx="1708806" cy="1314659"/>
          </a:xfrm>
          <a:prstGeom prst="parallelogram">
            <a:avLst/>
          </a:prstGeom>
          <a:solidFill>
            <a:srgbClr val="313743"/>
          </a:solidFill>
          <a:ln w="69850" cap="rnd">
            <a:noFill/>
            <a:prstDash val="solid"/>
            <a:round/>
          </a:ln>
          <a:effectLst/>
        </p:spPr>
        <p:txBody>
          <a:bodyPr rot="0" spcFirstLastPara="0" vertOverflow="overflow" horzOverflow="overflow" vert="horz" wrap="square" lIns="0" tIns="0" rIns="0" bIns="0" numCol="1" spcCol="0" rtlCol="0" fromWordArt="0" anchor="ctr" anchorCtr="0" forceAA="0" compatLnSpc="1">
            <a:normAutofit/>
          </a:bodyPr>
          <a:lstStyle/>
          <a:p>
            <a:pPr algn="ctr"/>
            <a:endParaRPr lang="ko-KR" altLang="en-US" sz="2400">
              <a:solidFill>
                <a:srgbClr val="000334"/>
              </a:solidFill>
              <a:latin typeface="思源黑体 CN Regular" panose="020B0500000000000000" pitchFamily="34" charset="-122"/>
              <a:sym typeface="思源黑体 CN Regular" panose="020B0500000000000000" pitchFamily="34" charset="-122"/>
            </a:endParaRPr>
          </a:p>
        </p:txBody>
      </p:sp>
      <p:pic>
        <p:nvPicPr>
          <p:cNvPr id="8" name="그래픽 21"/>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964913" y="2623134"/>
            <a:ext cx="371436" cy="222862"/>
          </a:xfrm>
          <a:prstGeom prst="rect">
            <a:avLst/>
          </a:prstGeom>
        </p:spPr>
      </p:pic>
      <p:pic>
        <p:nvPicPr>
          <p:cNvPr id="9" name="그래픽 22"/>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935330" y="2623134"/>
            <a:ext cx="270135" cy="270135"/>
          </a:xfrm>
          <a:prstGeom prst="rect">
            <a:avLst/>
          </a:prstGeom>
        </p:spPr>
      </p:pic>
      <p:pic>
        <p:nvPicPr>
          <p:cNvPr id="10" name="그래픽 23"/>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4964914" y="4117132"/>
            <a:ext cx="371435" cy="360823"/>
          </a:xfrm>
          <a:prstGeom prst="rect">
            <a:avLst/>
          </a:prstGeom>
        </p:spPr>
      </p:pic>
      <p:pic>
        <p:nvPicPr>
          <p:cNvPr id="11" name="그래픽 24"/>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6935330" y="4166334"/>
            <a:ext cx="270135" cy="256629"/>
          </a:xfrm>
          <a:prstGeom prst="rect">
            <a:avLst/>
          </a:prstGeom>
        </p:spPr>
      </p:pic>
      <p:sp>
        <p:nvSpPr>
          <p:cNvPr id="12" name="직사각형 25"/>
          <p:cNvSpPr/>
          <p:nvPr/>
        </p:nvSpPr>
        <p:spPr>
          <a:xfrm>
            <a:off x="4296228" y="4573879"/>
            <a:ext cx="1708806" cy="288147"/>
          </a:xfrm>
          <a:prstGeom prst="rect">
            <a:avLst/>
          </a:prstGeom>
        </p:spPr>
        <p:txBody>
          <a:bodyPr wrap="square" lIns="0" tIns="36000" rIns="0" bIns="36000" anchor="ctr" anchorCtr="0">
            <a:spAutoFit/>
          </a:bodyPr>
          <a:lstStyle/>
          <a:p>
            <a:pPr algn="ctr"/>
            <a:r>
              <a:rPr lang="en-US" altLang="ko-KR" sz="1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Opportunities</a:t>
            </a:r>
            <a:endParaRPr lang="ko-KR" altLang="en-US" sz="1400" dirty="0">
              <a:solidFill>
                <a:schemeClr val="bg1"/>
              </a:solidFill>
              <a:latin typeface="思源黑体 CN Regular" panose="020B0500000000000000" pitchFamily="34" charset="-122"/>
              <a:sym typeface="思源黑体 CN Regular" panose="020B0500000000000000" pitchFamily="34" charset="-122"/>
            </a:endParaRPr>
          </a:p>
        </p:txBody>
      </p:sp>
      <p:sp>
        <p:nvSpPr>
          <p:cNvPr id="13" name="직사각형 26"/>
          <p:cNvSpPr/>
          <p:nvPr/>
        </p:nvSpPr>
        <p:spPr>
          <a:xfrm>
            <a:off x="6215994" y="4573879"/>
            <a:ext cx="1708806" cy="288147"/>
          </a:xfrm>
          <a:prstGeom prst="rect">
            <a:avLst/>
          </a:prstGeom>
        </p:spPr>
        <p:txBody>
          <a:bodyPr wrap="square" lIns="0" tIns="36000" rIns="0" bIns="36000" anchor="ctr" anchorCtr="0">
            <a:spAutoFit/>
          </a:bodyPr>
          <a:lstStyle/>
          <a:p>
            <a:pPr algn="ctr"/>
            <a:r>
              <a:rPr lang="en-US" altLang="ko-KR" sz="1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Threats</a:t>
            </a:r>
            <a:endParaRPr lang="ko-KR" altLang="en-US" sz="1400" dirty="0">
              <a:solidFill>
                <a:schemeClr val="bg1"/>
              </a:solidFill>
              <a:latin typeface="思源黑体 CN Regular" panose="020B0500000000000000" pitchFamily="34" charset="-122"/>
              <a:sym typeface="思源黑体 CN Regular" panose="020B0500000000000000" pitchFamily="34" charset="-122"/>
            </a:endParaRPr>
          </a:p>
        </p:txBody>
      </p:sp>
      <p:sp>
        <p:nvSpPr>
          <p:cNvPr id="14" name="직사각형 27"/>
          <p:cNvSpPr/>
          <p:nvPr/>
        </p:nvSpPr>
        <p:spPr>
          <a:xfrm>
            <a:off x="4296228" y="3044185"/>
            <a:ext cx="1708806" cy="288147"/>
          </a:xfrm>
          <a:prstGeom prst="rect">
            <a:avLst/>
          </a:prstGeom>
        </p:spPr>
        <p:txBody>
          <a:bodyPr wrap="square" lIns="0" tIns="36000" rIns="0" bIns="36000" anchor="ctr" anchorCtr="0">
            <a:spAutoFit/>
          </a:bodyPr>
          <a:lstStyle/>
          <a:p>
            <a:pPr algn="ctr"/>
            <a:r>
              <a:rPr lang="en-US" altLang="ko-KR" sz="1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Strengths</a:t>
            </a:r>
            <a:endParaRPr lang="ko-KR" altLang="en-US" sz="1400" dirty="0">
              <a:solidFill>
                <a:schemeClr val="bg1"/>
              </a:solidFill>
              <a:latin typeface="思源黑体 CN Regular" panose="020B0500000000000000" pitchFamily="34" charset="-122"/>
              <a:sym typeface="思源黑体 CN Regular" panose="020B0500000000000000" pitchFamily="34" charset="-122"/>
            </a:endParaRPr>
          </a:p>
        </p:txBody>
      </p:sp>
      <p:sp>
        <p:nvSpPr>
          <p:cNvPr id="15" name="직사각형 28"/>
          <p:cNvSpPr/>
          <p:nvPr/>
        </p:nvSpPr>
        <p:spPr>
          <a:xfrm>
            <a:off x="6215994" y="3044185"/>
            <a:ext cx="1708806" cy="288147"/>
          </a:xfrm>
          <a:prstGeom prst="rect">
            <a:avLst/>
          </a:prstGeom>
        </p:spPr>
        <p:txBody>
          <a:bodyPr wrap="square" lIns="0" tIns="36000" rIns="0" bIns="36000" anchor="ctr" anchorCtr="0">
            <a:spAutoFit/>
          </a:bodyPr>
          <a:lstStyle/>
          <a:p>
            <a:pPr algn="ctr"/>
            <a:r>
              <a:rPr lang="en-US" altLang="ko-KR" sz="1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Weakness</a:t>
            </a:r>
            <a:endParaRPr lang="ko-KR" altLang="en-US" sz="1400" dirty="0">
              <a:solidFill>
                <a:schemeClr val="bg1"/>
              </a:solidFill>
              <a:latin typeface="思源黑体 CN Regular" panose="020B0500000000000000" pitchFamily="34" charset="-122"/>
              <a:sym typeface="思源黑体 CN Regular" panose="020B0500000000000000" pitchFamily="34" charset="-122"/>
            </a:endParaRPr>
          </a:p>
        </p:txBody>
      </p:sp>
      <p:sp>
        <p:nvSpPr>
          <p:cNvPr id="16" name="文本框 15"/>
          <p:cNvSpPr txBox="1"/>
          <p:nvPr/>
        </p:nvSpPr>
        <p:spPr>
          <a:xfrm>
            <a:off x="1985794" y="2215918"/>
            <a:ext cx="1639000" cy="369332"/>
          </a:xfrm>
          <a:prstGeom prst="rect">
            <a:avLst/>
          </a:prstGeom>
          <a:noFill/>
        </p:spPr>
        <p:txBody>
          <a:bodyPr wrap="square" rtlCol="0">
            <a:spAutoFit/>
          </a:bodyPr>
          <a:lstStyle/>
          <a:p>
            <a:pPr algn="dist"/>
            <a:r>
              <a:rPr lang="zh-CN" altLang="en-US" dirty="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添加标题</a:t>
            </a:r>
          </a:p>
        </p:txBody>
      </p:sp>
      <p:sp>
        <p:nvSpPr>
          <p:cNvPr id="17" name="文本框 16"/>
          <p:cNvSpPr txBox="1"/>
          <p:nvPr/>
        </p:nvSpPr>
        <p:spPr>
          <a:xfrm>
            <a:off x="2054999" y="3925162"/>
            <a:ext cx="1639000" cy="369332"/>
          </a:xfrm>
          <a:prstGeom prst="rect">
            <a:avLst/>
          </a:prstGeom>
          <a:noFill/>
        </p:spPr>
        <p:txBody>
          <a:bodyPr wrap="square" rtlCol="0">
            <a:spAutoFit/>
          </a:bodyPr>
          <a:lstStyle/>
          <a:p>
            <a:pPr algn="dist"/>
            <a:r>
              <a:rPr lang="zh-CN" altLang="en-US" dirty="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添加标题</a:t>
            </a:r>
          </a:p>
        </p:txBody>
      </p:sp>
      <p:sp>
        <p:nvSpPr>
          <p:cNvPr id="18" name="文本框 17"/>
          <p:cNvSpPr txBox="1"/>
          <p:nvPr/>
        </p:nvSpPr>
        <p:spPr>
          <a:xfrm>
            <a:off x="8390553" y="2220924"/>
            <a:ext cx="1639000" cy="369332"/>
          </a:xfrm>
          <a:prstGeom prst="rect">
            <a:avLst/>
          </a:prstGeom>
          <a:noFill/>
        </p:spPr>
        <p:txBody>
          <a:bodyPr wrap="square" rtlCol="0">
            <a:spAutoFit/>
          </a:bodyPr>
          <a:lstStyle/>
          <a:p>
            <a:pPr algn="dist"/>
            <a:r>
              <a:rPr lang="zh-CN" altLang="en-US" dirty="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添加标题</a:t>
            </a:r>
          </a:p>
        </p:txBody>
      </p:sp>
      <p:sp>
        <p:nvSpPr>
          <p:cNvPr id="19" name="文本框 18"/>
          <p:cNvSpPr txBox="1"/>
          <p:nvPr/>
        </p:nvSpPr>
        <p:spPr>
          <a:xfrm>
            <a:off x="8459758" y="3925162"/>
            <a:ext cx="1639000" cy="369332"/>
          </a:xfrm>
          <a:prstGeom prst="rect">
            <a:avLst/>
          </a:prstGeom>
          <a:noFill/>
        </p:spPr>
        <p:txBody>
          <a:bodyPr wrap="square" rtlCol="0">
            <a:spAutoFit/>
          </a:bodyPr>
          <a:lstStyle/>
          <a:p>
            <a:pPr algn="dist"/>
            <a:r>
              <a:rPr lang="zh-CN" altLang="en-US" dirty="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添加标题</a:t>
            </a:r>
          </a:p>
        </p:txBody>
      </p:sp>
      <p:sp>
        <p:nvSpPr>
          <p:cNvPr id="20" name="文本框 19"/>
          <p:cNvSpPr txBox="1"/>
          <p:nvPr/>
        </p:nvSpPr>
        <p:spPr>
          <a:xfrm>
            <a:off x="599946" y="2638482"/>
            <a:ext cx="3084403" cy="867930"/>
          </a:xfrm>
          <a:prstGeom prst="rect">
            <a:avLst/>
          </a:prstGeom>
          <a:noFill/>
        </p:spPr>
        <p:txBody>
          <a:bodyPr wrap="square" rtlCol="0">
            <a:spAutoFit/>
          </a:bodyPr>
          <a:lstStyle/>
          <a:p>
            <a:pPr algn="r">
              <a:lnSpc>
                <a:spcPct val="120000"/>
              </a:lnSpc>
            </a:pPr>
            <a:r>
              <a:rPr lang="zh-CN" altLang="en-US" sz="14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单击此处添加内容，内容要与标题相符，可以直接复制粘贴，要选择有用的关键词录入。单击此处添加内容</a:t>
            </a:r>
          </a:p>
        </p:txBody>
      </p:sp>
      <p:sp>
        <p:nvSpPr>
          <p:cNvPr id="21" name="文本框 20"/>
          <p:cNvSpPr txBox="1"/>
          <p:nvPr/>
        </p:nvSpPr>
        <p:spPr>
          <a:xfrm>
            <a:off x="609596" y="4320391"/>
            <a:ext cx="3084403" cy="867930"/>
          </a:xfrm>
          <a:prstGeom prst="rect">
            <a:avLst/>
          </a:prstGeom>
          <a:noFill/>
        </p:spPr>
        <p:txBody>
          <a:bodyPr wrap="square" rtlCol="0">
            <a:spAutoFit/>
          </a:bodyPr>
          <a:lstStyle/>
          <a:p>
            <a:pPr algn="r">
              <a:lnSpc>
                <a:spcPct val="120000"/>
              </a:lnSpc>
            </a:pPr>
            <a:r>
              <a:rPr lang="zh-CN" altLang="en-US" sz="14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单击此处添加内容，内容要与标题相符，可以直接复制粘贴，要选择有用的关键词录入。单击此处添加内容</a:t>
            </a:r>
          </a:p>
        </p:txBody>
      </p:sp>
      <p:sp>
        <p:nvSpPr>
          <p:cNvPr id="22" name="文本框 21"/>
          <p:cNvSpPr txBox="1"/>
          <p:nvPr/>
        </p:nvSpPr>
        <p:spPr>
          <a:xfrm>
            <a:off x="8388231" y="2630965"/>
            <a:ext cx="3084402" cy="867930"/>
          </a:xfrm>
          <a:prstGeom prst="rect">
            <a:avLst/>
          </a:prstGeom>
          <a:noFill/>
        </p:spPr>
        <p:txBody>
          <a:bodyPr wrap="square" rtlCol="0">
            <a:spAutoFit/>
          </a:bodyPr>
          <a:lstStyle/>
          <a:p>
            <a:pPr>
              <a:lnSpc>
                <a:spcPct val="120000"/>
              </a:lnSpc>
            </a:pPr>
            <a:r>
              <a:rPr lang="zh-CN" altLang="en-US" sz="14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单击此处添加内容，内容要与标题相符，可以直接复制粘贴，要选择有用的关键词录入。单击此处添加内容</a:t>
            </a:r>
          </a:p>
        </p:txBody>
      </p:sp>
      <p:sp>
        <p:nvSpPr>
          <p:cNvPr id="23" name="文本框 22"/>
          <p:cNvSpPr txBox="1"/>
          <p:nvPr/>
        </p:nvSpPr>
        <p:spPr>
          <a:xfrm>
            <a:off x="8388231" y="4294494"/>
            <a:ext cx="3084402" cy="867930"/>
          </a:xfrm>
          <a:prstGeom prst="rect">
            <a:avLst/>
          </a:prstGeom>
          <a:noFill/>
        </p:spPr>
        <p:txBody>
          <a:bodyPr wrap="square" rtlCol="0">
            <a:spAutoFit/>
          </a:bodyPr>
          <a:lstStyle/>
          <a:p>
            <a:pPr>
              <a:lnSpc>
                <a:spcPct val="120000"/>
              </a:lnSpc>
            </a:pPr>
            <a:r>
              <a:rPr lang="zh-CN" altLang="en-US" sz="14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单击此处添加内容，内容要与标题相符，可以直接复制粘贴，要选择有用的关键词录入。单击此处添加内容</a:t>
            </a:r>
          </a:p>
        </p:txBody>
      </p:sp>
    </p:spTree>
  </p:cSld>
  <p:clrMapOvr>
    <a:masterClrMapping/>
  </p:clrMapOvr>
  <p:transition spd="slow" advTm="300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27462" y="749334"/>
            <a:ext cx="4480366" cy="6168178"/>
            <a:chOff x="-501333" y="714777"/>
            <a:chExt cx="4480366" cy="6168178"/>
          </a:xfrm>
        </p:grpSpPr>
        <p:sp>
          <p:nvSpPr>
            <p:cNvPr id="3" name="平行四边形 2"/>
            <p:cNvSpPr/>
            <p:nvPr/>
          </p:nvSpPr>
          <p:spPr>
            <a:xfrm rot="5400000">
              <a:off x="-1349064" y="2063840"/>
              <a:ext cx="3226160" cy="528033"/>
            </a:xfrm>
            <a:prstGeom prst="parallelogram">
              <a:avLst>
                <a:gd name="adj" fmla="val 107927"/>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 name="直角三角形 4"/>
            <p:cNvSpPr/>
            <p:nvPr/>
          </p:nvSpPr>
          <p:spPr>
            <a:xfrm>
              <a:off x="0" y="3354946"/>
              <a:ext cx="3503054" cy="3503054"/>
            </a:xfrm>
            <a:prstGeom prst="rtTriangle">
              <a:avLst/>
            </a:prstGeom>
            <a:solidFill>
              <a:srgbClr val="31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 name="直角三角形 5"/>
            <p:cNvSpPr/>
            <p:nvPr/>
          </p:nvSpPr>
          <p:spPr>
            <a:xfrm>
              <a:off x="0" y="3354946"/>
              <a:ext cx="3528009" cy="3528009"/>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直角三角形 6"/>
            <p:cNvSpPr/>
            <p:nvPr/>
          </p:nvSpPr>
          <p:spPr>
            <a:xfrm rot="13500000">
              <a:off x="-501333" y="5647674"/>
              <a:ext cx="1002666" cy="1002666"/>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9" name="平行四边形 8"/>
            <p:cNvSpPr/>
            <p:nvPr/>
          </p:nvSpPr>
          <p:spPr>
            <a:xfrm flipH="1">
              <a:off x="2369326" y="6149008"/>
              <a:ext cx="1609707" cy="708992"/>
            </a:xfrm>
            <a:prstGeom prst="parallelogram">
              <a:avLst>
                <a:gd name="adj" fmla="val 100661"/>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11" name="组合 10"/>
          <p:cNvGrpSpPr/>
          <p:nvPr/>
        </p:nvGrpSpPr>
        <p:grpSpPr>
          <a:xfrm rot="10800000">
            <a:off x="8676647" y="0"/>
            <a:ext cx="4004388" cy="6143223"/>
            <a:chOff x="-501333" y="714777"/>
            <a:chExt cx="4004388" cy="6143223"/>
          </a:xfrm>
        </p:grpSpPr>
        <p:sp>
          <p:nvSpPr>
            <p:cNvPr id="12" name="平行四边形 11"/>
            <p:cNvSpPr/>
            <p:nvPr/>
          </p:nvSpPr>
          <p:spPr>
            <a:xfrm rot="5400000">
              <a:off x="-1349064" y="2063840"/>
              <a:ext cx="3226160" cy="528033"/>
            </a:xfrm>
            <a:prstGeom prst="parallelogram">
              <a:avLst>
                <a:gd name="adj" fmla="val 107927"/>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4" name="直角三角形 13"/>
            <p:cNvSpPr/>
            <p:nvPr/>
          </p:nvSpPr>
          <p:spPr>
            <a:xfrm>
              <a:off x="0" y="3354946"/>
              <a:ext cx="3503054" cy="3503054"/>
            </a:xfrm>
            <a:prstGeom prst="rtTriangle">
              <a:avLst/>
            </a:prstGeom>
            <a:solidFill>
              <a:srgbClr val="31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5" name="直角三角形 14"/>
            <p:cNvSpPr/>
            <p:nvPr/>
          </p:nvSpPr>
          <p:spPr>
            <a:xfrm>
              <a:off x="0" y="3354946"/>
              <a:ext cx="2788277" cy="2788277"/>
            </a:xfrm>
            <a:prstGeom prst="rtTriangle">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6" name="直角三角形 15"/>
            <p:cNvSpPr/>
            <p:nvPr/>
          </p:nvSpPr>
          <p:spPr>
            <a:xfrm rot="13500000">
              <a:off x="-501333" y="5647674"/>
              <a:ext cx="1002666" cy="1002666"/>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7" name="平行四边形 16"/>
            <p:cNvSpPr/>
            <p:nvPr/>
          </p:nvSpPr>
          <p:spPr>
            <a:xfrm rot="5400000">
              <a:off x="-373008" y="1558171"/>
              <a:ext cx="1455008" cy="708992"/>
            </a:xfrm>
            <a:prstGeom prst="parallelogram">
              <a:avLst>
                <a:gd name="adj" fmla="val 10792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8" name="平行四边形 17"/>
            <p:cNvSpPr/>
            <p:nvPr/>
          </p:nvSpPr>
          <p:spPr>
            <a:xfrm flipH="1">
              <a:off x="1893348" y="6149008"/>
              <a:ext cx="1609707" cy="708992"/>
            </a:xfrm>
            <a:prstGeom prst="parallelogram">
              <a:avLst>
                <a:gd name="adj" fmla="val 10066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9" name="平行四边形 18"/>
            <p:cNvSpPr/>
            <p:nvPr/>
          </p:nvSpPr>
          <p:spPr>
            <a:xfrm flipH="1">
              <a:off x="946675" y="6465194"/>
              <a:ext cx="1236373" cy="387020"/>
            </a:xfrm>
            <a:prstGeom prst="parallelogram">
              <a:avLst>
                <a:gd name="adj" fmla="val 100661"/>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20" name="直角三角形 19"/>
          <p:cNvSpPr/>
          <p:nvPr/>
        </p:nvSpPr>
        <p:spPr>
          <a:xfrm>
            <a:off x="-26130" y="4962358"/>
            <a:ext cx="1939885" cy="1939885"/>
          </a:xfrm>
          <a:prstGeom prst="rtTriangle">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1" name="文本框 20"/>
          <p:cNvSpPr txBox="1"/>
          <p:nvPr/>
        </p:nvSpPr>
        <p:spPr>
          <a:xfrm>
            <a:off x="4796115" y="2169719"/>
            <a:ext cx="3383280" cy="521970"/>
          </a:xfrm>
          <a:prstGeom prst="rect">
            <a:avLst/>
          </a:prstGeom>
          <a:noFill/>
        </p:spPr>
        <p:txBody>
          <a:bodyPr wrap="none" rtlCol="0">
            <a:spAutoFit/>
          </a:bodyPr>
          <a:lstStyle/>
          <a:p>
            <a:pPr algn="ctr"/>
            <a:r>
              <a:rPr kumimoji="1" lang="zh-CN" altLang="en-US" sz="28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第三部分   </a:t>
            </a:r>
            <a:r>
              <a:rPr kumimoji="1" lang="en-US" altLang="zh-CN" sz="28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PART 03</a:t>
            </a:r>
            <a:endParaRPr kumimoji="1" lang="zh-CN" altLang="en-US" sz="28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2" name="文本框 21"/>
          <p:cNvSpPr txBox="1"/>
          <p:nvPr/>
        </p:nvSpPr>
        <p:spPr>
          <a:xfrm>
            <a:off x="3826625" y="2822626"/>
            <a:ext cx="5338482" cy="1015663"/>
          </a:xfrm>
          <a:prstGeom prst="rect">
            <a:avLst/>
          </a:prstGeom>
          <a:noFill/>
        </p:spPr>
        <p:txBody>
          <a:bodyPr wrap="square" rtlCol="0">
            <a:spAutoFit/>
          </a:bodyPr>
          <a:lstStyle/>
          <a:p>
            <a:pPr algn="dist"/>
            <a:r>
              <a:rPr kumimoji="1" lang="zh-CN" altLang="en-US" sz="6000" dirty="0" smtClean="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科研成绩</a:t>
            </a:r>
            <a:endParaRPr kumimoji="1" lang="zh-CN" altLang="en-US" sz="60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3" name="文本框 22"/>
          <p:cNvSpPr txBox="1"/>
          <p:nvPr/>
        </p:nvSpPr>
        <p:spPr>
          <a:xfrm>
            <a:off x="3120655" y="3911271"/>
            <a:ext cx="6750423" cy="573811"/>
          </a:xfrm>
          <a:prstGeom prst="rect">
            <a:avLst/>
          </a:prstGeom>
          <a:noFill/>
        </p:spPr>
        <p:txBody>
          <a:bodyPr wrap="square" rtlCol="0">
            <a:spAutoFit/>
          </a:bodyPr>
          <a:lstStyle/>
          <a:p>
            <a:pPr algn="ctr">
              <a:lnSpc>
                <a:spcPct val="150000"/>
              </a:lnSpc>
            </a:pPr>
            <a:r>
              <a:rPr lang="en-GB" altLang="zh-CN" sz="11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Your content is entered here, or by copying your text, select Paste in this box and choose to retain only text. Your content is typed here, or by copying your text, select Paste in this box.</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7881" y="321972"/>
            <a:ext cx="2318198" cy="461665"/>
          </a:xfrm>
          <a:prstGeom prst="rect">
            <a:avLst/>
          </a:prstGeom>
          <a:noFill/>
        </p:spPr>
        <p:txBody>
          <a:bodyPr wrap="square" rtlCol="0">
            <a:spAutoFit/>
          </a:bodyPr>
          <a:lstStyle/>
          <a:p>
            <a:pPr algn="dist"/>
            <a:r>
              <a:rPr kumimoji="1" lang="zh-CN" altLang="en-US" sz="2400" dirty="0" smtClean="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科研成绩</a:t>
            </a:r>
            <a:endParaRPr kumimoji="1" lang="zh-CN" altLang="en-US" sz="24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3" name="文本框 2"/>
          <p:cNvSpPr txBox="1"/>
          <p:nvPr/>
        </p:nvSpPr>
        <p:spPr>
          <a:xfrm>
            <a:off x="437881" y="693979"/>
            <a:ext cx="2815194" cy="230832"/>
          </a:xfrm>
          <a:prstGeom prst="rect">
            <a:avLst/>
          </a:prstGeom>
          <a:noFill/>
        </p:spPr>
        <p:txBody>
          <a:bodyPr wrap="none" rtlCol="0">
            <a:spAutoFit/>
          </a:bodyPr>
          <a:lstStyle/>
          <a:p>
            <a:r>
              <a:rPr lang="en-GB" altLang="zh-CN" sz="900" dirty="0">
                <a:solidFill>
                  <a:srgbClr val="68778E"/>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FILL IN THE TEXT OF THE DOCUMENT TITLE HERE</a:t>
            </a:r>
          </a:p>
        </p:txBody>
      </p:sp>
      <p:sp>
        <p:nvSpPr>
          <p:cNvPr id="4" name="平行四边形 3"/>
          <p:cNvSpPr/>
          <p:nvPr/>
        </p:nvSpPr>
        <p:spPr>
          <a:xfrm>
            <a:off x="978421" y="1582080"/>
            <a:ext cx="4354709" cy="4174435"/>
          </a:xfrm>
          <a:prstGeom prst="parallelogram">
            <a:avLst/>
          </a:prstGeom>
          <a:blipFill>
            <a:blip r:embed="rId3"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 name="平行四边形 4"/>
          <p:cNvSpPr/>
          <p:nvPr/>
        </p:nvSpPr>
        <p:spPr>
          <a:xfrm>
            <a:off x="3291953" y="5018389"/>
            <a:ext cx="1680972" cy="1051108"/>
          </a:xfrm>
          <a:prstGeom prst="parallelogram">
            <a:avLst/>
          </a:prstGeom>
          <a:solidFill>
            <a:srgbClr val="313743"/>
          </a:solidFill>
          <a:ln>
            <a:noFill/>
          </a:ln>
          <a:effectLst>
            <a:outerShdw blurRad="762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 name="文本框 5"/>
          <p:cNvSpPr txBox="1"/>
          <p:nvPr/>
        </p:nvSpPr>
        <p:spPr>
          <a:xfrm>
            <a:off x="6366895" y="1999614"/>
            <a:ext cx="3342262" cy="523220"/>
          </a:xfrm>
          <a:prstGeom prst="rect">
            <a:avLst/>
          </a:prstGeom>
          <a:noFill/>
        </p:spPr>
        <p:txBody>
          <a:bodyPr wrap="none" rtlCol="0">
            <a:spAutoFit/>
          </a:bodyPr>
          <a:lstStyle/>
          <a:p>
            <a:r>
              <a:rPr kumimoji="1" lang="en-US" altLang="zh-CN" sz="28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BUSINESS</a:t>
            </a:r>
            <a:r>
              <a:rPr kumimoji="1" lang="zh-CN" altLang="en-US" sz="28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sz="28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REPORT</a:t>
            </a:r>
            <a:endParaRPr kumimoji="1" lang="zh-CN" altLang="en-US" sz="28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文本框 6"/>
          <p:cNvSpPr txBox="1"/>
          <p:nvPr/>
        </p:nvSpPr>
        <p:spPr>
          <a:xfrm>
            <a:off x="6380147" y="1643534"/>
            <a:ext cx="1792094" cy="369332"/>
          </a:xfrm>
          <a:prstGeom prst="rect">
            <a:avLst/>
          </a:prstGeom>
          <a:noFill/>
        </p:spPr>
        <p:txBody>
          <a:bodyPr wrap="none" rtlCol="0">
            <a:spAutoFit/>
          </a:bodyPr>
          <a:lstStyle/>
          <a:p>
            <a:r>
              <a:rPr kumimoji="1" lang="en-US" altLang="zh-CN" dirty="0">
                <a:solidFill>
                  <a:schemeClr val="bg1">
                    <a:lumMod val="7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PPT</a:t>
            </a:r>
            <a:r>
              <a:rPr kumimoji="1" lang="zh-CN" altLang="en-US" dirty="0">
                <a:solidFill>
                  <a:schemeClr val="bg1">
                    <a:lumMod val="7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dirty="0">
                <a:solidFill>
                  <a:schemeClr val="bg1">
                    <a:lumMod val="7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TEMPLATE</a:t>
            </a:r>
            <a:endParaRPr kumimoji="1" lang="zh-CN" altLang="en-US" dirty="0">
              <a:solidFill>
                <a:schemeClr val="bg1">
                  <a:lumMod val="7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8" name="文本框 7"/>
          <p:cNvSpPr txBox="1"/>
          <p:nvPr/>
        </p:nvSpPr>
        <p:spPr>
          <a:xfrm>
            <a:off x="6366895" y="2661342"/>
            <a:ext cx="5279526" cy="922020"/>
          </a:xfrm>
          <a:prstGeom prst="rect">
            <a:avLst/>
          </a:prstGeom>
          <a:noFill/>
        </p:spPr>
        <p:txBody>
          <a:bodyPr wrap="square" rtlCol="0">
            <a:spAutoFit/>
          </a:bodyPr>
          <a:lstStyle/>
          <a:p>
            <a:pPr>
              <a:lnSpc>
                <a:spcPct val="150000"/>
              </a:lnSpc>
            </a:pPr>
            <a:r>
              <a:rPr kumimoji="1" lang="zh-CN" altLang="en-US" sz="12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请在此输入您需要的文字内容。请在此输入您需要的文字内容。请在此输入您需要的文字内容。请在此输入您需要的文字内容。请在此输入您需要的文字内容。</a:t>
            </a:r>
          </a:p>
        </p:txBody>
      </p:sp>
      <p:sp>
        <p:nvSpPr>
          <p:cNvPr id="9" name="矩形 8"/>
          <p:cNvSpPr/>
          <p:nvPr/>
        </p:nvSpPr>
        <p:spPr>
          <a:xfrm>
            <a:off x="6478074" y="4524063"/>
            <a:ext cx="3392557" cy="4075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0" name="矩形 9"/>
          <p:cNvSpPr/>
          <p:nvPr/>
        </p:nvSpPr>
        <p:spPr>
          <a:xfrm>
            <a:off x="6478074" y="5314060"/>
            <a:ext cx="3392557" cy="4075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 name="矩形 10"/>
          <p:cNvSpPr/>
          <p:nvPr/>
        </p:nvSpPr>
        <p:spPr>
          <a:xfrm>
            <a:off x="6478075" y="4524063"/>
            <a:ext cx="2597426" cy="407506"/>
          </a:xfrm>
          <a:prstGeom prst="rect">
            <a:avLst/>
          </a:prstGeom>
          <a:solidFill>
            <a:srgbClr val="31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矩形 11"/>
          <p:cNvSpPr/>
          <p:nvPr/>
        </p:nvSpPr>
        <p:spPr>
          <a:xfrm>
            <a:off x="6517458" y="5314060"/>
            <a:ext cx="2173729" cy="407506"/>
          </a:xfrm>
          <a:prstGeom prst="rect">
            <a:avLst/>
          </a:prstGeom>
          <a:solidFill>
            <a:srgbClr val="31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3" name="文本框 12"/>
          <p:cNvSpPr txBox="1"/>
          <p:nvPr/>
        </p:nvSpPr>
        <p:spPr>
          <a:xfrm>
            <a:off x="6496685" y="4587240"/>
            <a:ext cx="2558415" cy="275590"/>
          </a:xfrm>
          <a:prstGeom prst="rect">
            <a:avLst/>
          </a:prstGeom>
          <a:noFill/>
        </p:spPr>
        <p:txBody>
          <a:bodyPr wrap="square" rtlCol="0">
            <a:spAutoFit/>
          </a:bodyPr>
          <a:lstStyle/>
          <a:p>
            <a:r>
              <a:rPr kumimoji="1" lang="en-US" altLang="zh-CN" sz="12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ENTER</a:t>
            </a:r>
            <a:r>
              <a:rPr kumimoji="1" lang="zh-CN" altLang="en-US" sz="12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sz="12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THE</a:t>
            </a:r>
            <a:r>
              <a:rPr kumimoji="1" lang="zh-CN" altLang="en-US" sz="12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sz="12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TITLE</a:t>
            </a:r>
            <a:r>
              <a:rPr kumimoji="1" lang="zh-CN" altLang="en-US" sz="12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sz="12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zh-CN" altLang="en-US" sz="12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sz="12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88%</a:t>
            </a:r>
            <a:endParaRPr kumimoji="1" lang="zh-CN" altLang="en-US" sz="12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4" name="文本框 13"/>
          <p:cNvSpPr txBox="1"/>
          <p:nvPr/>
        </p:nvSpPr>
        <p:spPr>
          <a:xfrm>
            <a:off x="6496802" y="5392565"/>
            <a:ext cx="2063385" cy="276999"/>
          </a:xfrm>
          <a:prstGeom prst="rect">
            <a:avLst/>
          </a:prstGeom>
          <a:noFill/>
        </p:spPr>
        <p:txBody>
          <a:bodyPr wrap="none" rtlCol="0">
            <a:spAutoFit/>
          </a:bodyPr>
          <a:lstStyle/>
          <a:p>
            <a:r>
              <a:rPr kumimoji="1" lang="en-US" altLang="zh-CN" sz="12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ENTER</a:t>
            </a:r>
            <a:r>
              <a:rPr kumimoji="1" lang="zh-CN" altLang="en-US" sz="12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sz="12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THE</a:t>
            </a:r>
            <a:r>
              <a:rPr kumimoji="1" lang="zh-CN" altLang="en-US" sz="12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sz="12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TITLE</a:t>
            </a:r>
            <a:r>
              <a:rPr kumimoji="1" lang="zh-CN" altLang="en-US" sz="12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sz="12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68%</a:t>
            </a:r>
            <a:endParaRPr kumimoji="1" lang="zh-CN" altLang="en-US" sz="12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5" name="文本框 14"/>
          <p:cNvSpPr txBox="1"/>
          <p:nvPr/>
        </p:nvSpPr>
        <p:spPr>
          <a:xfrm>
            <a:off x="3555422" y="5273153"/>
            <a:ext cx="1009315" cy="461665"/>
          </a:xfrm>
          <a:prstGeom prst="rect">
            <a:avLst/>
          </a:prstGeom>
          <a:noFill/>
        </p:spPr>
        <p:txBody>
          <a:bodyPr wrap="none" rtlCol="0">
            <a:spAutoFit/>
          </a:bodyPr>
          <a:lstStyle/>
          <a:p>
            <a:r>
              <a:rPr kumimoji="1" lang="en-US" altLang="zh-CN" sz="2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LOGO</a:t>
            </a:r>
            <a:endParaRPr kumimoji="1" lang="zh-CN" altLang="en-US" sz="2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6" name="文本框 15"/>
          <p:cNvSpPr txBox="1"/>
          <p:nvPr/>
        </p:nvSpPr>
        <p:spPr>
          <a:xfrm>
            <a:off x="3536465" y="5620519"/>
            <a:ext cx="1154034" cy="246221"/>
          </a:xfrm>
          <a:prstGeom prst="rect">
            <a:avLst/>
          </a:prstGeom>
          <a:noFill/>
        </p:spPr>
        <p:txBody>
          <a:bodyPr wrap="square" rtlCol="0">
            <a:spAutoFit/>
          </a:bodyPr>
          <a:lstStyle/>
          <a:p>
            <a:pPr algn="dist"/>
            <a:r>
              <a:rPr kumimoji="1" lang="en-US" altLang="zh-CN" sz="10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SLOGAN</a:t>
            </a:r>
            <a:endParaRPr kumimoji="1" lang="zh-CN" altLang="en-US" sz="10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Tree>
  </p:cSld>
  <p:clrMapOvr>
    <a:masterClrMapping/>
  </p:clrMapOvr>
  <p:transition spd="slow" advTm="300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7881" y="321972"/>
            <a:ext cx="2318198" cy="461665"/>
          </a:xfrm>
          <a:prstGeom prst="rect">
            <a:avLst/>
          </a:prstGeom>
          <a:noFill/>
        </p:spPr>
        <p:txBody>
          <a:bodyPr wrap="square" rtlCol="0">
            <a:spAutoFit/>
          </a:bodyPr>
          <a:lstStyle/>
          <a:p>
            <a:pPr algn="dist"/>
            <a:r>
              <a:rPr kumimoji="1" lang="zh-CN" altLang="en-US" sz="2400" dirty="0" smtClean="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科研成绩</a:t>
            </a:r>
            <a:endParaRPr kumimoji="1" lang="zh-CN" altLang="en-US" sz="24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3" name="文本框 2"/>
          <p:cNvSpPr txBox="1"/>
          <p:nvPr/>
        </p:nvSpPr>
        <p:spPr>
          <a:xfrm>
            <a:off x="437881" y="693979"/>
            <a:ext cx="2815194" cy="230832"/>
          </a:xfrm>
          <a:prstGeom prst="rect">
            <a:avLst/>
          </a:prstGeom>
          <a:noFill/>
        </p:spPr>
        <p:txBody>
          <a:bodyPr wrap="none" rtlCol="0">
            <a:spAutoFit/>
          </a:bodyPr>
          <a:lstStyle/>
          <a:p>
            <a:r>
              <a:rPr lang="en-GB" altLang="zh-CN" sz="900" dirty="0">
                <a:solidFill>
                  <a:srgbClr val="68778E"/>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FILL IN THE TEXT OF THE DOCUMENT TITLE HERE</a:t>
            </a:r>
          </a:p>
        </p:txBody>
      </p:sp>
      <p:sp>
        <p:nvSpPr>
          <p:cNvPr id="4" name="자유형: 도형 13"/>
          <p:cNvSpPr/>
          <p:nvPr/>
        </p:nvSpPr>
        <p:spPr>
          <a:xfrm>
            <a:off x="1743307" y="3450333"/>
            <a:ext cx="310144" cy="310142"/>
          </a:xfrm>
          <a:custGeom>
            <a:avLst/>
            <a:gdLst>
              <a:gd name="connsiteX0" fmla="*/ 171489 w 171450"/>
              <a:gd name="connsiteY0" fmla="*/ 136684 h 171450"/>
              <a:gd name="connsiteX1" fmla="*/ 118626 w 171450"/>
              <a:gd name="connsiteY1" fmla="*/ 43910 h 171450"/>
              <a:gd name="connsiteX2" fmla="*/ 18328 w 171450"/>
              <a:gd name="connsiteY2" fmla="*/ 7144 h 171450"/>
              <a:gd name="connsiteX3" fmla="*/ 18328 w 171450"/>
              <a:gd name="connsiteY3" fmla="*/ 7144 h 171450"/>
              <a:gd name="connsiteX4" fmla="*/ 7183 w 171450"/>
              <a:gd name="connsiteY4" fmla="*/ 18288 h 171450"/>
              <a:gd name="connsiteX5" fmla="*/ 7183 w 171450"/>
              <a:gd name="connsiteY5" fmla="*/ 161735 h 171450"/>
              <a:gd name="connsiteX6" fmla="*/ 7279 w 171450"/>
              <a:gd name="connsiteY6" fmla="*/ 164306 h 171450"/>
              <a:gd name="connsiteX7" fmla="*/ 20137 w 171450"/>
              <a:gd name="connsiteY7" fmla="*/ 173450 h 171450"/>
              <a:gd name="connsiteX8" fmla="*/ 162250 w 171450"/>
              <a:gd name="connsiteY8" fmla="*/ 149447 h 171450"/>
              <a:gd name="connsiteX9" fmla="*/ 171489 w 171450"/>
              <a:gd name="connsiteY9" fmla="*/ 13668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450" h="171450">
                <a:moveTo>
                  <a:pt x="171489" y="136684"/>
                </a:moveTo>
                <a:cubicBezTo>
                  <a:pt x="165203" y="99250"/>
                  <a:pt x="145867" y="66961"/>
                  <a:pt x="118626" y="43910"/>
                </a:cubicBezTo>
                <a:cubicBezTo>
                  <a:pt x="91384" y="20860"/>
                  <a:pt x="56237" y="7144"/>
                  <a:pt x="18328" y="7144"/>
                </a:cubicBezTo>
                <a:lnTo>
                  <a:pt x="18328" y="7144"/>
                </a:lnTo>
                <a:cubicBezTo>
                  <a:pt x="12136" y="7144"/>
                  <a:pt x="7183" y="12097"/>
                  <a:pt x="7183" y="18288"/>
                </a:cubicBezTo>
                <a:lnTo>
                  <a:pt x="7183" y="161735"/>
                </a:lnTo>
                <a:cubicBezTo>
                  <a:pt x="7088" y="162592"/>
                  <a:pt x="7183" y="163449"/>
                  <a:pt x="7279" y="164306"/>
                </a:cubicBezTo>
                <a:cubicBezTo>
                  <a:pt x="8326" y="170402"/>
                  <a:pt x="14041" y="174498"/>
                  <a:pt x="20137" y="173450"/>
                </a:cubicBezTo>
                <a:lnTo>
                  <a:pt x="162250" y="149447"/>
                </a:lnTo>
                <a:cubicBezTo>
                  <a:pt x="168346" y="148495"/>
                  <a:pt x="172537" y="142780"/>
                  <a:pt x="171489" y="136684"/>
                </a:cubicBezTo>
                <a:close/>
              </a:path>
            </a:pathLst>
          </a:custGeom>
          <a:solidFill>
            <a:srgbClr val="68778E"/>
          </a:solidFill>
          <a:ln w="9525" cap="flat">
            <a:noFill/>
            <a:prstDash val="solid"/>
            <a:miter/>
          </a:ln>
        </p:spPr>
        <p:txBody>
          <a:bodyPr rtlCol="0" anchor="ctr"/>
          <a:lstStyle/>
          <a:p>
            <a:endParaRPr lang="ko-KR" altLang="en-US">
              <a:solidFill>
                <a:schemeClr val="bg1"/>
              </a:solidFill>
              <a:latin typeface="思源黑体 CN Regular" panose="020B0500000000000000" pitchFamily="34" charset="-122"/>
              <a:sym typeface="思源黑体 CN Regular" panose="020B0500000000000000" pitchFamily="34" charset="-122"/>
            </a:endParaRPr>
          </a:p>
        </p:txBody>
      </p:sp>
      <p:sp>
        <p:nvSpPr>
          <p:cNvPr id="5" name="자유형: 도형 14"/>
          <p:cNvSpPr/>
          <p:nvPr/>
        </p:nvSpPr>
        <p:spPr>
          <a:xfrm>
            <a:off x="1477778" y="3838268"/>
            <a:ext cx="430755" cy="310142"/>
          </a:xfrm>
          <a:custGeom>
            <a:avLst/>
            <a:gdLst>
              <a:gd name="connsiteX0" fmla="*/ 12143 w 238125"/>
              <a:gd name="connsiteY0" fmla="*/ 110347 h 171450"/>
              <a:gd name="connsiteX1" fmla="*/ 13477 w 238125"/>
              <a:gd name="connsiteY1" fmla="*/ 135684 h 171450"/>
              <a:gd name="connsiteX2" fmla="*/ 121300 w 238125"/>
              <a:gd name="connsiteY2" fmla="*/ 173593 h 171450"/>
              <a:gd name="connsiteX3" fmla="*/ 121300 w 238125"/>
              <a:gd name="connsiteY3" fmla="*/ 173498 h 171450"/>
              <a:gd name="connsiteX4" fmla="*/ 121395 w 238125"/>
              <a:gd name="connsiteY4" fmla="*/ 173498 h 171450"/>
              <a:gd name="connsiteX5" fmla="*/ 231694 w 238125"/>
              <a:gd name="connsiteY5" fmla="*/ 133588 h 171450"/>
              <a:gd name="connsiteX6" fmla="*/ 232647 w 238125"/>
              <a:gd name="connsiteY6" fmla="*/ 112633 h 171450"/>
              <a:gd name="connsiteX7" fmla="*/ 131301 w 238125"/>
              <a:gd name="connsiteY7" fmla="*/ 11287 h 171450"/>
              <a:gd name="connsiteX8" fmla="*/ 111203 w 238125"/>
              <a:gd name="connsiteY8" fmla="*/ 11287 h 171450"/>
              <a:gd name="connsiteX9" fmla="*/ 12143 w 238125"/>
              <a:gd name="connsiteY9" fmla="*/ 110347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171450">
                <a:moveTo>
                  <a:pt x="12143" y="110347"/>
                </a:moveTo>
                <a:cubicBezTo>
                  <a:pt x="4999" y="117491"/>
                  <a:pt x="5571" y="129302"/>
                  <a:pt x="13477" y="135684"/>
                </a:cubicBezTo>
                <a:cubicBezTo>
                  <a:pt x="43004" y="159306"/>
                  <a:pt x="80533" y="173593"/>
                  <a:pt x="121300" y="173593"/>
                </a:cubicBezTo>
                <a:lnTo>
                  <a:pt x="121300" y="173498"/>
                </a:lnTo>
                <a:lnTo>
                  <a:pt x="121395" y="173498"/>
                </a:lnTo>
                <a:cubicBezTo>
                  <a:pt x="160638" y="173498"/>
                  <a:pt x="199786" y="160163"/>
                  <a:pt x="231694" y="133588"/>
                </a:cubicBezTo>
                <a:cubicBezTo>
                  <a:pt x="238076" y="128254"/>
                  <a:pt x="238552" y="118539"/>
                  <a:pt x="232647" y="112633"/>
                </a:cubicBezTo>
                <a:lnTo>
                  <a:pt x="131301" y="11287"/>
                </a:lnTo>
                <a:cubicBezTo>
                  <a:pt x="125776" y="5763"/>
                  <a:pt x="116728" y="5763"/>
                  <a:pt x="111203" y="11287"/>
                </a:cubicBezTo>
                <a:lnTo>
                  <a:pt x="12143" y="110347"/>
                </a:lnTo>
                <a:close/>
              </a:path>
            </a:pathLst>
          </a:custGeom>
          <a:solidFill>
            <a:srgbClr val="68778E"/>
          </a:solidFill>
          <a:ln w="9525" cap="flat">
            <a:noFill/>
            <a:prstDash val="solid"/>
            <a:miter/>
          </a:ln>
        </p:spPr>
        <p:txBody>
          <a:bodyPr rtlCol="0" anchor="ctr"/>
          <a:lstStyle/>
          <a:p>
            <a:endParaRPr lang="ko-KR" altLang="en-US">
              <a:solidFill>
                <a:schemeClr val="bg1"/>
              </a:solidFill>
              <a:latin typeface="思源黑体 CN Regular" panose="020B0500000000000000" pitchFamily="34" charset="-122"/>
              <a:sym typeface="思源黑体 CN Regular" panose="020B0500000000000000" pitchFamily="34" charset="-122"/>
            </a:endParaRPr>
          </a:p>
        </p:txBody>
      </p:sp>
      <p:sp>
        <p:nvSpPr>
          <p:cNvPr id="6" name="자유형: 도형 16"/>
          <p:cNvSpPr/>
          <p:nvPr/>
        </p:nvSpPr>
        <p:spPr>
          <a:xfrm>
            <a:off x="1759762" y="3774602"/>
            <a:ext cx="258453" cy="241221"/>
          </a:xfrm>
          <a:custGeom>
            <a:avLst/>
            <a:gdLst>
              <a:gd name="connsiteX0" fmla="*/ 137058 w 142875"/>
              <a:gd name="connsiteY0" fmla="*/ 18479 h 133350"/>
              <a:gd name="connsiteX1" fmla="*/ 124485 w 142875"/>
              <a:gd name="connsiteY1" fmla="*/ 7144 h 133350"/>
              <a:gd name="connsiteX2" fmla="*/ 122199 w 142875"/>
              <a:gd name="connsiteY2" fmla="*/ 7334 h 133350"/>
              <a:gd name="connsiteX3" fmla="*/ 18757 w 142875"/>
              <a:gd name="connsiteY3" fmla="*/ 26479 h 133350"/>
              <a:gd name="connsiteX4" fmla="*/ 11328 w 142875"/>
              <a:gd name="connsiteY4" fmla="*/ 50483 h 133350"/>
              <a:gd name="connsiteX5" fmla="*/ 90195 w 142875"/>
              <a:gd name="connsiteY5" fmla="*/ 129350 h 133350"/>
              <a:gd name="connsiteX6" fmla="*/ 112388 w 142875"/>
              <a:gd name="connsiteY6" fmla="*/ 126683 h 133350"/>
              <a:gd name="connsiteX7" fmla="*/ 132962 w 142875"/>
              <a:gd name="connsiteY7" fmla="*/ 77819 h 133350"/>
              <a:gd name="connsiteX8" fmla="*/ 133152 w 142875"/>
              <a:gd name="connsiteY8" fmla="*/ 76962 h 133350"/>
              <a:gd name="connsiteX9" fmla="*/ 135343 w 142875"/>
              <a:gd name="connsiteY9" fmla="*/ 66580 h 133350"/>
              <a:gd name="connsiteX10" fmla="*/ 137058 w 142875"/>
              <a:gd name="connsiteY10" fmla="*/ 18479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 h="133350">
                <a:moveTo>
                  <a:pt x="137058" y="18479"/>
                </a:moveTo>
                <a:cubicBezTo>
                  <a:pt x="136391" y="11906"/>
                  <a:pt x="130866" y="7144"/>
                  <a:pt x="124485" y="7144"/>
                </a:cubicBezTo>
                <a:cubicBezTo>
                  <a:pt x="123723" y="7144"/>
                  <a:pt x="122961" y="7239"/>
                  <a:pt x="122199" y="7334"/>
                </a:cubicBezTo>
                <a:lnTo>
                  <a:pt x="18757" y="26479"/>
                </a:lnTo>
                <a:cubicBezTo>
                  <a:pt x="7518" y="28575"/>
                  <a:pt x="3231" y="42386"/>
                  <a:pt x="11328" y="50483"/>
                </a:cubicBezTo>
                <a:lnTo>
                  <a:pt x="90195" y="129350"/>
                </a:lnTo>
                <a:cubicBezTo>
                  <a:pt x="96672" y="135827"/>
                  <a:pt x="107530" y="134493"/>
                  <a:pt x="112388" y="126683"/>
                </a:cubicBezTo>
                <a:cubicBezTo>
                  <a:pt x="121627" y="111728"/>
                  <a:pt x="128580" y="95250"/>
                  <a:pt x="132962" y="77819"/>
                </a:cubicBezTo>
                <a:cubicBezTo>
                  <a:pt x="133057" y="77533"/>
                  <a:pt x="133057" y="77248"/>
                  <a:pt x="133152" y="76962"/>
                </a:cubicBezTo>
                <a:cubicBezTo>
                  <a:pt x="134010" y="73533"/>
                  <a:pt x="134676" y="70104"/>
                  <a:pt x="135343" y="66580"/>
                </a:cubicBezTo>
                <a:cubicBezTo>
                  <a:pt x="138105" y="50959"/>
                  <a:pt x="138772" y="34862"/>
                  <a:pt x="137058" y="18479"/>
                </a:cubicBezTo>
                <a:close/>
              </a:path>
            </a:pathLst>
          </a:custGeom>
          <a:solidFill>
            <a:srgbClr val="68778E"/>
          </a:solidFill>
          <a:ln w="9525" cap="flat">
            <a:noFill/>
            <a:prstDash val="solid"/>
            <a:miter/>
          </a:ln>
        </p:spPr>
        <p:txBody>
          <a:bodyPr rtlCol="0" anchor="ctr"/>
          <a:lstStyle/>
          <a:p>
            <a:endParaRPr lang="ko-KR" altLang="en-US">
              <a:solidFill>
                <a:schemeClr val="bg1"/>
              </a:solidFill>
              <a:latin typeface="思源黑体 CN Regular" panose="020B0500000000000000" pitchFamily="34" charset="-122"/>
              <a:sym typeface="思源黑体 CN Regular" panose="020B0500000000000000" pitchFamily="34" charset="-122"/>
            </a:endParaRPr>
          </a:p>
        </p:txBody>
      </p:sp>
      <p:sp>
        <p:nvSpPr>
          <p:cNvPr id="7" name="자유형: 도형 23"/>
          <p:cNvSpPr/>
          <p:nvPr/>
        </p:nvSpPr>
        <p:spPr>
          <a:xfrm>
            <a:off x="1372929" y="3516842"/>
            <a:ext cx="327374" cy="499673"/>
          </a:xfrm>
          <a:custGeom>
            <a:avLst/>
            <a:gdLst>
              <a:gd name="connsiteX0" fmla="*/ 163449 w 180975"/>
              <a:gd name="connsiteY0" fmla="*/ 162973 h 276225"/>
              <a:gd name="connsiteX1" fmla="*/ 175070 w 180975"/>
              <a:gd name="connsiteY1" fmla="*/ 151352 h 276225"/>
              <a:gd name="connsiteX2" fmla="*/ 179261 w 180975"/>
              <a:gd name="connsiteY2" fmla="*/ 141351 h 276225"/>
              <a:gd name="connsiteX3" fmla="*/ 179261 w 180975"/>
              <a:gd name="connsiteY3" fmla="*/ 19812 h 276225"/>
              <a:gd name="connsiteX4" fmla="*/ 166688 w 180975"/>
              <a:gd name="connsiteY4" fmla="*/ 7144 h 276225"/>
              <a:gd name="connsiteX5" fmla="*/ 165735 w 180975"/>
              <a:gd name="connsiteY5" fmla="*/ 7144 h 276225"/>
              <a:gd name="connsiteX6" fmla="*/ 7144 w 180975"/>
              <a:gd name="connsiteY6" fmla="*/ 178784 h 276225"/>
              <a:gd name="connsiteX7" fmla="*/ 32671 w 180975"/>
              <a:gd name="connsiteY7" fmla="*/ 269081 h 276225"/>
              <a:gd name="connsiteX8" fmla="*/ 54769 w 180975"/>
              <a:gd name="connsiteY8" fmla="*/ 271558 h 276225"/>
              <a:gd name="connsiteX9" fmla="*/ 163449 w 180975"/>
              <a:gd name="connsiteY9" fmla="*/ 162973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975" h="276225">
                <a:moveTo>
                  <a:pt x="163449" y="162973"/>
                </a:moveTo>
                <a:lnTo>
                  <a:pt x="175070" y="151352"/>
                </a:lnTo>
                <a:cubicBezTo>
                  <a:pt x="177737" y="148685"/>
                  <a:pt x="179261" y="145066"/>
                  <a:pt x="179261" y="141351"/>
                </a:cubicBezTo>
                <a:lnTo>
                  <a:pt x="179261" y="19812"/>
                </a:lnTo>
                <a:cubicBezTo>
                  <a:pt x="179261" y="12763"/>
                  <a:pt x="173546" y="7144"/>
                  <a:pt x="166688" y="7144"/>
                </a:cubicBezTo>
                <a:cubicBezTo>
                  <a:pt x="166402" y="7144"/>
                  <a:pt x="166021" y="7144"/>
                  <a:pt x="165735" y="7144"/>
                </a:cubicBezTo>
                <a:cubicBezTo>
                  <a:pt x="76962" y="14097"/>
                  <a:pt x="7144" y="88297"/>
                  <a:pt x="7144" y="178784"/>
                </a:cubicBezTo>
                <a:cubicBezTo>
                  <a:pt x="7144" y="211931"/>
                  <a:pt x="16478" y="242888"/>
                  <a:pt x="32671" y="269081"/>
                </a:cubicBezTo>
                <a:cubicBezTo>
                  <a:pt x="37433" y="276892"/>
                  <a:pt x="48292" y="278035"/>
                  <a:pt x="54769" y="271558"/>
                </a:cubicBezTo>
                <a:lnTo>
                  <a:pt x="163449" y="162973"/>
                </a:lnTo>
                <a:close/>
              </a:path>
            </a:pathLst>
          </a:custGeom>
          <a:solidFill>
            <a:srgbClr val="68778E"/>
          </a:solidFill>
          <a:ln w="9525" cap="flat">
            <a:noFill/>
            <a:prstDash val="solid"/>
            <a:miter/>
          </a:ln>
        </p:spPr>
        <p:txBody>
          <a:bodyPr rtlCol="0" anchor="ctr"/>
          <a:lstStyle/>
          <a:p>
            <a:endParaRPr lang="ko-KR" altLang="en-US">
              <a:solidFill>
                <a:schemeClr val="bg1"/>
              </a:solidFill>
              <a:latin typeface="思源黑体 CN Regular" panose="020B0500000000000000" pitchFamily="34" charset="-122"/>
              <a:sym typeface="思源黑体 CN Regular" panose="020B0500000000000000" pitchFamily="34" charset="-122"/>
            </a:endParaRPr>
          </a:p>
        </p:txBody>
      </p:sp>
      <p:sp>
        <p:nvSpPr>
          <p:cNvPr id="8" name="자유형: 도형 29"/>
          <p:cNvSpPr/>
          <p:nvPr/>
        </p:nvSpPr>
        <p:spPr>
          <a:xfrm>
            <a:off x="1602270" y="2239978"/>
            <a:ext cx="242031" cy="129082"/>
          </a:xfrm>
          <a:custGeom>
            <a:avLst/>
            <a:gdLst>
              <a:gd name="connsiteX0" fmla="*/ 107442 w 142875"/>
              <a:gd name="connsiteY0" fmla="*/ 7144 h 76200"/>
              <a:gd name="connsiteX1" fmla="*/ 40577 w 142875"/>
              <a:gd name="connsiteY1" fmla="*/ 7144 h 76200"/>
              <a:gd name="connsiteX2" fmla="*/ 7144 w 142875"/>
              <a:gd name="connsiteY2" fmla="*/ 40577 h 76200"/>
              <a:gd name="connsiteX3" fmla="*/ 40577 w 142875"/>
              <a:gd name="connsiteY3" fmla="*/ 74009 h 76200"/>
              <a:gd name="connsiteX4" fmla="*/ 107442 w 142875"/>
              <a:gd name="connsiteY4" fmla="*/ 74009 h 76200"/>
              <a:gd name="connsiteX5" fmla="*/ 140875 w 142875"/>
              <a:gd name="connsiteY5" fmla="*/ 40577 h 76200"/>
              <a:gd name="connsiteX6" fmla="*/ 107442 w 142875"/>
              <a:gd name="connsiteY6" fmla="*/ 714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5" h="76200">
                <a:moveTo>
                  <a:pt x="107442" y="7144"/>
                </a:moveTo>
                <a:lnTo>
                  <a:pt x="40577" y="7144"/>
                </a:lnTo>
                <a:cubicBezTo>
                  <a:pt x="22098" y="7144"/>
                  <a:pt x="7144" y="22098"/>
                  <a:pt x="7144" y="40577"/>
                </a:cubicBezTo>
                <a:cubicBezTo>
                  <a:pt x="7144" y="59055"/>
                  <a:pt x="22098" y="74009"/>
                  <a:pt x="40577" y="74009"/>
                </a:cubicBezTo>
                <a:lnTo>
                  <a:pt x="107442" y="74009"/>
                </a:lnTo>
                <a:cubicBezTo>
                  <a:pt x="125921" y="74009"/>
                  <a:pt x="140875" y="59055"/>
                  <a:pt x="140875" y="40577"/>
                </a:cubicBezTo>
                <a:cubicBezTo>
                  <a:pt x="140875" y="22098"/>
                  <a:pt x="125825" y="7144"/>
                  <a:pt x="107442" y="7144"/>
                </a:cubicBezTo>
                <a:close/>
              </a:path>
            </a:pathLst>
          </a:custGeom>
          <a:solidFill>
            <a:srgbClr val="313743"/>
          </a:solidFill>
          <a:ln w="9525" cap="flat">
            <a:noFill/>
            <a:prstDash val="solid"/>
            <a:miter/>
          </a:ln>
        </p:spPr>
        <p:txBody>
          <a:bodyPr rtlCol="0" anchor="ctr"/>
          <a:lstStyle/>
          <a:p>
            <a:endParaRPr lang="ko-KR" altLang="en-US">
              <a:solidFill>
                <a:schemeClr val="bg1"/>
              </a:solidFill>
              <a:latin typeface="思源黑体 CN Regular" panose="020B0500000000000000" pitchFamily="34" charset="-122"/>
              <a:sym typeface="思源黑体 CN Regular" panose="020B0500000000000000" pitchFamily="34" charset="-122"/>
            </a:endParaRPr>
          </a:p>
        </p:txBody>
      </p:sp>
      <p:sp>
        <p:nvSpPr>
          <p:cNvPr id="9" name="자유형: 도형 30"/>
          <p:cNvSpPr/>
          <p:nvPr/>
        </p:nvSpPr>
        <p:spPr>
          <a:xfrm>
            <a:off x="1470121" y="2277734"/>
            <a:ext cx="500197" cy="629279"/>
          </a:xfrm>
          <a:custGeom>
            <a:avLst/>
            <a:gdLst>
              <a:gd name="connsiteX0" fmla="*/ 263462 w 295275"/>
              <a:gd name="connsiteY0" fmla="*/ 7144 h 371475"/>
              <a:gd name="connsiteX1" fmla="*/ 240030 w 295275"/>
              <a:gd name="connsiteY1" fmla="*/ 7144 h 371475"/>
              <a:gd name="connsiteX2" fmla="*/ 241173 w 295275"/>
              <a:gd name="connsiteY2" fmla="*/ 18288 h 371475"/>
              <a:gd name="connsiteX3" fmla="*/ 185452 w 295275"/>
              <a:gd name="connsiteY3" fmla="*/ 74009 h 371475"/>
              <a:gd name="connsiteX4" fmla="*/ 118586 w 295275"/>
              <a:gd name="connsiteY4" fmla="*/ 74009 h 371475"/>
              <a:gd name="connsiteX5" fmla="*/ 62865 w 295275"/>
              <a:gd name="connsiteY5" fmla="*/ 18288 h 371475"/>
              <a:gd name="connsiteX6" fmla="*/ 64008 w 295275"/>
              <a:gd name="connsiteY6" fmla="*/ 7144 h 371475"/>
              <a:gd name="connsiteX7" fmla="*/ 40577 w 295275"/>
              <a:gd name="connsiteY7" fmla="*/ 7144 h 371475"/>
              <a:gd name="connsiteX8" fmla="*/ 7144 w 295275"/>
              <a:gd name="connsiteY8" fmla="*/ 40577 h 371475"/>
              <a:gd name="connsiteX9" fmla="*/ 7144 w 295275"/>
              <a:gd name="connsiteY9" fmla="*/ 331851 h 371475"/>
              <a:gd name="connsiteX10" fmla="*/ 40577 w 295275"/>
              <a:gd name="connsiteY10" fmla="*/ 365284 h 371475"/>
              <a:gd name="connsiteX11" fmla="*/ 263462 w 295275"/>
              <a:gd name="connsiteY11" fmla="*/ 365284 h 371475"/>
              <a:gd name="connsiteX12" fmla="*/ 296894 w 295275"/>
              <a:gd name="connsiteY12" fmla="*/ 331851 h 371475"/>
              <a:gd name="connsiteX13" fmla="*/ 296894 w 295275"/>
              <a:gd name="connsiteY13" fmla="*/ 40577 h 371475"/>
              <a:gd name="connsiteX14" fmla="*/ 263462 w 295275"/>
              <a:gd name="connsiteY14" fmla="*/ 7144 h 371475"/>
              <a:gd name="connsiteX15" fmla="*/ 115253 w 295275"/>
              <a:gd name="connsiteY15" fmla="*/ 295085 h 371475"/>
              <a:gd name="connsiteX16" fmla="*/ 81820 w 295275"/>
              <a:gd name="connsiteY16" fmla="*/ 328517 h 371475"/>
              <a:gd name="connsiteX17" fmla="*/ 66104 w 295275"/>
              <a:gd name="connsiteY17" fmla="*/ 328517 h 371475"/>
              <a:gd name="connsiteX18" fmla="*/ 54959 w 295275"/>
              <a:gd name="connsiteY18" fmla="*/ 317373 h 371475"/>
              <a:gd name="connsiteX19" fmla="*/ 54959 w 295275"/>
              <a:gd name="connsiteY19" fmla="*/ 301657 h 371475"/>
              <a:gd name="connsiteX20" fmla="*/ 70676 w 295275"/>
              <a:gd name="connsiteY20" fmla="*/ 301657 h 371475"/>
              <a:gd name="connsiteX21" fmla="*/ 73914 w 295275"/>
              <a:gd name="connsiteY21" fmla="*/ 304895 h 371475"/>
              <a:gd name="connsiteX22" fmla="*/ 99441 w 295275"/>
              <a:gd name="connsiteY22" fmla="*/ 279368 h 371475"/>
              <a:gd name="connsiteX23" fmla="*/ 115157 w 295275"/>
              <a:gd name="connsiteY23" fmla="*/ 279368 h 371475"/>
              <a:gd name="connsiteX24" fmla="*/ 115253 w 295275"/>
              <a:gd name="connsiteY24" fmla="*/ 295085 h 371475"/>
              <a:gd name="connsiteX25" fmla="*/ 115253 w 295275"/>
              <a:gd name="connsiteY25" fmla="*/ 205264 h 371475"/>
              <a:gd name="connsiteX26" fmla="*/ 81820 w 295275"/>
              <a:gd name="connsiteY26" fmla="*/ 238697 h 371475"/>
              <a:gd name="connsiteX27" fmla="*/ 66104 w 295275"/>
              <a:gd name="connsiteY27" fmla="*/ 238697 h 371475"/>
              <a:gd name="connsiteX28" fmla="*/ 54959 w 295275"/>
              <a:gd name="connsiteY28" fmla="*/ 227552 h 371475"/>
              <a:gd name="connsiteX29" fmla="*/ 54959 w 295275"/>
              <a:gd name="connsiteY29" fmla="*/ 211836 h 371475"/>
              <a:gd name="connsiteX30" fmla="*/ 70676 w 295275"/>
              <a:gd name="connsiteY30" fmla="*/ 211836 h 371475"/>
              <a:gd name="connsiteX31" fmla="*/ 73914 w 295275"/>
              <a:gd name="connsiteY31" fmla="*/ 215075 h 371475"/>
              <a:gd name="connsiteX32" fmla="*/ 99441 w 295275"/>
              <a:gd name="connsiteY32" fmla="*/ 189548 h 371475"/>
              <a:gd name="connsiteX33" fmla="*/ 115157 w 295275"/>
              <a:gd name="connsiteY33" fmla="*/ 189548 h 371475"/>
              <a:gd name="connsiteX34" fmla="*/ 115253 w 295275"/>
              <a:gd name="connsiteY34" fmla="*/ 205264 h 371475"/>
              <a:gd name="connsiteX35" fmla="*/ 115253 w 295275"/>
              <a:gd name="connsiteY35" fmla="*/ 115348 h 371475"/>
              <a:gd name="connsiteX36" fmla="*/ 81820 w 295275"/>
              <a:gd name="connsiteY36" fmla="*/ 148781 h 371475"/>
              <a:gd name="connsiteX37" fmla="*/ 73914 w 295275"/>
              <a:gd name="connsiteY37" fmla="*/ 152019 h 371475"/>
              <a:gd name="connsiteX38" fmla="*/ 66008 w 295275"/>
              <a:gd name="connsiteY38" fmla="*/ 148781 h 371475"/>
              <a:gd name="connsiteX39" fmla="*/ 54864 w 295275"/>
              <a:gd name="connsiteY39" fmla="*/ 137636 h 371475"/>
              <a:gd name="connsiteX40" fmla="*/ 54864 w 295275"/>
              <a:gd name="connsiteY40" fmla="*/ 121920 h 371475"/>
              <a:gd name="connsiteX41" fmla="*/ 70580 w 295275"/>
              <a:gd name="connsiteY41" fmla="*/ 121920 h 371475"/>
              <a:gd name="connsiteX42" fmla="*/ 73819 w 295275"/>
              <a:gd name="connsiteY42" fmla="*/ 125159 h 371475"/>
              <a:gd name="connsiteX43" fmla="*/ 99346 w 295275"/>
              <a:gd name="connsiteY43" fmla="*/ 99632 h 371475"/>
              <a:gd name="connsiteX44" fmla="*/ 115062 w 295275"/>
              <a:gd name="connsiteY44" fmla="*/ 99632 h 371475"/>
              <a:gd name="connsiteX45" fmla="*/ 115253 w 295275"/>
              <a:gd name="connsiteY45" fmla="*/ 115348 h 371475"/>
              <a:gd name="connsiteX46" fmla="*/ 241173 w 295275"/>
              <a:gd name="connsiteY46" fmla="*/ 320707 h 371475"/>
              <a:gd name="connsiteX47" fmla="*/ 152019 w 295275"/>
              <a:gd name="connsiteY47" fmla="*/ 320707 h 371475"/>
              <a:gd name="connsiteX48" fmla="*/ 140875 w 295275"/>
              <a:gd name="connsiteY48" fmla="*/ 309563 h 371475"/>
              <a:gd name="connsiteX49" fmla="*/ 152019 w 295275"/>
              <a:gd name="connsiteY49" fmla="*/ 298418 h 371475"/>
              <a:gd name="connsiteX50" fmla="*/ 241173 w 295275"/>
              <a:gd name="connsiteY50" fmla="*/ 298418 h 371475"/>
              <a:gd name="connsiteX51" fmla="*/ 252317 w 295275"/>
              <a:gd name="connsiteY51" fmla="*/ 309563 h 371475"/>
              <a:gd name="connsiteX52" fmla="*/ 241173 w 295275"/>
              <a:gd name="connsiteY52" fmla="*/ 320707 h 371475"/>
              <a:gd name="connsiteX53" fmla="*/ 241173 w 295275"/>
              <a:gd name="connsiteY53" fmla="*/ 230791 h 371475"/>
              <a:gd name="connsiteX54" fmla="*/ 152019 w 295275"/>
              <a:gd name="connsiteY54" fmla="*/ 230791 h 371475"/>
              <a:gd name="connsiteX55" fmla="*/ 140875 w 295275"/>
              <a:gd name="connsiteY55" fmla="*/ 219647 h 371475"/>
              <a:gd name="connsiteX56" fmla="*/ 152019 w 295275"/>
              <a:gd name="connsiteY56" fmla="*/ 208502 h 371475"/>
              <a:gd name="connsiteX57" fmla="*/ 241173 w 295275"/>
              <a:gd name="connsiteY57" fmla="*/ 208502 h 371475"/>
              <a:gd name="connsiteX58" fmla="*/ 252317 w 295275"/>
              <a:gd name="connsiteY58" fmla="*/ 219647 h 371475"/>
              <a:gd name="connsiteX59" fmla="*/ 241173 w 295275"/>
              <a:gd name="connsiteY59" fmla="*/ 230791 h 371475"/>
              <a:gd name="connsiteX60" fmla="*/ 241173 w 295275"/>
              <a:gd name="connsiteY60" fmla="*/ 140875 h 371475"/>
              <a:gd name="connsiteX61" fmla="*/ 152019 w 295275"/>
              <a:gd name="connsiteY61" fmla="*/ 140875 h 371475"/>
              <a:gd name="connsiteX62" fmla="*/ 140875 w 295275"/>
              <a:gd name="connsiteY62" fmla="*/ 129731 h 371475"/>
              <a:gd name="connsiteX63" fmla="*/ 152019 w 295275"/>
              <a:gd name="connsiteY63" fmla="*/ 118586 h 371475"/>
              <a:gd name="connsiteX64" fmla="*/ 241173 w 295275"/>
              <a:gd name="connsiteY64" fmla="*/ 118586 h 371475"/>
              <a:gd name="connsiteX65" fmla="*/ 252317 w 295275"/>
              <a:gd name="connsiteY65" fmla="*/ 129731 h 371475"/>
              <a:gd name="connsiteX66" fmla="*/ 241173 w 295275"/>
              <a:gd name="connsiteY66" fmla="*/ 140875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95275" h="371475">
                <a:moveTo>
                  <a:pt x="263462" y="7144"/>
                </a:moveTo>
                <a:lnTo>
                  <a:pt x="240030" y="7144"/>
                </a:lnTo>
                <a:cubicBezTo>
                  <a:pt x="240792" y="10763"/>
                  <a:pt x="241173" y="14478"/>
                  <a:pt x="241173" y="18288"/>
                </a:cubicBezTo>
                <a:cubicBezTo>
                  <a:pt x="241173" y="49054"/>
                  <a:pt x="216218" y="74009"/>
                  <a:pt x="185452" y="74009"/>
                </a:cubicBezTo>
                <a:lnTo>
                  <a:pt x="118586" y="74009"/>
                </a:lnTo>
                <a:cubicBezTo>
                  <a:pt x="87821" y="74009"/>
                  <a:pt x="62865" y="49054"/>
                  <a:pt x="62865" y="18288"/>
                </a:cubicBezTo>
                <a:cubicBezTo>
                  <a:pt x="62865" y="14478"/>
                  <a:pt x="63246" y="10763"/>
                  <a:pt x="64008" y="7144"/>
                </a:cubicBezTo>
                <a:lnTo>
                  <a:pt x="40577" y="7144"/>
                </a:lnTo>
                <a:cubicBezTo>
                  <a:pt x="22098" y="7144"/>
                  <a:pt x="7144" y="22098"/>
                  <a:pt x="7144" y="40577"/>
                </a:cubicBezTo>
                <a:lnTo>
                  <a:pt x="7144" y="331851"/>
                </a:lnTo>
                <a:cubicBezTo>
                  <a:pt x="7144" y="350330"/>
                  <a:pt x="22098" y="365284"/>
                  <a:pt x="40577" y="365284"/>
                </a:cubicBezTo>
                <a:lnTo>
                  <a:pt x="263462" y="365284"/>
                </a:lnTo>
                <a:cubicBezTo>
                  <a:pt x="281940" y="365284"/>
                  <a:pt x="296894" y="350330"/>
                  <a:pt x="296894" y="331851"/>
                </a:cubicBezTo>
                <a:lnTo>
                  <a:pt x="296894" y="40577"/>
                </a:lnTo>
                <a:cubicBezTo>
                  <a:pt x="296894" y="22098"/>
                  <a:pt x="281845" y="7144"/>
                  <a:pt x="263462" y="7144"/>
                </a:cubicBezTo>
                <a:close/>
                <a:moveTo>
                  <a:pt x="115253" y="295085"/>
                </a:moveTo>
                <a:lnTo>
                  <a:pt x="81820" y="328517"/>
                </a:lnTo>
                <a:cubicBezTo>
                  <a:pt x="77438" y="332899"/>
                  <a:pt x="70390" y="332899"/>
                  <a:pt x="66104" y="328517"/>
                </a:cubicBezTo>
                <a:lnTo>
                  <a:pt x="54959" y="317373"/>
                </a:lnTo>
                <a:cubicBezTo>
                  <a:pt x="50578" y="312992"/>
                  <a:pt x="50578" y="305943"/>
                  <a:pt x="54959" y="301657"/>
                </a:cubicBezTo>
                <a:cubicBezTo>
                  <a:pt x="59341" y="297275"/>
                  <a:pt x="66389" y="297275"/>
                  <a:pt x="70676" y="301657"/>
                </a:cubicBezTo>
                <a:lnTo>
                  <a:pt x="73914" y="304895"/>
                </a:lnTo>
                <a:lnTo>
                  <a:pt x="99441" y="279368"/>
                </a:lnTo>
                <a:cubicBezTo>
                  <a:pt x="103822" y="274987"/>
                  <a:pt x="110871" y="274987"/>
                  <a:pt x="115157" y="279368"/>
                </a:cubicBezTo>
                <a:cubicBezTo>
                  <a:pt x="119634" y="283750"/>
                  <a:pt x="119634" y="290798"/>
                  <a:pt x="115253" y="295085"/>
                </a:cubicBezTo>
                <a:close/>
                <a:moveTo>
                  <a:pt x="115253" y="205264"/>
                </a:moveTo>
                <a:lnTo>
                  <a:pt x="81820" y="238697"/>
                </a:lnTo>
                <a:cubicBezTo>
                  <a:pt x="77438" y="243078"/>
                  <a:pt x="70390" y="243078"/>
                  <a:pt x="66104" y="238697"/>
                </a:cubicBezTo>
                <a:lnTo>
                  <a:pt x="54959" y="227552"/>
                </a:lnTo>
                <a:cubicBezTo>
                  <a:pt x="50578" y="223171"/>
                  <a:pt x="50578" y="216122"/>
                  <a:pt x="54959" y="211836"/>
                </a:cubicBezTo>
                <a:cubicBezTo>
                  <a:pt x="59341" y="207455"/>
                  <a:pt x="66389" y="207455"/>
                  <a:pt x="70676" y="211836"/>
                </a:cubicBezTo>
                <a:lnTo>
                  <a:pt x="73914" y="215075"/>
                </a:lnTo>
                <a:lnTo>
                  <a:pt x="99441" y="189548"/>
                </a:lnTo>
                <a:cubicBezTo>
                  <a:pt x="103822" y="185166"/>
                  <a:pt x="110871" y="185166"/>
                  <a:pt x="115157" y="189548"/>
                </a:cubicBezTo>
                <a:cubicBezTo>
                  <a:pt x="119634" y="193834"/>
                  <a:pt x="119634" y="200882"/>
                  <a:pt x="115253" y="205264"/>
                </a:cubicBezTo>
                <a:close/>
                <a:moveTo>
                  <a:pt x="115253" y="115348"/>
                </a:moveTo>
                <a:lnTo>
                  <a:pt x="81820" y="148781"/>
                </a:lnTo>
                <a:cubicBezTo>
                  <a:pt x="79629" y="150971"/>
                  <a:pt x="76771" y="152019"/>
                  <a:pt x="73914" y="152019"/>
                </a:cubicBezTo>
                <a:cubicBezTo>
                  <a:pt x="71056" y="152019"/>
                  <a:pt x="68199" y="150971"/>
                  <a:pt x="66008" y="148781"/>
                </a:cubicBezTo>
                <a:lnTo>
                  <a:pt x="54864" y="137636"/>
                </a:lnTo>
                <a:cubicBezTo>
                  <a:pt x="50483" y="133255"/>
                  <a:pt x="50483" y="126206"/>
                  <a:pt x="54864" y="121920"/>
                </a:cubicBezTo>
                <a:cubicBezTo>
                  <a:pt x="59246" y="117539"/>
                  <a:pt x="66294" y="117539"/>
                  <a:pt x="70580" y="121920"/>
                </a:cubicBezTo>
                <a:lnTo>
                  <a:pt x="73819" y="125159"/>
                </a:lnTo>
                <a:lnTo>
                  <a:pt x="99346" y="99632"/>
                </a:lnTo>
                <a:cubicBezTo>
                  <a:pt x="103727" y="95250"/>
                  <a:pt x="110776" y="95250"/>
                  <a:pt x="115062" y="99632"/>
                </a:cubicBezTo>
                <a:cubicBezTo>
                  <a:pt x="119634" y="103918"/>
                  <a:pt x="119634" y="110966"/>
                  <a:pt x="115253" y="115348"/>
                </a:cubicBezTo>
                <a:close/>
                <a:moveTo>
                  <a:pt x="241173" y="320707"/>
                </a:moveTo>
                <a:lnTo>
                  <a:pt x="152019" y="320707"/>
                </a:lnTo>
                <a:cubicBezTo>
                  <a:pt x="145828" y="320707"/>
                  <a:pt x="140875" y="315754"/>
                  <a:pt x="140875" y="309563"/>
                </a:cubicBezTo>
                <a:cubicBezTo>
                  <a:pt x="140875" y="303371"/>
                  <a:pt x="145828" y="298418"/>
                  <a:pt x="152019" y="298418"/>
                </a:cubicBezTo>
                <a:lnTo>
                  <a:pt x="241173" y="298418"/>
                </a:lnTo>
                <a:cubicBezTo>
                  <a:pt x="247364" y="298418"/>
                  <a:pt x="252317" y="303371"/>
                  <a:pt x="252317" y="309563"/>
                </a:cubicBezTo>
                <a:cubicBezTo>
                  <a:pt x="252317" y="315754"/>
                  <a:pt x="247269" y="320707"/>
                  <a:pt x="241173" y="320707"/>
                </a:cubicBezTo>
                <a:close/>
                <a:moveTo>
                  <a:pt x="241173" y="230791"/>
                </a:moveTo>
                <a:lnTo>
                  <a:pt x="152019" y="230791"/>
                </a:lnTo>
                <a:cubicBezTo>
                  <a:pt x="145828" y="230791"/>
                  <a:pt x="140875" y="225838"/>
                  <a:pt x="140875" y="219647"/>
                </a:cubicBezTo>
                <a:cubicBezTo>
                  <a:pt x="140875" y="213455"/>
                  <a:pt x="145828" y="208502"/>
                  <a:pt x="152019" y="208502"/>
                </a:cubicBezTo>
                <a:lnTo>
                  <a:pt x="241173" y="208502"/>
                </a:lnTo>
                <a:cubicBezTo>
                  <a:pt x="247364" y="208502"/>
                  <a:pt x="252317" y="213455"/>
                  <a:pt x="252317" y="219647"/>
                </a:cubicBezTo>
                <a:cubicBezTo>
                  <a:pt x="252317" y="225838"/>
                  <a:pt x="247269" y="230791"/>
                  <a:pt x="241173" y="230791"/>
                </a:cubicBezTo>
                <a:close/>
                <a:moveTo>
                  <a:pt x="241173" y="140875"/>
                </a:moveTo>
                <a:lnTo>
                  <a:pt x="152019" y="140875"/>
                </a:lnTo>
                <a:cubicBezTo>
                  <a:pt x="145828" y="140875"/>
                  <a:pt x="140875" y="135922"/>
                  <a:pt x="140875" y="129731"/>
                </a:cubicBezTo>
                <a:cubicBezTo>
                  <a:pt x="140875" y="123539"/>
                  <a:pt x="145828" y="118586"/>
                  <a:pt x="152019" y="118586"/>
                </a:cubicBezTo>
                <a:lnTo>
                  <a:pt x="241173" y="118586"/>
                </a:lnTo>
                <a:cubicBezTo>
                  <a:pt x="247364" y="118586"/>
                  <a:pt x="252317" y="123539"/>
                  <a:pt x="252317" y="129731"/>
                </a:cubicBezTo>
                <a:cubicBezTo>
                  <a:pt x="252317" y="135922"/>
                  <a:pt x="247269" y="140875"/>
                  <a:pt x="241173" y="140875"/>
                </a:cubicBezTo>
                <a:close/>
              </a:path>
            </a:pathLst>
          </a:custGeom>
          <a:solidFill>
            <a:srgbClr val="313743"/>
          </a:solidFill>
          <a:ln w="9525" cap="flat">
            <a:noFill/>
            <a:prstDash val="solid"/>
            <a:miter/>
          </a:ln>
        </p:spPr>
        <p:txBody>
          <a:bodyPr rtlCol="0" anchor="ctr"/>
          <a:lstStyle/>
          <a:p>
            <a:endParaRPr lang="ko-KR" altLang="en-US">
              <a:solidFill>
                <a:schemeClr val="bg1"/>
              </a:solidFill>
              <a:latin typeface="思源黑体 CN Regular" panose="020B0500000000000000" pitchFamily="34" charset="-122"/>
              <a:sym typeface="思源黑体 CN Regular" panose="020B0500000000000000" pitchFamily="34" charset="-122"/>
            </a:endParaRPr>
          </a:p>
        </p:txBody>
      </p:sp>
      <p:sp>
        <p:nvSpPr>
          <p:cNvPr id="10" name="자유형: 도형 34"/>
          <p:cNvSpPr/>
          <p:nvPr/>
        </p:nvSpPr>
        <p:spPr>
          <a:xfrm>
            <a:off x="1501451" y="4861078"/>
            <a:ext cx="351046" cy="271260"/>
          </a:xfrm>
          <a:custGeom>
            <a:avLst/>
            <a:gdLst>
              <a:gd name="connsiteX0" fmla="*/ 26568 w 209550"/>
              <a:gd name="connsiteY0" fmla="*/ 159925 h 161925"/>
              <a:gd name="connsiteX1" fmla="*/ 85528 w 209550"/>
              <a:gd name="connsiteY1" fmla="*/ 100965 h 161925"/>
              <a:gd name="connsiteX2" fmla="*/ 102292 w 209550"/>
              <a:gd name="connsiteY2" fmla="*/ 117729 h 161925"/>
              <a:gd name="connsiteX3" fmla="*/ 113437 w 209550"/>
              <a:gd name="connsiteY3" fmla="*/ 117729 h 161925"/>
              <a:gd name="connsiteX4" fmla="*/ 185922 w 209550"/>
              <a:gd name="connsiteY4" fmla="*/ 45244 h 161925"/>
              <a:gd name="connsiteX5" fmla="*/ 185922 w 209550"/>
              <a:gd name="connsiteY5" fmla="*/ 64770 h 161925"/>
              <a:gd name="connsiteX6" fmla="*/ 189065 w 209550"/>
              <a:gd name="connsiteY6" fmla="*/ 71152 h 161925"/>
              <a:gd name="connsiteX7" fmla="*/ 208210 w 209550"/>
              <a:gd name="connsiteY7" fmla="*/ 62865 h 161925"/>
              <a:gd name="connsiteX8" fmla="*/ 208210 w 209550"/>
              <a:gd name="connsiteY8" fmla="*/ 18288 h 161925"/>
              <a:gd name="connsiteX9" fmla="*/ 197066 w 209550"/>
              <a:gd name="connsiteY9" fmla="*/ 7144 h 161925"/>
              <a:gd name="connsiteX10" fmla="*/ 150584 w 209550"/>
              <a:gd name="connsiteY10" fmla="*/ 7144 h 161925"/>
              <a:gd name="connsiteX11" fmla="*/ 144202 w 209550"/>
              <a:gd name="connsiteY11" fmla="*/ 10287 h 161925"/>
              <a:gd name="connsiteX12" fmla="*/ 152489 w 209550"/>
              <a:gd name="connsiteY12" fmla="*/ 29432 h 161925"/>
              <a:gd name="connsiteX13" fmla="*/ 170205 w 209550"/>
              <a:gd name="connsiteY13" fmla="*/ 29432 h 161925"/>
              <a:gd name="connsiteX14" fmla="*/ 107912 w 209550"/>
              <a:gd name="connsiteY14" fmla="*/ 91726 h 161925"/>
              <a:gd name="connsiteX15" fmla="*/ 91148 w 209550"/>
              <a:gd name="connsiteY15" fmla="*/ 74962 h 161925"/>
              <a:gd name="connsiteX16" fmla="*/ 80004 w 209550"/>
              <a:gd name="connsiteY16" fmla="*/ 74962 h 161925"/>
              <a:gd name="connsiteX17" fmla="*/ 9519 w 209550"/>
              <a:gd name="connsiteY17" fmla="*/ 145447 h 161925"/>
              <a:gd name="connsiteX18" fmla="*/ 7233 w 209550"/>
              <a:gd name="connsiteY18" fmla="*/ 152209 h 161925"/>
              <a:gd name="connsiteX19" fmla="*/ 26568 w 209550"/>
              <a:gd name="connsiteY19" fmla="*/ 15992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9550" h="161925">
                <a:moveTo>
                  <a:pt x="26568" y="159925"/>
                </a:moveTo>
                <a:lnTo>
                  <a:pt x="85528" y="100965"/>
                </a:lnTo>
                <a:lnTo>
                  <a:pt x="102292" y="117729"/>
                </a:lnTo>
                <a:cubicBezTo>
                  <a:pt x="105340" y="120777"/>
                  <a:pt x="110388" y="120777"/>
                  <a:pt x="113437" y="117729"/>
                </a:cubicBezTo>
                <a:lnTo>
                  <a:pt x="185922" y="45244"/>
                </a:lnTo>
                <a:lnTo>
                  <a:pt x="185922" y="64770"/>
                </a:lnTo>
                <a:cubicBezTo>
                  <a:pt x="185922" y="67246"/>
                  <a:pt x="187065" y="69723"/>
                  <a:pt x="189065" y="71152"/>
                </a:cubicBezTo>
                <a:cubicBezTo>
                  <a:pt x="198209" y="77915"/>
                  <a:pt x="208210" y="71533"/>
                  <a:pt x="208210" y="62865"/>
                </a:cubicBezTo>
                <a:lnTo>
                  <a:pt x="208210" y="18288"/>
                </a:lnTo>
                <a:cubicBezTo>
                  <a:pt x="208210" y="12097"/>
                  <a:pt x="203162" y="7144"/>
                  <a:pt x="197066" y="7144"/>
                </a:cubicBezTo>
                <a:lnTo>
                  <a:pt x="150584" y="7144"/>
                </a:lnTo>
                <a:cubicBezTo>
                  <a:pt x="148107" y="7144"/>
                  <a:pt x="145631" y="8287"/>
                  <a:pt x="144202" y="10287"/>
                </a:cubicBezTo>
                <a:cubicBezTo>
                  <a:pt x="137439" y="19431"/>
                  <a:pt x="143821" y="29432"/>
                  <a:pt x="152489" y="29432"/>
                </a:cubicBezTo>
                <a:lnTo>
                  <a:pt x="170205" y="29432"/>
                </a:lnTo>
                <a:lnTo>
                  <a:pt x="107912" y="91726"/>
                </a:lnTo>
                <a:lnTo>
                  <a:pt x="91148" y="74962"/>
                </a:lnTo>
                <a:cubicBezTo>
                  <a:pt x="88100" y="71914"/>
                  <a:pt x="83052" y="71914"/>
                  <a:pt x="80004" y="74962"/>
                </a:cubicBezTo>
                <a:lnTo>
                  <a:pt x="9519" y="145447"/>
                </a:lnTo>
                <a:cubicBezTo>
                  <a:pt x="7709" y="147256"/>
                  <a:pt x="6852" y="149733"/>
                  <a:pt x="7233" y="152209"/>
                </a:cubicBezTo>
                <a:cubicBezTo>
                  <a:pt x="8852" y="163544"/>
                  <a:pt x="20377" y="166116"/>
                  <a:pt x="26568" y="159925"/>
                </a:cubicBezTo>
                <a:close/>
              </a:path>
            </a:pathLst>
          </a:custGeom>
          <a:solidFill>
            <a:srgbClr val="313743"/>
          </a:solidFill>
          <a:ln w="9525" cap="flat">
            <a:noFill/>
            <a:prstDash val="solid"/>
            <a:miter/>
          </a:ln>
        </p:spPr>
        <p:txBody>
          <a:bodyPr rtlCol="0" anchor="ctr"/>
          <a:lstStyle/>
          <a:p>
            <a:endParaRPr lang="ko-KR" altLang="en-US">
              <a:solidFill>
                <a:schemeClr val="bg1"/>
              </a:solidFill>
              <a:latin typeface="思源黑体 CN Regular" panose="020B0500000000000000" pitchFamily="34" charset="-122"/>
              <a:sym typeface="思源黑体 CN Regular" panose="020B0500000000000000" pitchFamily="34" charset="-122"/>
            </a:endParaRPr>
          </a:p>
        </p:txBody>
      </p:sp>
      <p:sp>
        <p:nvSpPr>
          <p:cNvPr id="11" name="자유형: 도형 35"/>
          <p:cNvSpPr/>
          <p:nvPr/>
        </p:nvSpPr>
        <p:spPr>
          <a:xfrm>
            <a:off x="1502078" y="5197122"/>
            <a:ext cx="159566" cy="175522"/>
          </a:xfrm>
          <a:custGeom>
            <a:avLst/>
            <a:gdLst>
              <a:gd name="connsiteX0" fmla="*/ 18288 w 95250"/>
              <a:gd name="connsiteY0" fmla="*/ 97822 h 104775"/>
              <a:gd name="connsiteX1" fmla="*/ 85154 w 95250"/>
              <a:gd name="connsiteY1" fmla="*/ 97822 h 104775"/>
              <a:gd name="connsiteX2" fmla="*/ 96298 w 95250"/>
              <a:gd name="connsiteY2" fmla="*/ 86677 h 104775"/>
              <a:gd name="connsiteX3" fmla="*/ 96298 w 95250"/>
              <a:gd name="connsiteY3" fmla="*/ 18288 h 104775"/>
              <a:gd name="connsiteX4" fmla="*/ 85154 w 95250"/>
              <a:gd name="connsiteY4" fmla="*/ 7144 h 104775"/>
              <a:gd name="connsiteX5" fmla="*/ 18288 w 95250"/>
              <a:gd name="connsiteY5" fmla="*/ 7144 h 104775"/>
              <a:gd name="connsiteX6" fmla="*/ 7144 w 95250"/>
              <a:gd name="connsiteY6" fmla="*/ 18288 h 104775"/>
              <a:gd name="connsiteX7" fmla="*/ 7144 w 95250"/>
              <a:gd name="connsiteY7" fmla="*/ 86677 h 104775"/>
              <a:gd name="connsiteX8" fmla="*/ 18288 w 95250"/>
              <a:gd name="connsiteY8" fmla="*/ 9782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04775">
                <a:moveTo>
                  <a:pt x="18288" y="97822"/>
                </a:moveTo>
                <a:lnTo>
                  <a:pt x="85154" y="97822"/>
                </a:lnTo>
                <a:cubicBezTo>
                  <a:pt x="91345" y="97822"/>
                  <a:pt x="96298" y="92869"/>
                  <a:pt x="96298" y="86677"/>
                </a:cubicBezTo>
                <a:lnTo>
                  <a:pt x="96298" y="18288"/>
                </a:lnTo>
                <a:cubicBezTo>
                  <a:pt x="96298" y="12097"/>
                  <a:pt x="91345" y="7144"/>
                  <a:pt x="85154" y="7144"/>
                </a:cubicBezTo>
                <a:lnTo>
                  <a:pt x="18288" y="7144"/>
                </a:lnTo>
                <a:cubicBezTo>
                  <a:pt x="12097" y="7144"/>
                  <a:pt x="7144" y="12097"/>
                  <a:pt x="7144" y="18288"/>
                </a:cubicBezTo>
                <a:lnTo>
                  <a:pt x="7144" y="86677"/>
                </a:lnTo>
                <a:cubicBezTo>
                  <a:pt x="7144" y="92773"/>
                  <a:pt x="12097" y="97822"/>
                  <a:pt x="18288" y="97822"/>
                </a:cubicBezTo>
                <a:close/>
              </a:path>
            </a:pathLst>
          </a:custGeom>
          <a:solidFill>
            <a:srgbClr val="313743"/>
          </a:solidFill>
          <a:ln w="9525" cap="flat">
            <a:noFill/>
            <a:prstDash val="solid"/>
            <a:miter/>
          </a:ln>
        </p:spPr>
        <p:txBody>
          <a:bodyPr rtlCol="0" anchor="ctr"/>
          <a:lstStyle/>
          <a:p>
            <a:endParaRPr lang="ko-KR" altLang="en-US">
              <a:solidFill>
                <a:schemeClr val="bg1"/>
              </a:solidFill>
              <a:latin typeface="思源黑体 CN Regular" panose="020B0500000000000000" pitchFamily="34" charset="-122"/>
              <a:sym typeface="思源黑体 CN Regular" panose="020B0500000000000000" pitchFamily="34" charset="-122"/>
            </a:endParaRPr>
          </a:p>
        </p:txBody>
      </p:sp>
      <p:sp>
        <p:nvSpPr>
          <p:cNvPr id="12" name="자유형: 도형 36"/>
          <p:cNvSpPr/>
          <p:nvPr/>
        </p:nvSpPr>
        <p:spPr>
          <a:xfrm>
            <a:off x="1688771" y="5085107"/>
            <a:ext cx="159566" cy="287217"/>
          </a:xfrm>
          <a:custGeom>
            <a:avLst/>
            <a:gdLst>
              <a:gd name="connsiteX0" fmla="*/ 85153 w 95250"/>
              <a:gd name="connsiteY0" fmla="*/ 7144 h 171450"/>
              <a:gd name="connsiteX1" fmla="*/ 18288 w 95250"/>
              <a:gd name="connsiteY1" fmla="*/ 7144 h 171450"/>
              <a:gd name="connsiteX2" fmla="*/ 7144 w 95250"/>
              <a:gd name="connsiteY2" fmla="*/ 18288 h 171450"/>
              <a:gd name="connsiteX3" fmla="*/ 7144 w 95250"/>
              <a:gd name="connsiteY3" fmla="*/ 153543 h 171450"/>
              <a:gd name="connsiteX4" fmla="*/ 18288 w 95250"/>
              <a:gd name="connsiteY4" fmla="*/ 164687 h 171450"/>
              <a:gd name="connsiteX5" fmla="*/ 85153 w 95250"/>
              <a:gd name="connsiteY5" fmla="*/ 164687 h 171450"/>
              <a:gd name="connsiteX6" fmla="*/ 96298 w 95250"/>
              <a:gd name="connsiteY6" fmla="*/ 153543 h 171450"/>
              <a:gd name="connsiteX7" fmla="*/ 96298 w 95250"/>
              <a:gd name="connsiteY7" fmla="*/ 18288 h 171450"/>
              <a:gd name="connsiteX8" fmla="*/ 85153 w 95250"/>
              <a:gd name="connsiteY8" fmla="*/ 714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71450">
                <a:moveTo>
                  <a:pt x="85153" y="7144"/>
                </a:moveTo>
                <a:lnTo>
                  <a:pt x="18288" y="7144"/>
                </a:lnTo>
                <a:cubicBezTo>
                  <a:pt x="12097" y="7144"/>
                  <a:pt x="7144" y="12097"/>
                  <a:pt x="7144" y="18288"/>
                </a:cubicBezTo>
                <a:lnTo>
                  <a:pt x="7144" y="153543"/>
                </a:lnTo>
                <a:cubicBezTo>
                  <a:pt x="7144" y="159734"/>
                  <a:pt x="12097" y="164687"/>
                  <a:pt x="18288" y="164687"/>
                </a:cubicBezTo>
                <a:lnTo>
                  <a:pt x="85153" y="164687"/>
                </a:lnTo>
                <a:cubicBezTo>
                  <a:pt x="91345" y="164687"/>
                  <a:pt x="96298" y="159734"/>
                  <a:pt x="96298" y="153543"/>
                </a:cubicBezTo>
                <a:lnTo>
                  <a:pt x="96298" y="18288"/>
                </a:lnTo>
                <a:cubicBezTo>
                  <a:pt x="96298" y="12192"/>
                  <a:pt x="91345" y="7144"/>
                  <a:pt x="85153" y="7144"/>
                </a:cubicBezTo>
                <a:close/>
              </a:path>
            </a:pathLst>
          </a:custGeom>
          <a:solidFill>
            <a:srgbClr val="313743"/>
          </a:solidFill>
          <a:ln w="9525" cap="flat">
            <a:noFill/>
            <a:prstDash val="solid"/>
            <a:miter/>
          </a:ln>
        </p:spPr>
        <p:txBody>
          <a:bodyPr rtlCol="0" anchor="ctr"/>
          <a:lstStyle/>
          <a:p>
            <a:endParaRPr lang="ko-KR" altLang="en-US">
              <a:solidFill>
                <a:schemeClr val="bg1"/>
              </a:solidFill>
              <a:latin typeface="思源黑体 CN Regular" panose="020B0500000000000000" pitchFamily="34" charset="-122"/>
              <a:sym typeface="思源黑体 CN Regular" panose="020B0500000000000000" pitchFamily="34" charset="-122"/>
            </a:endParaRPr>
          </a:p>
        </p:txBody>
      </p:sp>
      <p:sp>
        <p:nvSpPr>
          <p:cNvPr id="13" name="자유형: 도형 37"/>
          <p:cNvSpPr/>
          <p:nvPr/>
        </p:nvSpPr>
        <p:spPr>
          <a:xfrm>
            <a:off x="1838119" y="4861716"/>
            <a:ext cx="239348" cy="510608"/>
          </a:xfrm>
          <a:custGeom>
            <a:avLst/>
            <a:gdLst>
              <a:gd name="connsiteX0" fmla="*/ 18291 w 142875"/>
              <a:gd name="connsiteY0" fmla="*/ 118205 h 304800"/>
              <a:gd name="connsiteX1" fmla="*/ 29435 w 142875"/>
              <a:gd name="connsiteY1" fmla="*/ 118205 h 304800"/>
              <a:gd name="connsiteX2" fmla="*/ 29435 w 142875"/>
              <a:gd name="connsiteY2" fmla="*/ 286893 h 304800"/>
              <a:gd name="connsiteX3" fmla="*/ 40580 w 142875"/>
              <a:gd name="connsiteY3" fmla="*/ 298037 h 304800"/>
              <a:gd name="connsiteX4" fmla="*/ 108207 w 142875"/>
              <a:gd name="connsiteY4" fmla="*/ 298037 h 304800"/>
              <a:gd name="connsiteX5" fmla="*/ 119352 w 142875"/>
              <a:gd name="connsiteY5" fmla="*/ 286893 h 304800"/>
              <a:gd name="connsiteX6" fmla="*/ 119352 w 142875"/>
              <a:gd name="connsiteY6" fmla="*/ 118205 h 304800"/>
              <a:gd name="connsiteX7" fmla="*/ 130496 w 142875"/>
              <a:gd name="connsiteY7" fmla="*/ 118205 h 304800"/>
              <a:gd name="connsiteX8" fmla="*/ 140211 w 142875"/>
              <a:gd name="connsiteY8" fmla="*/ 112490 h 304800"/>
              <a:gd name="connsiteX9" fmla="*/ 139926 w 142875"/>
              <a:gd name="connsiteY9" fmla="*/ 101156 h 304800"/>
              <a:gd name="connsiteX10" fmla="*/ 83442 w 142875"/>
              <a:gd name="connsiteY10" fmla="*/ 12002 h 304800"/>
              <a:gd name="connsiteX11" fmla="*/ 64583 w 142875"/>
              <a:gd name="connsiteY11" fmla="*/ 12002 h 304800"/>
              <a:gd name="connsiteX12" fmla="*/ 8861 w 142875"/>
              <a:gd name="connsiteY12" fmla="*/ 101156 h 304800"/>
              <a:gd name="connsiteX13" fmla="*/ 8576 w 142875"/>
              <a:gd name="connsiteY13" fmla="*/ 112490 h 304800"/>
              <a:gd name="connsiteX14" fmla="*/ 18291 w 142875"/>
              <a:gd name="connsiteY14" fmla="*/ 118205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2875" h="304800">
                <a:moveTo>
                  <a:pt x="18291" y="118205"/>
                </a:moveTo>
                <a:lnTo>
                  <a:pt x="29435" y="118205"/>
                </a:lnTo>
                <a:lnTo>
                  <a:pt x="29435" y="286893"/>
                </a:lnTo>
                <a:cubicBezTo>
                  <a:pt x="29435" y="293084"/>
                  <a:pt x="34388" y="298037"/>
                  <a:pt x="40580" y="298037"/>
                </a:cubicBezTo>
                <a:lnTo>
                  <a:pt x="108207" y="298037"/>
                </a:lnTo>
                <a:cubicBezTo>
                  <a:pt x="114398" y="298037"/>
                  <a:pt x="119352" y="293084"/>
                  <a:pt x="119352" y="286893"/>
                </a:cubicBezTo>
                <a:lnTo>
                  <a:pt x="119352" y="118205"/>
                </a:lnTo>
                <a:lnTo>
                  <a:pt x="130496" y="118205"/>
                </a:lnTo>
                <a:cubicBezTo>
                  <a:pt x="134591" y="118205"/>
                  <a:pt x="138306" y="116014"/>
                  <a:pt x="140211" y="112490"/>
                </a:cubicBezTo>
                <a:cubicBezTo>
                  <a:pt x="142212" y="108966"/>
                  <a:pt x="142021" y="104585"/>
                  <a:pt x="139926" y="101156"/>
                </a:cubicBezTo>
                <a:lnTo>
                  <a:pt x="83442" y="12002"/>
                </a:lnTo>
                <a:cubicBezTo>
                  <a:pt x="79346" y="5524"/>
                  <a:pt x="68583" y="5524"/>
                  <a:pt x="64583" y="12002"/>
                </a:cubicBezTo>
                <a:lnTo>
                  <a:pt x="8861" y="101156"/>
                </a:lnTo>
                <a:cubicBezTo>
                  <a:pt x="6671" y="104585"/>
                  <a:pt x="6575" y="108966"/>
                  <a:pt x="8576" y="112490"/>
                </a:cubicBezTo>
                <a:cubicBezTo>
                  <a:pt x="10481" y="116014"/>
                  <a:pt x="14291" y="118205"/>
                  <a:pt x="18291" y="118205"/>
                </a:cubicBezTo>
                <a:close/>
              </a:path>
            </a:pathLst>
          </a:custGeom>
          <a:solidFill>
            <a:srgbClr val="313743"/>
          </a:solidFill>
          <a:ln w="9525" cap="flat">
            <a:noFill/>
            <a:prstDash val="solid"/>
            <a:miter/>
          </a:ln>
        </p:spPr>
        <p:txBody>
          <a:bodyPr rtlCol="0" anchor="ctr"/>
          <a:lstStyle/>
          <a:p>
            <a:endParaRPr lang="ko-KR" altLang="en-US">
              <a:solidFill>
                <a:schemeClr val="bg1"/>
              </a:solidFill>
              <a:latin typeface="思源黑体 CN Regular" panose="020B0500000000000000" pitchFamily="34" charset="-122"/>
              <a:sym typeface="思源黑体 CN Regular" panose="020B0500000000000000" pitchFamily="34" charset="-122"/>
            </a:endParaRPr>
          </a:p>
        </p:txBody>
      </p:sp>
      <p:sp>
        <p:nvSpPr>
          <p:cNvPr id="14" name="자유형: 도형 38"/>
          <p:cNvSpPr/>
          <p:nvPr/>
        </p:nvSpPr>
        <p:spPr>
          <a:xfrm>
            <a:off x="1426124" y="4786437"/>
            <a:ext cx="654221" cy="654216"/>
          </a:xfrm>
          <a:custGeom>
            <a:avLst/>
            <a:gdLst>
              <a:gd name="connsiteX0" fmla="*/ 376142 w 390525"/>
              <a:gd name="connsiteY0" fmla="*/ 365262 h 390525"/>
              <a:gd name="connsiteX1" fmla="*/ 29432 w 390525"/>
              <a:gd name="connsiteY1" fmla="*/ 365262 h 390525"/>
              <a:gd name="connsiteX2" fmla="*/ 29432 w 390525"/>
              <a:gd name="connsiteY2" fmla="*/ 18552 h 390525"/>
              <a:gd name="connsiteX3" fmla="*/ 19526 w 390525"/>
              <a:gd name="connsiteY3" fmla="*/ 7218 h 390525"/>
              <a:gd name="connsiteX4" fmla="*/ 7144 w 390525"/>
              <a:gd name="connsiteY4" fmla="*/ 18267 h 390525"/>
              <a:gd name="connsiteX5" fmla="*/ 7144 w 390525"/>
              <a:gd name="connsiteY5" fmla="*/ 376407 h 390525"/>
              <a:gd name="connsiteX6" fmla="*/ 18288 w 390525"/>
              <a:gd name="connsiteY6" fmla="*/ 387551 h 390525"/>
              <a:gd name="connsiteX7" fmla="*/ 376428 w 390525"/>
              <a:gd name="connsiteY7" fmla="*/ 387551 h 390525"/>
              <a:gd name="connsiteX8" fmla="*/ 387477 w 390525"/>
              <a:gd name="connsiteY8" fmla="*/ 375168 h 390525"/>
              <a:gd name="connsiteX9" fmla="*/ 376142 w 390525"/>
              <a:gd name="connsiteY9" fmla="*/ 365262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525" h="390525">
                <a:moveTo>
                  <a:pt x="376142" y="365262"/>
                </a:moveTo>
                <a:lnTo>
                  <a:pt x="29432" y="365262"/>
                </a:lnTo>
                <a:lnTo>
                  <a:pt x="29432" y="18552"/>
                </a:lnTo>
                <a:cubicBezTo>
                  <a:pt x="29432" y="12837"/>
                  <a:pt x="25241" y="7789"/>
                  <a:pt x="19526" y="7218"/>
                </a:cubicBezTo>
                <a:cubicBezTo>
                  <a:pt x="12764" y="6456"/>
                  <a:pt x="7144" y="11694"/>
                  <a:pt x="7144" y="18267"/>
                </a:cubicBezTo>
                <a:lnTo>
                  <a:pt x="7144" y="376407"/>
                </a:lnTo>
                <a:cubicBezTo>
                  <a:pt x="7144" y="382598"/>
                  <a:pt x="12097" y="387551"/>
                  <a:pt x="18288" y="387551"/>
                </a:cubicBezTo>
                <a:lnTo>
                  <a:pt x="376428" y="387551"/>
                </a:lnTo>
                <a:cubicBezTo>
                  <a:pt x="383000" y="387551"/>
                  <a:pt x="388239" y="381836"/>
                  <a:pt x="387477" y="375168"/>
                </a:cubicBezTo>
                <a:cubicBezTo>
                  <a:pt x="386906" y="369453"/>
                  <a:pt x="381857" y="365262"/>
                  <a:pt x="376142" y="365262"/>
                </a:cubicBezTo>
                <a:close/>
              </a:path>
            </a:pathLst>
          </a:custGeom>
          <a:solidFill>
            <a:srgbClr val="313743"/>
          </a:solidFill>
          <a:ln w="9525" cap="flat">
            <a:noFill/>
            <a:prstDash val="solid"/>
            <a:miter/>
          </a:ln>
        </p:spPr>
        <p:txBody>
          <a:bodyPr rtlCol="0" anchor="ctr"/>
          <a:lstStyle/>
          <a:p>
            <a:endParaRPr lang="ko-KR" altLang="en-US">
              <a:solidFill>
                <a:schemeClr val="bg1"/>
              </a:solidFill>
              <a:latin typeface="思源黑体 CN Regular" panose="020B0500000000000000" pitchFamily="34" charset="-122"/>
              <a:sym typeface="思源黑体 CN Regular" panose="020B0500000000000000" pitchFamily="34" charset="-122"/>
            </a:endParaRPr>
          </a:p>
        </p:txBody>
      </p:sp>
      <p:sp>
        <p:nvSpPr>
          <p:cNvPr id="15" name="文本框 14"/>
          <p:cNvSpPr txBox="1"/>
          <p:nvPr/>
        </p:nvSpPr>
        <p:spPr>
          <a:xfrm>
            <a:off x="2421722" y="2161257"/>
            <a:ext cx="2642990" cy="854080"/>
          </a:xfrm>
          <a:prstGeom prst="rect">
            <a:avLst/>
          </a:prstGeom>
          <a:noFill/>
        </p:spPr>
        <p:txBody>
          <a:bodyPr wrap="square" rtlCol="0">
            <a:spAutoFit/>
          </a:bodyPr>
          <a:lstStyle/>
          <a:p>
            <a:pPr>
              <a:lnSpc>
                <a:spcPct val="150000"/>
              </a:lnSpc>
            </a:pPr>
            <a:r>
              <a:rPr lang="zh-CN" altLang="en-US" sz="1100" dirty="0">
                <a:solidFill>
                  <a:schemeClr val="tx1">
                    <a:lumMod val="50000"/>
                    <a:lumOff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点击此处添加文字说明内容，可以通过复制您的文本内容，在此文本框粘贴并选择只保留文字。</a:t>
            </a:r>
            <a:endParaRPr lang="en-US" altLang="zh-CN" sz="1100" dirty="0">
              <a:solidFill>
                <a:schemeClr val="tx1">
                  <a:lumMod val="50000"/>
                  <a:lumOff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6" name="文本框 15"/>
          <p:cNvSpPr txBox="1"/>
          <p:nvPr/>
        </p:nvSpPr>
        <p:spPr>
          <a:xfrm>
            <a:off x="2421722" y="3392338"/>
            <a:ext cx="2642990" cy="854080"/>
          </a:xfrm>
          <a:prstGeom prst="rect">
            <a:avLst/>
          </a:prstGeom>
          <a:noFill/>
        </p:spPr>
        <p:txBody>
          <a:bodyPr wrap="square" rtlCol="0">
            <a:spAutoFit/>
          </a:bodyPr>
          <a:lstStyle/>
          <a:p>
            <a:pPr>
              <a:lnSpc>
                <a:spcPct val="150000"/>
              </a:lnSpc>
            </a:pPr>
            <a:r>
              <a:rPr lang="zh-CN" altLang="en-US" sz="1100" dirty="0">
                <a:solidFill>
                  <a:schemeClr val="tx1">
                    <a:lumMod val="50000"/>
                    <a:lumOff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点击此处添加文字说明内容，可以通过复制您的文本内容，在此文本框粘贴并选择只保留文字。</a:t>
            </a:r>
            <a:endParaRPr lang="en-US" altLang="zh-CN" sz="1100" dirty="0">
              <a:solidFill>
                <a:schemeClr val="tx1">
                  <a:lumMod val="50000"/>
                  <a:lumOff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7" name="文本框 16"/>
          <p:cNvSpPr txBox="1"/>
          <p:nvPr/>
        </p:nvSpPr>
        <p:spPr>
          <a:xfrm>
            <a:off x="2421722" y="4666796"/>
            <a:ext cx="2642990" cy="854080"/>
          </a:xfrm>
          <a:prstGeom prst="rect">
            <a:avLst/>
          </a:prstGeom>
          <a:noFill/>
        </p:spPr>
        <p:txBody>
          <a:bodyPr wrap="square" rtlCol="0">
            <a:spAutoFit/>
          </a:bodyPr>
          <a:lstStyle/>
          <a:p>
            <a:pPr>
              <a:lnSpc>
                <a:spcPct val="150000"/>
              </a:lnSpc>
            </a:pPr>
            <a:r>
              <a:rPr lang="zh-CN" altLang="en-US" sz="1100" dirty="0">
                <a:solidFill>
                  <a:schemeClr val="tx1">
                    <a:lumMod val="50000"/>
                    <a:lumOff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点击此处添加文字说明内容，可以通过复制您的文本内容，在此文本框粘贴并选择只保留文字。</a:t>
            </a:r>
            <a:endParaRPr lang="en-US" altLang="zh-CN" sz="1100" dirty="0">
              <a:solidFill>
                <a:schemeClr val="tx1">
                  <a:lumMod val="50000"/>
                  <a:lumOff val="50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8" name="矩形 17"/>
          <p:cNvSpPr/>
          <p:nvPr/>
        </p:nvSpPr>
        <p:spPr>
          <a:xfrm>
            <a:off x="5406089" y="2161257"/>
            <a:ext cx="2631989" cy="3446795"/>
          </a:xfrm>
          <a:prstGeom prst="rect">
            <a:avLst/>
          </a:prstGeom>
          <a:blipFill>
            <a:blip r:embed="rId3"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9" name="圆角矩形 18"/>
          <p:cNvSpPr/>
          <p:nvPr/>
        </p:nvSpPr>
        <p:spPr>
          <a:xfrm>
            <a:off x="9060031" y="2239978"/>
            <a:ext cx="1749287" cy="463826"/>
          </a:xfrm>
          <a:prstGeom prst="roundRect">
            <a:avLst>
              <a:gd name="adj" fmla="val 0"/>
            </a:avLst>
          </a:prstGeom>
          <a:solidFill>
            <a:srgbClr val="31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0" name="文本框 19"/>
          <p:cNvSpPr txBox="1"/>
          <p:nvPr/>
        </p:nvSpPr>
        <p:spPr>
          <a:xfrm>
            <a:off x="9246818" y="2333392"/>
            <a:ext cx="1375712" cy="276999"/>
          </a:xfrm>
          <a:prstGeom prst="rect">
            <a:avLst/>
          </a:prstGeom>
          <a:noFill/>
        </p:spPr>
        <p:txBody>
          <a:bodyPr wrap="square" rtlCol="0">
            <a:spAutoFit/>
          </a:bodyPr>
          <a:lstStyle/>
          <a:p>
            <a:pPr algn="dist"/>
            <a:r>
              <a:rPr kumimoji="1" lang="en-US" altLang="zh-CN" sz="12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TITLE</a:t>
            </a:r>
            <a:r>
              <a:rPr kumimoji="1" lang="zh-CN" altLang="en-US" sz="12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sz="12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HERE</a:t>
            </a:r>
            <a:endParaRPr kumimoji="1" lang="zh-CN" altLang="en-US" sz="12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1" name="文本框 20"/>
          <p:cNvSpPr txBox="1"/>
          <p:nvPr/>
        </p:nvSpPr>
        <p:spPr>
          <a:xfrm>
            <a:off x="8818664" y="3935683"/>
            <a:ext cx="1892121" cy="523220"/>
          </a:xfrm>
          <a:prstGeom prst="rect">
            <a:avLst/>
          </a:prstGeom>
          <a:noFill/>
        </p:spPr>
        <p:txBody>
          <a:bodyPr wrap="none" rtlCol="0">
            <a:spAutoFit/>
          </a:bodyPr>
          <a:lstStyle/>
          <a:p>
            <a:r>
              <a:rPr kumimoji="1" lang="en-US" altLang="zh-CN" sz="28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BUSINESS</a:t>
            </a:r>
            <a:endParaRPr kumimoji="1" lang="zh-CN" altLang="en-US" sz="28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2" name="文本框 21"/>
          <p:cNvSpPr txBox="1"/>
          <p:nvPr/>
        </p:nvSpPr>
        <p:spPr>
          <a:xfrm>
            <a:off x="9195490" y="3070033"/>
            <a:ext cx="1367682" cy="1015663"/>
          </a:xfrm>
          <a:prstGeom prst="rect">
            <a:avLst/>
          </a:prstGeom>
          <a:noFill/>
        </p:spPr>
        <p:txBody>
          <a:bodyPr wrap="none" rtlCol="0">
            <a:spAutoFit/>
          </a:bodyPr>
          <a:lstStyle/>
          <a:p>
            <a:r>
              <a:rPr kumimoji="1" lang="en-US" altLang="zh-CN" sz="60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27</a:t>
            </a:r>
            <a:r>
              <a:rPr kumimoji="1" lang="en-US" altLang="zh-CN" sz="28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a:t>
            </a:r>
            <a:endParaRPr kumimoji="1" lang="zh-CN" altLang="en-US" sz="60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3" name="文本框 22"/>
          <p:cNvSpPr txBox="1"/>
          <p:nvPr/>
        </p:nvSpPr>
        <p:spPr>
          <a:xfrm>
            <a:off x="8897656" y="4534292"/>
            <a:ext cx="2074037" cy="691515"/>
          </a:xfrm>
          <a:prstGeom prst="rect">
            <a:avLst/>
          </a:prstGeom>
          <a:noFill/>
        </p:spPr>
        <p:txBody>
          <a:bodyPr wrap="square" rtlCol="0">
            <a:spAutoFit/>
          </a:bodyPr>
          <a:lstStyle/>
          <a:p>
            <a:pPr algn="ctr">
              <a:lnSpc>
                <a:spcPct val="130000"/>
              </a:lnSpc>
            </a:pPr>
            <a:r>
              <a:rPr kumimoji="1" lang="zh-CN" altLang="en-US" sz="10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请在此输入您需要的文字内容。请在此输入您需要的文字内容。请在此输入您需要的文字内容。</a:t>
            </a:r>
          </a:p>
        </p:txBody>
      </p:sp>
    </p:spTree>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7881" y="321972"/>
            <a:ext cx="2318198" cy="461665"/>
          </a:xfrm>
          <a:prstGeom prst="rect">
            <a:avLst/>
          </a:prstGeom>
          <a:noFill/>
        </p:spPr>
        <p:txBody>
          <a:bodyPr wrap="square" rtlCol="0">
            <a:spAutoFit/>
          </a:bodyPr>
          <a:lstStyle/>
          <a:p>
            <a:pPr algn="dist"/>
            <a:r>
              <a:rPr kumimoji="1" lang="zh-CN" altLang="en-US" sz="2400" dirty="0" smtClean="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科研成绩</a:t>
            </a:r>
            <a:endParaRPr kumimoji="1" lang="zh-CN" altLang="en-US" sz="24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3" name="文本框 2"/>
          <p:cNvSpPr txBox="1"/>
          <p:nvPr/>
        </p:nvSpPr>
        <p:spPr>
          <a:xfrm>
            <a:off x="437881" y="693979"/>
            <a:ext cx="2815194" cy="230832"/>
          </a:xfrm>
          <a:prstGeom prst="rect">
            <a:avLst/>
          </a:prstGeom>
          <a:noFill/>
        </p:spPr>
        <p:txBody>
          <a:bodyPr wrap="none" rtlCol="0">
            <a:spAutoFit/>
          </a:bodyPr>
          <a:lstStyle/>
          <a:p>
            <a:r>
              <a:rPr lang="en-GB" altLang="zh-CN" sz="900" dirty="0">
                <a:solidFill>
                  <a:srgbClr val="68778E"/>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FILL IN THE TEXT OF THE DOCUMENT TITLE HERE</a:t>
            </a:r>
          </a:p>
        </p:txBody>
      </p:sp>
      <p:sp>
        <p:nvSpPr>
          <p:cNvPr id="4" name="TextBox 20"/>
          <p:cNvSpPr txBox="1"/>
          <p:nvPr/>
        </p:nvSpPr>
        <p:spPr>
          <a:xfrm>
            <a:off x="1490906" y="2420289"/>
            <a:ext cx="1535630" cy="1535630"/>
          </a:xfrm>
          <a:prstGeom prst="parallelogram">
            <a:avLst/>
          </a:prstGeom>
          <a:solidFill>
            <a:srgbClr val="68778E"/>
          </a:solidFill>
          <a:ln>
            <a:noFill/>
          </a:ln>
          <a:effectLst>
            <a:outerShdw blurRad="101600" dist="38100" dir="2700000" algn="tl" rotWithShape="0">
              <a:prstClr val="black">
                <a:alpha val="30000"/>
              </a:prstClr>
            </a:outerShdw>
          </a:effectLst>
        </p:spPr>
        <p:txBody>
          <a:bodyPr wrap="square" lIns="0" tIns="0" rIns="0" bIns="0" rtlCol="0" anchor="ctr">
            <a:no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endParaRPr lang="zh-CN" altLang="en-US" sz="1700" dirty="0">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 name="Freeform 3747"/>
          <p:cNvSpPr>
            <a:spLocks noEditPoints="1"/>
          </p:cNvSpPr>
          <p:nvPr/>
        </p:nvSpPr>
        <p:spPr bwMode="auto">
          <a:xfrm>
            <a:off x="2096465" y="2939689"/>
            <a:ext cx="324513" cy="496831"/>
          </a:xfrm>
          <a:custGeom>
            <a:avLst/>
            <a:gdLst>
              <a:gd name="T0" fmla="*/ 75 w 109"/>
              <a:gd name="T1" fmla="*/ 61 h 167"/>
              <a:gd name="T2" fmla="*/ 75 w 109"/>
              <a:gd name="T3" fmla="*/ 10 h 167"/>
              <a:gd name="T4" fmla="*/ 75 w 109"/>
              <a:gd name="T5" fmla="*/ 10 h 167"/>
              <a:gd name="T6" fmla="*/ 76 w 109"/>
              <a:gd name="T7" fmla="*/ 9 h 167"/>
              <a:gd name="T8" fmla="*/ 76 w 109"/>
              <a:gd name="T9" fmla="*/ 1 h 167"/>
              <a:gd name="T10" fmla="*/ 75 w 109"/>
              <a:gd name="T11" fmla="*/ 0 h 167"/>
              <a:gd name="T12" fmla="*/ 74 w 109"/>
              <a:gd name="T13" fmla="*/ 0 h 167"/>
              <a:gd name="T14" fmla="*/ 35 w 109"/>
              <a:gd name="T15" fmla="*/ 0 h 167"/>
              <a:gd name="T16" fmla="*/ 34 w 109"/>
              <a:gd name="T17" fmla="*/ 0 h 167"/>
              <a:gd name="T18" fmla="*/ 33 w 109"/>
              <a:gd name="T19" fmla="*/ 1 h 167"/>
              <a:gd name="T20" fmla="*/ 33 w 109"/>
              <a:gd name="T21" fmla="*/ 9 h 167"/>
              <a:gd name="T22" fmla="*/ 34 w 109"/>
              <a:gd name="T23" fmla="*/ 10 h 167"/>
              <a:gd name="T24" fmla="*/ 35 w 109"/>
              <a:gd name="T25" fmla="*/ 10 h 167"/>
              <a:gd name="T26" fmla="*/ 35 w 109"/>
              <a:gd name="T27" fmla="*/ 61 h 167"/>
              <a:gd name="T28" fmla="*/ 0 w 109"/>
              <a:gd name="T29" fmla="*/ 112 h 167"/>
              <a:gd name="T30" fmla="*/ 55 w 109"/>
              <a:gd name="T31" fmla="*/ 167 h 167"/>
              <a:gd name="T32" fmla="*/ 109 w 109"/>
              <a:gd name="T33" fmla="*/ 112 h 167"/>
              <a:gd name="T34" fmla="*/ 75 w 109"/>
              <a:gd name="T35" fmla="*/ 61 h 167"/>
              <a:gd name="T36" fmla="*/ 42 w 109"/>
              <a:gd name="T37" fmla="*/ 138 h 167"/>
              <a:gd name="T38" fmla="*/ 35 w 109"/>
              <a:gd name="T39" fmla="*/ 131 h 167"/>
              <a:gd name="T40" fmla="*/ 42 w 109"/>
              <a:gd name="T41" fmla="*/ 124 h 167"/>
              <a:gd name="T42" fmla="*/ 49 w 109"/>
              <a:gd name="T43" fmla="*/ 131 h 167"/>
              <a:gd name="T44" fmla="*/ 42 w 109"/>
              <a:gd name="T45" fmla="*/ 138 h 167"/>
              <a:gd name="T46" fmla="*/ 47 w 109"/>
              <a:gd name="T47" fmla="*/ 108 h 167"/>
              <a:gd name="T48" fmla="*/ 51 w 109"/>
              <a:gd name="T49" fmla="*/ 104 h 167"/>
              <a:gd name="T50" fmla="*/ 55 w 109"/>
              <a:gd name="T51" fmla="*/ 108 h 167"/>
              <a:gd name="T52" fmla="*/ 51 w 109"/>
              <a:gd name="T53" fmla="*/ 112 h 167"/>
              <a:gd name="T54" fmla="*/ 47 w 109"/>
              <a:gd name="T55" fmla="*/ 108 h 167"/>
              <a:gd name="T56" fmla="*/ 59 w 109"/>
              <a:gd name="T57" fmla="*/ 155 h 167"/>
              <a:gd name="T58" fmla="*/ 52 w 109"/>
              <a:gd name="T59" fmla="*/ 148 h 167"/>
              <a:gd name="T60" fmla="*/ 59 w 109"/>
              <a:gd name="T61" fmla="*/ 141 h 167"/>
              <a:gd name="T62" fmla="*/ 66 w 109"/>
              <a:gd name="T63" fmla="*/ 148 h 167"/>
              <a:gd name="T64" fmla="*/ 59 w 109"/>
              <a:gd name="T65" fmla="*/ 155 h 167"/>
              <a:gd name="T66" fmla="*/ 70 w 109"/>
              <a:gd name="T67" fmla="*/ 110 h 167"/>
              <a:gd name="T68" fmla="*/ 66 w 109"/>
              <a:gd name="T69" fmla="*/ 106 h 167"/>
              <a:gd name="T70" fmla="*/ 70 w 109"/>
              <a:gd name="T71" fmla="*/ 102 h 167"/>
              <a:gd name="T72" fmla="*/ 74 w 109"/>
              <a:gd name="T73" fmla="*/ 106 h 167"/>
              <a:gd name="T74" fmla="*/ 70 w 109"/>
              <a:gd name="T75" fmla="*/ 110 h 167"/>
              <a:gd name="T76" fmla="*/ 9 w 109"/>
              <a:gd name="T77" fmla="*/ 97 h 167"/>
              <a:gd name="T78" fmla="*/ 41 w 109"/>
              <a:gd name="T79" fmla="*/ 66 h 167"/>
              <a:gd name="T80" fmla="*/ 41 w 109"/>
              <a:gd name="T81" fmla="*/ 5 h 167"/>
              <a:gd name="T82" fmla="*/ 42 w 109"/>
              <a:gd name="T83" fmla="*/ 5 h 167"/>
              <a:gd name="T84" fmla="*/ 68 w 109"/>
              <a:gd name="T85" fmla="*/ 5 h 167"/>
              <a:gd name="T86" fmla="*/ 68 w 109"/>
              <a:gd name="T87" fmla="*/ 5 h 167"/>
              <a:gd name="T88" fmla="*/ 68 w 109"/>
              <a:gd name="T89" fmla="*/ 66 h 167"/>
              <a:gd name="T90" fmla="*/ 100 w 109"/>
              <a:gd name="T91" fmla="*/ 97 h 167"/>
              <a:gd name="T92" fmla="*/ 9 w 109"/>
              <a:gd name="T93" fmla="*/ 9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9" h="167">
                <a:moveTo>
                  <a:pt x="75" y="61"/>
                </a:moveTo>
                <a:cubicBezTo>
                  <a:pt x="75" y="10"/>
                  <a:pt x="75" y="10"/>
                  <a:pt x="75" y="10"/>
                </a:cubicBezTo>
                <a:cubicBezTo>
                  <a:pt x="75" y="10"/>
                  <a:pt x="75" y="10"/>
                  <a:pt x="75" y="10"/>
                </a:cubicBezTo>
                <a:cubicBezTo>
                  <a:pt x="76" y="10"/>
                  <a:pt x="76" y="10"/>
                  <a:pt x="76" y="9"/>
                </a:cubicBezTo>
                <a:cubicBezTo>
                  <a:pt x="76" y="1"/>
                  <a:pt x="76" y="1"/>
                  <a:pt x="76" y="1"/>
                </a:cubicBezTo>
                <a:cubicBezTo>
                  <a:pt x="76" y="0"/>
                  <a:pt x="76" y="0"/>
                  <a:pt x="75" y="0"/>
                </a:cubicBezTo>
                <a:cubicBezTo>
                  <a:pt x="74" y="0"/>
                  <a:pt x="74" y="0"/>
                  <a:pt x="74" y="0"/>
                </a:cubicBezTo>
                <a:cubicBezTo>
                  <a:pt x="35" y="0"/>
                  <a:pt x="35" y="0"/>
                  <a:pt x="35" y="0"/>
                </a:cubicBezTo>
                <a:cubicBezTo>
                  <a:pt x="34" y="0"/>
                  <a:pt x="34" y="0"/>
                  <a:pt x="34" y="0"/>
                </a:cubicBezTo>
                <a:cubicBezTo>
                  <a:pt x="34" y="0"/>
                  <a:pt x="33" y="0"/>
                  <a:pt x="33" y="1"/>
                </a:cubicBezTo>
                <a:cubicBezTo>
                  <a:pt x="33" y="9"/>
                  <a:pt x="33" y="9"/>
                  <a:pt x="33" y="9"/>
                </a:cubicBezTo>
                <a:cubicBezTo>
                  <a:pt x="33" y="10"/>
                  <a:pt x="34" y="10"/>
                  <a:pt x="34" y="10"/>
                </a:cubicBezTo>
                <a:cubicBezTo>
                  <a:pt x="35" y="10"/>
                  <a:pt x="35" y="10"/>
                  <a:pt x="35" y="10"/>
                </a:cubicBezTo>
                <a:cubicBezTo>
                  <a:pt x="35" y="61"/>
                  <a:pt x="35" y="61"/>
                  <a:pt x="35" y="61"/>
                </a:cubicBezTo>
                <a:cubicBezTo>
                  <a:pt x="15" y="69"/>
                  <a:pt x="0" y="89"/>
                  <a:pt x="0" y="112"/>
                </a:cubicBezTo>
                <a:cubicBezTo>
                  <a:pt x="0" y="142"/>
                  <a:pt x="25" y="167"/>
                  <a:pt x="55" y="167"/>
                </a:cubicBezTo>
                <a:cubicBezTo>
                  <a:pt x="85" y="167"/>
                  <a:pt x="109" y="142"/>
                  <a:pt x="109" y="112"/>
                </a:cubicBezTo>
                <a:cubicBezTo>
                  <a:pt x="109" y="89"/>
                  <a:pt x="95" y="69"/>
                  <a:pt x="75" y="61"/>
                </a:cubicBezTo>
                <a:close/>
                <a:moveTo>
                  <a:pt x="42" y="138"/>
                </a:moveTo>
                <a:cubicBezTo>
                  <a:pt x="38" y="138"/>
                  <a:pt x="35" y="135"/>
                  <a:pt x="35" y="131"/>
                </a:cubicBezTo>
                <a:cubicBezTo>
                  <a:pt x="35" y="127"/>
                  <a:pt x="38" y="124"/>
                  <a:pt x="42" y="124"/>
                </a:cubicBezTo>
                <a:cubicBezTo>
                  <a:pt x="46" y="124"/>
                  <a:pt x="49" y="127"/>
                  <a:pt x="49" y="131"/>
                </a:cubicBezTo>
                <a:cubicBezTo>
                  <a:pt x="49" y="135"/>
                  <a:pt x="46" y="138"/>
                  <a:pt x="42" y="138"/>
                </a:cubicBezTo>
                <a:close/>
                <a:moveTo>
                  <a:pt x="47" y="108"/>
                </a:moveTo>
                <a:cubicBezTo>
                  <a:pt x="47" y="106"/>
                  <a:pt x="48" y="104"/>
                  <a:pt x="51" y="104"/>
                </a:cubicBezTo>
                <a:cubicBezTo>
                  <a:pt x="53" y="104"/>
                  <a:pt x="55" y="106"/>
                  <a:pt x="55" y="108"/>
                </a:cubicBezTo>
                <a:cubicBezTo>
                  <a:pt x="55" y="110"/>
                  <a:pt x="53" y="112"/>
                  <a:pt x="51" y="112"/>
                </a:cubicBezTo>
                <a:cubicBezTo>
                  <a:pt x="48" y="112"/>
                  <a:pt x="47" y="110"/>
                  <a:pt x="47" y="108"/>
                </a:cubicBezTo>
                <a:close/>
                <a:moveTo>
                  <a:pt x="59" y="155"/>
                </a:moveTo>
                <a:cubicBezTo>
                  <a:pt x="55" y="155"/>
                  <a:pt x="52" y="151"/>
                  <a:pt x="52" y="148"/>
                </a:cubicBezTo>
                <a:cubicBezTo>
                  <a:pt x="52" y="144"/>
                  <a:pt x="55" y="141"/>
                  <a:pt x="59" y="141"/>
                </a:cubicBezTo>
                <a:cubicBezTo>
                  <a:pt x="63" y="141"/>
                  <a:pt x="66" y="144"/>
                  <a:pt x="66" y="148"/>
                </a:cubicBezTo>
                <a:cubicBezTo>
                  <a:pt x="66" y="151"/>
                  <a:pt x="63" y="155"/>
                  <a:pt x="59" y="155"/>
                </a:cubicBezTo>
                <a:close/>
                <a:moveTo>
                  <a:pt x="70" y="110"/>
                </a:moveTo>
                <a:cubicBezTo>
                  <a:pt x="68" y="110"/>
                  <a:pt x="66" y="108"/>
                  <a:pt x="66" y="106"/>
                </a:cubicBezTo>
                <a:cubicBezTo>
                  <a:pt x="66" y="104"/>
                  <a:pt x="68" y="102"/>
                  <a:pt x="70" y="102"/>
                </a:cubicBezTo>
                <a:cubicBezTo>
                  <a:pt x="72" y="102"/>
                  <a:pt x="74" y="104"/>
                  <a:pt x="74" y="106"/>
                </a:cubicBezTo>
                <a:cubicBezTo>
                  <a:pt x="74" y="108"/>
                  <a:pt x="72" y="110"/>
                  <a:pt x="70" y="110"/>
                </a:cubicBezTo>
                <a:close/>
                <a:moveTo>
                  <a:pt x="9" y="97"/>
                </a:moveTo>
                <a:cubicBezTo>
                  <a:pt x="14" y="82"/>
                  <a:pt x="26" y="70"/>
                  <a:pt x="41" y="66"/>
                </a:cubicBezTo>
                <a:cubicBezTo>
                  <a:pt x="41" y="5"/>
                  <a:pt x="41" y="5"/>
                  <a:pt x="41" y="5"/>
                </a:cubicBezTo>
                <a:cubicBezTo>
                  <a:pt x="41" y="5"/>
                  <a:pt x="41" y="5"/>
                  <a:pt x="42" y="5"/>
                </a:cubicBezTo>
                <a:cubicBezTo>
                  <a:pt x="68" y="5"/>
                  <a:pt x="68" y="5"/>
                  <a:pt x="68" y="5"/>
                </a:cubicBezTo>
                <a:cubicBezTo>
                  <a:pt x="68" y="5"/>
                  <a:pt x="68" y="5"/>
                  <a:pt x="68" y="5"/>
                </a:cubicBezTo>
                <a:cubicBezTo>
                  <a:pt x="68" y="66"/>
                  <a:pt x="68" y="66"/>
                  <a:pt x="68" y="66"/>
                </a:cubicBezTo>
                <a:cubicBezTo>
                  <a:pt x="83" y="70"/>
                  <a:pt x="95" y="82"/>
                  <a:pt x="100" y="97"/>
                </a:cubicBezTo>
                <a:lnTo>
                  <a:pt x="9" y="97"/>
                </a:lnTo>
                <a:close/>
              </a:path>
            </a:pathLst>
          </a:custGeom>
          <a:solidFill>
            <a:schemeClr val="bg1"/>
          </a:solidFill>
          <a:ln>
            <a:noFill/>
          </a:ln>
        </p:spPr>
        <p:txBody>
          <a:bodyPr vert="horz" wrap="square" lIns="96430" tIns="48216" rIns="96430" bIns="48216" numCol="1" anchor="t" anchorCtr="0" compatLnSpc="1"/>
          <a:lstStyle/>
          <a:p>
            <a:pPr algn="just">
              <a:lnSpc>
                <a:spcPct val="120000"/>
              </a:lnSpc>
            </a:pPr>
            <a:endParaRPr lang="en-GB" sz="95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6" name="TextBox 20"/>
          <p:cNvSpPr txBox="1"/>
          <p:nvPr/>
        </p:nvSpPr>
        <p:spPr>
          <a:xfrm>
            <a:off x="9247282" y="2420289"/>
            <a:ext cx="1535630" cy="1535630"/>
          </a:xfrm>
          <a:prstGeom prst="parallelogram">
            <a:avLst/>
          </a:prstGeom>
          <a:solidFill>
            <a:srgbClr val="68778E"/>
          </a:solidFill>
          <a:ln>
            <a:noFill/>
          </a:ln>
          <a:effectLst>
            <a:outerShdw blurRad="101600" dist="38100" dir="2700000" algn="tl" rotWithShape="0">
              <a:prstClr val="black">
                <a:alpha val="30000"/>
              </a:prstClr>
            </a:outerShdw>
          </a:effectLst>
        </p:spPr>
        <p:txBody>
          <a:bodyPr wrap="square" lIns="0" tIns="0" rIns="0" bIns="0" rtlCol="0" anchor="ctr">
            <a:no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endParaRPr lang="zh-CN" altLang="en-US" sz="1700" dirty="0">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Freeform 36"/>
          <p:cNvSpPr>
            <a:spLocks noEditPoints="1"/>
          </p:cNvSpPr>
          <p:nvPr/>
        </p:nvSpPr>
        <p:spPr bwMode="auto">
          <a:xfrm>
            <a:off x="9797341" y="3006426"/>
            <a:ext cx="435512" cy="363356"/>
          </a:xfrm>
          <a:custGeom>
            <a:avLst/>
            <a:gdLst>
              <a:gd name="T0" fmla="*/ 1436 w 3383"/>
              <a:gd name="T1" fmla="*/ 1675 h 2815"/>
              <a:gd name="T2" fmla="*/ 1474 w 3383"/>
              <a:gd name="T3" fmla="*/ 1783 h 2815"/>
              <a:gd name="T4" fmla="*/ 1394 w 3383"/>
              <a:gd name="T5" fmla="*/ 1864 h 2815"/>
              <a:gd name="T6" fmla="*/ 1160 w 3383"/>
              <a:gd name="T7" fmla="*/ 1273 h 2815"/>
              <a:gd name="T8" fmla="*/ 1048 w 3383"/>
              <a:gd name="T9" fmla="*/ 1464 h 2815"/>
              <a:gd name="T10" fmla="*/ 1010 w 3383"/>
              <a:gd name="T11" fmla="*/ 1356 h 2815"/>
              <a:gd name="T12" fmla="*/ 1090 w 3383"/>
              <a:gd name="T13" fmla="*/ 1276 h 2815"/>
              <a:gd name="T14" fmla="*/ 1184 w 3383"/>
              <a:gd name="T15" fmla="*/ 1023 h 2815"/>
              <a:gd name="T16" fmla="*/ 1115 w 3383"/>
              <a:gd name="T17" fmla="*/ 1109 h 2815"/>
              <a:gd name="T18" fmla="*/ 937 w 3383"/>
              <a:gd name="T19" fmla="*/ 1176 h 2815"/>
              <a:gd name="T20" fmla="*/ 846 w 3383"/>
              <a:gd name="T21" fmla="*/ 1340 h 2815"/>
              <a:gd name="T22" fmla="*/ 888 w 3383"/>
              <a:gd name="T23" fmla="*/ 1528 h 2815"/>
              <a:gd name="T24" fmla="*/ 1037 w 3383"/>
              <a:gd name="T25" fmla="*/ 1640 h 2815"/>
              <a:gd name="T26" fmla="*/ 926 w 3383"/>
              <a:gd name="T27" fmla="*/ 1867 h 2815"/>
              <a:gd name="T28" fmla="*/ 846 w 3383"/>
              <a:gd name="T29" fmla="*/ 1926 h 2815"/>
              <a:gd name="T30" fmla="*/ 884 w 3383"/>
              <a:gd name="T31" fmla="*/ 2019 h 2815"/>
              <a:gd name="T32" fmla="*/ 1163 w 3383"/>
              <a:gd name="T33" fmla="*/ 2100 h 2815"/>
              <a:gd name="T34" fmla="*/ 1242 w 3383"/>
              <a:gd name="T35" fmla="*/ 2161 h 2815"/>
              <a:gd name="T36" fmla="*/ 1321 w 3383"/>
              <a:gd name="T37" fmla="*/ 2100 h 2815"/>
              <a:gd name="T38" fmla="*/ 1447 w 3383"/>
              <a:gd name="T39" fmla="*/ 2019 h 2815"/>
              <a:gd name="T40" fmla="*/ 1596 w 3383"/>
              <a:gd name="T41" fmla="*/ 1907 h 2815"/>
              <a:gd name="T42" fmla="*/ 1637 w 3383"/>
              <a:gd name="T43" fmla="*/ 1719 h 2815"/>
              <a:gd name="T44" fmla="*/ 1547 w 3383"/>
              <a:gd name="T45" fmla="*/ 1554 h 2815"/>
              <a:gd name="T46" fmla="*/ 1369 w 3383"/>
              <a:gd name="T47" fmla="*/ 1487 h 2815"/>
              <a:gd name="T48" fmla="*/ 1599 w 3383"/>
              <a:gd name="T49" fmla="*/ 1261 h 2815"/>
              <a:gd name="T50" fmla="*/ 1637 w 3383"/>
              <a:gd name="T51" fmla="*/ 1169 h 2815"/>
              <a:gd name="T52" fmla="*/ 1558 w 3383"/>
              <a:gd name="T53" fmla="*/ 1109 h 2815"/>
              <a:gd name="T54" fmla="*/ 1300 w 3383"/>
              <a:gd name="T55" fmla="*/ 1023 h 2815"/>
              <a:gd name="T56" fmla="*/ 2073 w 3383"/>
              <a:gd name="T57" fmla="*/ 814 h 2815"/>
              <a:gd name="T58" fmla="*/ 2308 w 3383"/>
              <a:gd name="T59" fmla="*/ 887 h 2815"/>
              <a:gd name="T60" fmla="*/ 2456 w 3383"/>
              <a:gd name="T61" fmla="*/ 1076 h 2815"/>
              <a:gd name="T62" fmla="*/ 2482 w 3383"/>
              <a:gd name="T63" fmla="*/ 1984 h 2815"/>
              <a:gd name="T64" fmla="*/ 2414 w 3383"/>
              <a:gd name="T65" fmla="*/ 2167 h 2815"/>
              <a:gd name="T66" fmla="*/ 2277 w 3383"/>
              <a:gd name="T67" fmla="*/ 2294 h 2815"/>
              <a:gd name="T68" fmla="*/ 2073 w 3383"/>
              <a:gd name="T69" fmla="*/ 2349 h 2815"/>
              <a:gd name="T70" fmla="*/ 389 w 3383"/>
              <a:gd name="T71" fmla="*/ 2348 h 2815"/>
              <a:gd name="T72" fmla="*/ 238 w 3383"/>
              <a:gd name="T73" fmla="*/ 2311 h 2815"/>
              <a:gd name="T74" fmla="*/ 97 w 3383"/>
              <a:gd name="T75" fmla="*/ 2203 h 2815"/>
              <a:gd name="T76" fmla="*/ 3 w 3383"/>
              <a:gd name="T77" fmla="*/ 1987 h 2815"/>
              <a:gd name="T78" fmla="*/ 18 w 3383"/>
              <a:gd name="T79" fmla="*/ 1103 h 2815"/>
              <a:gd name="T80" fmla="*/ 64 w 3383"/>
              <a:gd name="T81" fmla="*/ 1005 h 2815"/>
              <a:gd name="T82" fmla="*/ 191 w 3383"/>
              <a:gd name="T83" fmla="*/ 878 h 2815"/>
              <a:gd name="T84" fmla="*/ 348 w 3383"/>
              <a:gd name="T85" fmla="*/ 818 h 2815"/>
              <a:gd name="T86" fmla="*/ 2963 w 3383"/>
              <a:gd name="T87" fmla="*/ 3 h 2815"/>
              <a:gd name="T88" fmla="*/ 3205 w 3383"/>
              <a:gd name="T89" fmla="*/ 105 h 2815"/>
              <a:gd name="T90" fmla="*/ 3355 w 3383"/>
              <a:gd name="T91" fmla="*/ 316 h 2815"/>
              <a:gd name="T92" fmla="*/ 3380 w 3383"/>
              <a:gd name="T93" fmla="*/ 1214 h 2815"/>
              <a:gd name="T94" fmla="*/ 3278 w 3383"/>
              <a:gd name="T95" fmla="*/ 1456 h 2815"/>
              <a:gd name="T96" fmla="*/ 3067 w 3383"/>
              <a:gd name="T97" fmla="*/ 1607 h 2815"/>
              <a:gd name="T98" fmla="*/ 2647 w 3383"/>
              <a:gd name="T99" fmla="*/ 1225 h 2815"/>
              <a:gd name="T100" fmla="*/ 2577 w 3383"/>
              <a:gd name="T101" fmla="*/ 951 h 2815"/>
              <a:gd name="T102" fmla="*/ 2394 w 3383"/>
              <a:gd name="T103" fmla="*/ 748 h 2815"/>
              <a:gd name="T104" fmla="*/ 2132 w 3383"/>
              <a:gd name="T105" fmla="*/ 654 h 2815"/>
              <a:gd name="T106" fmla="*/ 853 w 3383"/>
              <a:gd name="T107" fmla="*/ 367 h 2815"/>
              <a:gd name="T108" fmla="*/ 979 w 3383"/>
              <a:gd name="T109" fmla="*/ 140 h 2815"/>
              <a:gd name="T110" fmla="*/ 1206 w 3383"/>
              <a:gd name="T111" fmla="*/ 12 h 2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3" h="2815">
                <a:moveTo>
                  <a:pt x="1324" y="1651"/>
                </a:moveTo>
                <a:lnTo>
                  <a:pt x="1369" y="1651"/>
                </a:lnTo>
                <a:lnTo>
                  <a:pt x="1394" y="1654"/>
                </a:lnTo>
                <a:lnTo>
                  <a:pt x="1417" y="1662"/>
                </a:lnTo>
                <a:lnTo>
                  <a:pt x="1436" y="1675"/>
                </a:lnTo>
                <a:lnTo>
                  <a:pt x="1454" y="1692"/>
                </a:lnTo>
                <a:lnTo>
                  <a:pt x="1466" y="1712"/>
                </a:lnTo>
                <a:lnTo>
                  <a:pt x="1474" y="1734"/>
                </a:lnTo>
                <a:lnTo>
                  <a:pt x="1477" y="1759"/>
                </a:lnTo>
                <a:lnTo>
                  <a:pt x="1474" y="1783"/>
                </a:lnTo>
                <a:lnTo>
                  <a:pt x="1466" y="1806"/>
                </a:lnTo>
                <a:lnTo>
                  <a:pt x="1454" y="1826"/>
                </a:lnTo>
                <a:lnTo>
                  <a:pt x="1436" y="1843"/>
                </a:lnTo>
                <a:lnTo>
                  <a:pt x="1417" y="1855"/>
                </a:lnTo>
                <a:lnTo>
                  <a:pt x="1394" y="1864"/>
                </a:lnTo>
                <a:lnTo>
                  <a:pt x="1369" y="1867"/>
                </a:lnTo>
                <a:lnTo>
                  <a:pt x="1324" y="1867"/>
                </a:lnTo>
                <a:lnTo>
                  <a:pt x="1324" y="1651"/>
                </a:lnTo>
                <a:close/>
                <a:moveTo>
                  <a:pt x="1115" y="1273"/>
                </a:moveTo>
                <a:lnTo>
                  <a:pt x="1160" y="1273"/>
                </a:lnTo>
                <a:lnTo>
                  <a:pt x="1160" y="1487"/>
                </a:lnTo>
                <a:lnTo>
                  <a:pt x="1115" y="1487"/>
                </a:lnTo>
                <a:lnTo>
                  <a:pt x="1090" y="1485"/>
                </a:lnTo>
                <a:lnTo>
                  <a:pt x="1067" y="1477"/>
                </a:lnTo>
                <a:lnTo>
                  <a:pt x="1048" y="1464"/>
                </a:lnTo>
                <a:lnTo>
                  <a:pt x="1030" y="1447"/>
                </a:lnTo>
                <a:lnTo>
                  <a:pt x="1018" y="1428"/>
                </a:lnTo>
                <a:lnTo>
                  <a:pt x="1010" y="1405"/>
                </a:lnTo>
                <a:lnTo>
                  <a:pt x="1007" y="1381"/>
                </a:lnTo>
                <a:lnTo>
                  <a:pt x="1010" y="1356"/>
                </a:lnTo>
                <a:lnTo>
                  <a:pt x="1018" y="1333"/>
                </a:lnTo>
                <a:lnTo>
                  <a:pt x="1030" y="1313"/>
                </a:lnTo>
                <a:lnTo>
                  <a:pt x="1048" y="1296"/>
                </a:lnTo>
                <a:lnTo>
                  <a:pt x="1067" y="1284"/>
                </a:lnTo>
                <a:lnTo>
                  <a:pt x="1090" y="1276"/>
                </a:lnTo>
                <a:lnTo>
                  <a:pt x="1115" y="1273"/>
                </a:lnTo>
                <a:close/>
                <a:moveTo>
                  <a:pt x="1242" y="999"/>
                </a:moveTo>
                <a:lnTo>
                  <a:pt x="1220" y="1002"/>
                </a:lnTo>
                <a:lnTo>
                  <a:pt x="1201" y="1011"/>
                </a:lnTo>
                <a:lnTo>
                  <a:pt x="1184" y="1023"/>
                </a:lnTo>
                <a:lnTo>
                  <a:pt x="1171" y="1039"/>
                </a:lnTo>
                <a:lnTo>
                  <a:pt x="1163" y="1059"/>
                </a:lnTo>
                <a:lnTo>
                  <a:pt x="1160" y="1080"/>
                </a:lnTo>
                <a:lnTo>
                  <a:pt x="1160" y="1109"/>
                </a:lnTo>
                <a:lnTo>
                  <a:pt x="1115" y="1109"/>
                </a:lnTo>
                <a:lnTo>
                  <a:pt x="1075" y="1112"/>
                </a:lnTo>
                <a:lnTo>
                  <a:pt x="1037" y="1120"/>
                </a:lnTo>
                <a:lnTo>
                  <a:pt x="1001" y="1135"/>
                </a:lnTo>
                <a:lnTo>
                  <a:pt x="968" y="1153"/>
                </a:lnTo>
                <a:lnTo>
                  <a:pt x="937" y="1176"/>
                </a:lnTo>
                <a:lnTo>
                  <a:pt x="910" y="1203"/>
                </a:lnTo>
                <a:lnTo>
                  <a:pt x="888" y="1233"/>
                </a:lnTo>
                <a:lnTo>
                  <a:pt x="869" y="1266"/>
                </a:lnTo>
                <a:lnTo>
                  <a:pt x="856" y="1302"/>
                </a:lnTo>
                <a:lnTo>
                  <a:pt x="846" y="1340"/>
                </a:lnTo>
                <a:lnTo>
                  <a:pt x="843" y="1381"/>
                </a:lnTo>
                <a:lnTo>
                  <a:pt x="846" y="1421"/>
                </a:lnTo>
                <a:lnTo>
                  <a:pt x="856" y="1459"/>
                </a:lnTo>
                <a:lnTo>
                  <a:pt x="869" y="1495"/>
                </a:lnTo>
                <a:lnTo>
                  <a:pt x="888" y="1528"/>
                </a:lnTo>
                <a:lnTo>
                  <a:pt x="910" y="1558"/>
                </a:lnTo>
                <a:lnTo>
                  <a:pt x="937" y="1585"/>
                </a:lnTo>
                <a:lnTo>
                  <a:pt x="968" y="1608"/>
                </a:lnTo>
                <a:lnTo>
                  <a:pt x="1001" y="1626"/>
                </a:lnTo>
                <a:lnTo>
                  <a:pt x="1037" y="1640"/>
                </a:lnTo>
                <a:lnTo>
                  <a:pt x="1075" y="1649"/>
                </a:lnTo>
                <a:lnTo>
                  <a:pt x="1115" y="1651"/>
                </a:lnTo>
                <a:lnTo>
                  <a:pt x="1160" y="1651"/>
                </a:lnTo>
                <a:lnTo>
                  <a:pt x="1160" y="1867"/>
                </a:lnTo>
                <a:lnTo>
                  <a:pt x="926" y="1867"/>
                </a:lnTo>
                <a:lnTo>
                  <a:pt x="904" y="1870"/>
                </a:lnTo>
                <a:lnTo>
                  <a:pt x="884" y="1878"/>
                </a:lnTo>
                <a:lnTo>
                  <a:pt x="868" y="1890"/>
                </a:lnTo>
                <a:lnTo>
                  <a:pt x="855" y="1907"/>
                </a:lnTo>
                <a:lnTo>
                  <a:pt x="846" y="1926"/>
                </a:lnTo>
                <a:lnTo>
                  <a:pt x="843" y="1948"/>
                </a:lnTo>
                <a:lnTo>
                  <a:pt x="846" y="1970"/>
                </a:lnTo>
                <a:lnTo>
                  <a:pt x="855" y="1989"/>
                </a:lnTo>
                <a:lnTo>
                  <a:pt x="868" y="2007"/>
                </a:lnTo>
                <a:lnTo>
                  <a:pt x="884" y="2019"/>
                </a:lnTo>
                <a:lnTo>
                  <a:pt x="904" y="2027"/>
                </a:lnTo>
                <a:lnTo>
                  <a:pt x="926" y="2030"/>
                </a:lnTo>
                <a:lnTo>
                  <a:pt x="1160" y="2030"/>
                </a:lnTo>
                <a:lnTo>
                  <a:pt x="1160" y="2078"/>
                </a:lnTo>
                <a:lnTo>
                  <a:pt x="1163" y="2100"/>
                </a:lnTo>
                <a:lnTo>
                  <a:pt x="1171" y="2120"/>
                </a:lnTo>
                <a:lnTo>
                  <a:pt x="1184" y="2137"/>
                </a:lnTo>
                <a:lnTo>
                  <a:pt x="1201" y="2149"/>
                </a:lnTo>
                <a:lnTo>
                  <a:pt x="1220" y="2158"/>
                </a:lnTo>
                <a:lnTo>
                  <a:pt x="1242" y="2161"/>
                </a:lnTo>
                <a:lnTo>
                  <a:pt x="1264" y="2158"/>
                </a:lnTo>
                <a:lnTo>
                  <a:pt x="1283" y="2149"/>
                </a:lnTo>
                <a:lnTo>
                  <a:pt x="1300" y="2137"/>
                </a:lnTo>
                <a:lnTo>
                  <a:pt x="1313" y="2120"/>
                </a:lnTo>
                <a:lnTo>
                  <a:pt x="1321" y="2100"/>
                </a:lnTo>
                <a:lnTo>
                  <a:pt x="1324" y="2078"/>
                </a:lnTo>
                <a:lnTo>
                  <a:pt x="1324" y="2030"/>
                </a:lnTo>
                <a:lnTo>
                  <a:pt x="1369" y="2030"/>
                </a:lnTo>
                <a:lnTo>
                  <a:pt x="1409" y="2027"/>
                </a:lnTo>
                <a:lnTo>
                  <a:pt x="1447" y="2019"/>
                </a:lnTo>
                <a:lnTo>
                  <a:pt x="1483" y="2004"/>
                </a:lnTo>
                <a:lnTo>
                  <a:pt x="1516" y="1986"/>
                </a:lnTo>
                <a:lnTo>
                  <a:pt x="1547" y="1963"/>
                </a:lnTo>
                <a:lnTo>
                  <a:pt x="1574" y="1937"/>
                </a:lnTo>
                <a:lnTo>
                  <a:pt x="1596" y="1907"/>
                </a:lnTo>
                <a:lnTo>
                  <a:pt x="1615" y="1873"/>
                </a:lnTo>
                <a:lnTo>
                  <a:pt x="1628" y="1837"/>
                </a:lnTo>
                <a:lnTo>
                  <a:pt x="1637" y="1799"/>
                </a:lnTo>
                <a:lnTo>
                  <a:pt x="1641" y="1759"/>
                </a:lnTo>
                <a:lnTo>
                  <a:pt x="1637" y="1719"/>
                </a:lnTo>
                <a:lnTo>
                  <a:pt x="1628" y="1681"/>
                </a:lnTo>
                <a:lnTo>
                  <a:pt x="1615" y="1645"/>
                </a:lnTo>
                <a:lnTo>
                  <a:pt x="1596" y="1612"/>
                </a:lnTo>
                <a:lnTo>
                  <a:pt x="1574" y="1581"/>
                </a:lnTo>
                <a:lnTo>
                  <a:pt x="1547" y="1554"/>
                </a:lnTo>
                <a:lnTo>
                  <a:pt x="1516" y="1532"/>
                </a:lnTo>
                <a:lnTo>
                  <a:pt x="1483" y="1513"/>
                </a:lnTo>
                <a:lnTo>
                  <a:pt x="1447" y="1500"/>
                </a:lnTo>
                <a:lnTo>
                  <a:pt x="1409" y="1491"/>
                </a:lnTo>
                <a:lnTo>
                  <a:pt x="1369" y="1487"/>
                </a:lnTo>
                <a:lnTo>
                  <a:pt x="1324" y="1487"/>
                </a:lnTo>
                <a:lnTo>
                  <a:pt x="1324" y="1273"/>
                </a:lnTo>
                <a:lnTo>
                  <a:pt x="1558" y="1273"/>
                </a:lnTo>
                <a:lnTo>
                  <a:pt x="1580" y="1270"/>
                </a:lnTo>
                <a:lnTo>
                  <a:pt x="1599" y="1261"/>
                </a:lnTo>
                <a:lnTo>
                  <a:pt x="1616" y="1249"/>
                </a:lnTo>
                <a:lnTo>
                  <a:pt x="1629" y="1233"/>
                </a:lnTo>
                <a:lnTo>
                  <a:pt x="1637" y="1213"/>
                </a:lnTo>
                <a:lnTo>
                  <a:pt x="1641" y="1191"/>
                </a:lnTo>
                <a:lnTo>
                  <a:pt x="1637" y="1169"/>
                </a:lnTo>
                <a:lnTo>
                  <a:pt x="1629" y="1149"/>
                </a:lnTo>
                <a:lnTo>
                  <a:pt x="1616" y="1133"/>
                </a:lnTo>
                <a:lnTo>
                  <a:pt x="1599" y="1120"/>
                </a:lnTo>
                <a:lnTo>
                  <a:pt x="1580" y="1112"/>
                </a:lnTo>
                <a:lnTo>
                  <a:pt x="1558" y="1109"/>
                </a:lnTo>
                <a:lnTo>
                  <a:pt x="1324" y="1109"/>
                </a:lnTo>
                <a:lnTo>
                  <a:pt x="1324" y="1080"/>
                </a:lnTo>
                <a:lnTo>
                  <a:pt x="1321" y="1059"/>
                </a:lnTo>
                <a:lnTo>
                  <a:pt x="1313" y="1039"/>
                </a:lnTo>
                <a:lnTo>
                  <a:pt x="1300" y="1023"/>
                </a:lnTo>
                <a:lnTo>
                  <a:pt x="1283" y="1011"/>
                </a:lnTo>
                <a:lnTo>
                  <a:pt x="1264" y="1002"/>
                </a:lnTo>
                <a:lnTo>
                  <a:pt x="1242" y="999"/>
                </a:lnTo>
                <a:close/>
                <a:moveTo>
                  <a:pt x="411" y="814"/>
                </a:moveTo>
                <a:lnTo>
                  <a:pt x="2073" y="814"/>
                </a:lnTo>
                <a:lnTo>
                  <a:pt x="2124" y="817"/>
                </a:lnTo>
                <a:lnTo>
                  <a:pt x="2175" y="827"/>
                </a:lnTo>
                <a:lnTo>
                  <a:pt x="2222" y="842"/>
                </a:lnTo>
                <a:lnTo>
                  <a:pt x="2266" y="862"/>
                </a:lnTo>
                <a:lnTo>
                  <a:pt x="2308" y="887"/>
                </a:lnTo>
                <a:lnTo>
                  <a:pt x="2346" y="918"/>
                </a:lnTo>
                <a:lnTo>
                  <a:pt x="2380" y="952"/>
                </a:lnTo>
                <a:lnTo>
                  <a:pt x="2410" y="990"/>
                </a:lnTo>
                <a:lnTo>
                  <a:pt x="2436" y="1032"/>
                </a:lnTo>
                <a:lnTo>
                  <a:pt x="2456" y="1076"/>
                </a:lnTo>
                <a:lnTo>
                  <a:pt x="2472" y="1124"/>
                </a:lnTo>
                <a:lnTo>
                  <a:pt x="2481" y="1173"/>
                </a:lnTo>
                <a:lnTo>
                  <a:pt x="2484" y="1225"/>
                </a:lnTo>
                <a:lnTo>
                  <a:pt x="2484" y="1938"/>
                </a:lnTo>
                <a:lnTo>
                  <a:pt x="2482" y="1984"/>
                </a:lnTo>
                <a:lnTo>
                  <a:pt x="2474" y="2028"/>
                </a:lnTo>
                <a:lnTo>
                  <a:pt x="2461" y="2071"/>
                </a:lnTo>
                <a:lnTo>
                  <a:pt x="2445" y="2112"/>
                </a:lnTo>
                <a:lnTo>
                  <a:pt x="2424" y="2150"/>
                </a:lnTo>
                <a:lnTo>
                  <a:pt x="2414" y="2167"/>
                </a:lnTo>
                <a:lnTo>
                  <a:pt x="2390" y="2199"/>
                </a:lnTo>
                <a:lnTo>
                  <a:pt x="2364" y="2229"/>
                </a:lnTo>
                <a:lnTo>
                  <a:pt x="2334" y="2254"/>
                </a:lnTo>
                <a:lnTo>
                  <a:pt x="2303" y="2278"/>
                </a:lnTo>
                <a:lnTo>
                  <a:pt x="2277" y="2294"/>
                </a:lnTo>
                <a:lnTo>
                  <a:pt x="2251" y="2308"/>
                </a:lnTo>
                <a:lnTo>
                  <a:pt x="2210" y="2325"/>
                </a:lnTo>
                <a:lnTo>
                  <a:pt x="2165" y="2337"/>
                </a:lnTo>
                <a:lnTo>
                  <a:pt x="2120" y="2346"/>
                </a:lnTo>
                <a:lnTo>
                  <a:pt x="2073" y="2349"/>
                </a:lnTo>
                <a:lnTo>
                  <a:pt x="1951" y="2349"/>
                </a:lnTo>
                <a:lnTo>
                  <a:pt x="1415" y="2815"/>
                </a:lnTo>
                <a:lnTo>
                  <a:pt x="1413" y="2349"/>
                </a:lnTo>
                <a:lnTo>
                  <a:pt x="411" y="2349"/>
                </a:lnTo>
                <a:lnTo>
                  <a:pt x="389" y="2348"/>
                </a:lnTo>
                <a:lnTo>
                  <a:pt x="348" y="2344"/>
                </a:lnTo>
                <a:lnTo>
                  <a:pt x="328" y="2341"/>
                </a:lnTo>
                <a:lnTo>
                  <a:pt x="289" y="2330"/>
                </a:lnTo>
                <a:lnTo>
                  <a:pt x="269" y="2323"/>
                </a:lnTo>
                <a:lnTo>
                  <a:pt x="238" y="2311"/>
                </a:lnTo>
                <a:lnTo>
                  <a:pt x="210" y="2295"/>
                </a:lnTo>
                <a:lnTo>
                  <a:pt x="181" y="2278"/>
                </a:lnTo>
                <a:lnTo>
                  <a:pt x="165" y="2267"/>
                </a:lnTo>
                <a:lnTo>
                  <a:pt x="129" y="2237"/>
                </a:lnTo>
                <a:lnTo>
                  <a:pt x="97" y="2203"/>
                </a:lnTo>
                <a:lnTo>
                  <a:pt x="69" y="2165"/>
                </a:lnTo>
                <a:lnTo>
                  <a:pt x="45" y="2125"/>
                </a:lnTo>
                <a:lnTo>
                  <a:pt x="26" y="2082"/>
                </a:lnTo>
                <a:lnTo>
                  <a:pt x="11" y="2035"/>
                </a:lnTo>
                <a:lnTo>
                  <a:pt x="3" y="1987"/>
                </a:lnTo>
                <a:lnTo>
                  <a:pt x="0" y="1938"/>
                </a:lnTo>
                <a:lnTo>
                  <a:pt x="0" y="1225"/>
                </a:lnTo>
                <a:lnTo>
                  <a:pt x="2" y="1183"/>
                </a:lnTo>
                <a:lnTo>
                  <a:pt x="8" y="1142"/>
                </a:lnTo>
                <a:lnTo>
                  <a:pt x="18" y="1103"/>
                </a:lnTo>
                <a:lnTo>
                  <a:pt x="18" y="1102"/>
                </a:lnTo>
                <a:lnTo>
                  <a:pt x="32" y="1065"/>
                </a:lnTo>
                <a:lnTo>
                  <a:pt x="49" y="1030"/>
                </a:lnTo>
                <a:lnTo>
                  <a:pt x="52" y="1025"/>
                </a:lnTo>
                <a:lnTo>
                  <a:pt x="64" y="1005"/>
                </a:lnTo>
                <a:lnTo>
                  <a:pt x="78" y="984"/>
                </a:lnTo>
                <a:lnTo>
                  <a:pt x="104" y="952"/>
                </a:lnTo>
                <a:lnTo>
                  <a:pt x="134" y="922"/>
                </a:lnTo>
                <a:lnTo>
                  <a:pt x="165" y="895"/>
                </a:lnTo>
                <a:lnTo>
                  <a:pt x="191" y="878"/>
                </a:lnTo>
                <a:lnTo>
                  <a:pt x="229" y="856"/>
                </a:lnTo>
                <a:lnTo>
                  <a:pt x="269" y="839"/>
                </a:lnTo>
                <a:lnTo>
                  <a:pt x="289" y="833"/>
                </a:lnTo>
                <a:lnTo>
                  <a:pt x="328" y="822"/>
                </a:lnTo>
                <a:lnTo>
                  <a:pt x="348" y="818"/>
                </a:lnTo>
                <a:lnTo>
                  <a:pt x="389" y="814"/>
                </a:lnTo>
                <a:lnTo>
                  <a:pt x="411" y="814"/>
                </a:lnTo>
                <a:close/>
                <a:moveTo>
                  <a:pt x="1315" y="0"/>
                </a:moveTo>
                <a:lnTo>
                  <a:pt x="2907" y="0"/>
                </a:lnTo>
                <a:lnTo>
                  <a:pt x="2963" y="3"/>
                </a:lnTo>
                <a:lnTo>
                  <a:pt x="3016" y="12"/>
                </a:lnTo>
                <a:lnTo>
                  <a:pt x="3067" y="28"/>
                </a:lnTo>
                <a:lnTo>
                  <a:pt x="3117" y="48"/>
                </a:lnTo>
                <a:lnTo>
                  <a:pt x="3162" y="74"/>
                </a:lnTo>
                <a:lnTo>
                  <a:pt x="3205" y="105"/>
                </a:lnTo>
                <a:lnTo>
                  <a:pt x="3243" y="140"/>
                </a:lnTo>
                <a:lnTo>
                  <a:pt x="3278" y="179"/>
                </a:lnTo>
                <a:lnTo>
                  <a:pt x="3309" y="221"/>
                </a:lnTo>
                <a:lnTo>
                  <a:pt x="3335" y="267"/>
                </a:lnTo>
                <a:lnTo>
                  <a:pt x="3355" y="316"/>
                </a:lnTo>
                <a:lnTo>
                  <a:pt x="3370" y="367"/>
                </a:lnTo>
                <a:lnTo>
                  <a:pt x="3380" y="421"/>
                </a:lnTo>
                <a:lnTo>
                  <a:pt x="3383" y="476"/>
                </a:lnTo>
                <a:lnTo>
                  <a:pt x="3383" y="1159"/>
                </a:lnTo>
                <a:lnTo>
                  <a:pt x="3380" y="1214"/>
                </a:lnTo>
                <a:lnTo>
                  <a:pt x="3370" y="1267"/>
                </a:lnTo>
                <a:lnTo>
                  <a:pt x="3355" y="1319"/>
                </a:lnTo>
                <a:lnTo>
                  <a:pt x="3335" y="1367"/>
                </a:lnTo>
                <a:lnTo>
                  <a:pt x="3309" y="1413"/>
                </a:lnTo>
                <a:lnTo>
                  <a:pt x="3278" y="1456"/>
                </a:lnTo>
                <a:lnTo>
                  <a:pt x="3243" y="1495"/>
                </a:lnTo>
                <a:lnTo>
                  <a:pt x="3205" y="1530"/>
                </a:lnTo>
                <a:lnTo>
                  <a:pt x="3162" y="1559"/>
                </a:lnTo>
                <a:lnTo>
                  <a:pt x="3117" y="1585"/>
                </a:lnTo>
                <a:lnTo>
                  <a:pt x="3067" y="1607"/>
                </a:lnTo>
                <a:lnTo>
                  <a:pt x="3016" y="1621"/>
                </a:lnTo>
                <a:lnTo>
                  <a:pt x="2963" y="1630"/>
                </a:lnTo>
                <a:lnTo>
                  <a:pt x="2907" y="1634"/>
                </a:lnTo>
                <a:lnTo>
                  <a:pt x="2647" y="1634"/>
                </a:lnTo>
                <a:lnTo>
                  <a:pt x="2647" y="1225"/>
                </a:lnTo>
                <a:lnTo>
                  <a:pt x="2644" y="1167"/>
                </a:lnTo>
                <a:lnTo>
                  <a:pt x="2636" y="1109"/>
                </a:lnTo>
                <a:lnTo>
                  <a:pt x="2622" y="1055"/>
                </a:lnTo>
                <a:lnTo>
                  <a:pt x="2602" y="1001"/>
                </a:lnTo>
                <a:lnTo>
                  <a:pt x="2577" y="951"/>
                </a:lnTo>
                <a:lnTo>
                  <a:pt x="2549" y="904"/>
                </a:lnTo>
                <a:lnTo>
                  <a:pt x="2516" y="859"/>
                </a:lnTo>
                <a:lnTo>
                  <a:pt x="2479" y="819"/>
                </a:lnTo>
                <a:lnTo>
                  <a:pt x="2438" y="781"/>
                </a:lnTo>
                <a:lnTo>
                  <a:pt x="2394" y="748"/>
                </a:lnTo>
                <a:lnTo>
                  <a:pt x="2346" y="720"/>
                </a:lnTo>
                <a:lnTo>
                  <a:pt x="2297" y="696"/>
                </a:lnTo>
                <a:lnTo>
                  <a:pt x="2244" y="676"/>
                </a:lnTo>
                <a:lnTo>
                  <a:pt x="2189" y="662"/>
                </a:lnTo>
                <a:lnTo>
                  <a:pt x="2132" y="654"/>
                </a:lnTo>
                <a:lnTo>
                  <a:pt x="2073" y="651"/>
                </a:lnTo>
                <a:lnTo>
                  <a:pt x="839" y="651"/>
                </a:lnTo>
                <a:lnTo>
                  <a:pt x="839" y="476"/>
                </a:lnTo>
                <a:lnTo>
                  <a:pt x="843" y="421"/>
                </a:lnTo>
                <a:lnTo>
                  <a:pt x="853" y="367"/>
                </a:lnTo>
                <a:lnTo>
                  <a:pt x="867" y="316"/>
                </a:lnTo>
                <a:lnTo>
                  <a:pt x="889" y="267"/>
                </a:lnTo>
                <a:lnTo>
                  <a:pt x="914" y="221"/>
                </a:lnTo>
                <a:lnTo>
                  <a:pt x="944" y="179"/>
                </a:lnTo>
                <a:lnTo>
                  <a:pt x="979" y="140"/>
                </a:lnTo>
                <a:lnTo>
                  <a:pt x="1018" y="105"/>
                </a:lnTo>
                <a:lnTo>
                  <a:pt x="1060" y="74"/>
                </a:lnTo>
                <a:lnTo>
                  <a:pt x="1106" y="48"/>
                </a:lnTo>
                <a:lnTo>
                  <a:pt x="1155" y="28"/>
                </a:lnTo>
                <a:lnTo>
                  <a:pt x="1206" y="12"/>
                </a:lnTo>
                <a:lnTo>
                  <a:pt x="1259" y="3"/>
                </a:lnTo>
                <a:lnTo>
                  <a:pt x="1315"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8" name="TextBox 20"/>
          <p:cNvSpPr txBox="1"/>
          <p:nvPr/>
        </p:nvSpPr>
        <p:spPr>
          <a:xfrm>
            <a:off x="4636906" y="1694279"/>
            <a:ext cx="3103298" cy="3103298"/>
          </a:xfrm>
          <a:prstGeom prst="parallelogram">
            <a:avLst/>
          </a:prstGeom>
          <a:solidFill>
            <a:srgbClr val="313743"/>
          </a:solidFill>
          <a:ln>
            <a:noFill/>
          </a:ln>
          <a:effectLst>
            <a:outerShdw blurRad="101600" dist="38100" dir="2700000" algn="tl" rotWithShape="0">
              <a:prstClr val="black">
                <a:alpha val="30000"/>
              </a:prstClr>
            </a:outerShdw>
          </a:effectLst>
        </p:spPr>
        <p:txBody>
          <a:bodyPr wrap="square" lIns="0" tIns="0" rIns="0" bIns="0" rtlCol="0" anchor="ctr">
            <a:no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endParaRPr lang="zh-CN" altLang="en-US" sz="1700" dirty="0">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9" name="Group 58"/>
          <p:cNvGrpSpPr/>
          <p:nvPr/>
        </p:nvGrpSpPr>
        <p:grpSpPr>
          <a:xfrm>
            <a:off x="5525531" y="2398348"/>
            <a:ext cx="1326049" cy="1540613"/>
            <a:chOff x="2593975" y="4225925"/>
            <a:chExt cx="490538" cy="569912"/>
          </a:xfrm>
          <a:solidFill>
            <a:schemeClr val="bg1"/>
          </a:solidFill>
        </p:grpSpPr>
        <p:sp>
          <p:nvSpPr>
            <p:cNvPr id="10" name="Freeform 18"/>
            <p:cNvSpPr/>
            <p:nvPr/>
          </p:nvSpPr>
          <p:spPr bwMode="auto">
            <a:xfrm>
              <a:off x="2773363" y="4384675"/>
              <a:ext cx="131763" cy="252412"/>
            </a:xfrm>
            <a:custGeom>
              <a:avLst/>
              <a:gdLst>
                <a:gd name="T0" fmla="*/ 445 w 827"/>
                <a:gd name="T1" fmla="*/ 0 h 1593"/>
                <a:gd name="T2" fmla="*/ 498 w 827"/>
                <a:gd name="T3" fmla="*/ 8 h 1593"/>
                <a:gd name="T4" fmla="*/ 515 w 827"/>
                <a:gd name="T5" fmla="*/ 47 h 1593"/>
                <a:gd name="T6" fmla="*/ 516 w 827"/>
                <a:gd name="T7" fmla="*/ 123 h 1593"/>
                <a:gd name="T8" fmla="*/ 525 w 827"/>
                <a:gd name="T9" fmla="*/ 163 h 1593"/>
                <a:gd name="T10" fmla="*/ 563 w 827"/>
                <a:gd name="T11" fmla="*/ 178 h 1593"/>
                <a:gd name="T12" fmla="*/ 691 w 827"/>
                <a:gd name="T13" fmla="*/ 207 h 1593"/>
                <a:gd name="T14" fmla="*/ 767 w 827"/>
                <a:gd name="T15" fmla="*/ 246 h 1593"/>
                <a:gd name="T16" fmla="*/ 771 w 827"/>
                <a:gd name="T17" fmla="*/ 287 h 1593"/>
                <a:gd name="T18" fmla="*/ 726 w 827"/>
                <a:gd name="T19" fmla="*/ 434 h 1593"/>
                <a:gd name="T20" fmla="*/ 700 w 827"/>
                <a:gd name="T21" fmla="*/ 455 h 1593"/>
                <a:gd name="T22" fmla="*/ 621 w 827"/>
                <a:gd name="T23" fmla="*/ 425 h 1593"/>
                <a:gd name="T24" fmla="*/ 473 w 827"/>
                <a:gd name="T25" fmla="*/ 396 h 1593"/>
                <a:gd name="T26" fmla="*/ 377 w 827"/>
                <a:gd name="T27" fmla="*/ 402 h 1593"/>
                <a:gd name="T28" fmla="*/ 315 w 827"/>
                <a:gd name="T29" fmla="*/ 437 h 1593"/>
                <a:gd name="T30" fmla="*/ 291 w 827"/>
                <a:gd name="T31" fmla="*/ 496 h 1593"/>
                <a:gd name="T32" fmla="*/ 314 w 827"/>
                <a:gd name="T33" fmla="*/ 557 h 1593"/>
                <a:gd name="T34" fmla="*/ 402 w 827"/>
                <a:gd name="T35" fmla="*/ 618 h 1593"/>
                <a:gd name="T36" fmla="*/ 572 w 827"/>
                <a:gd name="T37" fmla="*/ 691 h 1593"/>
                <a:gd name="T38" fmla="*/ 712 w 827"/>
                <a:gd name="T39" fmla="*/ 778 h 1593"/>
                <a:gd name="T40" fmla="*/ 791 w 827"/>
                <a:gd name="T41" fmla="*/ 886 h 1593"/>
                <a:gd name="T42" fmla="*/ 826 w 827"/>
                <a:gd name="T43" fmla="*/ 1009 h 1593"/>
                <a:gd name="T44" fmla="*/ 812 w 827"/>
                <a:gd name="T45" fmla="*/ 1137 h 1593"/>
                <a:gd name="T46" fmla="*/ 747 w 827"/>
                <a:gd name="T47" fmla="*/ 1256 h 1593"/>
                <a:gd name="T48" fmla="*/ 640 w 827"/>
                <a:gd name="T49" fmla="*/ 1345 h 1593"/>
                <a:gd name="T50" fmla="*/ 535 w 827"/>
                <a:gd name="T51" fmla="*/ 1387 h 1593"/>
                <a:gd name="T52" fmla="*/ 506 w 827"/>
                <a:gd name="T53" fmla="*/ 1423 h 1593"/>
                <a:gd name="T54" fmla="*/ 505 w 827"/>
                <a:gd name="T55" fmla="*/ 1545 h 1593"/>
                <a:gd name="T56" fmla="*/ 489 w 827"/>
                <a:gd name="T57" fmla="*/ 1585 h 1593"/>
                <a:gd name="T58" fmla="*/ 404 w 827"/>
                <a:gd name="T59" fmla="*/ 1593 h 1593"/>
                <a:gd name="T60" fmla="*/ 318 w 827"/>
                <a:gd name="T61" fmla="*/ 1584 h 1593"/>
                <a:gd name="T62" fmla="*/ 300 w 827"/>
                <a:gd name="T63" fmla="*/ 1542 h 1593"/>
                <a:gd name="T64" fmla="*/ 299 w 827"/>
                <a:gd name="T65" fmla="*/ 1446 h 1593"/>
                <a:gd name="T66" fmla="*/ 288 w 827"/>
                <a:gd name="T67" fmla="*/ 1413 h 1593"/>
                <a:gd name="T68" fmla="*/ 244 w 827"/>
                <a:gd name="T69" fmla="*/ 1401 h 1593"/>
                <a:gd name="T70" fmla="*/ 94 w 827"/>
                <a:gd name="T71" fmla="*/ 1365 h 1593"/>
                <a:gd name="T72" fmla="*/ 14 w 827"/>
                <a:gd name="T73" fmla="*/ 1325 h 1593"/>
                <a:gd name="T74" fmla="*/ 0 w 827"/>
                <a:gd name="T75" fmla="*/ 1293 h 1593"/>
                <a:gd name="T76" fmla="*/ 23 w 827"/>
                <a:gd name="T77" fmla="*/ 1198 h 1593"/>
                <a:gd name="T78" fmla="*/ 51 w 827"/>
                <a:gd name="T79" fmla="*/ 1113 h 1593"/>
                <a:gd name="T80" fmla="*/ 78 w 827"/>
                <a:gd name="T81" fmla="*/ 1102 h 1593"/>
                <a:gd name="T82" fmla="*/ 159 w 827"/>
                <a:gd name="T83" fmla="*/ 1137 h 1593"/>
                <a:gd name="T84" fmla="*/ 325 w 827"/>
                <a:gd name="T85" fmla="*/ 1180 h 1593"/>
                <a:gd name="T86" fmla="*/ 435 w 827"/>
                <a:gd name="T87" fmla="*/ 1173 h 1593"/>
                <a:gd name="T88" fmla="*/ 512 w 827"/>
                <a:gd name="T89" fmla="*/ 1132 h 1593"/>
                <a:gd name="T90" fmla="*/ 542 w 827"/>
                <a:gd name="T91" fmla="*/ 1070 h 1593"/>
                <a:gd name="T92" fmla="*/ 529 w 827"/>
                <a:gd name="T93" fmla="*/ 1004 h 1593"/>
                <a:gd name="T94" fmla="*/ 471 w 827"/>
                <a:gd name="T95" fmla="*/ 946 h 1593"/>
                <a:gd name="T96" fmla="*/ 369 w 827"/>
                <a:gd name="T97" fmla="*/ 898 h 1593"/>
                <a:gd name="T98" fmla="*/ 233 w 827"/>
                <a:gd name="T99" fmla="*/ 840 h 1593"/>
                <a:gd name="T100" fmla="*/ 126 w 827"/>
                <a:gd name="T101" fmla="*/ 772 h 1593"/>
                <a:gd name="T102" fmla="*/ 54 w 827"/>
                <a:gd name="T103" fmla="*/ 691 h 1593"/>
                <a:gd name="T104" fmla="*/ 15 w 827"/>
                <a:gd name="T105" fmla="*/ 591 h 1593"/>
                <a:gd name="T106" fmla="*/ 15 w 827"/>
                <a:gd name="T107" fmla="*/ 467 h 1593"/>
                <a:gd name="T108" fmla="*/ 58 w 827"/>
                <a:gd name="T109" fmla="*/ 351 h 1593"/>
                <a:gd name="T110" fmla="*/ 139 w 827"/>
                <a:gd name="T111" fmla="*/ 263 h 1593"/>
                <a:gd name="T112" fmla="*/ 254 w 827"/>
                <a:gd name="T113" fmla="*/ 203 h 1593"/>
                <a:gd name="T114" fmla="*/ 300 w 827"/>
                <a:gd name="T115" fmla="*/ 183 h 1593"/>
                <a:gd name="T116" fmla="*/ 314 w 827"/>
                <a:gd name="T117" fmla="*/ 156 h 1593"/>
                <a:gd name="T118" fmla="*/ 315 w 827"/>
                <a:gd name="T119" fmla="*/ 87 h 1593"/>
                <a:gd name="T120" fmla="*/ 320 w 827"/>
                <a:gd name="T121" fmla="*/ 21 h 1593"/>
                <a:gd name="T122" fmla="*/ 352 w 827"/>
                <a:gd name="T123" fmla="*/ 1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593">
                  <a:moveTo>
                    <a:pt x="371" y="0"/>
                  </a:moveTo>
                  <a:lnTo>
                    <a:pt x="415" y="0"/>
                  </a:lnTo>
                  <a:lnTo>
                    <a:pt x="445" y="0"/>
                  </a:lnTo>
                  <a:lnTo>
                    <a:pt x="468" y="1"/>
                  </a:lnTo>
                  <a:lnTo>
                    <a:pt x="485" y="3"/>
                  </a:lnTo>
                  <a:lnTo>
                    <a:pt x="498" y="8"/>
                  </a:lnTo>
                  <a:lnTo>
                    <a:pt x="506" y="17"/>
                  </a:lnTo>
                  <a:lnTo>
                    <a:pt x="512" y="29"/>
                  </a:lnTo>
                  <a:lnTo>
                    <a:pt x="515" y="47"/>
                  </a:lnTo>
                  <a:lnTo>
                    <a:pt x="516" y="70"/>
                  </a:lnTo>
                  <a:lnTo>
                    <a:pt x="516" y="99"/>
                  </a:lnTo>
                  <a:lnTo>
                    <a:pt x="516" y="123"/>
                  </a:lnTo>
                  <a:lnTo>
                    <a:pt x="517" y="141"/>
                  </a:lnTo>
                  <a:lnTo>
                    <a:pt x="519" y="154"/>
                  </a:lnTo>
                  <a:lnTo>
                    <a:pt x="525" y="163"/>
                  </a:lnTo>
                  <a:lnTo>
                    <a:pt x="533" y="169"/>
                  </a:lnTo>
                  <a:lnTo>
                    <a:pt x="545" y="173"/>
                  </a:lnTo>
                  <a:lnTo>
                    <a:pt x="563" y="178"/>
                  </a:lnTo>
                  <a:lnTo>
                    <a:pt x="586" y="181"/>
                  </a:lnTo>
                  <a:lnTo>
                    <a:pt x="640" y="192"/>
                  </a:lnTo>
                  <a:lnTo>
                    <a:pt x="691" y="207"/>
                  </a:lnTo>
                  <a:lnTo>
                    <a:pt x="742" y="228"/>
                  </a:lnTo>
                  <a:lnTo>
                    <a:pt x="756" y="236"/>
                  </a:lnTo>
                  <a:lnTo>
                    <a:pt x="767" y="246"/>
                  </a:lnTo>
                  <a:lnTo>
                    <a:pt x="772" y="258"/>
                  </a:lnTo>
                  <a:lnTo>
                    <a:pt x="775" y="271"/>
                  </a:lnTo>
                  <a:lnTo>
                    <a:pt x="771" y="287"/>
                  </a:lnTo>
                  <a:lnTo>
                    <a:pt x="753" y="352"/>
                  </a:lnTo>
                  <a:lnTo>
                    <a:pt x="733" y="416"/>
                  </a:lnTo>
                  <a:lnTo>
                    <a:pt x="726" y="434"/>
                  </a:lnTo>
                  <a:lnTo>
                    <a:pt x="720" y="446"/>
                  </a:lnTo>
                  <a:lnTo>
                    <a:pt x="711" y="452"/>
                  </a:lnTo>
                  <a:lnTo>
                    <a:pt x="700" y="455"/>
                  </a:lnTo>
                  <a:lnTo>
                    <a:pt x="686" y="451"/>
                  </a:lnTo>
                  <a:lnTo>
                    <a:pt x="668" y="445"/>
                  </a:lnTo>
                  <a:lnTo>
                    <a:pt x="621" y="425"/>
                  </a:lnTo>
                  <a:lnTo>
                    <a:pt x="573" y="410"/>
                  </a:lnTo>
                  <a:lnTo>
                    <a:pt x="524" y="400"/>
                  </a:lnTo>
                  <a:lnTo>
                    <a:pt x="473" y="396"/>
                  </a:lnTo>
                  <a:lnTo>
                    <a:pt x="422" y="396"/>
                  </a:lnTo>
                  <a:lnTo>
                    <a:pt x="399" y="398"/>
                  </a:lnTo>
                  <a:lnTo>
                    <a:pt x="377" y="402"/>
                  </a:lnTo>
                  <a:lnTo>
                    <a:pt x="356" y="409"/>
                  </a:lnTo>
                  <a:lnTo>
                    <a:pt x="333" y="422"/>
                  </a:lnTo>
                  <a:lnTo>
                    <a:pt x="315" y="437"/>
                  </a:lnTo>
                  <a:lnTo>
                    <a:pt x="302" y="456"/>
                  </a:lnTo>
                  <a:lnTo>
                    <a:pt x="295" y="475"/>
                  </a:lnTo>
                  <a:lnTo>
                    <a:pt x="291" y="496"/>
                  </a:lnTo>
                  <a:lnTo>
                    <a:pt x="293" y="517"/>
                  </a:lnTo>
                  <a:lnTo>
                    <a:pt x="301" y="538"/>
                  </a:lnTo>
                  <a:lnTo>
                    <a:pt x="314" y="557"/>
                  </a:lnTo>
                  <a:lnTo>
                    <a:pt x="333" y="575"/>
                  </a:lnTo>
                  <a:lnTo>
                    <a:pt x="366" y="598"/>
                  </a:lnTo>
                  <a:lnTo>
                    <a:pt x="402" y="618"/>
                  </a:lnTo>
                  <a:lnTo>
                    <a:pt x="440" y="635"/>
                  </a:lnTo>
                  <a:lnTo>
                    <a:pt x="506" y="662"/>
                  </a:lnTo>
                  <a:lnTo>
                    <a:pt x="572" y="691"/>
                  </a:lnTo>
                  <a:lnTo>
                    <a:pt x="635" y="724"/>
                  </a:lnTo>
                  <a:lnTo>
                    <a:pt x="676" y="749"/>
                  </a:lnTo>
                  <a:lnTo>
                    <a:pt x="712" y="778"/>
                  </a:lnTo>
                  <a:lnTo>
                    <a:pt x="743" y="811"/>
                  </a:lnTo>
                  <a:lnTo>
                    <a:pt x="770" y="847"/>
                  </a:lnTo>
                  <a:lnTo>
                    <a:pt x="791" y="886"/>
                  </a:lnTo>
                  <a:lnTo>
                    <a:pt x="808" y="925"/>
                  </a:lnTo>
                  <a:lnTo>
                    <a:pt x="819" y="967"/>
                  </a:lnTo>
                  <a:lnTo>
                    <a:pt x="826" y="1009"/>
                  </a:lnTo>
                  <a:lnTo>
                    <a:pt x="827" y="1052"/>
                  </a:lnTo>
                  <a:lnTo>
                    <a:pt x="822" y="1095"/>
                  </a:lnTo>
                  <a:lnTo>
                    <a:pt x="812" y="1137"/>
                  </a:lnTo>
                  <a:lnTo>
                    <a:pt x="796" y="1179"/>
                  </a:lnTo>
                  <a:lnTo>
                    <a:pt x="775" y="1218"/>
                  </a:lnTo>
                  <a:lnTo>
                    <a:pt x="747" y="1256"/>
                  </a:lnTo>
                  <a:lnTo>
                    <a:pt x="715" y="1290"/>
                  </a:lnTo>
                  <a:lnTo>
                    <a:pt x="679" y="1320"/>
                  </a:lnTo>
                  <a:lnTo>
                    <a:pt x="640" y="1345"/>
                  </a:lnTo>
                  <a:lnTo>
                    <a:pt x="598" y="1366"/>
                  </a:lnTo>
                  <a:lnTo>
                    <a:pt x="553" y="1380"/>
                  </a:lnTo>
                  <a:lnTo>
                    <a:pt x="535" y="1387"/>
                  </a:lnTo>
                  <a:lnTo>
                    <a:pt x="521" y="1396"/>
                  </a:lnTo>
                  <a:lnTo>
                    <a:pt x="512" y="1407"/>
                  </a:lnTo>
                  <a:lnTo>
                    <a:pt x="506" y="1423"/>
                  </a:lnTo>
                  <a:lnTo>
                    <a:pt x="505" y="1442"/>
                  </a:lnTo>
                  <a:lnTo>
                    <a:pt x="506" y="1493"/>
                  </a:lnTo>
                  <a:lnTo>
                    <a:pt x="505" y="1545"/>
                  </a:lnTo>
                  <a:lnTo>
                    <a:pt x="504" y="1562"/>
                  </a:lnTo>
                  <a:lnTo>
                    <a:pt x="497" y="1575"/>
                  </a:lnTo>
                  <a:lnTo>
                    <a:pt x="489" y="1585"/>
                  </a:lnTo>
                  <a:lnTo>
                    <a:pt x="475" y="1590"/>
                  </a:lnTo>
                  <a:lnTo>
                    <a:pt x="459" y="1593"/>
                  </a:lnTo>
                  <a:lnTo>
                    <a:pt x="404" y="1593"/>
                  </a:lnTo>
                  <a:lnTo>
                    <a:pt x="348" y="1593"/>
                  </a:lnTo>
                  <a:lnTo>
                    <a:pt x="331" y="1590"/>
                  </a:lnTo>
                  <a:lnTo>
                    <a:pt x="318" y="1584"/>
                  </a:lnTo>
                  <a:lnTo>
                    <a:pt x="308" y="1574"/>
                  </a:lnTo>
                  <a:lnTo>
                    <a:pt x="302" y="1559"/>
                  </a:lnTo>
                  <a:lnTo>
                    <a:pt x="300" y="1542"/>
                  </a:lnTo>
                  <a:lnTo>
                    <a:pt x="300" y="1505"/>
                  </a:lnTo>
                  <a:lnTo>
                    <a:pt x="299" y="1466"/>
                  </a:lnTo>
                  <a:lnTo>
                    <a:pt x="299" y="1446"/>
                  </a:lnTo>
                  <a:lnTo>
                    <a:pt x="298" y="1431"/>
                  </a:lnTo>
                  <a:lnTo>
                    <a:pt x="293" y="1421"/>
                  </a:lnTo>
                  <a:lnTo>
                    <a:pt x="288" y="1413"/>
                  </a:lnTo>
                  <a:lnTo>
                    <a:pt x="278" y="1407"/>
                  </a:lnTo>
                  <a:lnTo>
                    <a:pt x="264" y="1404"/>
                  </a:lnTo>
                  <a:lnTo>
                    <a:pt x="244" y="1401"/>
                  </a:lnTo>
                  <a:lnTo>
                    <a:pt x="193" y="1392"/>
                  </a:lnTo>
                  <a:lnTo>
                    <a:pt x="142" y="1380"/>
                  </a:lnTo>
                  <a:lnTo>
                    <a:pt x="94" y="1365"/>
                  </a:lnTo>
                  <a:lnTo>
                    <a:pt x="46" y="1345"/>
                  </a:lnTo>
                  <a:lnTo>
                    <a:pt x="28" y="1335"/>
                  </a:lnTo>
                  <a:lnTo>
                    <a:pt x="14" y="1325"/>
                  </a:lnTo>
                  <a:lnTo>
                    <a:pt x="5" y="1317"/>
                  </a:lnTo>
                  <a:lnTo>
                    <a:pt x="1" y="1306"/>
                  </a:lnTo>
                  <a:lnTo>
                    <a:pt x="0" y="1293"/>
                  </a:lnTo>
                  <a:lnTo>
                    <a:pt x="2" y="1277"/>
                  </a:lnTo>
                  <a:lnTo>
                    <a:pt x="6" y="1256"/>
                  </a:lnTo>
                  <a:lnTo>
                    <a:pt x="23" y="1198"/>
                  </a:lnTo>
                  <a:lnTo>
                    <a:pt x="39" y="1142"/>
                  </a:lnTo>
                  <a:lnTo>
                    <a:pt x="45" y="1125"/>
                  </a:lnTo>
                  <a:lnTo>
                    <a:pt x="51" y="1113"/>
                  </a:lnTo>
                  <a:lnTo>
                    <a:pt x="58" y="1105"/>
                  </a:lnTo>
                  <a:lnTo>
                    <a:pt x="67" y="1102"/>
                  </a:lnTo>
                  <a:lnTo>
                    <a:pt x="78" y="1102"/>
                  </a:lnTo>
                  <a:lnTo>
                    <a:pt x="90" y="1107"/>
                  </a:lnTo>
                  <a:lnTo>
                    <a:pt x="106" y="1113"/>
                  </a:lnTo>
                  <a:lnTo>
                    <a:pt x="159" y="1137"/>
                  </a:lnTo>
                  <a:lnTo>
                    <a:pt x="212" y="1157"/>
                  </a:lnTo>
                  <a:lnTo>
                    <a:pt x="268" y="1170"/>
                  </a:lnTo>
                  <a:lnTo>
                    <a:pt x="325" y="1180"/>
                  </a:lnTo>
                  <a:lnTo>
                    <a:pt x="363" y="1182"/>
                  </a:lnTo>
                  <a:lnTo>
                    <a:pt x="399" y="1180"/>
                  </a:lnTo>
                  <a:lnTo>
                    <a:pt x="435" y="1173"/>
                  </a:lnTo>
                  <a:lnTo>
                    <a:pt x="469" y="1161"/>
                  </a:lnTo>
                  <a:lnTo>
                    <a:pt x="493" y="1148"/>
                  </a:lnTo>
                  <a:lnTo>
                    <a:pt x="512" y="1132"/>
                  </a:lnTo>
                  <a:lnTo>
                    <a:pt x="527" y="1113"/>
                  </a:lnTo>
                  <a:lnTo>
                    <a:pt x="537" y="1092"/>
                  </a:lnTo>
                  <a:lnTo>
                    <a:pt x="542" y="1070"/>
                  </a:lnTo>
                  <a:lnTo>
                    <a:pt x="542" y="1049"/>
                  </a:lnTo>
                  <a:lnTo>
                    <a:pt x="539" y="1026"/>
                  </a:lnTo>
                  <a:lnTo>
                    <a:pt x="529" y="1004"/>
                  </a:lnTo>
                  <a:lnTo>
                    <a:pt x="516" y="983"/>
                  </a:lnTo>
                  <a:lnTo>
                    <a:pt x="496" y="964"/>
                  </a:lnTo>
                  <a:lnTo>
                    <a:pt x="471" y="946"/>
                  </a:lnTo>
                  <a:lnTo>
                    <a:pt x="444" y="929"/>
                  </a:lnTo>
                  <a:lnTo>
                    <a:pt x="414" y="916"/>
                  </a:lnTo>
                  <a:lnTo>
                    <a:pt x="369" y="898"/>
                  </a:lnTo>
                  <a:lnTo>
                    <a:pt x="323" y="879"/>
                  </a:lnTo>
                  <a:lnTo>
                    <a:pt x="278" y="860"/>
                  </a:lnTo>
                  <a:lnTo>
                    <a:pt x="233" y="840"/>
                  </a:lnTo>
                  <a:lnTo>
                    <a:pt x="189" y="816"/>
                  </a:lnTo>
                  <a:lnTo>
                    <a:pt x="157" y="795"/>
                  </a:lnTo>
                  <a:lnTo>
                    <a:pt x="126" y="772"/>
                  </a:lnTo>
                  <a:lnTo>
                    <a:pt x="98" y="747"/>
                  </a:lnTo>
                  <a:lnTo>
                    <a:pt x="74" y="720"/>
                  </a:lnTo>
                  <a:lnTo>
                    <a:pt x="54" y="691"/>
                  </a:lnTo>
                  <a:lnTo>
                    <a:pt x="37" y="660"/>
                  </a:lnTo>
                  <a:lnTo>
                    <a:pt x="24" y="627"/>
                  </a:lnTo>
                  <a:lnTo>
                    <a:pt x="15" y="591"/>
                  </a:lnTo>
                  <a:lnTo>
                    <a:pt x="10" y="553"/>
                  </a:lnTo>
                  <a:lnTo>
                    <a:pt x="10" y="513"/>
                  </a:lnTo>
                  <a:lnTo>
                    <a:pt x="15" y="467"/>
                  </a:lnTo>
                  <a:lnTo>
                    <a:pt x="25" y="425"/>
                  </a:lnTo>
                  <a:lnTo>
                    <a:pt x="39" y="386"/>
                  </a:lnTo>
                  <a:lnTo>
                    <a:pt x="58" y="351"/>
                  </a:lnTo>
                  <a:lnTo>
                    <a:pt x="81" y="318"/>
                  </a:lnTo>
                  <a:lnTo>
                    <a:pt x="108" y="289"/>
                  </a:lnTo>
                  <a:lnTo>
                    <a:pt x="139" y="263"/>
                  </a:lnTo>
                  <a:lnTo>
                    <a:pt x="174" y="240"/>
                  </a:lnTo>
                  <a:lnTo>
                    <a:pt x="212" y="220"/>
                  </a:lnTo>
                  <a:lnTo>
                    <a:pt x="254" y="203"/>
                  </a:lnTo>
                  <a:lnTo>
                    <a:pt x="274" y="195"/>
                  </a:lnTo>
                  <a:lnTo>
                    <a:pt x="289" y="190"/>
                  </a:lnTo>
                  <a:lnTo>
                    <a:pt x="300" y="183"/>
                  </a:lnTo>
                  <a:lnTo>
                    <a:pt x="308" y="177"/>
                  </a:lnTo>
                  <a:lnTo>
                    <a:pt x="312" y="168"/>
                  </a:lnTo>
                  <a:lnTo>
                    <a:pt x="314" y="156"/>
                  </a:lnTo>
                  <a:lnTo>
                    <a:pt x="315" y="141"/>
                  </a:lnTo>
                  <a:lnTo>
                    <a:pt x="315" y="120"/>
                  </a:lnTo>
                  <a:lnTo>
                    <a:pt x="315" y="87"/>
                  </a:lnTo>
                  <a:lnTo>
                    <a:pt x="315" y="56"/>
                  </a:lnTo>
                  <a:lnTo>
                    <a:pt x="316" y="36"/>
                  </a:lnTo>
                  <a:lnTo>
                    <a:pt x="320" y="21"/>
                  </a:lnTo>
                  <a:lnTo>
                    <a:pt x="326" y="10"/>
                  </a:lnTo>
                  <a:lnTo>
                    <a:pt x="336" y="5"/>
                  </a:lnTo>
                  <a:lnTo>
                    <a:pt x="352" y="1"/>
                  </a:lnTo>
                  <a:lnTo>
                    <a:pt x="371" y="0"/>
                  </a:lnTo>
                  <a:close/>
                </a:path>
              </a:pathLst>
            </a:custGeom>
            <a:grpFill/>
            <a:ln w="0">
              <a:noFill/>
              <a:prstDash val="solid"/>
              <a:round/>
            </a:ln>
          </p:spPr>
          <p:txBody>
            <a:bodyPr vert="horz" wrap="square" lIns="91440" tIns="45720" rIns="91440" bIns="45720" numCol="1" anchor="t" anchorCtr="0" compatLnSpc="1"/>
            <a:lstStyle/>
            <a:p>
              <a:endParaRPr lang="en-US">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1" name="Freeform 19"/>
            <p:cNvSpPr>
              <a:spLocks noEditPoints="1"/>
            </p:cNvSpPr>
            <p:nvPr/>
          </p:nvSpPr>
          <p:spPr bwMode="auto">
            <a:xfrm>
              <a:off x="2593975" y="4225925"/>
              <a:ext cx="490538" cy="569912"/>
            </a:xfrm>
            <a:custGeom>
              <a:avLst/>
              <a:gdLst>
                <a:gd name="T0" fmla="*/ 1277 w 3088"/>
                <a:gd name="T1" fmla="*/ 663 h 3592"/>
                <a:gd name="T2" fmla="*/ 955 w 3088"/>
                <a:gd name="T3" fmla="*/ 791 h 3592"/>
                <a:gd name="T4" fmla="*/ 689 w 3088"/>
                <a:gd name="T5" fmla="*/ 1004 h 3592"/>
                <a:gd name="T6" fmla="*/ 496 w 3088"/>
                <a:gd name="T7" fmla="*/ 1284 h 3592"/>
                <a:gd name="T8" fmla="*/ 391 w 3088"/>
                <a:gd name="T9" fmla="*/ 1617 h 3592"/>
                <a:gd name="T10" fmla="*/ 391 w 3088"/>
                <a:gd name="T11" fmla="*/ 1976 h 3592"/>
                <a:gd name="T12" fmla="*/ 496 w 3088"/>
                <a:gd name="T13" fmla="*/ 2308 h 3592"/>
                <a:gd name="T14" fmla="*/ 689 w 3088"/>
                <a:gd name="T15" fmla="*/ 2589 h 3592"/>
                <a:gd name="T16" fmla="*/ 955 w 3088"/>
                <a:gd name="T17" fmla="*/ 2801 h 3592"/>
                <a:gd name="T18" fmla="*/ 1277 w 3088"/>
                <a:gd name="T19" fmla="*/ 2929 h 3592"/>
                <a:gd name="T20" fmla="*/ 1630 w 3088"/>
                <a:gd name="T21" fmla="*/ 2958 h 3592"/>
                <a:gd name="T22" fmla="*/ 1959 w 3088"/>
                <a:gd name="T23" fmla="*/ 2884 h 3592"/>
                <a:gd name="T24" fmla="*/ 2246 w 3088"/>
                <a:gd name="T25" fmla="*/ 2726 h 3592"/>
                <a:gd name="T26" fmla="*/ 2475 w 3088"/>
                <a:gd name="T27" fmla="*/ 2497 h 3592"/>
                <a:gd name="T28" fmla="*/ 2634 w 3088"/>
                <a:gd name="T29" fmla="*/ 2211 h 3592"/>
                <a:gd name="T30" fmla="*/ 2706 w 3088"/>
                <a:gd name="T31" fmla="*/ 1883 h 3592"/>
                <a:gd name="T32" fmla="*/ 2679 w 3088"/>
                <a:gd name="T33" fmla="*/ 1529 h 3592"/>
                <a:gd name="T34" fmla="*/ 2551 w 3088"/>
                <a:gd name="T35" fmla="*/ 1208 h 3592"/>
                <a:gd name="T36" fmla="*/ 2337 w 3088"/>
                <a:gd name="T37" fmla="*/ 944 h 3592"/>
                <a:gd name="T38" fmla="*/ 2057 w 3088"/>
                <a:gd name="T39" fmla="*/ 750 h 3592"/>
                <a:gd name="T40" fmla="*/ 1725 w 3088"/>
                <a:gd name="T41" fmla="*/ 646 h 3592"/>
                <a:gd name="T42" fmla="*/ 1557 w 3088"/>
                <a:gd name="T43" fmla="*/ 1 h 3592"/>
                <a:gd name="T44" fmla="*/ 1621 w 3088"/>
                <a:gd name="T45" fmla="*/ 39 h 3592"/>
                <a:gd name="T46" fmla="*/ 2010 w 3088"/>
                <a:gd name="T47" fmla="*/ 278 h 3592"/>
                <a:gd name="T48" fmla="*/ 2427 w 3088"/>
                <a:gd name="T49" fmla="*/ 456 h 3592"/>
                <a:gd name="T50" fmla="*/ 2828 w 3088"/>
                <a:gd name="T51" fmla="*/ 546 h 3592"/>
                <a:gd name="T52" fmla="*/ 3051 w 3088"/>
                <a:gd name="T53" fmla="*/ 577 h 3592"/>
                <a:gd name="T54" fmla="*/ 3087 w 3088"/>
                <a:gd name="T55" fmla="*/ 630 h 3592"/>
                <a:gd name="T56" fmla="*/ 3086 w 3088"/>
                <a:gd name="T57" fmla="*/ 1810 h 3592"/>
                <a:gd name="T58" fmla="*/ 3046 w 3088"/>
                <a:gd name="T59" fmla="*/ 2262 h 3592"/>
                <a:gd name="T60" fmla="*/ 2938 w 3088"/>
                <a:gd name="T61" fmla="*/ 2537 h 3592"/>
                <a:gd name="T62" fmla="*/ 2757 w 3088"/>
                <a:gd name="T63" fmla="*/ 2805 h 3592"/>
                <a:gd name="T64" fmla="*/ 2484 w 3088"/>
                <a:gd name="T65" fmla="*/ 3078 h 3592"/>
                <a:gd name="T66" fmla="*/ 2171 w 3088"/>
                <a:gd name="T67" fmla="*/ 3300 h 3592"/>
                <a:gd name="T68" fmla="*/ 1796 w 3088"/>
                <a:gd name="T69" fmla="*/ 3494 h 3592"/>
                <a:gd name="T70" fmla="*/ 1549 w 3088"/>
                <a:gd name="T71" fmla="*/ 3592 h 3592"/>
                <a:gd name="T72" fmla="*/ 1296 w 3088"/>
                <a:gd name="T73" fmla="*/ 3499 h 3592"/>
                <a:gd name="T74" fmla="*/ 891 w 3088"/>
                <a:gd name="T75" fmla="*/ 3284 h 3592"/>
                <a:gd name="T76" fmla="*/ 525 w 3088"/>
                <a:gd name="T77" fmla="*/ 3005 h 3592"/>
                <a:gd name="T78" fmla="*/ 282 w 3088"/>
                <a:gd name="T79" fmla="*/ 2741 h 3592"/>
                <a:gd name="T80" fmla="*/ 118 w 3088"/>
                <a:gd name="T81" fmla="*/ 2469 h 3592"/>
                <a:gd name="T82" fmla="*/ 25 w 3088"/>
                <a:gd name="T83" fmla="*/ 2161 h 3592"/>
                <a:gd name="T84" fmla="*/ 0 w 3088"/>
                <a:gd name="T85" fmla="*/ 1506 h 3592"/>
                <a:gd name="T86" fmla="*/ 3 w 3088"/>
                <a:gd name="T87" fmla="*/ 621 h 3592"/>
                <a:gd name="T88" fmla="*/ 44 w 3088"/>
                <a:gd name="T89" fmla="*/ 575 h 3592"/>
                <a:gd name="T90" fmla="*/ 324 w 3088"/>
                <a:gd name="T91" fmla="*/ 541 h 3592"/>
                <a:gd name="T92" fmla="*/ 764 w 3088"/>
                <a:gd name="T93" fmla="*/ 420 h 3592"/>
                <a:gd name="T94" fmla="*/ 1176 w 3088"/>
                <a:gd name="T95" fmla="*/ 224 h 3592"/>
                <a:gd name="T96" fmla="*/ 1489 w 3088"/>
                <a:gd name="T97" fmla="*/ 24 h 3592"/>
                <a:gd name="T98" fmla="*/ 1545 w 3088"/>
                <a:gd name="T99" fmla="*/ 0 h 3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88" h="3592">
                  <a:moveTo>
                    <a:pt x="1544" y="632"/>
                  </a:moveTo>
                  <a:lnTo>
                    <a:pt x="1453" y="635"/>
                  </a:lnTo>
                  <a:lnTo>
                    <a:pt x="1363" y="646"/>
                  </a:lnTo>
                  <a:lnTo>
                    <a:pt x="1277" y="663"/>
                  </a:lnTo>
                  <a:lnTo>
                    <a:pt x="1192" y="686"/>
                  </a:lnTo>
                  <a:lnTo>
                    <a:pt x="1110" y="715"/>
                  </a:lnTo>
                  <a:lnTo>
                    <a:pt x="1031" y="750"/>
                  </a:lnTo>
                  <a:lnTo>
                    <a:pt x="955" y="791"/>
                  </a:lnTo>
                  <a:lnTo>
                    <a:pt x="883" y="837"/>
                  </a:lnTo>
                  <a:lnTo>
                    <a:pt x="814" y="888"/>
                  </a:lnTo>
                  <a:lnTo>
                    <a:pt x="749" y="944"/>
                  </a:lnTo>
                  <a:lnTo>
                    <a:pt x="689" y="1004"/>
                  </a:lnTo>
                  <a:lnTo>
                    <a:pt x="634" y="1068"/>
                  </a:lnTo>
                  <a:lnTo>
                    <a:pt x="583" y="1136"/>
                  </a:lnTo>
                  <a:lnTo>
                    <a:pt x="537" y="1208"/>
                  </a:lnTo>
                  <a:lnTo>
                    <a:pt x="496" y="1284"/>
                  </a:lnTo>
                  <a:lnTo>
                    <a:pt x="461" y="1363"/>
                  </a:lnTo>
                  <a:lnTo>
                    <a:pt x="432" y="1445"/>
                  </a:lnTo>
                  <a:lnTo>
                    <a:pt x="409" y="1529"/>
                  </a:lnTo>
                  <a:lnTo>
                    <a:pt x="391" y="1617"/>
                  </a:lnTo>
                  <a:lnTo>
                    <a:pt x="381" y="1705"/>
                  </a:lnTo>
                  <a:lnTo>
                    <a:pt x="378" y="1796"/>
                  </a:lnTo>
                  <a:lnTo>
                    <a:pt x="381" y="1887"/>
                  </a:lnTo>
                  <a:lnTo>
                    <a:pt x="391" y="1976"/>
                  </a:lnTo>
                  <a:lnTo>
                    <a:pt x="409" y="2063"/>
                  </a:lnTo>
                  <a:lnTo>
                    <a:pt x="432" y="2148"/>
                  </a:lnTo>
                  <a:lnTo>
                    <a:pt x="461" y="2229"/>
                  </a:lnTo>
                  <a:lnTo>
                    <a:pt x="496" y="2308"/>
                  </a:lnTo>
                  <a:lnTo>
                    <a:pt x="537" y="2383"/>
                  </a:lnTo>
                  <a:lnTo>
                    <a:pt x="583" y="2456"/>
                  </a:lnTo>
                  <a:lnTo>
                    <a:pt x="634" y="2524"/>
                  </a:lnTo>
                  <a:lnTo>
                    <a:pt x="689" y="2589"/>
                  </a:lnTo>
                  <a:lnTo>
                    <a:pt x="749" y="2649"/>
                  </a:lnTo>
                  <a:lnTo>
                    <a:pt x="814" y="2705"/>
                  </a:lnTo>
                  <a:lnTo>
                    <a:pt x="883" y="2755"/>
                  </a:lnTo>
                  <a:lnTo>
                    <a:pt x="955" y="2801"/>
                  </a:lnTo>
                  <a:lnTo>
                    <a:pt x="1031" y="2842"/>
                  </a:lnTo>
                  <a:lnTo>
                    <a:pt x="1110" y="2877"/>
                  </a:lnTo>
                  <a:lnTo>
                    <a:pt x="1192" y="2906"/>
                  </a:lnTo>
                  <a:lnTo>
                    <a:pt x="1277" y="2929"/>
                  </a:lnTo>
                  <a:lnTo>
                    <a:pt x="1363" y="2947"/>
                  </a:lnTo>
                  <a:lnTo>
                    <a:pt x="1453" y="2957"/>
                  </a:lnTo>
                  <a:lnTo>
                    <a:pt x="1544" y="2961"/>
                  </a:lnTo>
                  <a:lnTo>
                    <a:pt x="1630" y="2958"/>
                  </a:lnTo>
                  <a:lnTo>
                    <a:pt x="1716" y="2948"/>
                  </a:lnTo>
                  <a:lnTo>
                    <a:pt x="1799" y="2933"/>
                  </a:lnTo>
                  <a:lnTo>
                    <a:pt x="1881" y="2911"/>
                  </a:lnTo>
                  <a:lnTo>
                    <a:pt x="1959" y="2884"/>
                  </a:lnTo>
                  <a:lnTo>
                    <a:pt x="2036" y="2853"/>
                  </a:lnTo>
                  <a:lnTo>
                    <a:pt x="2109" y="2815"/>
                  </a:lnTo>
                  <a:lnTo>
                    <a:pt x="2179" y="2773"/>
                  </a:lnTo>
                  <a:lnTo>
                    <a:pt x="2246" y="2726"/>
                  </a:lnTo>
                  <a:lnTo>
                    <a:pt x="2309" y="2674"/>
                  </a:lnTo>
                  <a:lnTo>
                    <a:pt x="2369" y="2620"/>
                  </a:lnTo>
                  <a:lnTo>
                    <a:pt x="2424" y="2559"/>
                  </a:lnTo>
                  <a:lnTo>
                    <a:pt x="2475" y="2497"/>
                  </a:lnTo>
                  <a:lnTo>
                    <a:pt x="2522" y="2430"/>
                  </a:lnTo>
                  <a:lnTo>
                    <a:pt x="2564" y="2360"/>
                  </a:lnTo>
                  <a:lnTo>
                    <a:pt x="2601" y="2287"/>
                  </a:lnTo>
                  <a:lnTo>
                    <a:pt x="2634" y="2211"/>
                  </a:lnTo>
                  <a:lnTo>
                    <a:pt x="2660" y="2133"/>
                  </a:lnTo>
                  <a:lnTo>
                    <a:pt x="2682" y="2052"/>
                  </a:lnTo>
                  <a:lnTo>
                    <a:pt x="2698" y="1969"/>
                  </a:lnTo>
                  <a:lnTo>
                    <a:pt x="2706" y="1883"/>
                  </a:lnTo>
                  <a:lnTo>
                    <a:pt x="2710" y="1796"/>
                  </a:lnTo>
                  <a:lnTo>
                    <a:pt x="2706" y="1705"/>
                  </a:lnTo>
                  <a:lnTo>
                    <a:pt x="2697" y="1617"/>
                  </a:lnTo>
                  <a:lnTo>
                    <a:pt x="2679" y="1529"/>
                  </a:lnTo>
                  <a:lnTo>
                    <a:pt x="2656" y="1445"/>
                  </a:lnTo>
                  <a:lnTo>
                    <a:pt x="2627" y="1363"/>
                  </a:lnTo>
                  <a:lnTo>
                    <a:pt x="2591" y="1284"/>
                  </a:lnTo>
                  <a:lnTo>
                    <a:pt x="2551" y="1208"/>
                  </a:lnTo>
                  <a:lnTo>
                    <a:pt x="2505" y="1136"/>
                  </a:lnTo>
                  <a:lnTo>
                    <a:pt x="2453" y="1068"/>
                  </a:lnTo>
                  <a:lnTo>
                    <a:pt x="2397" y="1004"/>
                  </a:lnTo>
                  <a:lnTo>
                    <a:pt x="2337" y="944"/>
                  </a:lnTo>
                  <a:lnTo>
                    <a:pt x="2274" y="888"/>
                  </a:lnTo>
                  <a:lnTo>
                    <a:pt x="2205" y="837"/>
                  </a:lnTo>
                  <a:lnTo>
                    <a:pt x="2132" y="791"/>
                  </a:lnTo>
                  <a:lnTo>
                    <a:pt x="2057" y="750"/>
                  </a:lnTo>
                  <a:lnTo>
                    <a:pt x="1978" y="715"/>
                  </a:lnTo>
                  <a:lnTo>
                    <a:pt x="1896" y="686"/>
                  </a:lnTo>
                  <a:lnTo>
                    <a:pt x="1811" y="663"/>
                  </a:lnTo>
                  <a:lnTo>
                    <a:pt x="1725" y="646"/>
                  </a:lnTo>
                  <a:lnTo>
                    <a:pt x="1635" y="635"/>
                  </a:lnTo>
                  <a:lnTo>
                    <a:pt x="1544" y="632"/>
                  </a:lnTo>
                  <a:close/>
                  <a:moveTo>
                    <a:pt x="1545" y="0"/>
                  </a:moveTo>
                  <a:lnTo>
                    <a:pt x="1557" y="1"/>
                  </a:lnTo>
                  <a:lnTo>
                    <a:pt x="1569" y="6"/>
                  </a:lnTo>
                  <a:lnTo>
                    <a:pt x="1583" y="14"/>
                  </a:lnTo>
                  <a:lnTo>
                    <a:pt x="1600" y="25"/>
                  </a:lnTo>
                  <a:lnTo>
                    <a:pt x="1621" y="39"/>
                  </a:lnTo>
                  <a:lnTo>
                    <a:pt x="1716" y="104"/>
                  </a:lnTo>
                  <a:lnTo>
                    <a:pt x="1812" y="165"/>
                  </a:lnTo>
                  <a:lnTo>
                    <a:pt x="1910" y="223"/>
                  </a:lnTo>
                  <a:lnTo>
                    <a:pt x="2010" y="278"/>
                  </a:lnTo>
                  <a:lnTo>
                    <a:pt x="2112" y="329"/>
                  </a:lnTo>
                  <a:lnTo>
                    <a:pt x="2215" y="375"/>
                  </a:lnTo>
                  <a:lnTo>
                    <a:pt x="2320" y="418"/>
                  </a:lnTo>
                  <a:lnTo>
                    <a:pt x="2427" y="456"/>
                  </a:lnTo>
                  <a:lnTo>
                    <a:pt x="2537" y="489"/>
                  </a:lnTo>
                  <a:lnTo>
                    <a:pt x="2648" y="516"/>
                  </a:lnTo>
                  <a:lnTo>
                    <a:pt x="2738" y="532"/>
                  </a:lnTo>
                  <a:lnTo>
                    <a:pt x="2828" y="546"/>
                  </a:lnTo>
                  <a:lnTo>
                    <a:pt x="2919" y="556"/>
                  </a:lnTo>
                  <a:lnTo>
                    <a:pt x="3010" y="567"/>
                  </a:lnTo>
                  <a:lnTo>
                    <a:pt x="3032" y="572"/>
                  </a:lnTo>
                  <a:lnTo>
                    <a:pt x="3051" y="577"/>
                  </a:lnTo>
                  <a:lnTo>
                    <a:pt x="3065" y="586"/>
                  </a:lnTo>
                  <a:lnTo>
                    <a:pt x="3075" y="597"/>
                  </a:lnTo>
                  <a:lnTo>
                    <a:pt x="3082" y="611"/>
                  </a:lnTo>
                  <a:lnTo>
                    <a:pt x="3087" y="630"/>
                  </a:lnTo>
                  <a:lnTo>
                    <a:pt x="3088" y="653"/>
                  </a:lnTo>
                  <a:lnTo>
                    <a:pt x="3088" y="1352"/>
                  </a:lnTo>
                  <a:lnTo>
                    <a:pt x="3088" y="1580"/>
                  </a:lnTo>
                  <a:lnTo>
                    <a:pt x="3086" y="1810"/>
                  </a:lnTo>
                  <a:lnTo>
                    <a:pt x="3080" y="2039"/>
                  </a:lnTo>
                  <a:lnTo>
                    <a:pt x="3074" y="2115"/>
                  </a:lnTo>
                  <a:lnTo>
                    <a:pt x="3063" y="2190"/>
                  </a:lnTo>
                  <a:lnTo>
                    <a:pt x="3046" y="2262"/>
                  </a:lnTo>
                  <a:lnTo>
                    <a:pt x="3025" y="2333"/>
                  </a:lnTo>
                  <a:lnTo>
                    <a:pt x="3000" y="2402"/>
                  </a:lnTo>
                  <a:lnTo>
                    <a:pt x="2972" y="2470"/>
                  </a:lnTo>
                  <a:lnTo>
                    <a:pt x="2938" y="2537"/>
                  </a:lnTo>
                  <a:lnTo>
                    <a:pt x="2900" y="2601"/>
                  </a:lnTo>
                  <a:lnTo>
                    <a:pt x="2860" y="2664"/>
                  </a:lnTo>
                  <a:lnTo>
                    <a:pt x="2817" y="2727"/>
                  </a:lnTo>
                  <a:lnTo>
                    <a:pt x="2757" y="2805"/>
                  </a:lnTo>
                  <a:lnTo>
                    <a:pt x="2693" y="2878"/>
                  </a:lnTo>
                  <a:lnTo>
                    <a:pt x="2627" y="2948"/>
                  </a:lnTo>
                  <a:lnTo>
                    <a:pt x="2556" y="3015"/>
                  </a:lnTo>
                  <a:lnTo>
                    <a:pt x="2484" y="3078"/>
                  </a:lnTo>
                  <a:lnTo>
                    <a:pt x="2410" y="3138"/>
                  </a:lnTo>
                  <a:lnTo>
                    <a:pt x="2332" y="3195"/>
                  </a:lnTo>
                  <a:lnTo>
                    <a:pt x="2252" y="3249"/>
                  </a:lnTo>
                  <a:lnTo>
                    <a:pt x="2171" y="3300"/>
                  </a:lnTo>
                  <a:lnTo>
                    <a:pt x="2086" y="3349"/>
                  </a:lnTo>
                  <a:lnTo>
                    <a:pt x="2001" y="3396"/>
                  </a:lnTo>
                  <a:lnTo>
                    <a:pt x="1900" y="3447"/>
                  </a:lnTo>
                  <a:lnTo>
                    <a:pt x="1796" y="3494"/>
                  </a:lnTo>
                  <a:lnTo>
                    <a:pt x="1692" y="3540"/>
                  </a:lnTo>
                  <a:lnTo>
                    <a:pt x="1588" y="3583"/>
                  </a:lnTo>
                  <a:lnTo>
                    <a:pt x="1570" y="3590"/>
                  </a:lnTo>
                  <a:lnTo>
                    <a:pt x="1549" y="3592"/>
                  </a:lnTo>
                  <a:lnTo>
                    <a:pt x="1530" y="3592"/>
                  </a:lnTo>
                  <a:lnTo>
                    <a:pt x="1511" y="3588"/>
                  </a:lnTo>
                  <a:lnTo>
                    <a:pt x="1404" y="3545"/>
                  </a:lnTo>
                  <a:lnTo>
                    <a:pt x="1296" y="3499"/>
                  </a:lnTo>
                  <a:lnTo>
                    <a:pt x="1192" y="3451"/>
                  </a:lnTo>
                  <a:lnTo>
                    <a:pt x="1089" y="3399"/>
                  </a:lnTo>
                  <a:lnTo>
                    <a:pt x="989" y="3343"/>
                  </a:lnTo>
                  <a:lnTo>
                    <a:pt x="891" y="3284"/>
                  </a:lnTo>
                  <a:lnTo>
                    <a:pt x="796" y="3220"/>
                  </a:lnTo>
                  <a:lnTo>
                    <a:pt x="702" y="3152"/>
                  </a:lnTo>
                  <a:lnTo>
                    <a:pt x="613" y="3081"/>
                  </a:lnTo>
                  <a:lnTo>
                    <a:pt x="525" y="3005"/>
                  </a:lnTo>
                  <a:lnTo>
                    <a:pt x="440" y="2924"/>
                  </a:lnTo>
                  <a:lnTo>
                    <a:pt x="385" y="2865"/>
                  </a:lnTo>
                  <a:lnTo>
                    <a:pt x="331" y="2803"/>
                  </a:lnTo>
                  <a:lnTo>
                    <a:pt x="282" y="2741"/>
                  </a:lnTo>
                  <a:lnTo>
                    <a:pt x="234" y="2677"/>
                  </a:lnTo>
                  <a:lnTo>
                    <a:pt x="192" y="2610"/>
                  </a:lnTo>
                  <a:lnTo>
                    <a:pt x="153" y="2540"/>
                  </a:lnTo>
                  <a:lnTo>
                    <a:pt x="118" y="2469"/>
                  </a:lnTo>
                  <a:lnTo>
                    <a:pt x="88" y="2394"/>
                  </a:lnTo>
                  <a:lnTo>
                    <a:pt x="62" y="2318"/>
                  </a:lnTo>
                  <a:lnTo>
                    <a:pt x="42" y="2239"/>
                  </a:lnTo>
                  <a:lnTo>
                    <a:pt x="25" y="2161"/>
                  </a:lnTo>
                  <a:lnTo>
                    <a:pt x="13" y="2084"/>
                  </a:lnTo>
                  <a:lnTo>
                    <a:pt x="5" y="2004"/>
                  </a:lnTo>
                  <a:lnTo>
                    <a:pt x="3" y="1925"/>
                  </a:lnTo>
                  <a:lnTo>
                    <a:pt x="0" y="1506"/>
                  </a:lnTo>
                  <a:lnTo>
                    <a:pt x="0" y="1087"/>
                  </a:lnTo>
                  <a:lnTo>
                    <a:pt x="1" y="668"/>
                  </a:lnTo>
                  <a:lnTo>
                    <a:pt x="1" y="642"/>
                  </a:lnTo>
                  <a:lnTo>
                    <a:pt x="3" y="621"/>
                  </a:lnTo>
                  <a:lnTo>
                    <a:pt x="9" y="604"/>
                  </a:lnTo>
                  <a:lnTo>
                    <a:pt x="16" y="591"/>
                  </a:lnTo>
                  <a:lnTo>
                    <a:pt x="28" y="582"/>
                  </a:lnTo>
                  <a:lnTo>
                    <a:pt x="44" y="575"/>
                  </a:lnTo>
                  <a:lnTo>
                    <a:pt x="65" y="571"/>
                  </a:lnTo>
                  <a:lnTo>
                    <a:pt x="91" y="569"/>
                  </a:lnTo>
                  <a:lnTo>
                    <a:pt x="209" y="558"/>
                  </a:lnTo>
                  <a:lnTo>
                    <a:pt x="324" y="541"/>
                  </a:lnTo>
                  <a:lnTo>
                    <a:pt x="437" y="518"/>
                  </a:lnTo>
                  <a:lnTo>
                    <a:pt x="548" y="491"/>
                  </a:lnTo>
                  <a:lnTo>
                    <a:pt x="657" y="458"/>
                  </a:lnTo>
                  <a:lnTo>
                    <a:pt x="764" y="420"/>
                  </a:lnTo>
                  <a:lnTo>
                    <a:pt x="869" y="377"/>
                  </a:lnTo>
                  <a:lnTo>
                    <a:pt x="973" y="330"/>
                  </a:lnTo>
                  <a:lnTo>
                    <a:pt x="1075" y="279"/>
                  </a:lnTo>
                  <a:lnTo>
                    <a:pt x="1176" y="224"/>
                  </a:lnTo>
                  <a:lnTo>
                    <a:pt x="1274" y="165"/>
                  </a:lnTo>
                  <a:lnTo>
                    <a:pt x="1372" y="102"/>
                  </a:lnTo>
                  <a:lnTo>
                    <a:pt x="1468" y="38"/>
                  </a:lnTo>
                  <a:lnTo>
                    <a:pt x="1489" y="24"/>
                  </a:lnTo>
                  <a:lnTo>
                    <a:pt x="1507" y="13"/>
                  </a:lnTo>
                  <a:lnTo>
                    <a:pt x="1521" y="5"/>
                  </a:lnTo>
                  <a:lnTo>
                    <a:pt x="1534" y="1"/>
                  </a:lnTo>
                  <a:lnTo>
                    <a:pt x="1545" y="0"/>
                  </a:lnTo>
                  <a:close/>
                </a:path>
              </a:pathLst>
            </a:custGeom>
            <a:grpFill/>
            <a:ln w="0">
              <a:noFill/>
              <a:prstDash val="solid"/>
              <a:round/>
            </a:ln>
          </p:spPr>
          <p:txBody>
            <a:bodyPr vert="horz" wrap="square" lIns="91440" tIns="45720" rIns="91440" bIns="45720" numCol="1" anchor="t" anchorCtr="0" compatLnSpc="1"/>
            <a:lstStyle/>
            <a:p>
              <a:endParaRPr lang="en-US">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grpSp>
      <p:cxnSp>
        <p:nvCxnSpPr>
          <p:cNvPr id="12" name="直线箭头连接符 11"/>
          <p:cNvCxnSpPr/>
          <p:nvPr/>
        </p:nvCxnSpPr>
        <p:spPr>
          <a:xfrm>
            <a:off x="8126570" y="3193961"/>
            <a:ext cx="888642" cy="0"/>
          </a:xfrm>
          <a:prstGeom prst="straightConnector1">
            <a:avLst/>
          </a:prstGeom>
          <a:ln w="254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p:nvPr/>
        </p:nvCxnSpPr>
        <p:spPr>
          <a:xfrm flipH="1">
            <a:off x="3384998" y="3193961"/>
            <a:ext cx="888642" cy="0"/>
          </a:xfrm>
          <a:prstGeom prst="straightConnector1">
            <a:avLst/>
          </a:prstGeom>
          <a:ln w="254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292182" y="4098385"/>
            <a:ext cx="1764405" cy="338554"/>
          </a:xfrm>
          <a:prstGeom prst="rect">
            <a:avLst/>
          </a:prstGeom>
          <a:noFill/>
        </p:spPr>
        <p:txBody>
          <a:bodyPr wrap="square" rtlCol="0">
            <a:spAutoFit/>
          </a:bodyPr>
          <a:lstStyle/>
          <a:p>
            <a:pPr algn="dist"/>
            <a:r>
              <a:rPr kumimoji="1" lang="zh-CN" altLang="en-US" sz="1600" dirty="0">
                <a:solidFill>
                  <a:schemeClr val="tx1">
                    <a:lumMod val="75000"/>
                    <a:lumOff val="25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请在此输入标题</a:t>
            </a:r>
          </a:p>
        </p:txBody>
      </p:sp>
      <p:sp>
        <p:nvSpPr>
          <p:cNvPr id="15" name="文本框 14"/>
          <p:cNvSpPr txBox="1"/>
          <p:nvPr/>
        </p:nvSpPr>
        <p:spPr>
          <a:xfrm>
            <a:off x="963770" y="4475319"/>
            <a:ext cx="2421228" cy="810260"/>
          </a:xfrm>
          <a:prstGeom prst="rect">
            <a:avLst/>
          </a:prstGeom>
          <a:noFill/>
        </p:spPr>
        <p:txBody>
          <a:bodyPr wrap="square" rtlCol="0">
            <a:spAutoFit/>
          </a:bodyPr>
          <a:lstStyle/>
          <a:p>
            <a:pPr algn="ctr">
              <a:lnSpc>
                <a:spcPct val="130000"/>
              </a:lnSpc>
            </a:pPr>
            <a:r>
              <a:rPr kumimoji="1" lang="zh-CN" altLang="en-US" sz="12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请在此输入您需要的文字内容。请在此输入您需要的文字内容。请在此输入您需要的文字内容。</a:t>
            </a:r>
          </a:p>
        </p:txBody>
      </p:sp>
      <p:sp>
        <p:nvSpPr>
          <p:cNvPr id="16" name="文本框 15"/>
          <p:cNvSpPr txBox="1"/>
          <p:nvPr/>
        </p:nvSpPr>
        <p:spPr>
          <a:xfrm>
            <a:off x="9135414" y="4098385"/>
            <a:ext cx="1764405" cy="338554"/>
          </a:xfrm>
          <a:prstGeom prst="rect">
            <a:avLst/>
          </a:prstGeom>
          <a:noFill/>
        </p:spPr>
        <p:txBody>
          <a:bodyPr wrap="square" rtlCol="0">
            <a:spAutoFit/>
          </a:bodyPr>
          <a:lstStyle/>
          <a:p>
            <a:pPr algn="dist"/>
            <a:r>
              <a:rPr kumimoji="1" lang="zh-CN" altLang="en-US" sz="1600" dirty="0">
                <a:solidFill>
                  <a:schemeClr val="tx1">
                    <a:lumMod val="75000"/>
                    <a:lumOff val="25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请在此输入标题</a:t>
            </a:r>
          </a:p>
        </p:txBody>
      </p:sp>
      <p:sp>
        <p:nvSpPr>
          <p:cNvPr id="17" name="文本框 16"/>
          <p:cNvSpPr txBox="1"/>
          <p:nvPr/>
        </p:nvSpPr>
        <p:spPr>
          <a:xfrm>
            <a:off x="8807002" y="4475319"/>
            <a:ext cx="2421228" cy="810260"/>
          </a:xfrm>
          <a:prstGeom prst="rect">
            <a:avLst/>
          </a:prstGeom>
          <a:noFill/>
        </p:spPr>
        <p:txBody>
          <a:bodyPr wrap="square" rtlCol="0">
            <a:spAutoFit/>
          </a:bodyPr>
          <a:lstStyle/>
          <a:p>
            <a:pPr algn="ctr">
              <a:lnSpc>
                <a:spcPct val="130000"/>
              </a:lnSpc>
            </a:pPr>
            <a:r>
              <a:rPr kumimoji="1" lang="zh-CN" altLang="en-US" sz="12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请在此输入您需要的文字内容。请在此输入您需要的文字内容。请在此输入您需要的文字内容。</a:t>
            </a:r>
          </a:p>
        </p:txBody>
      </p:sp>
      <p:sp>
        <p:nvSpPr>
          <p:cNvPr id="18" name="文本框 17"/>
          <p:cNvSpPr txBox="1"/>
          <p:nvPr/>
        </p:nvSpPr>
        <p:spPr>
          <a:xfrm>
            <a:off x="5429373" y="4021111"/>
            <a:ext cx="1426994" cy="369332"/>
          </a:xfrm>
          <a:prstGeom prst="rect">
            <a:avLst/>
          </a:prstGeom>
          <a:noFill/>
        </p:spPr>
        <p:txBody>
          <a:bodyPr wrap="none" rtlCol="0">
            <a:spAutoFit/>
          </a:bodyPr>
          <a:lstStyle/>
          <a:p>
            <a:r>
              <a:rPr kumimoji="1" lang="en-US" altLang="zh-CN"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TITLE</a:t>
            </a:r>
            <a:r>
              <a:rPr kumimoji="1" lang="zh-CN" altLang="en-US"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HERE</a:t>
            </a:r>
            <a:endParaRPr kumimoji="1" lang="zh-CN" altLang="en-US"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Tree>
  </p:cSld>
  <p:clrMapOvr>
    <a:masterClrMapping/>
  </p:clrMapOvr>
  <p:transition spd="slow" advTm="300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27462" y="749334"/>
            <a:ext cx="4480366" cy="6168178"/>
            <a:chOff x="-501333" y="714777"/>
            <a:chExt cx="4480366" cy="6168178"/>
          </a:xfrm>
        </p:grpSpPr>
        <p:sp>
          <p:nvSpPr>
            <p:cNvPr id="3" name="平行四边形 2"/>
            <p:cNvSpPr/>
            <p:nvPr/>
          </p:nvSpPr>
          <p:spPr>
            <a:xfrm rot="5400000">
              <a:off x="-1349064" y="2063840"/>
              <a:ext cx="3226160" cy="528033"/>
            </a:xfrm>
            <a:prstGeom prst="parallelogram">
              <a:avLst>
                <a:gd name="adj" fmla="val 107927"/>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 name="直角三角形 4"/>
            <p:cNvSpPr/>
            <p:nvPr/>
          </p:nvSpPr>
          <p:spPr>
            <a:xfrm>
              <a:off x="0" y="3354946"/>
              <a:ext cx="3503054" cy="3503054"/>
            </a:xfrm>
            <a:prstGeom prst="rtTriangle">
              <a:avLst/>
            </a:prstGeom>
            <a:solidFill>
              <a:srgbClr val="31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 name="直角三角形 5"/>
            <p:cNvSpPr/>
            <p:nvPr/>
          </p:nvSpPr>
          <p:spPr>
            <a:xfrm>
              <a:off x="0" y="3354946"/>
              <a:ext cx="3528009" cy="3528009"/>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直角三角形 6"/>
            <p:cNvSpPr/>
            <p:nvPr/>
          </p:nvSpPr>
          <p:spPr>
            <a:xfrm rot="13500000">
              <a:off x="-501333" y="5647674"/>
              <a:ext cx="1002666" cy="1002666"/>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9" name="平行四边形 8"/>
            <p:cNvSpPr/>
            <p:nvPr/>
          </p:nvSpPr>
          <p:spPr>
            <a:xfrm flipH="1">
              <a:off x="2369326" y="6149008"/>
              <a:ext cx="1609707" cy="708992"/>
            </a:xfrm>
            <a:prstGeom prst="parallelogram">
              <a:avLst>
                <a:gd name="adj" fmla="val 100661"/>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11" name="组合 10"/>
          <p:cNvGrpSpPr/>
          <p:nvPr/>
        </p:nvGrpSpPr>
        <p:grpSpPr>
          <a:xfrm rot="10800000">
            <a:off x="8676647" y="0"/>
            <a:ext cx="4004388" cy="6143223"/>
            <a:chOff x="-501333" y="714777"/>
            <a:chExt cx="4004388" cy="6143223"/>
          </a:xfrm>
        </p:grpSpPr>
        <p:sp>
          <p:nvSpPr>
            <p:cNvPr id="12" name="平行四边形 11"/>
            <p:cNvSpPr/>
            <p:nvPr/>
          </p:nvSpPr>
          <p:spPr>
            <a:xfrm rot="5400000">
              <a:off x="-1349064" y="2063840"/>
              <a:ext cx="3226160" cy="528033"/>
            </a:xfrm>
            <a:prstGeom prst="parallelogram">
              <a:avLst>
                <a:gd name="adj" fmla="val 107927"/>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4" name="直角三角形 13"/>
            <p:cNvSpPr/>
            <p:nvPr/>
          </p:nvSpPr>
          <p:spPr>
            <a:xfrm>
              <a:off x="0" y="3354946"/>
              <a:ext cx="3503054" cy="3503054"/>
            </a:xfrm>
            <a:prstGeom prst="rtTriangle">
              <a:avLst/>
            </a:prstGeom>
            <a:solidFill>
              <a:srgbClr val="31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5" name="直角三角形 14"/>
            <p:cNvSpPr/>
            <p:nvPr/>
          </p:nvSpPr>
          <p:spPr>
            <a:xfrm>
              <a:off x="0" y="3354946"/>
              <a:ext cx="2788277" cy="2788277"/>
            </a:xfrm>
            <a:prstGeom prst="rtTriangle">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6" name="直角三角形 15"/>
            <p:cNvSpPr/>
            <p:nvPr/>
          </p:nvSpPr>
          <p:spPr>
            <a:xfrm rot="13500000">
              <a:off x="-501333" y="5647674"/>
              <a:ext cx="1002666" cy="1002666"/>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7" name="平行四边形 16"/>
            <p:cNvSpPr/>
            <p:nvPr/>
          </p:nvSpPr>
          <p:spPr>
            <a:xfrm rot="5400000">
              <a:off x="-373008" y="1558171"/>
              <a:ext cx="1455008" cy="708992"/>
            </a:xfrm>
            <a:prstGeom prst="parallelogram">
              <a:avLst>
                <a:gd name="adj" fmla="val 10792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8" name="平行四边形 17"/>
            <p:cNvSpPr/>
            <p:nvPr/>
          </p:nvSpPr>
          <p:spPr>
            <a:xfrm flipH="1">
              <a:off x="1893348" y="6149008"/>
              <a:ext cx="1609707" cy="708992"/>
            </a:xfrm>
            <a:prstGeom prst="parallelogram">
              <a:avLst>
                <a:gd name="adj" fmla="val 10066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9" name="平行四边形 18"/>
            <p:cNvSpPr/>
            <p:nvPr/>
          </p:nvSpPr>
          <p:spPr>
            <a:xfrm flipH="1">
              <a:off x="946675" y="6465194"/>
              <a:ext cx="1236373" cy="387020"/>
            </a:xfrm>
            <a:prstGeom prst="parallelogram">
              <a:avLst>
                <a:gd name="adj" fmla="val 100661"/>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20" name="直角三角形 19"/>
          <p:cNvSpPr/>
          <p:nvPr/>
        </p:nvSpPr>
        <p:spPr>
          <a:xfrm>
            <a:off x="-26130" y="4962358"/>
            <a:ext cx="1939885" cy="1939885"/>
          </a:xfrm>
          <a:prstGeom prst="rtTriangle">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1" name="文本框 20"/>
          <p:cNvSpPr txBox="1"/>
          <p:nvPr/>
        </p:nvSpPr>
        <p:spPr>
          <a:xfrm>
            <a:off x="4796115" y="2169719"/>
            <a:ext cx="3383280" cy="521970"/>
          </a:xfrm>
          <a:prstGeom prst="rect">
            <a:avLst/>
          </a:prstGeom>
          <a:noFill/>
        </p:spPr>
        <p:txBody>
          <a:bodyPr wrap="none" rtlCol="0">
            <a:spAutoFit/>
          </a:bodyPr>
          <a:lstStyle/>
          <a:p>
            <a:pPr algn="ctr"/>
            <a:r>
              <a:rPr kumimoji="1" lang="zh-CN" altLang="en-US" sz="28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第四部分   </a:t>
            </a:r>
            <a:r>
              <a:rPr kumimoji="1" lang="en-US" altLang="zh-CN" sz="28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PART 04</a:t>
            </a:r>
            <a:endParaRPr kumimoji="1" lang="zh-CN" altLang="en-US" sz="28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2" name="文本框 21"/>
          <p:cNvSpPr txBox="1"/>
          <p:nvPr/>
        </p:nvSpPr>
        <p:spPr>
          <a:xfrm>
            <a:off x="3826625" y="2822626"/>
            <a:ext cx="5338482" cy="1015663"/>
          </a:xfrm>
          <a:prstGeom prst="rect">
            <a:avLst/>
          </a:prstGeom>
          <a:noFill/>
        </p:spPr>
        <p:txBody>
          <a:bodyPr wrap="square" rtlCol="0">
            <a:spAutoFit/>
          </a:bodyPr>
          <a:lstStyle/>
          <a:p>
            <a:pPr algn="dist"/>
            <a:r>
              <a:rPr kumimoji="1" lang="zh-CN" altLang="en-US" sz="6000" dirty="0" smtClean="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读研规划</a:t>
            </a:r>
            <a:endParaRPr kumimoji="1" lang="zh-CN" altLang="en-US" sz="60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3" name="文本框 22"/>
          <p:cNvSpPr txBox="1"/>
          <p:nvPr/>
        </p:nvSpPr>
        <p:spPr>
          <a:xfrm>
            <a:off x="3120655" y="3911271"/>
            <a:ext cx="6750423" cy="573811"/>
          </a:xfrm>
          <a:prstGeom prst="rect">
            <a:avLst/>
          </a:prstGeom>
          <a:noFill/>
        </p:spPr>
        <p:txBody>
          <a:bodyPr wrap="square" rtlCol="0">
            <a:spAutoFit/>
          </a:bodyPr>
          <a:lstStyle/>
          <a:p>
            <a:pPr algn="ctr">
              <a:lnSpc>
                <a:spcPct val="150000"/>
              </a:lnSpc>
            </a:pPr>
            <a:r>
              <a:rPr lang="en-GB" altLang="zh-CN" sz="11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Your content is entered here, or by copying your text, select Paste in this box and choose to retain only text. Your content is typed here, or by copying your text, select Paste in this box.</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7881" y="321972"/>
            <a:ext cx="2318198" cy="461665"/>
          </a:xfrm>
          <a:prstGeom prst="rect">
            <a:avLst/>
          </a:prstGeom>
          <a:noFill/>
        </p:spPr>
        <p:txBody>
          <a:bodyPr wrap="square" rtlCol="0">
            <a:spAutoFit/>
          </a:bodyPr>
          <a:lstStyle/>
          <a:p>
            <a:pPr algn="dist"/>
            <a:r>
              <a:rPr kumimoji="1" lang="zh-CN" altLang="en-US" sz="2400" dirty="0" smtClean="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读研规划</a:t>
            </a:r>
            <a:endParaRPr kumimoji="1" lang="zh-CN" altLang="en-US" sz="24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3" name="文本框 2"/>
          <p:cNvSpPr txBox="1"/>
          <p:nvPr/>
        </p:nvSpPr>
        <p:spPr>
          <a:xfrm>
            <a:off x="437881" y="693979"/>
            <a:ext cx="2815194" cy="230832"/>
          </a:xfrm>
          <a:prstGeom prst="rect">
            <a:avLst/>
          </a:prstGeom>
          <a:noFill/>
        </p:spPr>
        <p:txBody>
          <a:bodyPr wrap="none" rtlCol="0">
            <a:spAutoFit/>
          </a:bodyPr>
          <a:lstStyle/>
          <a:p>
            <a:r>
              <a:rPr lang="en-GB" altLang="zh-CN" sz="900" dirty="0">
                <a:solidFill>
                  <a:srgbClr val="68778E"/>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FILL IN THE TEXT OF THE DOCUMENT TITLE HERE</a:t>
            </a:r>
          </a:p>
        </p:txBody>
      </p:sp>
      <p:sp>
        <p:nvSpPr>
          <p:cNvPr id="4" name="菱形 3"/>
          <p:cNvSpPr/>
          <p:nvPr/>
        </p:nvSpPr>
        <p:spPr>
          <a:xfrm>
            <a:off x="5162658" y="3210668"/>
            <a:ext cx="2348753" cy="2348753"/>
          </a:xfrm>
          <a:prstGeom prst="diamond">
            <a:avLst/>
          </a:prstGeom>
          <a:solidFill>
            <a:srgbClr val="313743"/>
          </a:solidFill>
          <a:ln>
            <a:noFill/>
          </a:ln>
          <a:effectLst>
            <a:outerShdw blurRad="762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 name="菱形 4"/>
          <p:cNvSpPr/>
          <p:nvPr/>
        </p:nvSpPr>
        <p:spPr>
          <a:xfrm>
            <a:off x="6498399" y="1897339"/>
            <a:ext cx="2348753" cy="2348753"/>
          </a:xfrm>
          <a:prstGeom prst="diamond">
            <a:avLst/>
          </a:prstGeom>
          <a:solidFill>
            <a:srgbClr val="68778E"/>
          </a:solidFill>
          <a:ln>
            <a:solidFill>
              <a:schemeClr val="bg1">
                <a:lumMod val="85000"/>
              </a:schemeClr>
            </a:solidFill>
          </a:ln>
          <a:effectLst>
            <a:outerShdw blurRad="762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 name="菱形 5"/>
          <p:cNvSpPr/>
          <p:nvPr/>
        </p:nvSpPr>
        <p:spPr>
          <a:xfrm>
            <a:off x="7834140" y="3210668"/>
            <a:ext cx="2348753" cy="2348753"/>
          </a:xfrm>
          <a:prstGeom prst="diamond">
            <a:avLst/>
          </a:prstGeom>
          <a:solidFill>
            <a:srgbClr val="313743"/>
          </a:solidFill>
          <a:ln>
            <a:noFill/>
          </a:ln>
          <a:effectLst>
            <a:outerShdw blurRad="762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菱形 6"/>
          <p:cNvSpPr/>
          <p:nvPr/>
        </p:nvSpPr>
        <p:spPr>
          <a:xfrm>
            <a:off x="9169881" y="1897339"/>
            <a:ext cx="2348753" cy="2348753"/>
          </a:xfrm>
          <a:prstGeom prst="diamond">
            <a:avLst/>
          </a:prstGeom>
          <a:solidFill>
            <a:srgbClr val="68778E"/>
          </a:solidFill>
          <a:ln>
            <a:noFill/>
          </a:ln>
          <a:effectLst>
            <a:outerShdw blurRad="762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8" name="文本框 7"/>
          <p:cNvSpPr txBox="1"/>
          <p:nvPr/>
        </p:nvSpPr>
        <p:spPr>
          <a:xfrm>
            <a:off x="868179" y="2088798"/>
            <a:ext cx="2674258" cy="523220"/>
          </a:xfrm>
          <a:prstGeom prst="rect">
            <a:avLst/>
          </a:prstGeom>
          <a:noFill/>
        </p:spPr>
        <p:txBody>
          <a:bodyPr wrap="none" rtlCol="0">
            <a:spAutoFit/>
          </a:bodyPr>
          <a:lstStyle/>
          <a:p>
            <a:r>
              <a:rPr kumimoji="1" lang="en-US" altLang="zh-CN" sz="28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WORK</a:t>
            </a:r>
            <a:r>
              <a:rPr kumimoji="1" lang="zh-CN" altLang="en-US" sz="28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sz="28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REPORT</a:t>
            </a:r>
            <a:endParaRPr kumimoji="1" lang="zh-CN" altLang="en-US" sz="28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9" name="文本框 8"/>
          <p:cNvSpPr txBox="1"/>
          <p:nvPr/>
        </p:nvSpPr>
        <p:spPr>
          <a:xfrm>
            <a:off x="881431" y="1732718"/>
            <a:ext cx="1426994" cy="369332"/>
          </a:xfrm>
          <a:prstGeom prst="rect">
            <a:avLst/>
          </a:prstGeom>
          <a:noFill/>
        </p:spPr>
        <p:txBody>
          <a:bodyPr wrap="none" rtlCol="0">
            <a:spAutoFit/>
          </a:bodyPr>
          <a:lstStyle/>
          <a:p>
            <a:r>
              <a:rPr kumimoji="1" lang="en-US" altLang="zh-CN" dirty="0">
                <a:solidFill>
                  <a:schemeClr val="bg1">
                    <a:lumMod val="7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TITLE</a:t>
            </a:r>
            <a:r>
              <a:rPr kumimoji="1" lang="zh-CN" altLang="en-US" dirty="0">
                <a:solidFill>
                  <a:schemeClr val="bg1">
                    <a:lumMod val="7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dirty="0">
                <a:solidFill>
                  <a:schemeClr val="bg1">
                    <a:lumMod val="7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HERE</a:t>
            </a:r>
            <a:endParaRPr kumimoji="1" lang="zh-CN" altLang="en-US" dirty="0">
              <a:solidFill>
                <a:schemeClr val="bg1">
                  <a:lumMod val="7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0" name="文本框 9"/>
          <p:cNvSpPr txBox="1"/>
          <p:nvPr/>
        </p:nvSpPr>
        <p:spPr>
          <a:xfrm>
            <a:off x="868179" y="3805386"/>
            <a:ext cx="3425024" cy="1476375"/>
          </a:xfrm>
          <a:prstGeom prst="rect">
            <a:avLst/>
          </a:prstGeom>
          <a:noFill/>
        </p:spPr>
        <p:txBody>
          <a:bodyPr wrap="square" rtlCol="0">
            <a:spAutoFit/>
          </a:bodyPr>
          <a:lstStyle/>
          <a:p>
            <a:pPr>
              <a:lnSpc>
                <a:spcPct val="150000"/>
              </a:lnSpc>
            </a:pPr>
            <a:r>
              <a:rPr kumimoji="1" lang="zh-CN" altLang="en-US" sz="12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请在此输入您需要的文字内容。请在此输入您需要的文字内容。请在此输入您需要的文字内容。请在此输入您需要的文字内容。请在此输入您需要的文字内容。</a:t>
            </a:r>
          </a:p>
        </p:txBody>
      </p:sp>
      <p:sp>
        <p:nvSpPr>
          <p:cNvPr id="11" name="文本框 10"/>
          <p:cNvSpPr txBox="1"/>
          <p:nvPr/>
        </p:nvSpPr>
        <p:spPr>
          <a:xfrm>
            <a:off x="6021527" y="3544999"/>
            <a:ext cx="684803" cy="523220"/>
          </a:xfrm>
          <a:prstGeom prst="rect">
            <a:avLst/>
          </a:prstGeom>
          <a:noFill/>
        </p:spPr>
        <p:txBody>
          <a:bodyPr wrap="none" rtlCol="0">
            <a:spAutoFit/>
          </a:bodyPr>
          <a:lstStyle/>
          <a:p>
            <a:r>
              <a:rPr kumimoji="1" lang="en-US" altLang="zh-CN" sz="28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01.</a:t>
            </a:r>
            <a:endParaRPr kumimoji="1" lang="zh-CN" altLang="en-US" sz="28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文本框 11"/>
          <p:cNvSpPr txBox="1"/>
          <p:nvPr/>
        </p:nvSpPr>
        <p:spPr>
          <a:xfrm>
            <a:off x="5731740" y="4005162"/>
            <a:ext cx="1210588" cy="338554"/>
          </a:xfrm>
          <a:prstGeom prst="rect">
            <a:avLst/>
          </a:prstGeom>
          <a:noFill/>
        </p:spPr>
        <p:txBody>
          <a:bodyPr wrap="none" rtlCol="0">
            <a:spAutoFit/>
          </a:bodyPr>
          <a:lstStyle/>
          <a:p>
            <a:r>
              <a:rPr kumimoji="1" lang="zh-CN" altLang="en-US" sz="1600" dirty="0">
                <a:solidFill>
                  <a:schemeClr val="bg1"/>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请输入标题</a:t>
            </a:r>
          </a:p>
        </p:txBody>
      </p:sp>
      <p:sp>
        <p:nvSpPr>
          <p:cNvPr id="13" name="文本框 12"/>
          <p:cNvSpPr txBox="1"/>
          <p:nvPr/>
        </p:nvSpPr>
        <p:spPr>
          <a:xfrm>
            <a:off x="5558079" y="4370610"/>
            <a:ext cx="1557910" cy="478155"/>
          </a:xfrm>
          <a:prstGeom prst="rect">
            <a:avLst/>
          </a:prstGeom>
          <a:noFill/>
        </p:spPr>
        <p:txBody>
          <a:bodyPr wrap="square" rtlCol="0">
            <a:spAutoFit/>
          </a:bodyPr>
          <a:lstStyle/>
          <a:p>
            <a:pPr algn="ctr">
              <a:lnSpc>
                <a:spcPct val="120000"/>
              </a:lnSpc>
            </a:pPr>
            <a:r>
              <a:rPr kumimoji="1" lang="zh-CN" altLang="en-US" sz="1050" dirty="0">
                <a:solidFill>
                  <a:schemeClr val="bg1"/>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a:t>
            </a:r>
          </a:p>
        </p:txBody>
      </p:sp>
      <p:sp>
        <p:nvSpPr>
          <p:cNvPr id="14" name="文本框 13"/>
          <p:cNvSpPr txBox="1"/>
          <p:nvPr/>
        </p:nvSpPr>
        <p:spPr>
          <a:xfrm>
            <a:off x="7357269" y="2204310"/>
            <a:ext cx="684803" cy="523220"/>
          </a:xfrm>
          <a:prstGeom prst="rect">
            <a:avLst/>
          </a:prstGeom>
          <a:noFill/>
        </p:spPr>
        <p:txBody>
          <a:bodyPr wrap="none" rtlCol="0">
            <a:spAutoFit/>
          </a:bodyPr>
          <a:lstStyle/>
          <a:p>
            <a:r>
              <a:rPr kumimoji="1" lang="en-US" altLang="zh-CN" sz="2800" dirty="0">
                <a:solidFill>
                  <a:schemeClr val="bg1">
                    <a:lumMod val="9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02.</a:t>
            </a:r>
            <a:endParaRPr kumimoji="1" lang="zh-CN" altLang="en-US" sz="2800" dirty="0">
              <a:solidFill>
                <a:schemeClr val="bg1">
                  <a:lumMod val="9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5" name="文本框 14"/>
          <p:cNvSpPr txBox="1"/>
          <p:nvPr/>
        </p:nvSpPr>
        <p:spPr>
          <a:xfrm>
            <a:off x="7067482" y="2664473"/>
            <a:ext cx="1210588" cy="338554"/>
          </a:xfrm>
          <a:prstGeom prst="rect">
            <a:avLst/>
          </a:prstGeom>
          <a:noFill/>
        </p:spPr>
        <p:txBody>
          <a:bodyPr wrap="none" rtlCol="0">
            <a:spAutoFit/>
          </a:bodyPr>
          <a:lstStyle/>
          <a:p>
            <a:r>
              <a:rPr kumimoji="1" lang="zh-CN" altLang="en-US" sz="1600" dirty="0">
                <a:solidFill>
                  <a:schemeClr val="bg1">
                    <a:lumMod val="95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请输入标题</a:t>
            </a:r>
          </a:p>
        </p:txBody>
      </p:sp>
      <p:sp>
        <p:nvSpPr>
          <p:cNvPr id="16" name="文本框 15"/>
          <p:cNvSpPr txBox="1"/>
          <p:nvPr/>
        </p:nvSpPr>
        <p:spPr>
          <a:xfrm>
            <a:off x="6893821" y="3029921"/>
            <a:ext cx="1557910" cy="478155"/>
          </a:xfrm>
          <a:prstGeom prst="rect">
            <a:avLst/>
          </a:prstGeom>
          <a:noFill/>
        </p:spPr>
        <p:txBody>
          <a:bodyPr wrap="square" rtlCol="0">
            <a:spAutoFit/>
          </a:bodyPr>
          <a:lstStyle/>
          <a:p>
            <a:pPr algn="ctr">
              <a:lnSpc>
                <a:spcPct val="120000"/>
              </a:lnSpc>
            </a:pPr>
            <a:r>
              <a:rPr kumimoji="1" lang="zh-CN" altLang="en-US" sz="1050" dirty="0">
                <a:solidFill>
                  <a:schemeClr val="bg1"/>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a:t>
            </a:r>
          </a:p>
        </p:txBody>
      </p:sp>
      <p:sp>
        <p:nvSpPr>
          <p:cNvPr id="17" name="文本框 16"/>
          <p:cNvSpPr txBox="1"/>
          <p:nvPr/>
        </p:nvSpPr>
        <p:spPr>
          <a:xfrm>
            <a:off x="8706457" y="3543776"/>
            <a:ext cx="684803" cy="523220"/>
          </a:xfrm>
          <a:prstGeom prst="rect">
            <a:avLst/>
          </a:prstGeom>
          <a:noFill/>
        </p:spPr>
        <p:txBody>
          <a:bodyPr wrap="none" rtlCol="0">
            <a:spAutoFit/>
          </a:bodyPr>
          <a:lstStyle/>
          <a:p>
            <a:r>
              <a:rPr kumimoji="1" lang="en-US" altLang="zh-CN" sz="28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03.</a:t>
            </a:r>
            <a:endParaRPr kumimoji="1" lang="zh-CN" altLang="en-US" sz="28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8" name="文本框 17"/>
          <p:cNvSpPr txBox="1"/>
          <p:nvPr/>
        </p:nvSpPr>
        <p:spPr>
          <a:xfrm>
            <a:off x="8416670" y="4003939"/>
            <a:ext cx="1210588" cy="338554"/>
          </a:xfrm>
          <a:prstGeom prst="rect">
            <a:avLst/>
          </a:prstGeom>
          <a:noFill/>
        </p:spPr>
        <p:txBody>
          <a:bodyPr wrap="none" rtlCol="0">
            <a:spAutoFit/>
          </a:bodyPr>
          <a:lstStyle/>
          <a:p>
            <a:r>
              <a:rPr kumimoji="1" lang="zh-CN" altLang="en-US" sz="1600" dirty="0">
                <a:solidFill>
                  <a:schemeClr val="bg1"/>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请输入标题</a:t>
            </a:r>
          </a:p>
        </p:txBody>
      </p:sp>
      <p:sp>
        <p:nvSpPr>
          <p:cNvPr id="19" name="文本框 18"/>
          <p:cNvSpPr txBox="1"/>
          <p:nvPr/>
        </p:nvSpPr>
        <p:spPr>
          <a:xfrm>
            <a:off x="8243009" y="4369387"/>
            <a:ext cx="1557910" cy="478155"/>
          </a:xfrm>
          <a:prstGeom prst="rect">
            <a:avLst/>
          </a:prstGeom>
          <a:noFill/>
        </p:spPr>
        <p:txBody>
          <a:bodyPr wrap="square" rtlCol="0">
            <a:spAutoFit/>
          </a:bodyPr>
          <a:lstStyle/>
          <a:p>
            <a:pPr algn="ctr">
              <a:lnSpc>
                <a:spcPct val="120000"/>
              </a:lnSpc>
            </a:pPr>
            <a:r>
              <a:rPr kumimoji="1" lang="zh-CN" altLang="en-US" sz="1050" dirty="0">
                <a:solidFill>
                  <a:schemeClr val="bg1"/>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a:t>
            </a:r>
          </a:p>
        </p:txBody>
      </p:sp>
      <p:sp>
        <p:nvSpPr>
          <p:cNvPr id="20" name="文本框 19"/>
          <p:cNvSpPr txBox="1"/>
          <p:nvPr/>
        </p:nvSpPr>
        <p:spPr>
          <a:xfrm>
            <a:off x="10047049" y="2204310"/>
            <a:ext cx="684803" cy="523220"/>
          </a:xfrm>
          <a:prstGeom prst="rect">
            <a:avLst/>
          </a:prstGeom>
          <a:noFill/>
        </p:spPr>
        <p:txBody>
          <a:bodyPr wrap="none" rtlCol="0">
            <a:spAutoFit/>
          </a:bodyPr>
          <a:lstStyle/>
          <a:p>
            <a:r>
              <a:rPr kumimoji="1" lang="en-US" altLang="zh-CN" sz="2800" dirty="0">
                <a:solidFill>
                  <a:schemeClr val="bg1">
                    <a:lumMod val="9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04.</a:t>
            </a:r>
            <a:endParaRPr kumimoji="1" lang="zh-CN" altLang="en-US" sz="2800" dirty="0">
              <a:solidFill>
                <a:schemeClr val="bg1">
                  <a:lumMod val="9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1" name="文本框 20"/>
          <p:cNvSpPr txBox="1"/>
          <p:nvPr/>
        </p:nvSpPr>
        <p:spPr>
          <a:xfrm>
            <a:off x="9757262" y="2664473"/>
            <a:ext cx="1210588" cy="338554"/>
          </a:xfrm>
          <a:prstGeom prst="rect">
            <a:avLst/>
          </a:prstGeom>
          <a:noFill/>
        </p:spPr>
        <p:txBody>
          <a:bodyPr wrap="none" rtlCol="0">
            <a:spAutoFit/>
          </a:bodyPr>
          <a:lstStyle/>
          <a:p>
            <a:r>
              <a:rPr kumimoji="1" lang="zh-CN" altLang="en-US" sz="1600" dirty="0">
                <a:solidFill>
                  <a:schemeClr val="bg1">
                    <a:lumMod val="95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请输入标题</a:t>
            </a:r>
          </a:p>
        </p:txBody>
      </p:sp>
      <p:sp>
        <p:nvSpPr>
          <p:cNvPr id="22" name="文本框 21"/>
          <p:cNvSpPr txBox="1"/>
          <p:nvPr/>
        </p:nvSpPr>
        <p:spPr>
          <a:xfrm>
            <a:off x="9583601" y="3029921"/>
            <a:ext cx="1557910" cy="478155"/>
          </a:xfrm>
          <a:prstGeom prst="rect">
            <a:avLst/>
          </a:prstGeom>
          <a:noFill/>
        </p:spPr>
        <p:txBody>
          <a:bodyPr wrap="square" rtlCol="0">
            <a:spAutoFit/>
          </a:bodyPr>
          <a:lstStyle/>
          <a:p>
            <a:pPr algn="ctr">
              <a:lnSpc>
                <a:spcPct val="120000"/>
              </a:lnSpc>
            </a:pPr>
            <a:r>
              <a:rPr kumimoji="1" lang="zh-CN" altLang="en-US" sz="1050" dirty="0">
                <a:solidFill>
                  <a:schemeClr val="bg1"/>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a:t>
            </a:r>
          </a:p>
        </p:txBody>
      </p:sp>
      <p:sp>
        <p:nvSpPr>
          <p:cNvPr id="23" name="Freeform 36"/>
          <p:cNvSpPr>
            <a:spLocks noEditPoints="1"/>
          </p:cNvSpPr>
          <p:nvPr/>
        </p:nvSpPr>
        <p:spPr bwMode="auto">
          <a:xfrm>
            <a:off x="975524" y="2937801"/>
            <a:ext cx="876022" cy="730882"/>
          </a:xfrm>
          <a:custGeom>
            <a:avLst/>
            <a:gdLst>
              <a:gd name="T0" fmla="*/ 1436 w 3383"/>
              <a:gd name="T1" fmla="*/ 1675 h 2815"/>
              <a:gd name="T2" fmla="*/ 1474 w 3383"/>
              <a:gd name="T3" fmla="*/ 1783 h 2815"/>
              <a:gd name="T4" fmla="*/ 1394 w 3383"/>
              <a:gd name="T5" fmla="*/ 1864 h 2815"/>
              <a:gd name="T6" fmla="*/ 1160 w 3383"/>
              <a:gd name="T7" fmla="*/ 1273 h 2815"/>
              <a:gd name="T8" fmla="*/ 1048 w 3383"/>
              <a:gd name="T9" fmla="*/ 1464 h 2815"/>
              <a:gd name="T10" fmla="*/ 1010 w 3383"/>
              <a:gd name="T11" fmla="*/ 1356 h 2815"/>
              <a:gd name="T12" fmla="*/ 1090 w 3383"/>
              <a:gd name="T13" fmla="*/ 1276 h 2815"/>
              <a:gd name="T14" fmla="*/ 1184 w 3383"/>
              <a:gd name="T15" fmla="*/ 1023 h 2815"/>
              <a:gd name="T16" fmla="*/ 1115 w 3383"/>
              <a:gd name="T17" fmla="*/ 1109 h 2815"/>
              <a:gd name="T18" fmla="*/ 937 w 3383"/>
              <a:gd name="T19" fmla="*/ 1176 h 2815"/>
              <a:gd name="T20" fmla="*/ 846 w 3383"/>
              <a:gd name="T21" fmla="*/ 1340 h 2815"/>
              <a:gd name="T22" fmla="*/ 888 w 3383"/>
              <a:gd name="T23" fmla="*/ 1528 h 2815"/>
              <a:gd name="T24" fmla="*/ 1037 w 3383"/>
              <a:gd name="T25" fmla="*/ 1640 h 2815"/>
              <a:gd name="T26" fmla="*/ 926 w 3383"/>
              <a:gd name="T27" fmla="*/ 1867 h 2815"/>
              <a:gd name="T28" fmla="*/ 846 w 3383"/>
              <a:gd name="T29" fmla="*/ 1926 h 2815"/>
              <a:gd name="T30" fmla="*/ 884 w 3383"/>
              <a:gd name="T31" fmla="*/ 2019 h 2815"/>
              <a:gd name="T32" fmla="*/ 1163 w 3383"/>
              <a:gd name="T33" fmla="*/ 2100 h 2815"/>
              <a:gd name="T34" fmla="*/ 1242 w 3383"/>
              <a:gd name="T35" fmla="*/ 2161 h 2815"/>
              <a:gd name="T36" fmla="*/ 1321 w 3383"/>
              <a:gd name="T37" fmla="*/ 2100 h 2815"/>
              <a:gd name="T38" fmla="*/ 1447 w 3383"/>
              <a:gd name="T39" fmla="*/ 2019 h 2815"/>
              <a:gd name="T40" fmla="*/ 1596 w 3383"/>
              <a:gd name="T41" fmla="*/ 1907 h 2815"/>
              <a:gd name="T42" fmla="*/ 1637 w 3383"/>
              <a:gd name="T43" fmla="*/ 1719 h 2815"/>
              <a:gd name="T44" fmla="*/ 1547 w 3383"/>
              <a:gd name="T45" fmla="*/ 1554 h 2815"/>
              <a:gd name="T46" fmla="*/ 1369 w 3383"/>
              <a:gd name="T47" fmla="*/ 1487 h 2815"/>
              <a:gd name="T48" fmla="*/ 1599 w 3383"/>
              <a:gd name="T49" fmla="*/ 1261 h 2815"/>
              <a:gd name="T50" fmla="*/ 1637 w 3383"/>
              <a:gd name="T51" fmla="*/ 1169 h 2815"/>
              <a:gd name="T52" fmla="*/ 1558 w 3383"/>
              <a:gd name="T53" fmla="*/ 1109 h 2815"/>
              <a:gd name="T54" fmla="*/ 1300 w 3383"/>
              <a:gd name="T55" fmla="*/ 1023 h 2815"/>
              <a:gd name="T56" fmla="*/ 2073 w 3383"/>
              <a:gd name="T57" fmla="*/ 814 h 2815"/>
              <a:gd name="T58" fmla="*/ 2308 w 3383"/>
              <a:gd name="T59" fmla="*/ 887 h 2815"/>
              <a:gd name="T60" fmla="*/ 2456 w 3383"/>
              <a:gd name="T61" fmla="*/ 1076 h 2815"/>
              <a:gd name="T62" fmla="*/ 2482 w 3383"/>
              <a:gd name="T63" fmla="*/ 1984 h 2815"/>
              <a:gd name="T64" fmla="*/ 2414 w 3383"/>
              <a:gd name="T65" fmla="*/ 2167 h 2815"/>
              <a:gd name="T66" fmla="*/ 2277 w 3383"/>
              <a:gd name="T67" fmla="*/ 2294 h 2815"/>
              <a:gd name="T68" fmla="*/ 2073 w 3383"/>
              <a:gd name="T69" fmla="*/ 2349 h 2815"/>
              <a:gd name="T70" fmla="*/ 389 w 3383"/>
              <a:gd name="T71" fmla="*/ 2348 h 2815"/>
              <a:gd name="T72" fmla="*/ 238 w 3383"/>
              <a:gd name="T73" fmla="*/ 2311 h 2815"/>
              <a:gd name="T74" fmla="*/ 97 w 3383"/>
              <a:gd name="T75" fmla="*/ 2203 h 2815"/>
              <a:gd name="T76" fmla="*/ 3 w 3383"/>
              <a:gd name="T77" fmla="*/ 1987 h 2815"/>
              <a:gd name="T78" fmla="*/ 18 w 3383"/>
              <a:gd name="T79" fmla="*/ 1103 h 2815"/>
              <a:gd name="T80" fmla="*/ 64 w 3383"/>
              <a:gd name="T81" fmla="*/ 1005 h 2815"/>
              <a:gd name="T82" fmla="*/ 191 w 3383"/>
              <a:gd name="T83" fmla="*/ 878 h 2815"/>
              <a:gd name="T84" fmla="*/ 348 w 3383"/>
              <a:gd name="T85" fmla="*/ 818 h 2815"/>
              <a:gd name="T86" fmla="*/ 2963 w 3383"/>
              <a:gd name="T87" fmla="*/ 3 h 2815"/>
              <a:gd name="T88" fmla="*/ 3205 w 3383"/>
              <a:gd name="T89" fmla="*/ 105 h 2815"/>
              <a:gd name="T90" fmla="*/ 3355 w 3383"/>
              <a:gd name="T91" fmla="*/ 316 h 2815"/>
              <a:gd name="T92" fmla="*/ 3380 w 3383"/>
              <a:gd name="T93" fmla="*/ 1214 h 2815"/>
              <a:gd name="T94" fmla="*/ 3278 w 3383"/>
              <a:gd name="T95" fmla="*/ 1456 h 2815"/>
              <a:gd name="T96" fmla="*/ 3067 w 3383"/>
              <a:gd name="T97" fmla="*/ 1607 h 2815"/>
              <a:gd name="T98" fmla="*/ 2647 w 3383"/>
              <a:gd name="T99" fmla="*/ 1225 h 2815"/>
              <a:gd name="T100" fmla="*/ 2577 w 3383"/>
              <a:gd name="T101" fmla="*/ 951 h 2815"/>
              <a:gd name="T102" fmla="*/ 2394 w 3383"/>
              <a:gd name="T103" fmla="*/ 748 h 2815"/>
              <a:gd name="T104" fmla="*/ 2132 w 3383"/>
              <a:gd name="T105" fmla="*/ 654 h 2815"/>
              <a:gd name="T106" fmla="*/ 853 w 3383"/>
              <a:gd name="T107" fmla="*/ 367 h 2815"/>
              <a:gd name="T108" fmla="*/ 979 w 3383"/>
              <a:gd name="T109" fmla="*/ 140 h 2815"/>
              <a:gd name="T110" fmla="*/ 1206 w 3383"/>
              <a:gd name="T111" fmla="*/ 12 h 2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3" h="2815">
                <a:moveTo>
                  <a:pt x="1324" y="1651"/>
                </a:moveTo>
                <a:lnTo>
                  <a:pt x="1369" y="1651"/>
                </a:lnTo>
                <a:lnTo>
                  <a:pt x="1394" y="1654"/>
                </a:lnTo>
                <a:lnTo>
                  <a:pt x="1417" y="1662"/>
                </a:lnTo>
                <a:lnTo>
                  <a:pt x="1436" y="1675"/>
                </a:lnTo>
                <a:lnTo>
                  <a:pt x="1454" y="1692"/>
                </a:lnTo>
                <a:lnTo>
                  <a:pt x="1466" y="1712"/>
                </a:lnTo>
                <a:lnTo>
                  <a:pt x="1474" y="1734"/>
                </a:lnTo>
                <a:lnTo>
                  <a:pt x="1477" y="1759"/>
                </a:lnTo>
                <a:lnTo>
                  <a:pt x="1474" y="1783"/>
                </a:lnTo>
                <a:lnTo>
                  <a:pt x="1466" y="1806"/>
                </a:lnTo>
                <a:lnTo>
                  <a:pt x="1454" y="1826"/>
                </a:lnTo>
                <a:lnTo>
                  <a:pt x="1436" y="1843"/>
                </a:lnTo>
                <a:lnTo>
                  <a:pt x="1417" y="1855"/>
                </a:lnTo>
                <a:lnTo>
                  <a:pt x="1394" y="1864"/>
                </a:lnTo>
                <a:lnTo>
                  <a:pt x="1369" y="1867"/>
                </a:lnTo>
                <a:lnTo>
                  <a:pt x="1324" y="1867"/>
                </a:lnTo>
                <a:lnTo>
                  <a:pt x="1324" y="1651"/>
                </a:lnTo>
                <a:close/>
                <a:moveTo>
                  <a:pt x="1115" y="1273"/>
                </a:moveTo>
                <a:lnTo>
                  <a:pt x="1160" y="1273"/>
                </a:lnTo>
                <a:lnTo>
                  <a:pt x="1160" y="1487"/>
                </a:lnTo>
                <a:lnTo>
                  <a:pt x="1115" y="1487"/>
                </a:lnTo>
                <a:lnTo>
                  <a:pt x="1090" y="1485"/>
                </a:lnTo>
                <a:lnTo>
                  <a:pt x="1067" y="1477"/>
                </a:lnTo>
                <a:lnTo>
                  <a:pt x="1048" y="1464"/>
                </a:lnTo>
                <a:lnTo>
                  <a:pt x="1030" y="1447"/>
                </a:lnTo>
                <a:lnTo>
                  <a:pt x="1018" y="1428"/>
                </a:lnTo>
                <a:lnTo>
                  <a:pt x="1010" y="1405"/>
                </a:lnTo>
                <a:lnTo>
                  <a:pt x="1007" y="1381"/>
                </a:lnTo>
                <a:lnTo>
                  <a:pt x="1010" y="1356"/>
                </a:lnTo>
                <a:lnTo>
                  <a:pt x="1018" y="1333"/>
                </a:lnTo>
                <a:lnTo>
                  <a:pt x="1030" y="1313"/>
                </a:lnTo>
                <a:lnTo>
                  <a:pt x="1048" y="1296"/>
                </a:lnTo>
                <a:lnTo>
                  <a:pt x="1067" y="1284"/>
                </a:lnTo>
                <a:lnTo>
                  <a:pt x="1090" y="1276"/>
                </a:lnTo>
                <a:lnTo>
                  <a:pt x="1115" y="1273"/>
                </a:lnTo>
                <a:close/>
                <a:moveTo>
                  <a:pt x="1242" y="999"/>
                </a:moveTo>
                <a:lnTo>
                  <a:pt x="1220" y="1002"/>
                </a:lnTo>
                <a:lnTo>
                  <a:pt x="1201" y="1011"/>
                </a:lnTo>
                <a:lnTo>
                  <a:pt x="1184" y="1023"/>
                </a:lnTo>
                <a:lnTo>
                  <a:pt x="1171" y="1039"/>
                </a:lnTo>
                <a:lnTo>
                  <a:pt x="1163" y="1059"/>
                </a:lnTo>
                <a:lnTo>
                  <a:pt x="1160" y="1080"/>
                </a:lnTo>
                <a:lnTo>
                  <a:pt x="1160" y="1109"/>
                </a:lnTo>
                <a:lnTo>
                  <a:pt x="1115" y="1109"/>
                </a:lnTo>
                <a:lnTo>
                  <a:pt x="1075" y="1112"/>
                </a:lnTo>
                <a:lnTo>
                  <a:pt x="1037" y="1120"/>
                </a:lnTo>
                <a:lnTo>
                  <a:pt x="1001" y="1135"/>
                </a:lnTo>
                <a:lnTo>
                  <a:pt x="968" y="1153"/>
                </a:lnTo>
                <a:lnTo>
                  <a:pt x="937" y="1176"/>
                </a:lnTo>
                <a:lnTo>
                  <a:pt x="910" y="1203"/>
                </a:lnTo>
                <a:lnTo>
                  <a:pt x="888" y="1233"/>
                </a:lnTo>
                <a:lnTo>
                  <a:pt x="869" y="1266"/>
                </a:lnTo>
                <a:lnTo>
                  <a:pt x="856" y="1302"/>
                </a:lnTo>
                <a:lnTo>
                  <a:pt x="846" y="1340"/>
                </a:lnTo>
                <a:lnTo>
                  <a:pt x="843" y="1381"/>
                </a:lnTo>
                <a:lnTo>
                  <a:pt x="846" y="1421"/>
                </a:lnTo>
                <a:lnTo>
                  <a:pt x="856" y="1459"/>
                </a:lnTo>
                <a:lnTo>
                  <a:pt x="869" y="1495"/>
                </a:lnTo>
                <a:lnTo>
                  <a:pt x="888" y="1528"/>
                </a:lnTo>
                <a:lnTo>
                  <a:pt x="910" y="1558"/>
                </a:lnTo>
                <a:lnTo>
                  <a:pt x="937" y="1585"/>
                </a:lnTo>
                <a:lnTo>
                  <a:pt x="968" y="1608"/>
                </a:lnTo>
                <a:lnTo>
                  <a:pt x="1001" y="1626"/>
                </a:lnTo>
                <a:lnTo>
                  <a:pt x="1037" y="1640"/>
                </a:lnTo>
                <a:lnTo>
                  <a:pt x="1075" y="1649"/>
                </a:lnTo>
                <a:lnTo>
                  <a:pt x="1115" y="1651"/>
                </a:lnTo>
                <a:lnTo>
                  <a:pt x="1160" y="1651"/>
                </a:lnTo>
                <a:lnTo>
                  <a:pt x="1160" y="1867"/>
                </a:lnTo>
                <a:lnTo>
                  <a:pt x="926" y="1867"/>
                </a:lnTo>
                <a:lnTo>
                  <a:pt x="904" y="1870"/>
                </a:lnTo>
                <a:lnTo>
                  <a:pt x="884" y="1878"/>
                </a:lnTo>
                <a:lnTo>
                  <a:pt x="868" y="1890"/>
                </a:lnTo>
                <a:lnTo>
                  <a:pt x="855" y="1907"/>
                </a:lnTo>
                <a:lnTo>
                  <a:pt x="846" y="1926"/>
                </a:lnTo>
                <a:lnTo>
                  <a:pt x="843" y="1948"/>
                </a:lnTo>
                <a:lnTo>
                  <a:pt x="846" y="1970"/>
                </a:lnTo>
                <a:lnTo>
                  <a:pt x="855" y="1989"/>
                </a:lnTo>
                <a:lnTo>
                  <a:pt x="868" y="2007"/>
                </a:lnTo>
                <a:lnTo>
                  <a:pt x="884" y="2019"/>
                </a:lnTo>
                <a:lnTo>
                  <a:pt x="904" y="2027"/>
                </a:lnTo>
                <a:lnTo>
                  <a:pt x="926" y="2030"/>
                </a:lnTo>
                <a:lnTo>
                  <a:pt x="1160" y="2030"/>
                </a:lnTo>
                <a:lnTo>
                  <a:pt x="1160" y="2078"/>
                </a:lnTo>
                <a:lnTo>
                  <a:pt x="1163" y="2100"/>
                </a:lnTo>
                <a:lnTo>
                  <a:pt x="1171" y="2120"/>
                </a:lnTo>
                <a:lnTo>
                  <a:pt x="1184" y="2137"/>
                </a:lnTo>
                <a:lnTo>
                  <a:pt x="1201" y="2149"/>
                </a:lnTo>
                <a:lnTo>
                  <a:pt x="1220" y="2158"/>
                </a:lnTo>
                <a:lnTo>
                  <a:pt x="1242" y="2161"/>
                </a:lnTo>
                <a:lnTo>
                  <a:pt x="1264" y="2158"/>
                </a:lnTo>
                <a:lnTo>
                  <a:pt x="1283" y="2149"/>
                </a:lnTo>
                <a:lnTo>
                  <a:pt x="1300" y="2137"/>
                </a:lnTo>
                <a:lnTo>
                  <a:pt x="1313" y="2120"/>
                </a:lnTo>
                <a:lnTo>
                  <a:pt x="1321" y="2100"/>
                </a:lnTo>
                <a:lnTo>
                  <a:pt x="1324" y="2078"/>
                </a:lnTo>
                <a:lnTo>
                  <a:pt x="1324" y="2030"/>
                </a:lnTo>
                <a:lnTo>
                  <a:pt x="1369" y="2030"/>
                </a:lnTo>
                <a:lnTo>
                  <a:pt x="1409" y="2027"/>
                </a:lnTo>
                <a:lnTo>
                  <a:pt x="1447" y="2019"/>
                </a:lnTo>
                <a:lnTo>
                  <a:pt x="1483" y="2004"/>
                </a:lnTo>
                <a:lnTo>
                  <a:pt x="1516" y="1986"/>
                </a:lnTo>
                <a:lnTo>
                  <a:pt x="1547" y="1963"/>
                </a:lnTo>
                <a:lnTo>
                  <a:pt x="1574" y="1937"/>
                </a:lnTo>
                <a:lnTo>
                  <a:pt x="1596" y="1907"/>
                </a:lnTo>
                <a:lnTo>
                  <a:pt x="1615" y="1873"/>
                </a:lnTo>
                <a:lnTo>
                  <a:pt x="1628" y="1837"/>
                </a:lnTo>
                <a:lnTo>
                  <a:pt x="1637" y="1799"/>
                </a:lnTo>
                <a:lnTo>
                  <a:pt x="1641" y="1759"/>
                </a:lnTo>
                <a:lnTo>
                  <a:pt x="1637" y="1719"/>
                </a:lnTo>
                <a:lnTo>
                  <a:pt x="1628" y="1681"/>
                </a:lnTo>
                <a:lnTo>
                  <a:pt x="1615" y="1645"/>
                </a:lnTo>
                <a:lnTo>
                  <a:pt x="1596" y="1612"/>
                </a:lnTo>
                <a:lnTo>
                  <a:pt x="1574" y="1581"/>
                </a:lnTo>
                <a:lnTo>
                  <a:pt x="1547" y="1554"/>
                </a:lnTo>
                <a:lnTo>
                  <a:pt x="1516" y="1532"/>
                </a:lnTo>
                <a:lnTo>
                  <a:pt x="1483" y="1513"/>
                </a:lnTo>
                <a:lnTo>
                  <a:pt x="1447" y="1500"/>
                </a:lnTo>
                <a:lnTo>
                  <a:pt x="1409" y="1491"/>
                </a:lnTo>
                <a:lnTo>
                  <a:pt x="1369" y="1487"/>
                </a:lnTo>
                <a:lnTo>
                  <a:pt x="1324" y="1487"/>
                </a:lnTo>
                <a:lnTo>
                  <a:pt x="1324" y="1273"/>
                </a:lnTo>
                <a:lnTo>
                  <a:pt x="1558" y="1273"/>
                </a:lnTo>
                <a:lnTo>
                  <a:pt x="1580" y="1270"/>
                </a:lnTo>
                <a:lnTo>
                  <a:pt x="1599" y="1261"/>
                </a:lnTo>
                <a:lnTo>
                  <a:pt x="1616" y="1249"/>
                </a:lnTo>
                <a:lnTo>
                  <a:pt x="1629" y="1233"/>
                </a:lnTo>
                <a:lnTo>
                  <a:pt x="1637" y="1213"/>
                </a:lnTo>
                <a:lnTo>
                  <a:pt x="1641" y="1191"/>
                </a:lnTo>
                <a:lnTo>
                  <a:pt x="1637" y="1169"/>
                </a:lnTo>
                <a:lnTo>
                  <a:pt x="1629" y="1149"/>
                </a:lnTo>
                <a:lnTo>
                  <a:pt x="1616" y="1133"/>
                </a:lnTo>
                <a:lnTo>
                  <a:pt x="1599" y="1120"/>
                </a:lnTo>
                <a:lnTo>
                  <a:pt x="1580" y="1112"/>
                </a:lnTo>
                <a:lnTo>
                  <a:pt x="1558" y="1109"/>
                </a:lnTo>
                <a:lnTo>
                  <a:pt x="1324" y="1109"/>
                </a:lnTo>
                <a:lnTo>
                  <a:pt x="1324" y="1080"/>
                </a:lnTo>
                <a:lnTo>
                  <a:pt x="1321" y="1059"/>
                </a:lnTo>
                <a:lnTo>
                  <a:pt x="1313" y="1039"/>
                </a:lnTo>
                <a:lnTo>
                  <a:pt x="1300" y="1023"/>
                </a:lnTo>
                <a:lnTo>
                  <a:pt x="1283" y="1011"/>
                </a:lnTo>
                <a:lnTo>
                  <a:pt x="1264" y="1002"/>
                </a:lnTo>
                <a:lnTo>
                  <a:pt x="1242" y="999"/>
                </a:lnTo>
                <a:close/>
                <a:moveTo>
                  <a:pt x="411" y="814"/>
                </a:moveTo>
                <a:lnTo>
                  <a:pt x="2073" y="814"/>
                </a:lnTo>
                <a:lnTo>
                  <a:pt x="2124" y="817"/>
                </a:lnTo>
                <a:lnTo>
                  <a:pt x="2175" y="827"/>
                </a:lnTo>
                <a:lnTo>
                  <a:pt x="2222" y="842"/>
                </a:lnTo>
                <a:lnTo>
                  <a:pt x="2266" y="862"/>
                </a:lnTo>
                <a:lnTo>
                  <a:pt x="2308" y="887"/>
                </a:lnTo>
                <a:lnTo>
                  <a:pt x="2346" y="918"/>
                </a:lnTo>
                <a:lnTo>
                  <a:pt x="2380" y="952"/>
                </a:lnTo>
                <a:lnTo>
                  <a:pt x="2410" y="990"/>
                </a:lnTo>
                <a:lnTo>
                  <a:pt x="2436" y="1032"/>
                </a:lnTo>
                <a:lnTo>
                  <a:pt x="2456" y="1076"/>
                </a:lnTo>
                <a:lnTo>
                  <a:pt x="2472" y="1124"/>
                </a:lnTo>
                <a:lnTo>
                  <a:pt x="2481" y="1173"/>
                </a:lnTo>
                <a:lnTo>
                  <a:pt x="2484" y="1225"/>
                </a:lnTo>
                <a:lnTo>
                  <a:pt x="2484" y="1938"/>
                </a:lnTo>
                <a:lnTo>
                  <a:pt x="2482" y="1984"/>
                </a:lnTo>
                <a:lnTo>
                  <a:pt x="2474" y="2028"/>
                </a:lnTo>
                <a:lnTo>
                  <a:pt x="2461" y="2071"/>
                </a:lnTo>
                <a:lnTo>
                  <a:pt x="2445" y="2112"/>
                </a:lnTo>
                <a:lnTo>
                  <a:pt x="2424" y="2150"/>
                </a:lnTo>
                <a:lnTo>
                  <a:pt x="2414" y="2167"/>
                </a:lnTo>
                <a:lnTo>
                  <a:pt x="2390" y="2199"/>
                </a:lnTo>
                <a:lnTo>
                  <a:pt x="2364" y="2229"/>
                </a:lnTo>
                <a:lnTo>
                  <a:pt x="2334" y="2254"/>
                </a:lnTo>
                <a:lnTo>
                  <a:pt x="2303" y="2278"/>
                </a:lnTo>
                <a:lnTo>
                  <a:pt x="2277" y="2294"/>
                </a:lnTo>
                <a:lnTo>
                  <a:pt x="2251" y="2308"/>
                </a:lnTo>
                <a:lnTo>
                  <a:pt x="2210" y="2325"/>
                </a:lnTo>
                <a:lnTo>
                  <a:pt x="2165" y="2337"/>
                </a:lnTo>
                <a:lnTo>
                  <a:pt x="2120" y="2346"/>
                </a:lnTo>
                <a:lnTo>
                  <a:pt x="2073" y="2349"/>
                </a:lnTo>
                <a:lnTo>
                  <a:pt x="1951" y="2349"/>
                </a:lnTo>
                <a:lnTo>
                  <a:pt x="1415" y="2815"/>
                </a:lnTo>
                <a:lnTo>
                  <a:pt x="1413" y="2349"/>
                </a:lnTo>
                <a:lnTo>
                  <a:pt x="411" y="2349"/>
                </a:lnTo>
                <a:lnTo>
                  <a:pt x="389" y="2348"/>
                </a:lnTo>
                <a:lnTo>
                  <a:pt x="348" y="2344"/>
                </a:lnTo>
                <a:lnTo>
                  <a:pt x="328" y="2341"/>
                </a:lnTo>
                <a:lnTo>
                  <a:pt x="289" y="2330"/>
                </a:lnTo>
                <a:lnTo>
                  <a:pt x="269" y="2323"/>
                </a:lnTo>
                <a:lnTo>
                  <a:pt x="238" y="2311"/>
                </a:lnTo>
                <a:lnTo>
                  <a:pt x="210" y="2295"/>
                </a:lnTo>
                <a:lnTo>
                  <a:pt x="181" y="2278"/>
                </a:lnTo>
                <a:lnTo>
                  <a:pt x="165" y="2267"/>
                </a:lnTo>
                <a:lnTo>
                  <a:pt x="129" y="2237"/>
                </a:lnTo>
                <a:lnTo>
                  <a:pt x="97" y="2203"/>
                </a:lnTo>
                <a:lnTo>
                  <a:pt x="69" y="2165"/>
                </a:lnTo>
                <a:lnTo>
                  <a:pt x="45" y="2125"/>
                </a:lnTo>
                <a:lnTo>
                  <a:pt x="26" y="2082"/>
                </a:lnTo>
                <a:lnTo>
                  <a:pt x="11" y="2035"/>
                </a:lnTo>
                <a:lnTo>
                  <a:pt x="3" y="1987"/>
                </a:lnTo>
                <a:lnTo>
                  <a:pt x="0" y="1938"/>
                </a:lnTo>
                <a:lnTo>
                  <a:pt x="0" y="1225"/>
                </a:lnTo>
                <a:lnTo>
                  <a:pt x="2" y="1183"/>
                </a:lnTo>
                <a:lnTo>
                  <a:pt x="8" y="1142"/>
                </a:lnTo>
                <a:lnTo>
                  <a:pt x="18" y="1103"/>
                </a:lnTo>
                <a:lnTo>
                  <a:pt x="18" y="1102"/>
                </a:lnTo>
                <a:lnTo>
                  <a:pt x="32" y="1065"/>
                </a:lnTo>
                <a:lnTo>
                  <a:pt x="49" y="1030"/>
                </a:lnTo>
                <a:lnTo>
                  <a:pt x="52" y="1025"/>
                </a:lnTo>
                <a:lnTo>
                  <a:pt x="64" y="1005"/>
                </a:lnTo>
                <a:lnTo>
                  <a:pt x="78" y="984"/>
                </a:lnTo>
                <a:lnTo>
                  <a:pt x="104" y="952"/>
                </a:lnTo>
                <a:lnTo>
                  <a:pt x="134" y="922"/>
                </a:lnTo>
                <a:lnTo>
                  <a:pt x="165" y="895"/>
                </a:lnTo>
                <a:lnTo>
                  <a:pt x="191" y="878"/>
                </a:lnTo>
                <a:lnTo>
                  <a:pt x="229" y="856"/>
                </a:lnTo>
                <a:lnTo>
                  <a:pt x="269" y="839"/>
                </a:lnTo>
                <a:lnTo>
                  <a:pt x="289" y="833"/>
                </a:lnTo>
                <a:lnTo>
                  <a:pt x="328" y="822"/>
                </a:lnTo>
                <a:lnTo>
                  <a:pt x="348" y="818"/>
                </a:lnTo>
                <a:lnTo>
                  <a:pt x="389" y="814"/>
                </a:lnTo>
                <a:lnTo>
                  <a:pt x="411" y="814"/>
                </a:lnTo>
                <a:close/>
                <a:moveTo>
                  <a:pt x="1315" y="0"/>
                </a:moveTo>
                <a:lnTo>
                  <a:pt x="2907" y="0"/>
                </a:lnTo>
                <a:lnTo>
                  <a:pt x="2963" y="3"/>
                </a:lnTo>
                <a:lnTo>
                  <a:pt x="3016" y="12"/>
                </a:lnTo>
                <a:lnTo>
                  <a:pt x="3067" y="28"/>
                </a:lnTo>
                <a:lnTo>
                  <a:pt x="3117" y="48"/>
                </a:lnTo>
                <a:lnTo>
                  <a:pt x="3162" y="74"/>
                </a:lnTo>
                <a:lnTo>
                  <a:pt x="3205" y="105"/>
                </a:lnTo>
                <a:lnTo>
                  <a:pt x="3243" y="140"/>
                </a:lnTo>
                <a:lnTo>
                  <a:pt x="3278" y="179"/>
                </a:lnTo>
                <a:lnTo>
                  <a:pt x="3309" y="221"/>
                </a:lnTo>
                <a:lnTo>
                  <a:pt x="3335" y="267"/>
                </a:lnTo>
                <a:lnTo>
                  <a:pt x="3355" y="316"/>
                </a:lnTo>
                <a:lnTo>
                  <a:pt x="3370" y="367"/>
                </a:lnTo>
                <a:lnTo>
                  <a:pt x="3380" y="421"/>
                </a:lnTo>
                <a:lnTo>
                  <a:pt x="3383" y="476"/>
                </a:lnTo>
                <a:lnTo>
                  <a:pt x="3383" y="1159"/>
                </a:lnTo>
                <a:lnTo>
                  <a:pt x="3380" y="1214"/>
                </a:lnTo>
                <a:lnTo>
                  <a:pt x="3370" y="1267"/>
                </a:lnTo>
                <a:lnTo>
                  <a:pt x="3355" y="1319"/>
                </a:lnTo>
                <a:lnTo>
                  <a:pt x="3335" y="1367"/>
                </a:lnTo>
                <a:lnTo>
                  <a:pt x="3309" y="1413"/>
                </a:lnTo>
                <a:lnTo>
                  <a:pt x="3278" y="1456"/>
                </a:lnTo>
                <a:lnTo>
                  <a:pt x="3243" y="1495"/>
                </a:lnTo>
                <a:lnTo>
                  <a:pt x="3205" y="1530"/>
                </a:lnTo>
                <a:lnTo>
                  <a:pt x="3162" y="1559"/>
                </a:lnTo>
                <a:lnTo>
                  <a:pt x="3117" y="1585"/>
                </a:lnTo>
                <a:lnTo>
                  <a:pt x="3067" y="1607"/>
                </a:lnTo>
                <a:lnTo>
                  <a:pt x="3016" y="1621"/>
                </a:lnTo>
                <a:lnTo>
                  <a:pt x="2963" y="1630"/>
                </a:lnTo>
                <a:lnTo>
                  <a:pt x="2907" y="1634"/>
                </a:lnTo>
                <a:lnTo>
                  <a:pt x="2647" y="1634"/>
                </a:lnTo>
                <a:lnTo>
                  <a:pt x="2647" y="1225"/>
                </a:lnTo>
                <a:lnTo>
                  <a:pt x="2644" y="1167"/>
                </a:lnTo>
                <a:lnTo>
                  <a:pt x="2636" y="1109"/>
                </a:lnTo>
                <a:lnTo>
                  <a:pt x="2622" y="1055"/>
                </a:lnTo>
                <a:lnTo>
                  <a:pt x="2602" y="1001"/>
                </a:lnTo>
                <a:lnTo>
                  <a:pt x="2577" y="951"/>
                </a:lnTo>
                <a:lnTo>
                  <a:pt x="2549" y="904"/>
                </a:lnTo>
                <a:lnTo>
                  <a:pt x="2516" y="859"/>
                </a:lnTo>
                <a:lnTo>
                  <a:pt x="2479" y="819"/>
                </a:lnTo>
                <a:lnTo>
                  <a:pt x="2438" y="781"/>
                </a:lnTo>
                <a:lnTo>
                  <a:pt x="2394" y="748"/>
                </a:lnTo>
                <a:lnTo>
                  <a:pt x="2346" y="720"/>
                </a:lnTo>
                <a:lnTo>
                  <a:pt x="2297" y="696"/>
                </a:lnTo>
                <a:lnTo>
                  <a:pt x="2244" y="676"/>
                </a:lnTo>
                <a:lnTo>
                  <a:pt x="2189" y="662"/>
                </a:lnTo>
                <a:lnTo>
                  <a:pt x="2132" y="654"/>
                </a:lnTo>
                <a:lnTo>
                  <a:pt x="2073" y="651"/>
                </a:lnTo>
                <a:lnTo>
                  <a:pt x="839" y="651"/>
                </a:lnTo>
                <a:lnTo>
                  <a:pt x="839" y="476"/>
                </a:lnTo>
                <a:lnTo>
                  <a:pt x="843" y="421"/>
                </a:lnTo>
                <a:lnTo>
                  <a:pt x="853" y="367"/>
                </a:lnTo>
                <a:lnTo>
                  <a:pt x="867" y="316"/>
                </a:lnTo>
                <a:lnTo>
                  <a:pt x="889" y="267"/>
                </a:lnTo>
                <a:lnTo>
                  <a:pt x="914" y="221"/>
                </a:lnTo>
                <a:lnTo>
                  <a:pt x="944" y="179"/>
                </a:lnTo>
                <a:lnTo>
                  <a:pt x="979" y="140"/>
                </a:lnTo>
                <a:lnTo>
                  <a:pt x="1018" y="105"/>
                </a:lnTo>
                <a:lnTo>
                  <a:pt x="1060" y="74"/>
                </a:lnTo>
                <a:lnTo>
                  <a:pt x="1106" y="48"/>
                </a:lnTo>
                <a:lnTo>
                  <a:pt x="1155" y="28"/>
                </a:lnTo>
                <a:lnTo>
                  <a:pt x="1206" y="12"/>
                </a:lnTo>
                <a:lnTo>
                  <a:pt x="1259" y="3"/>
                </a:lnTo>
                <a:lnTo>
                  <a:pt x="1315" y="0"/>
                </a:lnTo>
                <a:close/>
              </a:path>
            </a:pathLst>
          </a:custGeom>
          <a:solidFill>
            <a:srgbClr val="68778E"/>
          </a:solidFill>
          <a:ln w="0">
            <a:noFill/>
            <a:prstDash val="solid"/>
            <a:round/>
          </a:ln>
        </p:spPr>
        <p:txBody>
          <a:bodyPr vert="horz" wrap="square" lIns="91440" tIns="45720" rIns="91440" bIns="45720" numCol="1" anchor="t" anchorCtr="0" compatLnSpc="1"/>
          <a:lstStyle/>
          <a:p>
            <a:endParaRPr lang="en-US">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Tree>
  </p:cSld>
  <p:clrMapOvr>
    <a:masterClrMapping/>
  </p:clrMapOvr>
  <p:transition spd="slow" advTm="300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7881" y="321972"/>
            <a:ext cx="2318198" cy="461665"/>
          </a:xfrm>
          <a:prstGeom prst="rect">
            <a:avLst/>
          </a:prstGeom>
          <a:noFill/>
        </p:spPr>
        <p:txBody>
          <a:bodyPr wrap="square" rtlCol="0">
            <a:spAutoFit/>
          </a:bodyPr>
          <a:lstStyle/>
          <a:p>
            <a:pPr algn="dist"/>
            <a:r>
              <a:rPr kumimoji="1" lang="zh-CN" altLang="en-US" sz="2400" dirty="0" smtClean="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读研规划</a:t>
            </a:r>
            <a:endParaRPr kumimoji="1" lang="zh-CN" altLang="en-US" sz="24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3" name="文本框 2"/>
          <p:cNvSpPr txBox="1"/>
          <p:nvPr/>
        </p:nvSpPr>
        <p:spPr>
          <a:xfrm>
            <a:off x="437881" y="693979"/>
            <a:ext cx="2815194" cy="230832"/>
          </a:xfrm>
          <a:prstGeom prst="rect">
            <a:avLst/>
          </a:prstGeom>
          <a:noFill/>
        </p:spPr>
        <p:txBody>
          <a:bodyPr wrap="none" rtlCol="0">
            <a:spAutoFit/>
          </a:bodyPr>
          <a:lstStyle/>
          <a:p>
            <a:r>
              <a:rPr lang="en-GB" altLang="zh-CN" sz="900" dirty="0">
                <a:solidFill>
                  <a:srgbClr val="68778E"/>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FILL IN THE TEXT OF THE DOCUMENT TITLE HERE</a:t>
            </a:r>
          </a:p>
        </p:txBody>
      </p:sp>
      <p:sp>
        <p:nvSpPr>
          <p:cNvPr id="4" name="文本框 3"/>
          <p:cNvSpPr txBox="1"/>
          <p:nvPr/>
        </p:nvSpPr>
        <p:spPr>
          <a:xfrm>
            <a:off x="6323436" y="2060723"/>
            <a:ext cx="4134465" cy="523220"/>
          </a:xfrm>
          <a:prstGeom prst="rect">
            <a:avLst/>
          </a:prstGeom>
          <a:noFill/>
        </p:spPr>
        <p:txBody>
          <a:bodyPr wrap="none" rtlCol="0">
            <a:spAutoFit/>
          </a:bodyPr>
          <a:lstStyle/>
          <a:p>
            <a:r>
              <a:rPr kumimoji="1" lang="zh-CN" altLang="en-US" sz="28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请再此输入标题文字内容</a:t>
            </a:r>
          </a:p>
        </p:txBody>
      </p:sp>
      <p:sp>
        <p:nvSpPr>
          <p:cNvPr id="5" name="文本框 4"/>
          <p:cNvSpPr txBox="1"/>
          <p:nvPr/>
        </p:nvSpPr>
        <p:spPr>
          <a:xfrm>
            <a:off x="6336688" y="1704643"/>
            <a:ext cx="1426994" cy="369332"/>
          </a:xfrm>
          <a:prstGeom prst="rect">
            <a:avLst/>
          </a:prstGeom>
          <a:noFill/>
        </p:spPr>
        <p:txBody>
          <a:bodyPr wrap="none" rtlCol="0">
            <a:spAutoFit/>
          </a:bodyPr>
          <a:lstStyle/>
          <a:p>
            <a:r>
              <a:rPr kumimoji="1" lang="en-US" altLang="zh-CN" dirty="0">
                <a:solidFill>
                  <a:schemeClr val="bg1">
                    <a:lumMod val="7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TITLE</a:t>
            </a:r>
            <a:r>
              <a:rPr kumimoji="1" lang="zh-CN" altLang="en-US" dirty="0">
                <a:solidFill>
                  <a:schemeClr val="bg1">
                    <a:lumMod val="7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dirty="0">
                <a:solidFill>
                  <a:schemeClr val="bg1">
                    <a:lumMod val="7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HERE</a:t>
            </a:r>
            <a:endParaRPr kumimoji="1" lang="zh-CN" altLang="en-US" dirty="0">
              <a:solidFill>
                <a:schemeClr val="bg1">
                  <a:lumMod val="7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 name="文本框 5"/>
          <p:cNvSpPr txBox="1"/>
          <p:nvPr/>
        </p:nvSpPr>
        <p:spPr>
          <a:xfrm>
            <a:off x="6323435" y="2921895"/>
            <a:ext cx="5145773" cy="922020"/>
          </a:xfrm>
          <a:prstGeom prst="rect">
            <a:avLst/>
          </a:prstGeom>
          <a:noFill/>
        </p:spPr>
        <p:txBody>
          <a:bodyPr wrap="square" rtlCol="0">
            <a:spAutoFit/>
          </a:bodyPr>
          <a:lstStyle/>
          <a:p>
            <a:pPr>
              <a:lnSpc>
                <a:spcPct val="150000"/>
              </a:lnSpc>
            </a:pPr>
            <a:r>
              <a:rPr kumimoji="1" lang="zh-CN" altLang="en-US" sz="12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请在此输入您需要的文字内容。请在此输入您需要的文字内容。请在此输入您需要的文字内容。请在此输入您需要的文字内容。请在此输入您需要的文字内容。</a:t>
            </a:r>
          </a:p>
        </p:txBody>
      </p:sp>
      <p:sp>
        <p:nvSpPr>
          <p:cNvPr id="7" name="矩形 6"/>
          <p:cNvSpPr/>
          <p:nvPr/>
        </p:nvSpPr>
        <p:spPr>
          <a:xfrm>
            <a:off x="6445795" y="4716278"/>
            <a:ext cx="4132162" cy="150471"/>
          </a:xfrm>
          <a:prstGeom prst="rect">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8" name="矩形 7"/>
          <p:cNvSpPr/>
          <p:nvPr/>
        </p:nvSpPr>
        <p:spPr>
          <a:xfrm>
            <a:off x="6445794" y="5483920"/>
            <a:ext cx="3229337" cy="150471"/>
          </a:xfrm>
          <a:prstGeom prst="rect">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9" name="文本框 8"/>
          <p:cNvSpPr txBox="1"/>
          <p:nvPr/>
        </p:nvSpPr>
        <p:spPr>
          <a:xfrm>
            <a:off x="10728428" y="4644615"/>
            <a:ext cx="495649" cy="276999"/>
          </a:xfrm>
          <a:prstGeom prst="rect">
            <a:avLst/>
          </a:prstGeom>
          <a:noFill/>
        </p:spPr>
        <p:txBody>
          <a:bodyPr wrap="none" rtlCol="0">
            <a:spAutoFit/>
          </a:bodyPr>
          <a:lstStyle/>
          <a:p>
            <a:r>
              <a:rPr kumimoji="1" lang="en-US" altLang="zh-CN" sz="12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90%</a:t>
            </a:r>
            <a:endParaRPr kumimoji="1" lang="zh-CN" altLang="en-US" sz="12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0" name="文本框 9"/>
          <p:cNvSpPr txBox="1"/>
          <p:nvPr/>
        </p:nvSpPr>
        <p:spPr>
          <a:xfrm>
            <a:off x="9792808" y="5420655"/>
            <a:ext cx="495649" cy="276999"/>
          </a:xfrm>
          <a:prstGeom prst="rect">
            <a:avLst/>
          </a:prstGeom>
          <a:noFill/>
        </p:spPr>
        <p:txBody>
          <a:bodyPr wrap="none" rtlCol="0">
            <a:spAutoFit/>
          </a:bodyPr>
          <a:lstStyle/>
          <a:p>
            <a:r>
              <a:rPr kumimoji="1" lang="en-US" altLang="zh-CN" sz="12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61%</a:t>
            </a:r>
            <a:endParaRPr kumimoji="1" lang="zh-CN" altLang="en-US" sz="12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 name="文本框 10"/>
          <p:cNvSpPr txBox="1"/>
          <p:nvPr/>
        </p:nvSpPr>
        <p:spPr>
          <a:xfrm>
            <a:off x="6361268" y="4346404"/>
            <a:ext cx="1469204" cy="307777"/>
          </a:xfrm>
          <a:prstGeom prst="rect">
            <a:avLst/>
          </a:prstGeom>
          <a:noFill/>
        </p:spPr>
        <p:txBody>
          <a:bodyPr wrap="square" rtlCol="0">
            <a:spAutoFit/>
          </a:bodyPr>
          <a:lstStyle/>
          <a:p>
            <a:pPr algn="dist"/>
            <a:r>
              <a:rPr kumimoji="1" lang="zh-CN" altLang="en-US"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请在此输入标题</a:t>
            </a:r>
          </a:p>
        </p:txBody>
      </p:sp>
      <p:sp>
        <p:nvSpPr>
          <p:cNvPr id="12" name="文本框 11"/>
          <p:cNvSpPr txBox="1"/>
          <p:nvPr/>
        </p:nvSpPr>
        <p:spPr>
          <a:xfrm>
            <a:off x="6361268" y="5118275"/>
            <a:ext cx="1469204" cy="307777"/>
          </a:xfrm>
          <a:prstGeom prst="rect">
            <a:avLst/>
          </a:prstGeom>
          <a:noFill/>
        </p:spPr>
        <p:txBody>
          <a:bodyPr wrap="square" rtlCol="0">
            <a:spAutoFit/>
          </a:bodyPr>
          <a:lstStyle/>
          <a:p>
            <a:pPr algn="dist"/>
            <a:r>
              <a:rPr kumimoji="1" lang="zh-CN" altLang="en-US"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请在此输入标题</a:t>
            </a:r>
          </a:p>
        </p:txBody>
      </p:sp>
      <p:pic>
        <p:nvPicPr>
          <p:cNvPr id="13" name="图片 12"/>
          <p:cNvPicPr>
            <a:picLocks noChangeAspect="1"/>
          </p:cNvPicPr>
          <p:nvPr/>
        </p:nvPicPr>
        <p:blipFill>
          <a:blip r:embed="rId3" cstate="screen"/>
          <a:stretch>
            <a:fillRect/>
          </a:stretch>
        </p:blipFill>
        <p:spPr>
          <a:xfrm>
            <a:off x="1093579" y="1694269"/>
            <a:ext cx="3903238" cy="3111487"/>
          </a:xfrm>
          <a:prstGeom prst="rect">
            <a:avLst/>
          </a:prstGeom>
        </p:spPr>
      </p:pic>
      <p:sp>
        <p:nvSpPr>
          <p:cNvPr id="14" name="矩形 13"/>
          <p:cNvSpPr/>
          <p:nvPr/>
        </p:nvSpPr>
        <p:spPr>
          <a:xfrm>
            <a:off x="1225613" y="1796709"/>
            <a:ext cx="3634451" cy="2109336"/>
          </a:xfrm>
          <a:prstGeom prst="rect">
            <a:avLst/>
          </a:prstGeom>
          <a:blipFill>
            <a:blip r:embed="rId4"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5" name="矩形 14"/>
          <p:cNvSpPr/>
          <p:nvPr/>
        </p:nvSpPr>
        <p:spPr>
          <a:xfrm>
            <a:off x="1093579" y="5098240"/>
            <a:ext cx="4125299" cy="694481"/>
          </a:xfrm>
          <a:prstGeom prst="rect">
            <a:avLst/>
          </a:prstGeom>
          <a:solidFill>
            <a:srgbClr val="31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6" name="文本框 15"/>
          <p:cNvSpPr txBox="1"/>
          <p:nvPr/>
        </p:nvSpPr>
        <p:spPr>
          <a:xfrm>
            <a:off x="1358375" y="5299254"/>
            <a:ext cx="2940228" cy="369332"/>
          </a:xfrm>
          <a:prstGeom prst="rect">
            <a:avLst/>
          </a:prstGeom>
          <a:noFill/>
        </p:spPr>
        <p:txBody>
          <a:bodyPr wrap="none" rtlCol="0">
            <a:spAutoFit/>
          </a:bodyPr>
          <a:lstStyle/>
          <a:p>
            <a:r>
              <a:rPr kumimoji="1" lang="en-US" altLang="zh-CN"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BUSINESS</a:t>
            </a:r>
            <a:r>
              <a:rPr kumimoji="1" lang="zh-CN" altLang="en-US"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PPT</a:t>
            </a:r>
            <a:r>
              <a:rPr kumimoji="1" lang="zh-CN" altLang="en-US"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TEMPLATE</a:t>
            </a:r>
            <a:endParaRPr kumimoji="1" lang="zh-CN" altLang="en-US"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Tree>
  </p:cSld>
  <p:clrMapOvr>
    <a:masterClrMapping/>
  </p:clrMapOvr>
  <p:transition spd="slow" advTm="300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7881" y="321972"/>
            <a:ext cx="2318198" cy="461665"/>
          </a:xfrm>
          <a:prstGeom prst="rect">
            <a:avLst/>
          </a:prstGeom>
          <a:noFill/>
        </p:spPr>
        <p:txBody>
          <a:bodyPr wrap="square" rtlCol="0">
            <a:spAutoFit/>
          </a:bodyPr>
          <a:lstStyle/>
          <a:p>
            <a:pPr algn="dist"/>
            <a:r>
              <a:rPr kumimoji="1" lang="zh-CN" altLang="en-US" sz="2400" dirty="0" smtClean="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读研规划</a:t>
            </a:r>
            <a:endParaRPr kumimoji="1" lang="zh-CN" altLang="en-US" sz="24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3" name="文本框 2"/>
          <p:cNvSpPr txBox="1"/>
          <p:nvPr/>
        </p:nvSpPr>
        <p:spPr>
          <a:xfrm>
            <a:off x="437881" y="693979"/>
            <a:ext cx="2815194" cy="230832"/>
          </a:xfrm>
          <a:prstGeom prst="rect">
            <a:avLst/>
          </a:prstGeom>
          <a:noFill/>
        </p:spPr>
        <p:txBody>
          <a:bodyPr wrap="none" rtlCol="0">
            <a:spAutoFit/>
          </a:bodyPr>
          <a:lstStyle/>
          <a:p>
            <a:r>
              <a:rPr lang="en-GB" altLang="zh-CN" sz="900" dirty="0">
                <a:solidFill>
                  <a:srgbClr val="68778E"/>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FILL IN THE TEXT OF THE DOCUMENT TITLE HERE</a:t>
            </a:r>
          </a:p>
        </p:txBody>
      </p:sp>
      <p:sp>
        <p:nvSpPr>
          <p:cNvPr id="4" name="矩形 3"/>
          <p:cNvSpPr/>
          <p:nvPr/>
        </p:nvSpPr>
        <p:spPr>
          <a:xfrm>
            <a:off x="8795426" y="3589778"/>
            <a:ext cx="3066016" cy="388800"/>
          </a:xfrm>
          <a:prstGeom prst="rect">
            <a:avLst/>
          </a:prstGeom>
          <a:solidFill>
            <a:srgbClr val="31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 name="矩形 4"/>
          <p:cNvSpPr/>
          <p:nvPr/>
        </p:nvSpPr>
        <p:spPr>
          <a:xfrm>
            <a:off x="6866502" y="3589778"/>
            <a:ext cx="2021697" cy="388800"/>
          </a:xfrm>
          <a:prstGeom prst="rect">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 name="圆角右箭头 5"/>
          <p:cNvSpPr/>
          <p:nvPr/>
        </p:nvSpPr>
        <p:spPr>
          <a:xfrm rot="5400000">
            <a:off x="6800230" y="3549405"/>
            <a:ext cx="1197735" cy="1278481"/>
          </a:xfrm>
          <a:prstGeom prst="bentArrow">
            <a:avLst>
              <a:gd name="adj1" fmla="val 32527"/>
              <a:gd name="adj2" fmla="val 25000"/>
              <a:gd name="adj3" fmla="val 28226"/>
              <a:gd name="adj4" fmla="val 71774"/>
            </a:avLst>
          </a:prstGeom>
          <a:solidFill>
            <a:srgbClr val="31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矩形 6"/>
          <p:cNvSpPr/>
          <p:nvPr/>
        </p:nvSpPr>
        <p:spPr>
          <a:xfrm>
            <a:off x="5426882" y="3589778"/>
            <a:ext cx="1332974" cy="388800"/>
          </a:xfrm>
          <a:prstGeom prst="rect">
            <a:avLst/>
          </a:prstGeom>
          <a:solidFill>
            <a:srgbClr val="31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8" name="矩形 7"/>
          <p:cNvSpPr/>
          <p:nvPr/>
        </p:nvSpPr>
        <p:spPr>
          <a:xfrm>
            <a:off x="2792289" y="3594942"/>
            <a:ext cx="2402563" cy="388800"/>
          </a:xfrm>
          <a:prstGeom prst="rect">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9" name="圆角右箭头 8"/>
          <p:cNvSpPr/>
          <p:nvPr/>
        </p:nvSpPr>
        <p:spPr>
          <a:xfrm rot="5400000">
            <a:off x="2688197" y="3554569"/>
            <a:ext cx="1197735" cy="1278481"/>
          </a:xfrm>
          <a:prstGeom prst="bentArrow">
            <a:avLst>
              <a:gd name="adj1" fmla="val 32527"/>
              <a:gd name="adj2" fmla="val 25000"/>
              <a:gd name="adj3" fmla="val 28226"/>
              <a:gd name="adj4" fmla="val 71774"/>
            </a:avLst>
          </a:prstGeom>
          <a:solidFill>
            <a:srgbClr val="31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0" name="圆角右箭头 9"/>
          <p:cNvSpPr/>
          <p:nvPr/>
        </p:nvSpPr>
        <p:spPr>
          <a:xfrm rot="16200000" flipV="1">
            <a:off x="5101278" y="2745634"/>
            <a:ext cx="1197735" cy="1278481"/>
          </a:xfrm>
          <a:prstGeom prst="bentArrow">
            <a:avLst>
              <a:gd name="adj1" fmla="val 32527"/>
              <a:gd name="adj2" fmla="val 25000"/>
              <a:gd name="adj3" fmla="val 28226"/>
              <a:gd name="adj4" fmla="val 71774"/>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 name="矩形 10"/>
          <p:cNvSpPr/>
          <p:nvPr/>
        </p:nvSpPr>
        <p:spPr>
          <a:xfrm>
            <a:off x="338762" y="3594942"/>
            <a:ext cx="2494590" cy="388800"/>
          </a:xfrm>
          <a:prstGeom prst="rect">
            <a:avLst/>
          </a:prstGeom>
          <a:solidFill>
            <a:srgbClr val="31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圆角右箭头 11"/>
          <p:cNvSpPr/>
          <p:nvPr/>
        </p:nvSpPr>
        <p:spPr>
          <a:xfrm rot="16200000" flipV="1">
            <a:off x="8835799" y="2740470"/>
            <a:ext cx="1197735" cy="1278481"/>
          </a:xfrm>
          <a:prstGeom prst="bentArrow">
            <a:avLst>
              <a:gd name="adj1" fmla="val 32527"/>
              <a:gd name="adj2" fmla="val 25000"/>
              <a:gd name="adj3" fmla="val 28226"/>
              <a:gd name="adj4" fmla="val 71774"/>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3" name="文本框 12"/>
          <p:cNvSpPr txBox="1"/>
          <p:nvPr/>
        </p:nvSpPr>
        <p:spPr>
          <a:xfrm>
            <a:off x="1586165" y="3613722"/>
            <a:ext cx="1007166" cy="368300"/>
          </a:xfrm>
          <a:prstGeom prst="rect">
            <a:avLst/>
          </a:prstGeom>
          <a:noFill/>
        </p:spPr>
        <p:txBody>
          <a:bodyPr wrap="square" rtlCol="0">
            <a:spAutoFit/>
          </a:bodyPr>
          <a:lstStyle/>
          <a:p>
            <a:pPr algn="dist"/>
            <a:r>
              <a:rPr kumimoji="1" lang="en-US" altLang="zh-CN"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20XX</a:t>
            </a:r>
            <a:endParaRPr kumimoji="1" lang="zh-CN" altLang="en-US"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4" name="文本框 13"/>
          <p:cNvSpPr txBox="1"/>
          <p:nvPr/>
        </p:nvSpPr>
        <p:spPr>
          <a:xfrm>
            <a:off x="4281078" y="3613722"/>
            <a:ext cx="1007166" cy="368300"/>
          </a:xfrm>
          <a:prstGeom prst="rect">
            <a:avLst/>
          </a:prstGeom>
          <a:noFill/>
        </p:spPr>
        <p:txBody>
          <a:bodyPr wrap="square" rtlCol="0">
            <a:spAutoFit/>
          </a:bodyPr>
          <a:lstStyle/>
          <a:p>
            <a:pPr algn="dist"/>
            <a:r>
              <a:rPr kumimoji="1" lang="en-US" altLang="zh-CN"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20XX</a:t>
            </a:r>
            <a:endParaRPr kumimoji="1" lang="zh-CN" altLang="en-US"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5" name="文本框 14"/>
          <p:cNvSpPr txBox="1"/>
          <p:nvPr/>
        </p:nvSpPr>
        <p:spPr>
          <a:xfrm>
            <a:off x="6235368" y="3613722"/>
            <a:ext cx="1007166" cy="368300"/>
          </a:xfrm>
          <a:prstGeom prst="rect">
            <a:avLst/>
          </a:prstGeom>
          <a:noFill/>
        </p:spPr>
        <p:txBody>
          <a:bodyPr wrap="square" rtlCol="0">
            <a:spAutoFit/>
          </a:bodyPr>
          <a:lstStyle/>
          <a:p>
            <a:pPr algn="dist"/>
            <a:r>
              <a:rPr kumimoji="1" lang="en-US" altLang="zh-CN"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20XX</a:t>
            </a:r>
            <a:endParaRPr kumimoji="1" lang="zh-CN" altLang="en-US"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6" name="文本框 15"/>
          <p:cNvSpPr txBox="1"/>
          <p:nvPr/>
        </p:nvSpPr>
        <p:spPr>
          <a:xfrm>
            <a:off x="7993889" y="3613722"/>
            <a:ext cx="1007166" cy="368300"/>
          </a:xfrm>
          <a:prstGeom prst="rect">
            <a:avLst/>
          </a:prstGeom>
          <a:noFill/>
        </p:spPr>
        <p:txBody>
          <a:bodyPr wrap="square" rtlCol="0">
            <a:spAutoFit/>
          </a:bodyPr>
          <a:lstStyle/>
          <a:p>
            <a:pPr algn="dist"/>
            <a:r>
              <a:rPr kumimoji="1" lang="en-US" altLang="zh-CN"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20XX</a:t>
            </a:r>
            <a:endParaRPr kumimoji="1" lang="zh-CN" altLang="en-US"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7" name="文本框 16"/>
          <p:cNvSpPr txBox="1"/>
          <p:nvPr/>
        </p:nvSpPr>
        <p:spPr>
          <a:xfrm>
            <a:off x="2723419" y="4856109"/>
            <a:ext cx="1764405" cy="338554"/>
          </a:xfrm>
          <a:prstGeom prst="rect">
            <a:avLst/>
          </a:prstGeom>
          <a:noFill/>
        </p:spPr>
        <p:txBody>
          <a:bodyPr wrap="square" rtlCol="0">
            <a:spAutoFit/>
          </a:bodyPr>
          <a:lstStyle/>
          <a:p>
            <a:pPr algn="dist"/>
            <a:r>
              <a:rPr kumimoji="1" lang="zh-CN" altLang="en-US" sz="1600" dirty="0">
                <a:solidFill>
                  <a:schemeClr val="tx1">
                    <a:lumMod val="75000"/>
                    <a:lumOff val="25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请在此输入标题</a:t>
            </a:r>
          </a:p>
        </p:txBody>
      </p:sp>
      <p:sp>
        <p:nvSpPr>
          <p:cNvPr id="18" name="文本框 17"/>
          <p:cNvSpPr txBox="1"/>
          <p:nvPr/>
        </p:nvSpPr>
        <p:spPr>
          <a:xfrm>
            <a:off x="1907523" y="5258095"/>
            <a:ext cx="3396196" cy="570865"/>
          </a:xfrm>
          <a:prstGeom prst="rect">
            <a:avLst/>
          </a:prstGeom>
          <a:noFill/>
        </p:spPr>
        <p:txBody>
          <a:bodyPr wrap="square" rtlCol="0">
            <a:spAutoFit/>
          </a:bodyPr>
          <a:lstStyle/>
          <a:p>
            <a:pPr algn="ctr">
              <a:lnSpc>
                <a:spcPct val="130000"/>
              </a:lnSpc>
            </a:pPr>
            <a:r>
              <a:rPr kumimoji="1" lang="zh-CN" altLang="en-US" sz="12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请在此输入您需要的文字内容。请在此输入您需要的文字内容。请在此输入您需要的文字内容。</a:t>
            </a:r>
          </a:p>
        </p:txBody>
      </p:sp>
      <p:sp>
        <p:nvSpPr>
          <p:cNvPr id="19" name="文本框 18"/>
          <p:cNvSpPr txBox="1"/>
          <p:nvPr/>
        </p:nvSpPr>
        <p:spPr>
          <a:xfrm>
            <a:off x="6832384" y="4856109"/>
            <a:ext cx="1764405" cy="338554"/>
          </a:xfrm>
          <a:prstGeom prst="rect">
            <a:avLst/>
          </a:prstGeom>
          <a:noFill/>
        </p:spPr>
        <p:txBody>
          <a:bodyPr wrap="square" rtlCol="0">
            <a:spAutoFit/>
          </a:bodyPr>
          <a:lstStyle/>
          <a:p>
            <a:pPr algn="dist"/>
            <a:r>
              <a:rPr kumimoji="1" lang="zh-CN" altLang="en-US" sz="1600" dirty="0">
                <a:solidFill>
                  <a:schemeClr val="tx1">
                    <a:lumMod val="75000"/>
                    <a:lumOff val="25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请在此输入标题</a:t>
            </a:r>
          </a:p>
        </p:txBody>
      </p:sp>
      <p:sp>
        <p:nvSpPr>
          <p:cNvPr id="20" name="文本框 19"/>
          <p:cNvSpPr txBox="1"/>
          <p:nvPr/>
        </p:nvSpPr>
        <p:spPr>
          <a:xfrm>
            <a:off x="6016488" y="5258095"/>
            <a:ext cx="3396196" cy="570865"/>
          </a:xfrm>
          <a:prstGeom prst="rect">
            <a:avLst/>
          </a:prstGeom>
          <a:noFill/>
        </p:spPr>
        <p:txBody>
          <a:bodyPr wrap="square" rtlCol="0">
            <a:spAutoFit/>
          </a:bodyPr>
          <a:lstStyle/>
          <a:p>
            <a:pPr algn="ctr">
              <a:lnSpc>
                <a:spcPct val="130000"/>
              </a:lnSpc>
            </a:pPr>
            <a:r>
              <a:rPr kumimoji="1" lang="zh-CN" altLang="en-US" sz="12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请在此输入您需要的文字内容。请在此输入您需要的文字内容。请在此输入您需要的文字内容。</a:t>
            </a:r>
          </a:p>
        </p:txBody>
      </p:sp>
      <p:sp>
        <p:nvSpPr>
          <p:cNvPr id="21" name="文本框 20"/>
          <p:cNvSpPr txBox="1"/>
          <p:nvPr/>
        </p:nvSpPr>
        <p:spPr>
          <a:xfrm>
            <a:off x="8862793" y="1675256"/>
            <a:ext cx="1764405" cy="338554"/>
          </a:xfrm>
          <a:prstGeom prst="rect">
            <a:avLst/>
          </a:prstGeom>
          <a:noFill/>
        </p:spPr>
        <p:txBody>
          <a:bodyPr wrap="square" rtlCol="0">
            <a:spAutoFit/>
          </a:bodyPr>
          <a:lstStyle/>
          <a:p>
            <a:pPr algn="dist"/>
            <a:r>
              <a:rPr kumimoji="1" lang="zh-CN" altLang="en-US" sz="1600" dirty="0">
                <a:solidFill>
                  <a:schemeClr val="tx1">
                    <a:lumMod val="75000"/>
                    <a:lumOff val="25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请在此输入标题</a:t>
            </a:r>
          </a:p>
        </p:txBody>
      </p:sp>
      <p:sp>
        <p:nvSpPr>
          <p:cNvPr id="22" name="文本框 21"/>
          <p:cNvSpPr txBox="1"/>
          <p:nvPr/>
        </p:nvSpPr>
        <p:spPr>
          <a:xfrm>
            <a:off x="8046897" y="2077242"/>
            <a:ext cx="3396196" cy="570865"/>
          </a:xfrm>
          <a:prstGeom prst="rect">
            <a:avLst/>
          </a:prstGeom>
          <a:noFill/>
        </p:spPr>
        <p:txBody>
          <a:bodyPr wrap="square" rtlCol="0">
            <a:spAutoFit/>
          </a:bodyPr>
          <a:lstStyle/>
          <a:p>
            <a:pPr algn="ctr">
              <a:lnSpc>
                <a:spcPct val="130000"/>
              </a:lnSpc>
            </a:pPr>
            <a:r>
              <a:rPr kumimoji="1" lang="zh-CN" altLang="en-US" sz="12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请在此输入您需要的文字内容。请在此输入您需要的文字内容。请在此输入您需要的文字内容。</a:t>
            </a:r>
          </a:p>
        </p:txBody>
      </p:sp>
      <p:sp>
        <p:nvSpPr>
          <p:cNvPr id="23" name="文本框 22"/>
          <p:cNvSpPr txBox="1"/>
          <p:nvPr/>
        </p:nvSpPr>
        <p:spPr>
          <a:xfrm>
            <a:off x="5134286" y="1695897"/>
            <a:ext cx="1764405" cy="338554"/>
          </a:xfrm>
          <a:prstGeom prst="rect">
            <a:avLst/>
          </a:prstGeom>
          <a:noFill/>
        </p:spPr>
        <p:txBody>
          <a:bodyPr wrap="square" rtlCol="0">
            <a:spAutoFit/>
          </a:bodyPr>
          <a:lstStyle/>
          <a:p>
            <a:pPr algn="dist"/>
            <a:r>
              <a:rPr kumimoji="1" lang="zh-CN" altLang="en-US" sz="1600" dirty="0">
                <a:solidFill>
                  <a:schemeClr val="tx1">
                    <a:lumMod val="75000"/>
                    <a:lumOff val="25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请在此输入标题</a:t>
            </a:r>
          </a:p>
        </p:txBody>
      </p:sp>
      <p:sp>
        <p:nvSpPr>
          <p:cNvPr id="24" name="文本框 23"/>
          <p:cNvSpPr txBox="1"/>
          <p:nvPr/>
        </p:nvSpPr>
        <p:spPr>
          <a:xfrm>
            <a:off x="4318390" y="2097883"/>
            <a:ext cx="3396196" cy="570865"/>
          </a:xfrm>
          <a:prstGeom prst="rect">
            <a:avLst/>
          </a:prstGeom>
          <a:noFill/>
        </p:spPr>
        <p:txBody>
          <a:bodyPr wrap="square" rtlCol="0">
            <a:spAutoFit/>
          </a:bodyPr>
          <a:lstStyle/>
          <a:p>
            <a:pPr algn="ctr">
              <a:lnSpc>
                <a:spcPct val="130000"/>
              </a:lnSpc>
            </a:pPr>
            <a:r>
              <a:rPr kumimoji="1" lang="zh-CN" altLang="en-US" sz="12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请在此输入您需要的文字内容。请在此输入您需要的文字内容。请在此输入您需要的文字内容。</a:t>
            </a:r>
          </a:p>
        </p:txBody>
      </p:sp>
    </p:spTree>
  </p:cSld>
  <p:clrMapOvr>
    <a:masterClrMapping/>
  </p:clrMapOvr>
  <p:transition spd="slow" advTm="300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066753" y="1042800"/>
            <a:ext cx="10163624" cy="49366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2" name="组合 1"/>
          <p:cNvGrpSpPr/>
          <p:nvPr/>
        </p:nvGrpSpPr>
        <p:grpSpPr>
          <a:xfrm rot="16200000">
            <a:off x="8019396" y="3012759"/>
            <a:ext cx="4603725" cy="3741484"/>
            <a:chOff x="-501333" y="714777"/>
            <a:chExt cx="7558955" cy="6143223"/>
          </a:xfrm>
        </p:grpSpPr>
        <p:sp>
          <p:nvSpPr>
            <p:cNvPr id="3" name="平行四边形 2"/>
            <p:cNvSpPr/>
            <p:nvPr/>
          </p:nvSpPr>
          <p:spPr>
            <a:xfrm rot="5400000">
              <a:off x="-1349064" y="2063840"/>
              <a:ext cx="3226160" cy="528033"/>
            </a:xfrm>
            <a:prstGeom prst="parallelogram">
              <a:avLst>
                <a:gd name="adj" fmla="val 107927"/>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4" name="直角三角形 3"/>
            <p:cNvSpPr/>
            <p:nvPr/>
          </p:nvSpPr>
          <p:spPr>
            <a:xfrm>
              <a:off x="1" y="2215166"/>
              <a:ext cx="4642833" cy="4642833"/>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 name="直角三角形 4"/>
            <p:cNvSpPr/>
            <p:nvPr/>
          </p:nvSpPr>
          <p:spPr>
            <a:xfrm>
              <a:off x="0" y="3354946"/>
              <a:ext cx="3503054" cy="3503054"/>
            </a:xfrm>
            <a:prstGeom prst="rtTriangle">
              <a:avLst/>
            </a:prstGeom>
            <a:solidFill>
              <a:srgbClr val="31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 name="直角三角形 5"/>
            <p:cNvSpPr/>
            <p:nvPr/>
          </p:nvSpPr>
          <p:spPr>
            <a:xfrm>
              <a:off x="0" y="3354946"/>
              <a:ext cx="2788277" cy="2788277"/>
            </a:xfrm>
            <a:prstGeom prst="rtTriangle">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直角三角形 6"/>
            <p:cNvSpPr/>
            <p:nvPr/>
          </p:nvSpPr>
          <p:spPr>
            <a:xfrm rot="13500000">
              <a:off x="-501333" y="5647674"/>
              <a:ext cx="1002666" cy="1002666"/>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8" name="平行四边形 7"/>
            <p:cNvSpPr/>
            <p:nvPr/>
          </p:nvSpPr>
          <p:spPr>
            <a:xfrm rot="5400000">
              <a:off x="-373008" y="1558171"/>
              <a:ext cx="1455008" cy="708992"/>
            </a:xfrm>
            <a:prstGeom prst="parallelogram">
              <a:avLst>
                <a:gd name="adj" fmla="val 10792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9" name="平行四边形 8"/>
            <p:cNvSpPr/>
            <p:nvPr/>
          </p:nvSpPr>
          <p:spPr>
            <a:xfrm flipH="1">
              <a:off x="3931352" y="6149008"/>
              <a:ext cx="1609707" cy="708992"/>
            </a:xfrm>
            <a:prstGeom prst="parallelogram">
              <a:avLst>
                <a:gd name="adj" fmla="val 100661"/>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0" name="平行四边形 9"/>
            <p:cNvSpPr/>
            <p:nvPr/>
          </p:nvSpPr>
          <p:spPr>
            <a:xfrm flipH="1">
              <a:off x="5821249" y="6465194"/>
              <a:ext cx="1236373" cy="387020"/>
            </a:xfrm>
            <a:prstGeom prst="parallelogram">
              <a:avLst>
                <a:gd name="adj" fmla="val 100661"/>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11" name="组合 10"/>
          <p:cNvGrpSpPr/>
          <p:nvPr/>
        </p:nvGrpSpPr>
        <p:grpSpPr>
          <a:xfrm rot="5400000">
            <a:off x="-431121" y="119880"/>
            <a:ext cx="4603725" cy="3741484"/>
            <a:chOff x="-501333" y="714777"/>
            <a:chExt cx="7558955" cy="6143223"/>
          </a:xfrm>
        </p:grpSpPr>
        <p:sp>
          <p:nvSpPr>
            <p:cNvPr id="12" name="平行四边形 11"/>
            <p:cNvSpPr/>
            <p:nvPr/>
          </p:nvSpPr>
          <p:spPr>
            <a:xfrm rot="5400000">
              <a:off x="-1349064" y="2063840"/>
              <a:ext cx="3226160" cy="528033"/>
            </a:xfrm>
            <a:prstGeom prst="parallelogram">
              <a:avLst>
                <a:gd name="adj" fmla="val 107927"/>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3" name="直角三角形 12"/>
            <p:cNvSpPr/>
            <p:nvPr/>
          </p:nvSpPr>
          <p:spPr>
            <a:xfrm>
              <a:off x="0" y="2215166"/>
              <a:ext cx="4642834" cy="4642834"/>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4" name="直角三角形 13"/>
            <p:cNvSpPr/>
            <p:nvPr/>
          </p:nvSpPr>
          <p:spPr>
            <a:xfrm>
              <a:off x="0" y="3354946"/>
              <a:ext cx="3503054" cy="3503054"/>
            </a:xfrm>
            <a:prstGeom prst="rtTriangle">
              <a:avLst/>
            </a:prstGeom>
            <a:solidFill>
              <a:srgbClr val="31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5" name="直角三角形 14"/>
            <p:cNvSpPr/>
            <p:nvPr/>
          </p:nvSpPr>
          <p:spPr>
            <a:xfrm>
              <a:off x="0" y="3354946"/>
              <a:ext cx="2788277" cy="2788277"/>
            </a:xfrm>
            <a:prstGeom prst="rtTriangle">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6" name="直角三角形 15"/>
            <p:cNvSpPr/>
            <p:nvPr/>
          </p:nvSpPr>
          <p:spPr>
            <a:xfrm rot="13500000">
              <a:off x="-501333" y="5647674"/>
              <a:ext cx="1002666" cy="1002666"/>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7" name="平行四边形 16"/>
            <p:cNvSpPr/>
            <p:nvPr/>
          </p:nvSpPr>
          <p:spPr>
            <a:xfrm rot="5400000">
              <a:off x="-373008" y="1558171"/>
              <a:ext cx="1455008" cy="708992"/>
            </a:xfrm>
            <a:prstGeom prst="parallelogram">
              <a:avLst>
                <a:gd name="adj" fmla="val 10792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8" name="平行四边形 17"/>
            <p:cNvSpPr/>
            <p:nvPr/>
          </p:nvSpPr>
          <p:spPr>
            <a:xfrm flipH="1">
              <a:off x="3931352" y="6149008"/>
              <a:ext cx="1609707" cy="708992"/>
            </a:xfrm>
            <a:prstGeom prst="parallelogram">
              <a:avLst>
                <a:gd name="adj" fmla="val 100661"/>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9" name="平行四边形 18"/>
            <p:cNvSpPr/>
            <p:nvPr/>
          </p:nvSpPr>
          <p:spPr>
            <a:xfrm flipH="1">
              <a:off x="5821249" y="6465194"/>
              <a:ext cx="1236373" cy="387020"/>
            </a:xfrm>
            <a:prstGeom prst="parallelogram">
              <a:avLst>
                <a:gd name="adj" fmla="val 100661"/>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21" name="文本框 20"/>
          <p:cNvSpPr txBox="1"/>
          <p:nvPr/>
        </p:nvSpPr>
        <p:spPr>
          <a:xfrm>
            <a:off x="5074276" y="1276471"/>
            <a:ext cx="2143508" cy="1015663"/>
          </a:xfrm>
          <a:prstGeom prst="rect">
            <a:avLst/>
          </a:prstGeom>
          <a:noFill/>
        </p:spPr>
        <p:txBody>
          <a:bodyPr wrap="square" rtlCol="0">
            <a:spAutoFit/>
          </a:bodyPr>
          <a:lstStyle/>
          <a:p>
            <a:pPr algn="dist"/>
            <a:r>
              <a:rPr kumimoji="1" lang="zh-CN" altLang="en-US" sz="60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目录</a:t>
            </a:r>
          </a:p>
        </p:txBody>
      </p:sp>
      <p:sp>
        <p:nvSpPr>
          <p:cNvPr id="22" name="文本框 21"/>
          <p:cNvSpPr txBox="1"/>
          <p:nvPr/>
        </p:nvSpPr>
        <p:spPr>
          <a:xfrm>
            <a:off x="4847753" y="2145732"/>
            <a:ext cx="2601624" cy="461665"/>
          </a:xfrm>
          <a:prstGeom prst="rect">
            <a:avLst/>
          </a:prstGeom>
          <a:noFill/>
        </p:spPr>
        <p:txBody>
          <a:bodyPr wrap="square" rtlCol="0">
            <a:spAutoFit/>
          </a:bodyPr>
          <a:lstStyle/>
          <a:p>
            <a:pPr algn="dist"/>
            <a:r>
              <a:rPr kumimoji="1" lang="en-US" altLang="zh-CN" sz="24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CONTENTS</a:t>
            </a:r>
            <a:endParaRPr kumimoji="1" lang="zh-CN" altLang="en-US" sz="24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3" name="文本框 22"/>
          <p:cNvSpPr txBox="1"/>
          <p:nvPr/>
        </p:nvSpPr>
        <p:spPr>
          <a:xfrm>
            <a:off x="2976715" y="2690482"/>
            <a:ext cx="2140330" cy="2062103"/>
          </a:xfrm>
          <a:prstGeom prst="rect">
            <a:avLst/>
          </a:prstGeom>
          <a:noFill/>
        </p:spPr>
        <p:txBody>
          <a:bodyPr wrap="none" rtlCol="0">
            <a:spAutoFit/>
          </a:bodyPr>
          <a:lstStyle/>
          <a:p>
            <a:pPr marL="514350" indent="-514350">
              <a:lnSpc>
                <a:spcPct val="250000"/>
              </a:lnSpc>
              <a:buFont typeface="+mj-ea"/>
              <a:buAutoNum type="circleNumDbPlain"/>
            </a:pPr>
            <a:r>
              <a:rPr kumimoji="1" lang="zh-CN" altLang="en-US" sz="2800" dirty="0" smtClean="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个人情况</a:t>
            </a:r>
            <a:endParaRPr kumimoji="1" lang="en-US" altLang="zh-CN" sz="2800" dirty="0" smtClean="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a:p>
            <a:pPr marL="514350" indent="-514350">
              <a:lnSpc>
                <a:spcPct val="250000"/>
              </a:lnSpc>
              <a:buFont typeface="+mj-ea"/>
              <a:buAutoNum type="circleNumDbPlain"/>
            </a:pPr>
            <a:r>
              <a:rPr kumimoji="1" lang="zh-CN" altLang="en-US" sz="2800" dirty="0" smtClean="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教育背景</a:t>
            </a:r>
            <a:endParaRPr kumimoji="1" lang="zh-CN" altLang="en-US" sz="28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4" name="文本框 23"/>
          <p:cNvSpPr txBox="1"/>
          <p:nvPr/>
        </p:nvSpPr>
        <p:spPr>
          <a:xfrm>
            <a:off x="6462176" y="2690482"/>
            <a:ext cx="2140330" cy="2246769"/>
          </a:xfrm>
          <a:prstGeom prst="rect">
            <a:avLst/>
          </a:prstGeom>
          <a:noFill/>
        </p:spPr>
        <p:txBody>
          <a:bodyPr wrap="none" rtlCol="0">
            <a:spAutoFit/>
          </a:bodyPr>
          <a:lstStyle/>
          <a:p>
            <a:pPr marL="514350" indent="-514350">
              <a:lnSpc>
                <a:spcPct val="250000"/>
              </a:lnSpc>
              <a:buFont typeface="+mj-ea"/>
              <a:buAutoNum type="circleNumDbPlain" startAt="3"/>
            </a:pPr>
            <a:r>
              <a:rPr kumimoji="1" lang="zh-CN" altLang="en-US" sz="2800" dirty="0" smtClean="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科研成绩</a:t>
            </a:r>
            <a:endParaRPr kumimoji="1" lang="en-US" altLang="zh-CN" sz="2800" dirty="0" smtClean="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a:p>
            <a:pPr marL="514350" indent="-514350">
              <a:lnSpc>
                <a:spcPct val="250000"/>
              </a:lnSpc>
              <a:buFont typeface="+mj-ea"/>
              <a:buAutoNum type="circleNumDbPlain" startAt="3"/>
            </a:pPr>
            <a:r>
              <a:rPr kumimoji="1" lang="zh-CN" altLang="en-US" sz="2800" dirty="0" smtClean="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读研规划</a:t>
            </a:r>
            <a:endParaRPr kumimoji="1" lang="zh-CN" altLang="en-US" sz="28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linds(horizontal)">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066753" y="1042800"/>
            <a:ext cx="10163624" cy="4936624"/>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13" name="组合 12"/>
          <p:cNvGrpSpPr/>
          <p:nvPr/>
        </p:nvGrpSpPr>
        <p:grpSpPr>
          <a:xfrm>
            <a:off x="-501333" y="714777"/>
            <a:ext cx="7558955" cy="6143223"/>
            <a:chOff x="-501333" y="714777"/>
            <a:chExt cx="7558955" cy="6143223"/>
          </a:xfrm>
        </p:grpSpPr>
        <p:sp>
          <p:nvSpPr>
            <p:cNvPr id="9" name="平行四边形 8"/>
            <p:cNvSpPr/>
            <p:nvPr/>
          </p:nvSpPr>
          <p:spPr>
            <a:xfrm rot="5400000">
              <a:off x="-1349064" y="2063840"/>
              <a:ext cx="3226160" cy="528033"/>
            </a:xfrm>
            <a:prstGeom prst="parallelogram">
              <a:avLst>
                <a:gd name="adj" fmla="val 107927"/>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直角三角形 6"/>
            <p:cNvSpPr/>
            <p:nvPr/>
          </p:nvSpPr>
          <p:spPr>
            <a:xfrm>
              <a:off x="0" y="2215166"/>
              <a:ext cx="4642834" cy="4642834"/>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4" name="直角三角形 3"/>
            <p:cNvSpPr/>
            <p:nvPr/>
          </p:nvSpPr>
          <p:spPr>
            <a:xfrm>
              <a:off x="0" y="3354946"/>
              <a:ext cx="3503054" cy="3503054"/>
            </a:xfrm>
            <a:prstGeom prst="rtTriangle">
              <a:avLst/>
            </a:prstGeom>
            <a:solidFill>
              <a:srgbClr val="31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 name="直角三角形 4"/>
            <p:cNvSpPr/>
            <p:nvPr/>
          </p:nvSpPr>
          <p:spPr>
            <a:xfrm>
              <a:off x="0" y="3354946"/>
              <a:ext cx="2788277" cy="2788277"/>
            </a:xfrm>
            <a:prstGeom prst="rtTriangle">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8" name="直角三角形 7"/>
            <p:cNvSpPr/>
            <p:nvPr/>
          </p:nvSpPr>
          <p:spPr>
            <a:xfrm rot="13500000">
              <a:off x="-501333" y="5647674"/>
              <a:ext cx="1002666" cy="1002666"/>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0" name="平行四边形 9"/>
            <p:cNvSpPr/>
            <p:nvPr/>
          </p:nvSpPr>
          <p:spPr>
            <a:xfrm rot="5400000">
              <a:off x="-373008" y="1558171"/>
              <a:ext cx="1455008" cy="708992"/>
            </a:xfrm>
            <a:prstGeom prst="parallelogram">
              <a:avLst>
                <a:gd name="adj" fmla="val 10792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 name="平行四边形 10"/>
            <p:cNvSpPr/>
            <p:nvPr/>
          </p:nvSpPr>
          <p:spPr>
            <a:xfrm flipH="1">
              <a:off x="3931352" y="6149008"/>
              <a:ext cx="1609707" cy="708992"/>
            </a:xfrm>
            <a:prstGeom prst="parallelogram">
              <a:avLst>
                <a:gd name="adj" fmla="val 100661"/>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平行四边形 11"/>
            <p:cNvSpPr/>
            <p:nvPr/>
          </p:nvSpPr>
          <p:spPr>
            <a:xfrm flipH="1">
              <a:off x="5821249" y="6465194"/>
              <a:ext cx="1236373" cy="387020"/>
            </a:xfrm>
            <a:prstGeom prst="parallelogram">
              <a:avLst>
                <a:gd name="adj" fmla="val 100661"/>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14" name="组合 13"/>
          <p:cNvGrpSpPr/>
          <p:nvPr/>
        </p:nvGrpSpPr>
        <p:grpSpPr>
          <a:xfrm rot="10800000">
            <a:off x="5135527" y="0"/>
            <a:ext cx="7558955" cy="6143223"/>
            <a:chOff x="-501333" y="714777"/>
            <a:chExt cx="7558955" cy="6143223"/>
          </a:xfrm>
        </p:grpSpPr>
        <p:sp>
          <p:nvSpPr>
            <p:cNvPr id="15" name="平行四边形 14"/>
            <p:cNvSpPr/>
            <p:nvPr/>
          </p:nvSpPr>
          <p:spPr>
            <a:xfrm rot="5400000">
              <a:off x="-1349064" y="2063840"/>
              <a:ext cx="3226160" cy="528033"/>
            </a:xfrm>
            <a:prstGeom prst="parallelogram">
              <a:avLst>
                <a:gd name="adj" fmla="val 107927"/>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6" name="直角三角形 15"/>
            <p:cNvSpPr/>
            <p:nvPr/>
          </p:nvSpPr>
          <p:spPr>
            <a:xfrm>
              <a:off x="0" y="2215166"/>
              <a:ext cx="4642834" cy="4642834"/>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7" name="直角三角形 16"/>
            <p:cNvSpPr/>
            <p:nvPr/>
          </p:nvSpPr>
          <p:spPr>
            <a:xfrm>
              <a:off x="0" y="3354946"/>
              <a:ext cx="3503054" cy="3503054"/>
            </a:xfrm>
            <a:prstGeom prst="rtTriangle">
              <a:avLst/>
            </a:prstGeom>
            <a:solidFill>
              <a:srgbClr val="31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8" name="直角三角形 17"/>
            <p:cNvSpPr/>
            <p:nvPr/>
          </p:nvSpPr>
          <p:spPr>
            <a:xfrm>
              <a:off x="0" y="3354946"/>
              <a:ext cx="2788277" cy="2788277"/>
            </a:xfrm>
            <a:prstGeom prst="rtTriangle">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9" name="直角三角形 18"/>
            <p:cNvSpPr/>
            <p:nvPr/>
          </p:nvSpPr>
          <p:spPr>
            <a:xfrm rot="13500000">
              <a:off x="-501333" y="5647674"/>
              <a:ext cx="1002666" cy="1002666"/>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0" name="平行四边形 19"/>
            <p:cNvSpPr/>
            <p:nvPr/>
          </p:nvSpPr>
          <p:spPr>
            <a:xfrm rot="5400000">
              <a:off x="-373008" y="1558171"/>
              <a:ext cx="1455008" cy="708992"/>
            </a:xfrm>
            <a:prstGeom prst="parallelogram">
              <a:avLst>
                <a:gd name="adj" fmla="val 10792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1" name="平行四边形 20"/>
            <p:cNvSpPr/>
            <p:nvPr/>
          </p:nvSpPr>
          <p:spPr>
            <a:xfrm flipH="1">
              <a:off x="3931352" y="6149008"/>
              <a:ext cx="1609707" cy="708992"/>
            </a:xfrm>
            <a:prstGeom prst="parallelogram">
              <a:avLst>
                <a:gd name="adj" fmla="val 100661"/>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2" name="平行四边形 21"/>
            <p:cNvSpPr/>
            <p:nvPr/>
          </p:nvSpPr>
          <p:spPr>
            <a:xfrm flipH="1">
              <a:off x="5821249" y="6465194"/>
              <a:ext cx="1236373" cy="387020"/>
            </a:xfrm>
            <a:prstGeom prst="parallelogram">
              <a:avLst>
                <a:gd name="adj" fmla="val 100661"/>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23" name="文本框 22"/>
          <p:cNvSpPr txBox="1"/>
          <p:nvPr/>
        </p:nvSpPr>
        <p:spPr>
          <a:xfrm>
            <a:off x="3086344" y="2547561"/>
            <a:ext cx="6484591" cy="1107996"/>
          </a:xfrm>
          <a:prstGeom prst="rect">
            <a:avLst/>
          </a:prstGeom>
          <a:noFill/>
        </p:spPr>
        <p:txBody>
          <a:bodyPr wrap="square" rtlCol="0">
            <a:spAutoFit/>
          </a:bodyPr>
          <a:lstStyle/>
          <a:p>
            <a:pPr algn="dist"/>
            <a:r>
              <a:rPr kumimoji="1" lang="zh-CN" altLang="en-US" sz="6600" dirty="0">
                <a:solidFill>
                  <a:schemeClr val="bg1">
                    <a:lumMod val="9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感谢您的聆听</a:t>
            </a:r>
          </a:p>
        </p:txBody>
      </p:sp>
      <p:sp>
        <p:nvSpPr>
          <p:cNvPr id="24" name="文本框 23"/>
          <p:cNvSpPr txBox="1"/>
          <p:nvPr/>
        </p:nvSpPr>
        <p:spPr>
          <a:xfrm>
            <a:off x="3807678" y="1917485"/>
            <a:ext cx="5041923" cy="646331"/>
          </a:xfrm>
          <a:prstGeom prst="rect">
            <a:avLst/>
          </a:prstGeom>
          <a:noFill/>
        </p:spPr>
        <p:txBody>
          <a:bodyPr wrap="square" rtlCol="0">
            <a:spAutoFit/>
          </a:bodyPr>
          <a:lstStyle/>
          <a:p>
            <a:pPr algn="dist"/>
            <a:r>
              <a:rPr kumimoji="1" lang="en-GB" altLang="zh-CN" sz="3600" b="1" dirty="0">
                <a:solidFill>
                  <a:schemeClr val="bg1">
                    <a:lumMod val="9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THANK</a:t>
            </a:r>
            <a:r>
              <a:rPr kumimoji="1" lang="zh-CN" altLang="en-US" sz="3600" b="1" dirty="0">
                <a:solidFill>
                  <a:schemeClr val="bg1">
                    <a:lumMod val="9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sz="3600" b="1" dirty="0">
                <a:solidFill>
                  <a:schemeClr val="bg1">
                    <a:lumMod val="9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YOU</a:t>
            </a:r>
            <a:endParaRPr kumimoji="1" lang="zh-CN" altLang="en-US" sz="3600" b="1" dirty="0">
              <a:solidFill>
                <a:schemeClr val="bg1">
                  <a:lumMod val="9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5" name="文本框 24"/>
          <p:cNvSpPr txBox="1"/>
          <p:nvPr/>
        </p:nvSpPr>
        <p:spPr>
          <a:xfrm>
            <a:off x="2997142" y="3711275"/>
            <a:ext cx="6662995" cy="530017"/>
          </a:xfrm>
          <a:prstGeom prst="rect">
            <a:avLst/>
          </a:prstGeom>
          <a:noFill/>
        </p:spPr>
        <p:txBody>
          <a:bodyPr wrap="square" rtlCol="0">
            <a:spAutoFit/>
          </a:bodyPr>
          <a:lstStyle/>
          <a:p>
            <a:pPr algn="ctr">
              <a:lnSpc>
                <a:spcPct val="150000"/>
              </a:lnSpc>
            </a:pPr>
            <a:r>
              <a:rPr lang="en-GB" altLang="zh-CN" sz="1000" dirty="0">
                <a:solidFill>
                  <a:schemeClr val="bg1">
                    <a:lumMod val="9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Your content is entered here, or by copying your text, select Paste in this box and choose to retain only text. Your content is typed here, or by copying your text, select Paste in this box.</a:t>
            </a:r>
          </a:p>
        </p:txBody>
      </p:sp>
      <p:sp>
        <p:nvSpPr>
          <p:cNvPr id="26" name="文本框 25"/>
          <p:cNvSpPr txBox="1"/>
          <p:nvPr/>
        </p:nvSpPr>
        <p:spPr>
          <a:xfrm>
            <a:off x="4129960" y="4533057"/>
            <a:ext cx="3726180" cy="368300"/>
          </a:xfrm>
          <a:prstGeom prst="rect">
            <a:avLst/>
          </a:prstGeom>
          <a:noFill/>
        </p:spPr>
        <p:txBody>
          <a:bodyPr wrap="none" rtlCol="0">
            <a:spAutoFit/>
          </a:bodyPr>
          <a:lstStyle/>
          <a:p>
            <a:r>
              <a:rPr kumimoji="1" lang="zh-CN" altLang="en-US" dirty="0">
                <a:solidFill>
                  <a:schemeClr val="bg1">
                    <a:lumMod val="9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姓名：</a:t>
            </a:r>
            <a:r>
              <a:rPr kumimoji="1" lang="en-US" altLang="zh-CN" dirty="0">
                <a:solidFill>
                  <a:schemeClr val="bg1">
                    <a:lumMod val="9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XXX</a:t>
            </a:r>
            <a:r>
              <a:rPr kumimoji="1" lang="zh-CN" altLang="en-US" dirty="0">
                <a:solidFill>
                  <a:schemeClr val="bg1">
                    <a:lumMod val="9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日期：</a:t>
            </a:r>
            <a:r>
              <a:rPr kumimoji="1" lang="en-US" altLang="zh-CN" dirty="0">
                <a:solidFill>
                  <a:schemeClr val="bg1">
                    <a:lumMod val="9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20XX-XX-XX</a:t>
            </a:r>
            <a:endParaRPr kumimoji="1" lang="zh-CN" altLang="en-US" dirty="0">
              <a:solidFill>
                <a:schemeClr val="bg1">
                  <a:lumMod val="9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heckerboard(across)">
                                      <p:cBhvr>
                                        <p:cTn id="7" dur="500"/>
                                        <p:tgtEl>
                                          <p:spTgt spid="2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heckerboard(across)">
                                      <p:cBhvr>
                                        <p:cTn id="10" dur="500"/>
                                        <p:tgtEl>
                                          <p:spTgt spid="2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checkerboard(across)">
                                      <p:cBhvr>
                                        <p:cTn id="13" dur="500"/>
                                        <p:tgtEl>
                                          <p:spTgt spid="25"/>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checkerboard(across)">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27462" y="749334"/>
            <a:ext cx="4480366" cy="6168178"/>
            <a:chOff x="-501333" y="714777"/>
            <a:chExt cx="4480366" cy="6168178"/>
          </a:xfrm>
        </p:grpSpPr>
        <p:sp>
          <p:nvSpPr>
            <p:cNvPr id="3" name="平行四边形 2"/>
            <p:cNvSpPr/>
            <p:nvPr/>
          </p:nvSpPr>
          <p:spPr>
            <a:xfrm rot="5400000">
              <a:off x="-1349064" y="2063840"/>
              <a:ext cx="3226160" cy="528033"/>
            </a:xfrm>
            <a:prstGeom prst="parallelogram">
              <a:avLst>
                <a:gd name="adj" fmla="val 107927"/>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 name="直角三角形 4"/>
            <p:cNvSpPr/>
            <p:nvPr/>
          </p:nvSpPr>
          <p:spPr>
            <a:xfrm>
              <a:off x="0" y="3354946"/>
              <a:ext cx="3503054" cy="3503054"/>
            </a:xfrm>
            <a:prstGeom prst="rtTriangle">
              <a:avLst/>
            </a:prstGeom>
            <a:solidFill>
              <a:srgbClr val="31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 name="直角三角形 5"/>
            <p:cNvSpPr/>
            <p:nvPr/>
          </p:nvSpPr>
          <p:spPr>
            <a:xfrm>
              <a:off x="0" y="3354946"/>
              <a:ext cx="3528009" cy="3528009"/>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直角三角形 6"/>
            <p:cNvSpPr/>
            <p:nvPr/>
          </p:nvSpPr>
          <p:spPr>
            <a:xfrm rot="13500000">
              <a:off x="-501333" y="5647674"/>
              <a:ext cx="1002666" cy="1002666"/>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9" name="平行四边形 8"/>
            <p:cNvSpPr/>
            <p:nvPr/>
          </p:nvSpPr>
          <p:spPr>
            <a:xfrm flipH="1">
              <a:off x="2369326" y="6149008"/>
              <a:ext cx="1609707" cy="708992"/>
            </a:xfrm>
            <a:prstGeom prst="parallelogram">
              <a:avLst>
                <a:gd name="adj" fmla="val 100661"/>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11" name="组合 10"/>
          <p:cNvGrpSpPr/>
          <p:nvPr/>
        </p:nvGrpSpPr>
        <p:grpSpPr>
          <a:xfrm rot="10800000">
            <a:off x="8676647" y="0"/>
            <a:ext cx="4004388" cy="6143223"/>
            <a:chOff x="-501333" y="714777"/>
            <a:chExt cx="4004388" cy="6143223"/>
          </a:xfrm>
        </p:grpSpPr>
        <p:sp>
          <p:nvSpPr>
            <p:cNvPr id="12" name="平行四边形 11"/>
            <p:cNvSpPr/>
            <p:nvPr/>
          </p:nvSpPr>
          <p:spPr>
            <a:xfrm rot="5400000">
              <a:off x="-1349064" y="2063840"/>
              <a:ext cx="3226160" cy="528033"/>
            </a:xfrm>
            <a:prstGeom prst="parallelogram">
              <a:avLst>
                <a:gd name="adj" fmla="val 107927"/>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4" name="直角三角形 13"/>
            <p:cNvSpPr/>
            <p:nvPr/>
          </p:nvSpPr>
          <p:spPr>
            <a:xfrm>
              <a:off x="0" y="3354946"/>
              <a:ext cx="3503054" cy="3503054"/>
            </a:xfrm>
            <a:prstGeom prst="rtTriangle">
              <a:avLst/>
            </a:prstGeom>
            <a:solidFill>
              <a:srgbClr val="31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5" name="直角三角形 14"/>
            <p:cNvSpPr/>
            <p:nvPr/>
          </p:nvSpPr>
          <p:spPr>
            <a:xfrm>
              <a:off x="0" y="3354946"/>
              <a:ext cx="2788277" cy="2788277"/>
            </a:xfrm>
            <a:prstGeom prst="rtTriangle">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6" name="直角三角形 15"/>
            <p:cNvSpPr/>
            <p:nvPr/>
          </p:nvSpPr>
          <p:spPr>
            <a:xfrm rot="13500000">
              <a:off x="-501333" y="5647674"/>
              <a:ext cx="1002666" cy="1002666"/>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7" name="平行四边形 16"/>
            <p:cNvSpPr/>
            <p:nvPr/>
          </p:nvSpPr>
          <p:spPr>
            <a:xfrm rot="5400000">
              <a:off x="-373008" y="1558171"/>
              <a:ext cx="1455008" cy="708992"/>
            </a:xfrm>
            <a:prstGeom prst="parallelogram">
              <a:avLst>
                <a:gd name="adj" fmla="val 10792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8" name="平行四边形 17"/>
            <p:cNvSpPr/>
            <p:nvPr/>
          </p:nvSpPr>
          <p:spPr>
            <a:xfrm flipH="1">
              <a:off x="1893348" y="6149008"/>
              <a:ext cx="1609707" cy="708992"/>
            </a:xfrm>
            <a:prstGeom prst="parallelogram">
              <a:avLst>
                <a:gd name="adj" fmla="val 10066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9" name="平行四边形 18"/>
            <p:cNvSpPr/>
            <p:nvPr/>
          </p:nvSpPr>
          <p:spPr>
            <a:xfrm flipH="1">
              <a:off x="946675" y="6465194"/>
              <a:ext cx="1236373" cy="387020"/>
            </a:xfrm>
            <a:prstGeom prst="parallelogram">
              <a:avLst>
                <a:gd name="adj" fmla="val 100661"/>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20" name="直角三角形 19"/>
          <p:cNvSpPr/>
          <p:nvPr/>
        </p:nvSpPr>
        <p:spPr>
          <a:xfrm>
            <a:off x="-26130" y="4962358"/>
            <a:ext cx="1939885" cy="1939885"/>
          </a:xfrm>
          <a:prstGeom prst="rtTriangle">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1" name="文本框 20"/>
          <p:cNvSpPr txBox="1"/>
          <p:nvPr/>
        </p:nvSpPr>
        <p:spPr>
          <a:xfrm>
            <a:off x="4759855" y="2169719"/>
            <a:ext cx="3383280" cy="521970"/>
          </a:xfrm>
          <a:prstGeom prst="rect">
            <a:avLst/>
          </a:prstGeom>
          <a:noFill/>
        </p:spPr>
        <p:txBody>
          <a:bodyPr wrap="none" rtlCol="0">
            <a:spAutoFit/>
          </a:bodyPr>
          <a:lstStyle/>
          <a:p>
            <a:pPr algn="ctr"/>
            <a:r>
              <a:rPr kumimoji="1" lang="zh-CN" altLang="en-US" sz="28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第一部分   </a:t>
            </a:r>
            <a:r>
              <a:rPr kumimoji="1" lang="en-US" altLang="zh-CN" sz="28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PART 01</a:t>
            </a:r>
            <a:endParaRPr kumimoji="1" lang="zh-CN" altLang="en-US" sz="28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2" name="文本框 21"/>
          <p:cNvSpPr txBox="1"/>
          <p:nvPr/>
        </p:nvSpPr>
        <p:spPr>
          <a:xfrm>
            <a:off x="3826625" y="2822626"/>
            <a:ext cx="5338482" cy="1015663"/>
          </a:xfrm>
          <a:prstGeom prst="rect">
            <a:avLst/>
          </a:prstGeom>
          <a:noFill/>
        </p:spPr>
        <p:txBody>
          <a:bodyPr wrap="square" rtlCol="0">
            <a:spAutoFit/>
          </a:bodyPr>
          <a:lstStyle/>
          <a:p>
            <a:pPr algn="dist"/>
            <a:r>
              <a:rPr kumimoji="1" lang="zh-CN" altLang="en-US" sz="6000" dirty="0" smtClean="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个人情况</a:t>
            </a:r>
            <a:endParaRPr kumimoji="1" lang="en-US" altLang="zh-CN" sz="60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3" name="文本框 22"/>
          <p:cNvSpPr txBox="1"/>
          <p:nvPr/>
        </p:nvSpPr>
        <p:spPr>
          <a:xfrm>
            <a:off x="3120655" y="3911271"/>
            <a:ext cx="6750423" cy="573811"/>
          </a:xfrm>
          <a:prstGeom prst="rect">
            <a:avLst/>
          </a:prstGeom>
          <a:noFill/>
        </p:spPr>
        <p:txBody>
          <a:bodyPr wrap="square" rtlCol="0">
            <a:spAutoFit/>
          </a:bodyPr>
          <a:lstStyle/>
          <a:p>
            <a:pPr algn="ctr">
              <a:lnSpc>
                <a:spcPct val="150000"/>
              </a:lnSpc>
            </a:pPr>
            <a:r>
              <a:rPr lang="en-GB" altLang="zh-CN" sz="11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Your content is entered here, or by copying your text, select Paste in this box and choose to retain only text. Your content is typed here, or by copying your text, select Paste in this box.</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7881" y="321972"/>
            <a:ext cx="2318198" cy="461665"/>
          </a:xfrm>
          <a:prstGeom prst="rect">
            <a:avLst/>
          </a:prstGeom>
          <a:noFill/>
        </p:spPr>
        <p:txBody>
          <a:bodyPr wrap="square" rtlCol="0">
            <a:spAutoFit/>
          </a:bodyPr>
          <a:lstStyle/>
          <a:p>
            <a:pPr algn="dist"/>
            <a:r>
              <a:rPr kumimoji="1" lang="zh-CN" altLang="en-US" sz="2400" dirty="0" smtClean="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个人情况</a:t>
            </a:r>
            <a:endParaRPr kumimoji="1" lang="en-US" altLang="zh-CN" sz="24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3" name="文本框 2"/>
          <p:cNvSpPr txBox="1"/>
          <p:nvPr/>
        </p:nvSpPr>
        <p:spPr>
          <a:xfrm>
            <a:off x="437881" y="693979"/>
            <a:ext cx="2815194" cy="230832"/>
          </a:xfrm>
          <a:prstGeom prst="rect">
            <a:avLst/>
          </a:prstGeom>
          <a:noFill/>
        </p:spPr>
        <p:txBody>
          <a:bodyPr wrap="none" rtlCol="0">
            <a:spAutoFit/>
          </a:bodyPr>
          <a:lstStyle/>
          <a:p>
            <a:r>
              <a:rPr lang="en-GB" altLang="zh-CN" sz="900" dirty="0">
                <a:solidFill>
                  <a:srgbClr val="68778E"/>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FILL IN THE TEXT OF THE DOCUMENT TITLE HERE</a:t>
            </a:r>
          </a:p>
        </p:txBody>
      </p:sp>
      <p:sp>
        <p:nvSpPr>
          <p:cNvPr id="4" name="文本框 3"/>
          <p:cNvSpPr txBox="1"/>
          <p:nvPr/>
        </p:nvSpPr>
        <p:spPr>
          <a:xfrm>
            <a:off x="5891737" y="1544735"/>
            <a:ext cx="2521175" cy="400110"/>
          </a:xfrm>
          <a:prstGeom prst="rect">
            <a:avLst/>
          </a:prstGeom>
          <a:noFill/>
        </p:spPr>
        <p:txBody>
          <a:bodyPr wrap="square" rtlCol="0">
            <a:spAutoFit/>
          </a:bodyPr>
          <a:lstStyle/>
          <a:p>
            <a:pPr algn="dist"/>
            <a:r>
              <a:rPr kumimoji="1" lang="zh-CN" altLang="en-US" sz="2000" dirty="0">
                <a:solidFill>
                  <a:schemeClr val="tx1">
                    <a:lumMod val="75000"/>
                    <a:lumOff val="25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请在此输入标题文字</a:t>
            </a:r>
          </a:p>
        </p:txBody>
      </p:sp>
      <p:sp>
        <p:nvSpPr>
          <p:cNvPr id="5" name="矩形 4"/>
          <p:cNvSpPr/>
          <p:nvPr/>
        </p:nvSpPr>
        <p:spPr>
          <a:xfrm>
            <a:off x="5992586" y="3320073"/>
            <a:ext cx="821635" cy="821635"/>
          </a:xfrm>
          <a:prstGeom prst="rect">
            <a:avLst/>
          </a:prstGeom>
          <a:solidFill>
            <a:srgbClr val="31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 name="Freeform 81"/>
          <p:cNvSpPr>
            <a:spLocks noEditPoints="1"/>
          </p:cNvSpPr>
          <p:nvPr/>
        </p:nvSpPr>
        <p:spPr bwMode="auto">
          <a:xfrm>
            <a:off x="6194328" y="3539290"/>
            <a:ext cx="396599" cy="396599"/>
          </a:xfrm>
          <a:custGeom>
            <a:avLst/>
            <a:gdLst>
              <a:gd name="T0" fmla="*/ 181 w 3504"/>
              <a:gd name="T1" fmla="*/ 3034 h 3504"/>
              <a:gd name="T2" fmla="*/ 181 w 3504"/>
              <a:gd name="T3" fmla="*/ 3188 h 3504"/>
              <a:gd name="T4" fmla="*/ 286 w 3504"/>
              <a:gd name="T5" fmla="*/ 3310 h 3504"/>
              <a:gd name="T6" fmla="*/ 440 w 3504"/>
              <a:gd name="T7" fmla="*/ 3332 h 3504"/>
              <a:gd name="T8" fmla="*/ 963 w 3504"/>
              <a:gd name="T9" fmla="*/ 2862 h 3504"/>
              <a:gd name="T10" fmla="*/ 1219 w 3504"/>
              <a:gd name="T11" fmla="*/ 2604 h 3504"/>
              <a:gd name="T12" fmla="*/ 1999 w 3504"/>
              <a:gd name="T13" fmla="*/ 193 h 3504"/>
              <a:gd name="T14" fmla="*/ 1640 w 3504"/>
              <a:gd name="T15" fmla="*/ 342 h 3504"/>
              <a:gd name="T16" fmla="*/ 1351 w 3504"/>
              <a:gd name="T17" fmla="*/ 611 h 3504"/>
              <a:gd name="T18" fmla="*/ 1177 w 3504"/>
              <a:gd name="T19" fmla="*/ 959 h 3504"/>
              <a:gd name="T20" fmla="*/ 1135 w 3504"/>
              <a:gd name="T21" fmla="*/ 1349 h 3504"/>
              <a:gd name="T22" fmla="*/ 1232 w 3504"/>
              <a:gd name="T23" fmla="*/ 1728 h 3504"/>
              <a:gd name="T24" fmla="*/ 1455 w 3504"/>
              <a:gd name="T25" fmla="*/ 2049 h 3504"/>
              <a:gd name="T26" fmla="*/ 1776 w 3504"/>
              <a:gd name="T27" fmla="*/ 2272 h 3504"/>
              <a:gd name="T28" fmla="*/ 2155 w 3504"/>
              <a:gd name="T29" fmla="*/ 2369 h 3504"/>
              <a:gd name="T30" fmla="*/ 2545 w 3504"/>
              <a:gd name="T31" fmla="*/ 2327 h 3504"/>
              <a:gd name="T32" fmla="*/ 2893 w 3504"/>
              <a:gd name="T33" fmla="*/ 2153 h 3504"/>
              <a:gd name="T34" fmla="*/ 3159 w 3504"/>
              <a:gd name="T35" fmla="*/ 1868 h 3504"/>
              <a:gd name="T36" fmla="*/ 3306 w 3504"/>
              <a:gd name="T37" fmla="*/ 1526 h 3504"/>
              <a:gd name="T38" fmla="*/ 3330 w 3504"/>
              <a:gd name="T39" fmla="*/ 1160 h 3504"/>
              <a:gd name="T40" fmla="*/ 3232 w 3504"/>
              <a:gd name="T41" fmla="*/ 803 h 3504"/>
              <a:gd name="T42" fmla="*/ 3013 w 3504"/>
              <a:gd name="T43" fmla="*/ 491 h 3504"/>
              <a:gd name="T44" fmla="*/ 2692 w 3504"/>
              <a:gd name="T45" fmla="*/ 267 h 3504"/>
              <a:gd name="T46" fmla="*/ 2314 w 3504"/>
              <a:gd name="T47" fmla="*/ 171 h 3504"/>
              <a:gd name="T48" fmla="*/ 2484 w 3504"/>
              <a:gd name="T49" fmla="*/ 25 h 3504"/>
              <a:gd name="T50" fmla="*/ 2868 w 3504"/>
              <a:gd name="T51" fmla="*/ 170 h 3504"/>
              <a:gd name="T52" fmla="*/ 3189 w 3504"/>
              <a:gd name="T53" fmla="*/ 434 h 3504"/>
              <a:gd name="T54" fmla="*/ 3407 w 3504"/>
              <a:gd name="T55" fmla="*/ 784 h 3504"/>
              <a:gd name="T56" fmla="*/ 3500 w 3504"/>
              <a:gd name="T57" fmla="*/ 1185 h 3504"/>
              <a:gd name="T58" fmla="*/ 3460 w 3504"/>
              <a:gd name="T59" fmla="*/ 1600 h 3504"/>
              <a:gd name="T60" fmla="*/ 3291 w 3504"/>
              <a:gd name="T61" fmla="*/ 1973 h 3504"/>
              <a:gd name="T62" fmla="*/ 3006 w 3504"/>
              <a:gd name="T63" fmla="*/ 2278 h 3504"/>
              <a:gd name="T64" fmla="*/ 2643 w 3504"/>
              <a:gd name="T65" fmla="*/ 2472 h 3504"/>
              <a:gd name="T66" fmla="*/ 2235 w 3504"/>
              <a:gd name="T67" fmla="*/ 2539 h 3504"/>
              <a:gd name="T68" fmla="*/ 1825 w 3504"/>
              <a:gd name="T69" fmla="*/ 2471 h 3504"/>
              <a:gd name="T70" fmla="*/ 1463 w 3504"/>
              <a:gd name="T71" fmla="*/ 2278 h 3504"/>
              <a:gd name="T72" fmla="*/ 1417 w 3504"/>
              <a:gd name="T73" fmla="*/ 2578 h 3504"/>
              <a:gd name="T74" fmla="*/ 1397 w 3504"/>
              <a:gd name="T75" fmla="*/ 2664 h 3504"/>
              <a:gd name="T76" fmla="*/ 520 w 3504"/>
              <a:gd name="T77" fmla="*/ 3483 h 3504"/>
              <a:gd name="T78" fmla="*/ 307 w 3504"/>
              <a:gd name="T79" fmla="*/ 3494 h 3504"/>
              <a:gd name="T80" fmla="*/ 115 w 3504"/>
              <a:gd name="T81" fmla="*/ 3389 h 3504"/>
              <a:gd name="T82" fmla="*/ 10 w 3504"/>
              <a:gd name="T83" fmla="*/ 3197 h 3504"/>
              <a:gd name="T84" fmla="*/ 21 w 3504"/>
              <a:gd name="T85" fmla="*/ 2984 h 3504"/>
              <a:gd name="T86" fmla="*/ 840 w 3504"/>
              <a:gd name="T87" fmla="*/ 2107 h 3504"/>
              <a:gd name="T88" fmla="*/ 941 w 3504"/>
              <a:gd name="T89" fmla="*/ 2095 h 3504"/>
              <a:gd name="T90" fmla="*/ 1179 w 3504"/>
              <a:gd name="T91" fmla="*/ 1973 h 3504"/>
              <a:gd name="T92" fmla="*/ 1008 w 3504"/>
              <a:gd name="T93" fmla="*/ 1600 h 3504"/>
              <a:gd name="T94" fmla="*/ 968 w 3504"/>
              <a:gd name="T95" fmla="*/ 1185 h 3504"/>
              <a:gd name="T96" fmla="*/ 1062 w 3504"/>
              <a:gd name="T97" fmla="*/ 784 h 3504"/>
              <a:gd name="T98" fmla="*/ 1280 w 3504"/>
              <a:gd name="T99" fmla="*/ 434 h 3504"/>
              <a:gd name="T100" fmla="*/ 1601 w 3504"/>
              <a:gd name="T101" fmla="*/ 170 h 3504"/>
              <a:gd name="T102" fmla="*/ 1985 w 3504"/>
              <a:gd name="T103" fmla="*/ 25 h 3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04" h="3504">
                <a:moveTo>
                  <a:pt x="642" y="2541"/>
                </a:moveTo>
                <a:lnTo>
                  <a:pt x="233" y="2951"/>
                </a:lnTo>
                <a:lnTo>
                  <a:pt x="212" y="2976"/>
                </a:lnTo>
                <a:lnTo>
                  <a:pt x="194" y="3004"/>
                </a:lnTo>
                <a:lnTo>
                  <a:pt x="181" y="3034"/>
                </a:lnTo>
                <a:lnTo>
                  <a:pt x="172" y="3064"/>
                </a:lnTo>
                <a:lnTo>
                  <a:pt x="168" y="3096"/>
                </a:lnTo>
                <a:lnTo>
                  <a:pt x="168" y="3126"/>
                </a:lnTo>
                <a:lnTo>
                  <a:pt x="172" y="3158"/>
                </a:lnTo>
                <a:lnTo>
                  <a:pt x="181" y="3188"/>
                </a:lnTo>
                <a:lnTo>
                  <a:pt x="194" y="3218"/>
                </a:lnTo>
                <a:lnTo>
                  <a:pt x="212" y="3246"/>
                </a:lnTo>
                <a:lnTo>
                  <a:pt x="233" y="3271"/>
                </a:lnTo>
                <a:lnTo>
                  <a:pt x="258" y="3292"/>
                </a:lnTo>
                <a:lnTo>
                  <a:pt x="286" y="3310"/>
                </a:lnTo>
                <a:lnTo>
                  <a:pt x="316" y="3323"/>
                </a:lnTo>
                <a:lnTo>
                  <a:pt x="346" y="3332"/>
                </a:lnTo>
                <a:lnTo>
                  <a:pt x="378" y="3336"/>
                </a:lnTo>
                <a:lnTo>
                  <a:pt x="408" y="3336"/>
                </a:lnTo>
                <a:lnTo>
                  <a:pt x="440" y="3332"/>
                </a:lnTo>
                <a:lnTo>
                  <a:pt x="470" y="3323"/>
                </a:lnTo>
                <a:lnTo>
                  <a:pt x="500" y="3310"/>
                </a:lnTo>
                <a:lnTo>
                  <a:pt x="528" y="3292"/>
                </a:lnTo>
                <a:lnTo>
                  <a:pt x="553" y="3271"/>
                </a:lnTo>
                <a:lnTo>
                  <a:pt x="963" y="2862"/>
                </a:lnTo>
                <a:lnTo>
                  <a:pt x="642" y="2541"/>
                </a:lnTo>
                <a:close/>
                <a:moveTo>
                  <a:pt x="900" y="2285"/>
                </a:moveTo>
                <a:lnTo>
                  <a:pt x="762" y="2423"/>
                </a:lnTo>
                <a:lnTo>
                  <a:pt x="1081" y="2742"/>
                </a:lnTo>
                <a:lnTo>
                  <a:pt x="1219" y="2604"/>
                </a:lnTo>
                <a:lnTo>
                  <a:pt x="900" y="2285"/>
                </a:lnTo>
                <a:close/>
                <a:moveTo>
                  <a:pt x="2235" y="168"/>
                </a:moveTo>
                <a:lnTo>
                  <a:pt x="2155" y="171"/>
                </a:lnTo>
                <a:lnTo>
                  <a:pt x="2076" y="179"/>
                </a:lnTo>
                <a:lnTo>
                  <a:pt x="1999" y="193"/>
                </a:lnTo>
                <a:lnTo>
                  <a:pt x="1923" y="213"/>
                </a:lnTo>
                <a:lnTo>
                  <a:pt x="1849" y="238"/>
                </a:lnTo>
                <a:lnTo>
                  <a:pt x="1776" y="267"/>
                </a:lnTo>
                <a:lnTo>
                  <a:pt x="1707" y="301"/>
                </a:lnTo>
                <a:lnTo>
                  <a:pt x="1640" y="342"/>
                </a:lnTo>
                <a:lnTo>
                  <a:pt x="1575" y="386"/>
                </a:lnTo>
                <a:lnTo>
                  <a:pt x="1514" y="436"/>
                </a:lnTo>
                <a:lnTo>
                  <a:pt x="1455" y="491"/>
                </a:lnTo>
                <a:lnTo>
                  <a:pt x="1401" y="549"/>
                </a:lnTo>
                <a:lnTo>
                  <a:pt x="1351" y="611"/>
                </a:lnTo>
                <a:lnTo>
                  <a:pt x="1306" y="676"/>
                </a:lnTo>
                <a:lnTo>
                  <a:pt x="1267" y="743"/>
                </a:lnTo>
                <a:lnTo>
                  <a:pt x="1232" y="812"/>
                </a:lnTo>
                <a:lnTo>
                  <a:pt x="1202" y="884"/>
                </a:lnTo>
                <a:lnTo>
                  <a:pt x="1177" y="959"/>
                </a:lnTo>
                <a:lnTo>
                  <a:pt x="1157" y="1034"/>
                </a:lnTo>
                <a:lnTo>
                  <a:pt x="1143" y="1112"/>
                </a:lnTo>
                <a:lnTo>
                  <a:pt x="1135" y="1190"/>
                </a:lnTo>
                <a:lnTo>
                  <a:pt x="1133" y="1269"/>
                </a:lnTo>
                <a:lnTo>
                  <a:pt x="1135" y="1349"/>
                </a:lnTo>
                <a:lnTo>
                  <a:pt x="1143" y="1428"/>
                </a:lnTo>
                <a:lnTo>
                  <a:pt x="1157" y="1505"/>
                </a:lnTo>
                <a:lnTo>
                  <a:pt x="1177" y="1581"/>
                </a:lnTo>
                <a:lnTo>
                  <a:pt x="1202" y="1655"/>
                </a:lnTo>
                <a:lnTo>
                  <a:pt x="1232" y="1728"/>
                </a:lnTo>
                <a:lnTo>
                  <a:pt x="1267" y="1797"/>
                </a:lnTo>
                <a:lnTo>
                  <a:pt x="1306" y="1864"/>
                </a:lnTo>
                <a:lnTo>
                  <a:pt x="1351" y="1929"/>
                </a:lnTo>
                <a:lnTo>
                  <a:pt x="1401" y="1990"/>
                </a:lnTo>
                <a:lnTo>
                  <a:pt x="1455" y="2049"/>
                </a:lnTo>
                <a:lnTo>
                  <a:pt x="1514" y="2103"/>
                </a:lnTo>
                <a:lnTo>
                  <a:pt x="1575" y="2153"/>
                </a:lnTo>
                <a:lnTo>
                  <a:pt x="1640" y="2198"/>
                </a:lnTo>
                <a:lnTo>
                  <a:pt x="1707" y="2237"/>
                </a:lnTo>
                <a:lnTo>
                  <a:pt x="1776" y="2272"/>
                </a:lnTo>
                <a:lnTo>
                  <a:pt x="1849" y="2302"/>
                </a:lnTo>
                <a:lnTo>
                  <a:pt x="1923" y="2327"/>
                </a:lnTo>
                <a:lnTo>
                  <a:pt x="1999" y="2347"/>
                </a:lnTo>
                <a:lnTo>
                  <a:pt x="2076" y="2361"/>
                </a:lnTo>
                <a:lnTo>
                  <a:pt x="2155" y="2369"/>
                </a:lnTo>
                <a:lnTo>
                  <a:pt x="2235" y="2371"/>
                </a:lnTo>
                <a:lnTo>
                  <a:pt x="2314" y="2369"/>
                </a:lnTo>
                <a:lnTo>
                  <a:pt x="2392" y="2361"/>
                </a:lnTo>
                <a:lnTo>
                  <a:pt x="2470" y="2347"/>
                </a:lnTo>
                <a:lnTo>
                  <a:pt x="2545" y="2327"/>
                </a:lnTo>
                <a:lnTo>
                  <a:pt x="2620" y="2302"/>
                </a:lnTo>
                <a:lnTo>
                  <a:pt x="2692" y="2272"/>
                </a:lnTo>
                <a:lnTo>
                  <a:pt x="2761" y="2237"/>
                </a:lnTo>
                <a:lnTo>
                  <a:pt x="2828" y="2198"/>
                </a:lnTo>
                <a:lnTo>
                  <a:pt x="2893" y="2153"/>
                </a:lnTo>
                <a:lnTo>
                  <a:pt x="2955" y="2103"/>
                </a:lnTo>
                <a:lnTo>
                  <a:pt x="3013" y="2049"/>
                </a:lnTo>
                <a:lnTo>
                  <a:pt x="3066" y="1992"/>
                </a:lnTo>
                <a:lnTo>
                  <a:pt x="3115" y="1931"/>
                </a:lnTo>
                <a:lnTo>
                  <a:pt x="3159" y="1868"/>
                </a:lnTo>
                <a:lnTo>
                  <a:pt x="3198" y="1803"/>
                </a:lnTo>
                <a:lnTo>
                  <a:pt x="3232" y="1736"/>
                </a:lnTo>
                <a:lnTo>
                  <a:pt x="3262" y="1667"/>
                </a:lnTo>
                <a:lnTo>
                  <a:pt x="3286" y="1597"/>
                </a:lnTo>
                <a:lnTo>
                  <a:pt x="3306" y="1526"/>
                </a:lnTo>
                <a:lnTo>
                  <a:pt x="3320" y="1453"/>
                </a:lnTo>
                <a:lnTo>
                  <a:pt x="3330" y="1380"/>
                </a:lnTo>
                <a:lnTo>
                  <a:pt x="3335" y="1307"/>
                </a:lnTo>
                <a:lnTo>
                  <a:pt x="3335" y="1233"/>
                </a:lnTo>
                <a:lnTo>
                  <a:pt x="3330" y="1160"/>
                </a:lnTo>
                <a:lnTo>
                  <a:pt x="3320" y="1086"/>
                </a:lnTo>
                <a:lnTo>
                  <a:pt x="3306" y="1014"/>
                </a:lnTo>
                <a:lnTo>
                  <a:pt x="3286" y="943"/>
                </a:lnTo>
                <a:lnTo>
                  <a:pt x="3262" y="873"/>
                </a:lnTo>
                <a:lnTo>
                  <a:pt x="3232" y="803"/>
                </a:lnTo>
                <a:lnTo>
                  <a:pt x="3198" y="736"/>
                </a:lnTo>
                <a:lnTo>
                  <a:pt x="3159" y="672"/>
                </a:lnTo>
                <a:lnTo>
                  <a:pt x="3115" y="609"/>
                </a:lnTo>
                <a:lnTo>
                  <a:pt x="3066" y="548"/>
                </a:lnTo>
                <a:lnTo>
                  <a:pt x="3013" y="491"/>
                </a:lnTo>
                <a:lnTo>
                  <a:pt x="2955" y="436"/>
                </a:lnTo>
                <a:lnTo>
                  <a:pt x="2893" y="386"/>
                </a:lnTo>
                <a:lnTo>
                  <a:pt x="2828" y="342"/>
                </a:lnTo>
                <a:lnTo>
                  <a:pt x="2761" y="301"/>
                </a:lnTo>
                <a:lnTo>
                  <a:pt x="2692" y="267"/>
                </a:lnTo>
                <a:lnTo>
                  <a:pt x="2620" y="238"/>
                </a:lnTo>
                <a:lnTo>
                  <a:pt x="2545" y="213"/>
                </a:lnTo>
                <a:lnTo>
                  <a:pt x="2470" y="193"/>
                </a:lnTo>
                <a:lnTo>
                  <a:pt x="2392" y="179"/>
                </a:lnTo>
                <a:lnTo>
                  <a:pt x="2314" y="171"/>
                </a:lnTo>
                <a:lnTo>
                  <a:pt x="2235" y="168"/>
                </a:lnTo>
                <a:close/>
                <a:moveTo>
                  <a:pt x="2235" y="0"/>
                </a:moveTo>
                <a:lnTo>
                  <a:pt x="2319" y="4"/>
                </a:lnTo>
                <a:lnTo>
                  <a:pt x="2402" y="12"/>
                </a:lnTo>
                <a:lnTo>
                  <a:pt x="2484" y="25"/>
                </a:lnTo>
                <a:lnTo>
                  <a:pt x="2564" y="44"/>
                </a:lnTo>
                <a:lnTo>
                  <a:pt x="2643" y="67"/>
                </a:lnTo>
                <a:lnTo>
                  <a:pt x="2720" y="97"/>
                </a:lnTo>
                <a:lnTo>
                  <a:pt x="2795" y="131"/>
                </a:lnTo>
                <a:lnTo>
                  <a:pt x="2868" y="170"/>
                </a:lnTo>
                <a:lnTo>
                  <a:pt x="2938" y="213"/>
                </a:lnTo>
                <a:lnTo>
                  <a:pt x="3006" y="262"/>
                </a:lnTo>
                <a:lnTo>
                  <a:pt x="3070" y="315"/>
                </a:lnTo>
                <a:lnTo>
                  <a:pt x="3131" y="373"/>
                </a:lnTo>
                <a:lnTo>
                  <a:pt x="3189" y="434"/>
                </a:lnTo>
                <a:lnTo>
                  <a:pt x="3242" y="498"/>
                </a:lnTo>
                <a:lnTo>
                  <a:pt x="3291" y="566"/>
                </a:lnTo>
                <a:lnTo>
                  <a:pt x="3335" y="636"/>
                </a:lnTo>
                <a:lnTo>
                  <a:pt x="3373" y="709"/>
                </a:lnTo>
                <a:lnTo>
                  <a:pt x="3407" y="784"/>
                </a:lnTo>
                <a:lnTo>
                  <a:pt x="3437" y="861"/>
                </a:lnTo>
                <a:lnTo>
                  <a:pt x="3460" y="940"/>
                </a:lnTo>
                <a:lnTo>
                  <a:pt x="3479" y="1020"/>
                </a:lnTo>
                <a:lnTo>
                  <a:pt x="3492" y="1102"/>
                </a:lnTo>
                <a:lnTo>
                  <a:pt x="3500" y="1185"/>
                </a:lnTo>
                <a:lnTo>
                  <a:pt x="3504" y="1269"/>
                </a:lnTo>
                <a:lnTo>
                  <a:pt x="3500" y="1354"/>
                </a:lnTo>
                <a:lnTo>
                  <a:pt x="3492" y="1437"/>
                </a:lnTo>
                <a:lnTo>
                  <a:pt x="3479" y="1519"/>
                </a:lnTo>
                <a:lnTo>
                  <a:pt x="3460" y="1600"/>
                </a:lnTo>
                <a:lnTo>
                  <a:pt x="3437" y="1679"/>
                </a:lnTo>
                <a:lnTo>
                  <a:pt x="3407" y="1755"/>
                </a:lnTo>
                <a:lnTo>
                  <a:pt x="3373" y="1831"/>
                </a:lnTo>
                <a:lnTo>
                  <a:pt x="3335" y="1903"/>
                </a:lnTo>
                <a:lnTo>
                  <a:pt x="3291" y="1973"/>
                </a:lnTo>
                <a:lnTo>
                  <a:pt x="3242" y="2040"/>
                </a:lnTo>
                <a:lnTo>
                  <a:pt x="3189" y="2105"/>
                </a:lnTo>
                <a:lnTo>
                  <a:pt x="3131" y="2167"/>
                </a:lnTo>
                <a:lnTo>
                  <a:pt x="3070" y="2224"/>
                </a:lnTo>
                <a:lnTo>
                  <a:pt x="3006" y="2278"/>
                </a:lnTo>
                <a:lnTo>
                  <a:pt x="2938" y="2327"/>
                </a:lnTo>
                <a:lnTo>
                  <a:pt x="2868" y="2370"/>
                </a:lnTo>
                <a:lnTo>
                  <a:pt x="2795" y="2408"/>
                </a:lnTo>
                <a:lnTo>
                  <a:pt x="2720" y="2442"/>
                </a:lnTo>
                <a:lnTo>
                  <a:pt x="2643" y="2472"/>
                </a:lnTo>
                <a:lnTo>
                  <a:pt x="2564" y="2496"/>
                </a:lnTo>
                <a:lnTo>
                  <a:pt x="2484" y="2515"/>
                </a:lnTo>
                <a:lnTo>
                  <a:pt x="2402" y="2528"/>
                </a:lnTo>
                <a:lnTo>
                  <a:pt x="2319" y="2536"/>
                </a:lnTo>
                <a:lnTo>
                  <a:pt x="2235" y="2539"/>
                </a:lnTo>
                <a:lnTo>
                  <a:pt x="2150" y="2536"/>
                </a:lnTo>
                <a:lnTo>
                  <a:pt x="2067" y="2528"/>
                </a:lnTo>
                <a:lnTo>
                  <a:pt x="1985" y="2515"/>
                </a:lnTo>
                <a:lnTo>
                  <a:pt x="1904" y="2496"/>
                </a:lnTo>
                <a:lnTo>
                  <a:pt x="1825" y="2471"/>
                </a:lnTo>
                <a:lnTo>
                  <a:pt x="1748" y="2442"/>
                </a:lnTo>
                <a:lnTo>
                  <a:pt x="1673" y="2408"/>
                </a:lnTo>
                <a:lnTo>
                  <a:pt x="1601" y="2370"/>
                </a:lnTo>
                <a:lnTo>
                  <a:pt x="1531" y="2325"/>
                </a:lnTo>
                <a:lnTo>
                  <a:pt x="1463" y="2278"/>
                </a:lnTo>
                <a:lnTo>
                  <a:pt x="1398" y="2224"/>
                </a:lnTo>
                <a:lnTo>
                  <a:pt x="1237" y="2386"/>
                </a:lnTo>
                <a:lnTo>
                  <a:pt x="1397" y="2546"/>
                </a:lnTo>
                <a:lnTo>
                  <a:pt x="1408" y="2561"/>
                </a:lnTo>
                <a:lnTo>
                  <a:pt x="1417" y="2578"/>
                </a:lnTo>
                <a:lnTo>
                  <a:pt x="1420" y="2596"/>
                </a:lnTo>
                <a:lnTo>
                  <a:pt x="1420" y="2614"/>
                </a:lnTo>
                <a:lnTo>
                  <a:pt x="1417" y="2632"/>
                </a:lnTo>
                <a:lnTo>
                  <a:pt x="1408" y="2649"/>
                </a:lnTo>
                <a:lnTo>
                  <a:pt x="1397" y="2664"/>
                </a:lnTo>
                <a:lnTo>
                  <a:pt x="671" y="3389"/>
                </a:lnTo>
                <a:lnTo>
                  <a:pt x="637" y="3420"/>
                </a:lnTo>
                <a:lnTo>
                  <a:pt x="600" y="3446"/>
                </a:lnTo>
                <a:lnTo>
                  <a:pt x="561" y="3467"/>
                </a:lnTo>
                <a:lnTo>
                  <a:pt x="520" y="3483"/>
                </a:lnTo>
                <a:lnTo>
                  <a:pt x="479" y="3494"/>
                </a:lnTo>
                <a:lnTo>
                  <a:pt x="436" y="3502"/>
                </a:lnTo>
                <a:lnTo>
                  <a:pt x="392" y="3504"/>
                </a:lnTo>
                <a:lnTo>
                  <a:pt x="350" y="3502"/>
                </a:lnTo>
                <a:lnTo>
                  <a:pt x="307" y="3494"/>
                </a:lnTo>
                <a:lnTo>
                  <a:pt x="266" y="3483"/>
                </a:lnTo>
                <a:lnTo>
                  <a:pt x="224" y="3467"/>
                </a:lnTo>
                <a:lnTo>
                  <a:pt x="186" y="3446"/>
                </a:lnTo>
                <a:lnTo>
                  <a:pt x="149" y="3420"/>
                </a:lnTo>
                <a:lnTo>
                  <a:pt x="115" y="3389"/>
                </a:lnTo>
                <a:lnTo>
                  <a:pt x="84" y="3355"/>
                </a:lnTo>
                <a:lnTo>
                  <a:pt x="59" y="3318"/>
                </a:lnTo>
                <a:lnTo>
                  <a:pt x="37" y="3280"/>
                </a:lnTo>
                <a:lnTo>
                  <a:pt x="21" y="3238"/>
                </a:lnTo>
                <a:lnTo>
                  <a:pt x="10" y="3197"/>
                </a:lnTo>
                <a:lnTo>
                  <a:pt x="2" y="3154"/>
                </a:lnTo>
                <a:lnTo>
                  <a:pt x="0" y="3112"/>
                </a:lnTo>
                <a:lnTo>
                  <a:pt x="2" y="3068"/>
                </a:lnTo>
                <a:lnTo>
                  <a:pt x="10" y="3025"/>
                </a:lnTo>
                <a:lnTo>
                  <a:pt x="21" y="2984"/>
                </a:lnTo>
                <a:lnTo>
                  <a:pt x="37" y="2943"/>
                </a:lnTo>
                <a:lnTo>
                  <a:pt x="59" y="2904"/>
                </a:lnTo>
                <a:lnTo>
                  <a:pt x="84" y="2867"/>
                </a:lnTo>
                <a:lnTo>
                  <a:pt x="115" y="2833"/>
                </a:lnTo>
                <a:lnTo>
                  <a:pt x="840" y="2107"/>
                </a:lnTo>
                <a:lnTo>
                  <a:pt x="857" y="2095"/>
                </a:lnTo>
                <a:lnTo>
                  <a:pt x="878" y="2086"/>
                </a:lnTo>
                <a:lnTo>
                  <a:pt x="900" y="2083"/>
                </a:lnTo>
                <a:lnTo>
                  <a:pt x="921" y="2086"/>
                </a:lnTo>
                <a:lnTo>
                  <a:pt x="941" y="2095"/>
                </a:lnTo>
                <a:lnTo>
                  <a:pt x="958" y="2107"/>
                </a:lnTo>
                <a:lnTo>
                  <a:pt x="1118" y="2267"/>
                </a:lnTo>
                <a:lnTo>
                  <a:pt x="1280" y="2106"/>
                </a:lnTo>
                <a:lnTo>
                  <a:pt x="1226" y="2042"/>
                </a:lnTo>
                <a:lnTo>
                  <a:pt x="1179" y="1973"/>
                </a:lnTo>
                <a:lnTo>
                  <a:pt x="1134" y="1903"/>
                </a:lnTo>
                <a:lnTo>
                  <a:pt x="1096" y="1831"/>
                </a:lnTo>
                <a:lnTo>
                  <a:pt x="1062" y="1756"/>
                </a:lnTo>
                <a:lnTo>
                  <a:pt x="1033" y="1679"/>
                </a:lnTo>
                <a:lnTo>
                  <a:pt x="1008" y="1600"/>
                </a:lnTo>
                <a:lnTo>
                  <a:pt x="989" y="1519"/>
                </a:lnTo>
                <a:lnTo>
                  <a:pt x="976" y="1437"/>
                </a:lnTo>
                <a:lnTo>
                  <a:pt x="968" y="1354"/>
                </a:lnTo>
                <a:lnTo>
                  <a:pt x="965" y="1269"/>
                </a:lnTo>
                <a:lnTo>
                  <a:pt x="968" y="1185"/>
                </a:lnTo>
                <a:lnTo>
                  <a:pt x="976" y="1102"/>
                </a:lnTo>
                <a:lnTo>
                  <a:pt x="989" y="1020"/>
                </a:lnTo>
                <a:lnTo>
                  <a:pt x="1008" y="940"/>
                </a:lnTo>
                <a:lnTo>
                  <a:pt x="1032" y="861"/>
                </a:lnTo>
                <a:lnTo>
                  <a:pt x="1062" y="784"/>
                </a:lnTo>
                <a:lnTo>
                  <a:pt x="1096" y="709"/>
                </a:lnTo>
                <a:lnTo>
                  <a:pt x="1134" y="636"/>
                </a:lnTo>
                <a:lnTo>
                  <a:pt x="1177" y="566"/>
                </a:lnTo>
                <a:lnTo>
                  <a:pt x="1226" y="498"/>
                </a:lnTo>
                <a:lnTo>
                  <a:pt x="1280" y="434"/>
                </a:lnTo>
                <a:lnTo>
                  <a:pt x="1337" y="373"/>
                </a:lnTo>
                <a:lnTo>
                  <a:pt x="1399" y="315"/>
                </a:lnTo>
                <a:lnTo>
                  <a:pt x="1464" y="262"/>
                </a:lnTo>
                <a:lnTo>
                  <a:pt x="1531" y="213"/>
                </a:lnTo>
                <a:lnTo>
                  <a:pt x="1601" y="170"/>
                </a:lnTo>
                <a:lnTo>
                  <a:pt x="1673" y="131"/>
                </a:lnTo>
                <a:lnTo>
                  <a:pt x="1749" y="97"/>
                </a:lnTo>
                <a:lnTo>
                  <a:pt x="1825" y="67"/>
                </a:lnTo>
                <a:lnTo>
                  <a:pt x="1904" y="44"/>
                </a:lnTo>
                <a:lnTo>
                  <a:pt x="1985" y="25"/>
                </a:lnTo>
                <a:lnTo>
                  <a:pt x="2067" y="12"/>
                </a:lnTo>
                <a:lnTo>
                  <a:pt x="2150" y="4"/>
                </a:lnTo>
                <a:lnTo>
                  <a:pt x="2235"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200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7" name="Freeform 82"/>
          <p:cNvSpPr>
            <a:spLocks noEditPoints="1"/>
          </p:cNvSpPr>
          <p:nvPr/>
        </p:nvSpPr>
        <p:spPr bwMode="auto">
          <a:xfrm>
            <a:off x="6348435" y="3583483"/>
            <a:ext cx="198300" cy="198299"/>
          </a:xfrm>
          <a:custGeom>
            <a:avLst/>
            <a:gdLst>
              <a:gd name="T0" fmla="*/ 756 w 1754"/>
              <a:gd name="T1" fmla="*/ 177 h 1753"/>
              <a:gd name="T2" fmla="*/ 582 w 1754"/>
              <a:gd name="T3" fmla="*/ 232 h 1753"/>
              <a:gd name="T4" fmla="*/ 424 w 1754"/>
              <a:gd name="T5" fmla="*/ 332 h 1753"/>
              <a:gd name="T6" fmla="*/ 295 w 1754"/>
              <a:gd name="T7" fmla="*/ 471 h 1753"/>
              <a:gd name="T8" fmla="*/ 210 w 1754"/>
              <a:gd name="T9" fmla="*/ 634 h 1753"/>
              <a:gd name="T10" fmla="*/ 170 w 1754"/>
              <a:gd name="T11" fmla="*/ 815 h 1753"/>
              <a:gd name="T12" fmla="*/ 179 w 1754"/>
              <a:gd name="T13" fmla="*/ 1001 h 1753"/>
              <a:gd name="T14" fmla="*/ 233 w 1754"/>
              <a:gd name="T15" fmla="*/ 1176 h 1753"/>
              <a:gd name="T16" fmla="*/ 333 w 1754"/>
              <a:gd name="T17" fmla="*/ 1333 h 1753"/>
              <a:gd name="T18" fmla="*/ 474 w 1754"/>
              <a:gd name="T19" fmla="*/ 1460 h 1753"/>
              <a:gd name="T20" fmla="*/ 638 w 1754"/>
              <a:gd name="T21" fmla="*/ 1545 h 1753"/>
              <a:gd name="T22" fmla="*/ 817 w 1754"/>
              <a:gd name="T23" fmla="*/ 1584 h 1753"/>
              <a:gd name="T24" fmla="*/ 998 w 1754"/>
              <a:gd name="T25" fmla="*/ 1576 h 1753"/>
              <a:gd name="T26" fmla="*/ 1172 w 1754"/>
              <a:gd name="T27" fmla="*/ 1522 h 1753"/>
              <a:gd name="T28" fmla="*/ 1331 w 1754"/>
              <a:gd name="T29" fmla="*/ 1422 h 1753"/>
              <a:gd name="T30" fmla="*/ 1460 w 1754"/>
              <a:gd name="T31" fmla="*/ 1283 h 1753"/>
              <a:gd name="T32" fmla="*/ 1545 w 1754"/>
              <a:gd name="T33" fmla="*/ 1120 h 1753"/>
              <a:gd name="T34" fmla="*/ 1584 w 1754"/>
              <a:gd name="T35" fmla="*/ 939 h 1753"/>
              <a:gd name="T36" fmla="*/ 1575 w 1754"/>
              <a:gd name="T37" fmla="*/ 753 h 1753"/>
              <a:gd name="T38" fmla="*/ 1521 w 1754"/>
              <a:gd name="T39" fmla="*/ 577 h 1753"/>
              <a:gd name="T40" fmla="*/ 1421 w 1754"/>
              <a:gd name="T41" fmla="*/ 421 h 1753"/>
              <a:gd name="T42" fmla="*/ 1281 w 1754"/>
              <a:gd name="T43" fmla="*/ 293 h 1753"/>
              <a:gd name="T44" fmla="*/ 1116 w 1754"/>
              <a:gd name="T45" fmla="*/ 208 h 1753"/>
              <a:gd name="T46" fmla="*/ 937 w 1754"/>
              <a:gd name="T47" fmla="*/ 170 h 1753"/>
              <a:gd name="T48" fmla="*/ 945 w 1754"/>
              <a:gd name="T49" fmla="*/ 3 h 1753"/>
              <a:gd name="T50" fmla="*/ 1144 w 1754"/>
              <a:gd name="T51" fmla="*/ 41 h 1753"/>
              <a:gd name="T52" fmla="*/ 1331 w 1754"/>
              <a:gd name="T53" fmla="*/ 126 h 1753"/>
              <a:gd name="T54" fmla="*/ 1497 w 1754"/>
              <a:gd name="T55" fmla="*/ 257 h 1753"/>
              <a:gd name="T56" fmla="*/ 1625 w 1754"/>
              <a:gd name="T57" fmla="*/ 420 h 1753"/>
              <a:gd name="T58" fmla="*/ 1712 w 1754"/>
              <a:gd name="T59" fmla="*/ 605 h 1753"/>
              <a:gd name="T60" fmla="*/ 1751 w 1754"/>
              <a:gd name="T61" fmla="*/ 807 h 1753"/>
              <a:gd name="T62" fmla="*/ 1744 w 1754"/>
              <a:gd name="T63" fmla="*/ 1016 h 1753"/>
              <a:gd name="T64" fmla="*/ 1688 w 1754"/>
              <a:gd name="T65" fmla="*/ 1212 h 1753"/>
              <a:gd name="T66" fmla="*/ 1587 w 1754"/>
              <a:gd name="T67" fmla="*/ 1391 h 1753"/>
              <a:gd name="T68" fmla="*/ 1445 w 1754"/>
              <a:gd name="T69" fmla="*/ 1545 h 1753"/>
              <a:gd name="T70" fmla="*/ 1270 w 1754"/>
              <a:gd name="T71" fmla="*/ 1661 h 1753"/>
              <a:gd name="T72" fmla="*/ 1078 w 1754"/>
              <a:gd name="T73" fmla="*/ 1730 h 1753"/>
              <a:gd name="T74" fmla="*/ 878 w 1754"/>
              <a:gd name="T75" fmla="*/ 1753 h 1753"/>
              <a:gd name="T76" fmla="*/ 677 w 1754"/>
              <a:gd name="T77" fmla="*/ 1730 h 1753"/>
              <a:gd name="T78" fmla="*/ 484 w 1754"/>
              <a:gd name="T79" fmla="*/ 1661 h 1753"/>
              <a:gd name="T80" fmla="*/ 310 w 1754"/>
              <a:gd name="T81" fmla="*/ 1545 h 1753"/>
              <a:gd name="T82" fmla="*/ 167 w 1754"/>
              <a:gd name="T83" fmla="*/ 1391 h 1753"/>
              <a:gd name="T84" fmla="*/ 66 w 1754"/>
              <a:gd name="T85" fmla="*/ 1212 h 1753"/>
              <a:gd name="T86" fmla="*/ 11 w 1754"/>
              <a:gd name="T87" fmla="*/ 1016 h 1753"/>
              <a:gd name="T88" fmla="*/ 3 w 1754"/>
              <a:gd name="T89" fmla="*/ 807 h 1753"/>
              <a:gd name="T90" fmla="*/ 43 w 1754"/>
              <a:gd name="T91" fmla="*/ 605 h 1753"/>
              <a:gd name="T92" fmla="*/ 129 w 1754"/>
              <a:gd name="T93" fmla="*/ 420 h 1753"/>
              <a:gd name="T94" fmla="*/ 258 w 1754"/>
              <a:gd name="T95" fmla="*/ 257 h 1753"/>
              <a:gd name="T96" fmla="*/ 424 w 1754"/>
              <a:gd name="T97" fmla="*/ 126 h 1753"/>
              <a:gd name="T98" fmla="*/ 611 w 1754"/>
              <a:gd name="T99" fmla="*/ 41 h 1753"/>
              <a:gd name="T100" fmla="*/ 810 w 1754"/>
              <a:gd name="T101" fmla="*/ 3 h 1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54" h="1753">
                <a:moveTo>
                  <a:pt x="878" y="168"/>
                </a:moveTo>
                <a:lnTo>
                  <a:pt x="817" y="170"/>
                </a:lnTo>
                <a:lnTo>
                  <a:pt x="756" y="177"/>
                </a:lnTo>
                <a:lnTo>
                  <a:pt x="697" y="190"/>
                </a:lnTo>
                <a:lnTo>
                  <a:pt x="638" y="208"/>
                </a:lnTo>
                <a:lnTo>
                  <a:pt x="582" y="232"/>
                </a:lnTo>
                <a:lnTo>
                  <a:pt x="527" y="259"/>
                </a:lnTo>
                <a:lnTo>
                  <a:pt x="474" y="293"/>
                </a:lnTo>
                <a:lnTo>
                  <a:pt x="424" y="332"/>
                </a:lnTo>
                <a:lnTo>
                  <a:pt x="376" y="375"/>
                </a:lnTo>
                <a:lnTo>
                  <a:pt x="333" y="421"/>
                </a:lnTo>
                <a:lnTo>
                  <a:pt x="295" y="471"/>
                </a:lnTo>
                <a:lnTo>
                  <a:pt x="262" y="522"/>
                </a:lnTo>
                <a:lnTo>
                  <a:pt x="233" y="577"/>
                </a:lnTo>
                <a:lnTo>
                  <a:pt x="210" y="634"/>
                </a:lnTo>
                <a:lnTo>
                  <a:pt x="192" y="692"/>
                </a:lnTo>
                <a:lnTo>
                  <a:pt x="179" y="753"/>
                </a:lnTo>
                <a:lnTo>
                  <a:pt x="170" y="815"/>
                </a:lnTo>
                <a:lnTo>
                  <a:pt x="167" y="876"/>
                </a:lnTo>
                <a:lnTo>
                  <a:pt x="170" y="939"/>
                </a:lnTo>
                <a:lnTo>
                  <a:pt x="179" y="1001"/>
                </a:lnTo>
                <a:lnTo>
                  <a:pt x="192" y="1061"/>
                </a:lnTo>
                <a:lnTo>
                  <a:pt x="210" y="1120"/>
                </a:lnTo>
                <a:lnTo>
                  <a:pt x="233" y="1176"/>
                </a:lnTo>
                <a:lnTo>
                  <a:pt x="262" y="1230"/>
                </a:lnTo>
                <a:lnTo>
                  <a:pt x="295" y="1283"/>
                </a:lnTo>
                <a:lnTo>
                  <a:pt x="333" y="1333"/>
                </a:lnTo>
                <a:lnTo>
                  <a:pt x="376" y="1378"/>
                </a:lnTo>
                <a:lnTo>
                  <a:pt x="424" y="1422"/>
                </a:lnTo>
                <a:lnTo>
                  <a:pt x="474" y="1460"/>
                </a:lnTo>
                <a:lnTo>
                  <a:pt x="527" y="1494"/>
                </a:lnTo>
                <a:lnTo>
                  <a:pt x="582" y="1522"/>
                </a:lnTo>
                <a:lnTo>
                  <a:pt x="638" y="1545"/>
                </a:lnTo>
                <a:lnTo>
                  <a:pt x="697" y="1563"/>
                </a:lnTo>
                <a:lnTo>
                  <a:pt x="756" y="1576"/>
                </a:lnTo>
                <a:lnTo>
                  <a:pt x="817" y="1584"/>
                </a:lnTo>
                <a:lnTo>
                  <a:pt x="878" y="1586"/>
                </a:lnTo>
                <a:lnTo>
                  <a:pt x="937" y="1584"/>
                </a:lnTo>
                <a:lnTo>
                  <a:pt x="998" y="1576"/>
                </a:lnTo>
                <a:lnTo>
                  <a:pt x="1057" y="1563"/>
                </a:lnTo>
                <a:lnTo>
                  <a:pt x="1116" y="1545"/>
                </a:lnTo>
                <a:lnTo>
                  <a:pt x="1172" y="1522"/>
                </a:lnTo>
                <a:lnTo>
                  <a:pt x="1228" y="1494"/>
                </a:lnTo>
                <a:lnTo>
                  <a:pt x="1281" y="1460"/>
                </a:lnTo>
                <a:lnTo>
                  <a:pt x="1331" y="1422"/>
                </a:lnTo>
                <a:lnTo>
                  <a:pt x="1379" y="1378"/>
                </a:lnTo>
                <a:lnTo>
                  <a:pt x="1421" y="1333"/>
                </a:lnTo>
                <a:lnTo>
                  <a:pt x="1460" y="1283"/>
                </a:lnTo>
                <a:lnTo>
                  <a:pt x="1492" y="1230"/>
                </a:lnTo>
                <a:lnTo>
                  <a:pt x="1521" y="1176"/>
                </a:lnTo>
                <a:lnTo>
                  <a:pt x="1545" y="1120"/>
                </a:lnTo>
                <a:lnTo>
                  <a:pt x="1563" y="1061"/>
                </a:lnTo>
                <a:lnTo>
                  <a:pt x="1575" y="1001"/>
                </a:lnTo>
                <a:lnTo>
                  <a:pt x="1584" y="939"/>
                </a:lnTo>
                <a:lnTo>
                  <a:pt x="1587" y="876"/>
                </a:lnTo>
                <a:lnTo>
                  <a:pt x="1584" y="815"/>
                </a:lnTo>
                <a:lnTo>
                  <a:pt x="1575" y="753"/>
                </a:lnTo>
                <a:lnTo>
                  <a:pt x="1563" y="692"/>
                </a:lnTo>
                <a:lnTo>
                  <a:pt x="1545" y="634"/>
                </a:lnTo>
                <a:lnTo>
                  <a:pt x="1521" y="577"/>
                </a:lnTo>
                <a:lnTo>
                  <a:pt x="1492" y="522"/>
                </a:lnTo>
                <a:lnTo>
                  <a:pt x="1460" y="471"/>
                </a:lnTo>
                <a:lnTo>
                  <a:pt x="1421" y="421"/>
                </a:lnTo>
                <a:lnTo>
                  <a:pt x="1379" y="375"/>
                </a:lnTo>
                <a:lnTo>
                  <a:pt x="1331" y="332"/>
                </a:lnTo>
                <a:lnTo>
                  <a:pt x="1281" y="293"/>
                </a:lnTo>
                <a:lnTo>
                  <a:pt x="1228" y="259"/>
                </a:lnTo>
                <a:lnTo>
                  <a:pt x="1172" y="232"/>
                </a:lnTo>
                <a:lnTo>
                  <a:pt x="1116" y="208"/>
                </a:lnTo>
                <a:lnTo>
                  <a:pt x="1057" y="190"/>
                </a:lnTo>
                <a:lnTo>
                  <a:pt x="998" y="177"/>
                </a:lnTo>
                <a:lnTo>
                  <a:pt x="937" y="170"/>
                </a:lnTo>
                <a:lnTo>
                  <a:pt x="878" y="168"/>
                </a:lnTo>
                <a:close/>
                <a:moveTo>
                  <a:pt x="878" y="0"/>
                </a:moveTo>
                <a:lnTo>
                  <a:pt x="945" y="3"/>
                </a:lnTo>
                <a:lnTo>
                  <a:pt x="1012" y="11"/>
                </a:lnTo>
                <a:lnTo>
                  <a:pt x="1078" y="23"/>
                </a:lnTo>
                <a:lnTo>
                  <a:pt x="1144" y="41"/>
                </a:lnTo>
                <a:lnTo>
                  <a:pt x="1207" y="65"/>
                </a:lnTo>
                <a:lnTo>
                  <a:pt x="1270" y="92"/>
                </a:lnTo>
                <a:lnTo>
                  <a:pt x="1331" y="126"/>
                </a:lnTo>
                <a:lnTo>
                  <a:pt x="1388" y="165"/>
                </a:lnTo>
                <a:lnTo>
                  <a:pt x="1445" y="208"/>
                </a:lnTo>
                <a:lnTo>
                  <a:pt x="1497" y="257"/>
                </a:lnTo>
                <a:lnTo>
                  <a:pt x="1545" y="308"/>
                </a:lnTo>
                <a:lnTo>
                  <a:pt x="1587" y="363"/>
                </a:lnTo>
                <a:lnTo>
                  <a:pt x="1625" y="420"/>
                </a:lnTo>
                <a:lnTo>
                  <a:pt x="1659" y="480"/>
                </a:lnTo>
                <a:lnTo>
                  <a:pt x="1688" y="541"/>
                </a:lnTo>
                <a:lnTo>
                  <a:pt x="1712" y="605"/>
                </a:lnTo>
                <a:lnTo>
                  <a:pt x="1730" y="671"/>
                </a:lnTo>
                <a:lnTo>
                  <a:pt x="1744" y="738"/>
                </a:lnTo>
                <a:lnTo>
                  <a:pt x="1751" y="807"/>
                </a:lnTo>
                <a:lnTo>
                  <a:pt x="1754" y="876"/>
                </a:lnTo>
                <a:lnTo>
                  <a:pt x="1751" y="947"/>
                </a:lnTo>
                <a:lnTo>
                  <a:pt x="1744" y="1016"/>
                </a:lnTo>
                <a:lnTo>
                  <a:pt x="1730" y="1083"/>
                </a:lnTo>
                <a:lnTo>
                  <a:pt x="1712" y="1149"/>
                </a:lnTo>
                <a:lnTo>
                  <a:pt x="1688" y="1212"/>
                </a:lnTo>
                <a:lnTo>
                  <a:pt x="1659" y="1274"/>
                </a:lnTo>
                <a:lnTo>
                  <a:pt x="1625" y="1334"/>
                </a:lnTo>
                <a:lnTo>
                  <a:pt x="1587" y="1391"/>
                </a:lnTo>
                <a:lnTo>
                  <a:pt x="1545" y="1445"/>
                </a:lnTo>
                <a:lnTo>
                  <a:pt x="1497" y="1496"/>
                </a:lnTo>
                <a:lnTo>
                  <a:pt x="1445" y="1545"/>
                </a:lnTo>
                <a:lnTo>
                  <a:pt x="1388" y="1589"/>
                </a:lnTo>
                <a:lnTo>
                  <a:pt x="1331" y="1627"/>
                </a:lnTo>
                <a:lnTo>
                  <a:pt x="1270" y="1661"/>
                </a:lnTo>
                <a:lnTo>
                  <a:pt x="1207" y="1689"/>
                </a:lnTo>
                <a:lnTo>
                  <a:pt x="1144" y="1712"/>
                </a:lnTo>
                <a:lnTo>
                  <a:pt x="1078" y="1730"/>
                </a:lnTo>
                <a:lnTo>
                  <a:pt x="1012" y="1743"/>
                </a:lnTo>
                <a:lnTo>
                  <a:pt x="945" y="1751"/>
                </a:lnTo>
                <a:lnTo>
                  <a:pt x="878" y="1753"/>
                </a:lnTo>
                <a:lnTo>
                  <a:pt x="810" y="1751"/>
                </a:lnTo>
                <a:lnTo>
                  <a:pt x="743" y="1743"/>
                </a:lnTo>
                <a:lnTo>
                  <a:pt x="677" y="1730"/>
                </a:lnTo>
                <a:lnTo>
                  <a:pt x="611" y="1712"/>
                </a:lnTo>
                <a:lnTo>
                  <a:pt x="547" y="1689"/>
                </a:lnTo>
                <a:lnTo>
                  <a:pt x="484" y="1661"/>
                </a:lnTo>
                <a:lnTo>
                  <a:pt x="424" y="1627"/>
                </a:lnTo>
                <a:lnTo>
                  <a:pt x="366" y="1589"/>
                </a:lnTo>
                <a:lnTo>
                  <a:pt x="310" y="1545"/>
                </a:lnTo>
                <a:lnTo>
                  <a:pt x="258" y="1496"/>
                </a:lnTo>
                <a:lnTo>
                  <a:pt x="210" y="1445"/>
                </a:lnTo>
                <a:lnTo>
                  <a:pt x="167" y="1391"/>
                </a:lnTo>
                <a:lnTo>
                  <a:pt x="129" y="1334"/>
                </a:lnTo>
                <a:lnTo>
                  <a:pt x="95" y="1274"/>
                </a:lnTo>
                <a:lnTo>
                  <a:pt x="66" y="1212"/>
                </a:lnTo>
                <a:lnTo>
                  <a:pt x="43" y="1149"/>
                </a:lnTo>
                <a:lnTo>
                  <a:pt x="25" y="1083"/>
                </a:lnTo>
                <a:lnTo>
                  <a:pt x="11" y="1016"/>
                </a:lnTo>
                <a:lnTo>
                  <a:pt x="3" y="947"/>
                </a:lnTo>
                <a:lnTo>
                  <a:pt x="0" y="876"/>
                </a:lnTo>
                <a:lnTo>
                  <a:pt x="3" y="807"/>
                </a:lnTo>
                <a:lnTo>
                  <a:pt x="11" y="738"/>
                </a:lnTo>
                <a:lnTo>
                  <a:pt x="25" y="671"/>
                </a:lnTo>
                <a:lnTo>
                  <a:pt x="43" y="605"/>
                </a:lnTo>
                <a:lnTo>
                  <a:pt x="66" y="541"/>
                </a:lnTo>
                <a:lnTo>
                  <a:pt x="95" y="480"/>
                </a:lnTo>
                <a:lnTo>
                  <a:pt x="129" y="420"/>
                </a:lnTo>
                <a:lnTo>
                  <a:pt x="167" y="363"/>
                </a:lnTo>
                <a:lnTo>
                  <a:pt x="210" y="308"/>
                </a:lnTo>
                <a:lnTo>
                  <a:pt x="258" y="257"/>
                </a:lnTo>
                <a:lnTo>
                  <a:pt x="310" y="208"/>
                </a:lnTo>
                <a:lnTo>
                  <a:pt x="366" y="165"/>
                </a:lnTo>
                <a:lnTo>
                  <a:pt x="424" y="126"/>
                </a:lnTo>
                <a:lnTo>
                  <a:pt x="484" y="92"/>
                </a:lnTo>
                <a:lnTo>
                  <a:pt x="547" y="65"/>
                </a:lnTo>
                <a:lnTo>
                  <a:pt x="611" y="41"/>
                </a:lnTo>
                <a:lnTo>
                  <a:pt x="677" y="23"/>
                </a:lnTo>
                <a:lnTo>
                  <a:pt x="743" y="11"/>
                </a:lnTo>
                <a:lnTo>
                  <a:pt x="810" y="3"/>
                </a:lnTo>
                <a:lnTo>
                  <a:pt x="878"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200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8" name="Freeform 83"/>
          <p:cNvSpPr/>
          <p:nvPr/>
        </p:nvSpPr>
        <p:spPr bwMode="auto">
          <a:xfrm>
            <a:off x="6407358" y="3673001"/>
            <a:ext cx="80453" cy="19263"/>
          </a:xfrm>
          <a:custGeom>
            <a:avLst/>
            <a:gdLst>
              <a:gd name="T0" fmla="*/ 84 w 714"/>
              <a:gd name="T1" fmla="*/ 0 h 167"/>
              <a:gd name="T2" fmla="*/ 630 w 714"/>
              <a:gd name="T3" fmla="*/ 0 h 167"/>
              <a:gd name="T4" fmla="*/ 652 w 714"/>
              <a:gd name="T5" fmla="*/ 4 h 167"/>
              <a:gd name="T6" fmla="*/ 673 w 714"/>
              <a:gd name="T7" fmla="*/ 12 h 167"/>
              <a:gd name="T8" fmla="*/ 690 w 714"/>
              <a:gd name="T9" fmla="*/ 25 h 167"/>
              <a:gd name="T10" fmla="*/ 702 w 714"/>
              <a:gd name="T11" fmla="*/ 42 h 167"/>
              <a:gd name="T12" fmla="*/ 711 w 714"/>
              <a:gd name="T13" fmla="*/ 62 h 167"/>
              <a:gd name="T14" fmla="*/ 714 w 714"/>
              <a:gd name="T15" fmla="*/ 83 h 167"/>
              <a:gd name="T16" fmla="*/ 711 w 714"/>
              <a:gd name="T17" fmla="*/ 106 h 167"/>
              <a:gd name="T18" fmla="*/ 702 w 714"/>
              <a:gd name="T19" fmla="*/ 126 h 167"/>
              <a:gd name="T20" fmla="*/ 690 w 714"/>
              <a:gd name="T21" fmla="*/ 143 h 167"/>
              <a:gd name="T22" fmla="*/ 673 w 714"/>
              <a:gd name="T23" fmla="*/ 156 h 167"/>
              <a:gd name="T24" fmla="*/ 652 w 714"/>
              <a:gd name="T25" fmla="*/ 164 h 167"/>
              <a:gd name="T26" fmla="*/ 630 w 714"/>
              <a:gd name="T27" fmla="*/ 167 h 167"/>
              <a:gd name="T28" fmla="*/ 84 w 714"/>
              <a:gd name="T29" fmla="*/ 167 h 167"/>
              <a:gd name="T30" fmla="*/ 62 w 714"/>
              <a:gd name="T31" fmla="*/ 164 h 167"/>
              <a:gd name="T32" fmla="*/ 42 w 714"/>
              <a:gd name="T33" fmla="*/ 156 h 167"/>
              <a:gd name="T34" fmla="*/ 25 w 714"/>
              <a:gd name="T35" fmla="*/ 143 h 167"/>
              <a:gd name="T36" fmla="*/ 12 w 714"/>
              <a:gd name="T37" fmla="*/ 126 h 167"/>
              <a:gd name="T38" fmla="*/ 4 w 714"/>
              <a:gd name="T39" fmla="*/ 106 h 167"/>
              <a:gd name="T40" fmla="*/ 0 w 714"/>
              <a:gd name="T41" fmla="*/ 83 h 167"/>
              <a:gd name="T42" fmla="*/ 4 w 714"/>
              <a:gd name="T43" fmla="*/ 62 h 167"/>
              <a:gd name="T44" fmla="*/ 12 w 714"/>
              <a:gd name="T45" fmla="*/ 42 h 167"/>
              <a:gd name="T46" fmla="*/ 25 w 714"/>
              <a:gd name="T47" fmla="*/ 25 h 167"/>
              <a:gd name="T48" fmla="*/ 42 w 714"/>
              <a:gd name="T49" fmla="*/ 12 h 167"/>
              <a:gd name="T50" fmla="*/ 62 w 714"/>
              <a:gd name="T51" fmla="*/ 4 h 167"/>
              <a:gd name="T52" fmla="*/ 84 w 714"/>
              <a:gd name="T5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14" h="167">
                <a:moveTo>
                  <a:pt x="84" y="0"/>
                </a:moveTo>
                <a:lnTo>
                  <a:pt x="630" y="0"/>
                </a:lnTo>
                <a:lnTo>
                  <a:pt x="652" y="4"/>
                </a:lnTo>
                <a:lnTo>
                  <a:pt x="673" y="12"/>
                </a:lnTo>
                <a:lnTo>
                  <a:pt x="690" y="25"/>
                </a:lnTo>
                <a:lnTo>
                  <a:pt x="702" y="42"/>
                </a:lnTo>
                <a:lnTo>
                  <a:pt x="711" y="62"/>
                </a:lnTo>
                <a:lnTo>
                  <a:pt x="714" y="83"/>
                </a:lnTo>
                <a:lnTo>
                  <a:pt x="711" y="106"/>
                </a:lnTo>
                <a:lnTo>
                  <a:pt x="702" y="126"/>
                </a:lnTo>
                <a:lnTo>
                  <a:pt x="690" y="143"/>
                </a:lnTo>
                <a:lnTo>
                  <a:pt x="673" y="156"/>
                </a:lnTo>
                <a:lnTo>
                  <a:pt x="652" y="164"/>
                </a:lnTo>
                <a:lnTo>
                  <a:pt x="630" y="167"/>
                </a:lnTo>
                <a:lnTo>
                  <a:pt x="84" y="167"/>
                </a:lnTo>
                <a:lnTo>
                  <a:pt x="62" y="164"/>
                </a:lnTo>
                <a:lnTo>
                  <a:pt x="42" y="156"/>
                </a:lnTo>
                <a:lnTo>
                  <a:pt x="25" y="143"/>
                </a:lnTo>
                <a:lnTo>
                  <a:pt x="12" y="126"/>
                </a:lnTo>
                <a:lnTo>
                  <a:pt x="4" y="106"/>
                </a:lnTo>
                <a:lnTo>
                  <a:pt x="0" y="83"/>
                </a:lnTo>
                <a:lnTo>
                  <a:pt x="4" y="62"/>
                </a:lnTo>
                <a:lnTo>
                  <a:pt x="12" y="42"/>
                </a:lnTo>
                <a:lnTo>
                  <a:pt x="25" y="25"/>
                </a:lnTo>
                <a:lnTo>
                  <a:pt x="42" y="12"/>
                </a:lnTo>
                <a:lnTo>
                  <a:pt x="62" y="4"/>
                </a:lnTo>
                <a:lnTo>
                  <a:pt x="84"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200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9" name="矩形 8"/>
          <p:cNvSpPr/>
          <p:nvPr/>
        </p:nvSpPr>
        <p:spPr>
          <a:xfrm>
            <a:off x="7431056" y="3320073"/>
            <a:ext cx="821635" cy="821635"/>
          </a:xfrm>
          <a:prstGeom prst="rect">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0" name="Freeform 27"/>
          <p:cNvSpPr>
            <a:spLocks noEditPoints="1"/>
          </p:cNvSpPr>
          <p:nvPr/>
        </p:nvSpPr>
        <p:spPr bwMode="auto">
          <a:xfrm>
            <a:off x="7670491" y="3512786"/>
            <a:ext cx="336419" cy="442657"/>
          </a:xfrm>
          <a:custGeom>
            <a:avLst/>
            <a:gdLst>
              <a:gd name="T0" fmla="*/ 593 w 2659"/>
              <a:gd name="T1" fmla="*/ 2426 h 3500"/>
              <a:gd name="T2" fmla="*/ 402 w 2659"/>
              <a:gd name="T3" fmla="*/ 2455 h 3500"/>
              <a:gd name="T4" fmla="*/ 183 w 2659"/>
              <a:gd name="T5" fmla="*/ 2675 h 3500"/>
              <a:gd name="T6" fmla="*/ 2499 w 2659"/>
              <a:gd name="T7" fmla="*/ 2765 h 3500"/>
              <a:gd name="T8" fmla="*/ 2338 w 2659"/>
              <a:gd name="T9" fmla="*/ 2499 h 3500"/>
              <a:gd name="T10" fmla="*/ 2102 w 2659"/>
              <a:gd name="T11" fmla="*/ 2430 h 3500"/>
              <a:gd name="T12" fmla="*/ 1890 w 2659"/>
              <a:gd name="T13" fmla="*/ 2381 h 3500"/>
              <a:gd name="T14" fmla="*/ 1329 w 2659"/>
              <a:gd name="T15" fmla="*/ 3055 h 3500"/>
              <a:gd name="T16" fmla="*/ 1190 w 2659"/>
              <a:gd name="T17" fmla="*/ 2981 h 3500"/>
              <a:gd name="T18" fmla="*/ 1021 w 2659"/>
              <a:gd name="T19" fmla="*/ 2184 h 3500"/>
              <a:gd name="T20" fmla="*/ 1329 w 2659"/>
              <a:gd name="T21" fmla="*/ 2897 h 3500"/>
              <a:gd name="T22" fmla="*/ 1637 w 2659"/>
              <a:gd name="T23" fmla="*/ 2184 h 3500"/>
              <a:gd name="T24" fmla="*/ 1429 w 2659"/>
              <a:gd name="T25" fmla="*/ 1956 h 3500"/>
              <a:gd name="T26" fmla="*/ 992 w 2659"/>
              <a:gd name="T27" fmla="*/ 806 h 3500"/>
              <a:gd name="T28" fmla="*/ 773 w 2659"/>
              <a:gd name="T29" fmla="*/ 1196 h 3500"/>
              <a:gd name="T30" fmla="*/ 954 w 2659"/>
              <a:gd name="T31" fmla="*/ 1608 h 3500"/>
              <a:gd name="T32" fmla="*/ 1279 w 2659"/>
              <a:gd name="T33" fmla="*/ 1803 h 3500"/>
              <a:gd name="T34" fmla="*/ 1619 w 2659"/>
              <a:gd name="T35" fmla="*/ 1696 h 3500"/>
              <a:gd name="T36" fmla="*/ 1849 w 2659"/>
              <a:gd name="T37" fmla="*/ 1345 h 3500"/>
              <a:gd name="T38" fmla="*/ 1889 w 2659"/>
              <a:gd name="T39" fmla="*/ 972 h 3500"/>
              <a:gd name="T40" fmla="*/ 1198 w 2659"/>
              <a:gd name="T41" fmla="*/ 887 h 3500"/>
              <a:gd name="T42" fmla="*/ 1396 w 2659"/>
              <a:gd name="T43" fmla="*/ 158 h 3500"/>
              <a:gd name="T44" fmla="*/ 1112 w 2659"/>
              <a:gd name="T45" fmla="*/ 230 h 3500"/>
              <a:gd name="T46" fmla="*/ 828 w 2659"/>
              <a:gd name="T47" fmla="*/ 368 h 3500"/>
              <a:gd name="T48" fmla="*/ 686 w 2659"/>
              <a:gd name="T49" fmla="*/ 688 h 3500"/>
              <a:gd name="T50" fmla="*/ 778 w 2659"/>
              <a:gd name="T51" fmla="*/ 873 h 3500"/>
              <a:gd name="T52" fmla="*/ 911 w 2659"/>
              <a:gd name="T53" fmla="*/ 599 h 3500"/>
              <a:gd name="T54" fmla="*/ 1039 w 2659"/>
              <a:gd name="T55" fmla="*/ 605 h 3500"/>
              <a:gd name="T56" fmla="*/ 1152 w 2659"/>
              <a:gd name="T57" fmla="*/ 722 h 3500"/>
              <a:gd name="T58" fmla="*/ 1908 w 2659"/>
              <a:gd name="T59" fmla="*/ 777 h 3500"/>
              <a:gd name="T60" fmla="*/ 1934 w 2659"/>
              <a:gd name="T61" fmla="*/ 550 h 3500"/>
              <a:gd name="T62" fmla="*/ 1673 w 2659"/>
              <a:gd name="T63" fmla="*/ 235 h 3500"/>
              <a:gd name="T64" fmla="*/ 1463 w 2659"/>
              <a:gd name="T65" fmla="*/ 3 h 3500"/>
              <a:gd name="T66" fmla="*/ 1872 w 2659"/>
              <a:gd name="T67" fmla="*/ 189 h 3500"/>
              <a:gd name="T68" fmla="*/ 2111 w 2659"/>
              <a:gd name="T69" fmla="*/ 589 h 3500"/>
              <a:gd name="T70" fmla="*/ 2095 w 2659"/>
              <a:gd name="T71" fmla="*/ 1068 h 3500"/>
              <a:gd name="T72" fmla="*/ 1984 w 2659"/>
              <a:gd name="T73" fmla="*/ 1435 h 3500"/>
              <a:gd name="T74" fmla="*/ 1722 w 2659"/>
              <a:gd name="T75" fmla="*/ 1815 h 3500"/>
              <a:gd name="T76" fmla="*/ 1771 w 2659"/>
              <a:gd name="T77" fmla="*/ 2100 h 3500"/>
              <a:gd name="T78" fmla="*/ 1954 w 2659"/>
              <a:gd name="T79" fmla="*/ 2236 h 3500"/>
              <a:gd name="T80" fmla="*/ 2106 w 2659"/>
              <a:gd name="T81" fmla="*/ 2272 h 3500"/>
              <a:gd name="T82" fmla="*/ 2303 w 2659"/>
              <a:gd name="T83" fmla="*/ 2305 h 3500"/>
              <a:gd name="T84" fmla="*/ 2588 w 2659"/>
              <a:gd name="T85" fmla="*/ 2545 h 3500"/>
              <a:gd name="T86" fmla="*/ 2657 w 2659"/>
              <a:gd name="T87" fmla="*/ 3442 h 3500"/>
              <a:gd name="T88" fmla="*/ 58 w 2659"/>
              <a:gd name="T89" fmla="*/ 3497 h 3500"/>
              <a:gd name="T90" fmla="*/ 3 w 2659"/>
              <a:gd name="T91" fmla="*/ 2755 h 3500"/>
              <a:gd name="T92" fmla="*/ 171 w 2659"/>
              <a:gd name="T93" fmla="*/ 2418 h 3500"/>
              <a:gd name="T94" fmla="*/ 522 w 2659"/>
              <a:gd name="T95" fmla="*/ 2273 h 3500"/>
              <a:gd name="T96" fmla="*/ 608 w 2659"/>
              <a:gd name="T97" fmla="*/ 2264 h 3500"/>
              <a:gd name="T98" fmla="*/ 786 w 2659"/>
              <a:gd name="T99" fmla="*/ 2194 h 3500"/>
              <a:gd name="T100" fmla="*/ 949 w 2659"/>
              <a:gd name="T101" fmla="*/ 1994 h 3500"/>
              <a:gd name="T102" fmla="*/ 796 w 2659"/>
              <a:gd name="T103" fmla="*/ 1661 h 3500"/>
              <a:gd name="T104" fmla="*/ 609 w 2659"/>
              <a:gd name="T105" fmla="*/ 1165 h 3500"/>
              <a:gd name="T106" fmla="*/ 522 w 2659"/>
              <a:gd name="T107" fmla="*/ 819 h 3500"/>
              <a:gd name="T108" fmla="*/ 622 w 2659"/>
              <a:gd name="T109" fmla="*/ 387 h 3500"/>
              <a:gd name="T110" fmla="*/ 923 w 2659"/>
              <a:gd name="T111" fmla="*/ 112 h 3500"/>
              <a:gd name="T112" fmla="*/ 1332 w 2659"/>
              <a:gd name="T113" fmla="*/ 3 h 3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59" h="3500">
                <a:moveTo>
                  <a:pt x="769" y="2381"/>
                </a:moveTo>
                <a:lnTo>
                  <a:pt x="739" y="2394"/>
                </a:lnTo>
                <a:lnTo>
                  <a:pt x="707" y="2403"/>
                </a:lnTo>
                <a:lnTo>
                  <a:pt x="676" y="2412"/>
                </a:lnTo>
                <a:lnTo>
                  <a:pt x="647" y="2418"/>
                </a:lnTo>
                <a:lnTo>
                  <a:pt x="618" y="2422"/>
                </a:lnTo>
                <a:lnTo>
                  <a:pt x="593" y="2426"/>
                </a:lnTo>
                <a:lnTo>
                  <a:pt x="572" y="2428"/>
                </a:lnTo>
                <a:lnTo>
                  <a:pt x="556" y="2429"/>
                </a:lnTo>
                <a:lnTo>
                  <a:pt x="544" y="2430"/>
                </a:lnTo>
                <a:lnTo>
                  <a:pt x="540" y="2430"/>
                </a:lnTo>
                <a:lnTo>
                  <a:pt x="492" y="2433"/>
                </a:lnTo>
                <a:lnTo>
                  <a:pt x="446" y="2442"/>
                </a:lnTo>
                <a:lnTo>
                  <a:pt x="402" y="2455"/>
                </a:lnTo>
                <a:lnTo>
                  <a:pt x="360" y="2474"/>
                </a:lnTo>
                <a:lnTo>
                  <a:pt x="322" y="2499"/>
                </a:lnTo>
                <a:lnTo>
                  <a:pt x="286" y="2526"/>
                </a:lnTo>
                <a:lnTo>
                  <a:pt x="254" y="2559"/>
                </a:lnTo>
                <a:lnTo>
                  <a:pt x="226" y="2594"/>
                </a:lnTo>
                <a:lnTo>
                  <a:pt x="202" y="2633"/>
                </a:lnTo>
                <a:lnTo>
                  <a:pt x="183" y="2675"/>
                </a:lnTo>
                <a:lnTo>
                  <a:pt x="169" y="2719"/>
                </a:lnTo>
                <a:lnTo>
                  <a:pt x="161" y="2765"/>
                </a:lnTo>
                <a:lnTo>
                  <a:pt x="158" y="2813"/>
                </a:lnTo>
                <a:lnTo>
                  <a:pt x="158" y="3342"/>
                </a:lnTo>
                <a:lnTo>
                  <a:pt x="2502" y="3342"/>
                </a:lnTo>
                <a:lnTo>
                  <a:pt x="2502" y="2813"/>
                </a:lnTo>
                <a:lnTo>
                  <a:pt x="2499" y="2765"/>
                </a:lnTo>
                <a:lnTo>
                  <a:pt x="2491" y="2719"/>
                </a:lnTo>
                <a:lnTo>
                  <a:pt x="2476" y="2675"/>
                </a:lnTo>
                <a:lnTo>
                  <a:pt x="2457" y="2633"/>
                </a:lnTo>
                <a:lnTo>
                  <a:pt x="2433" y="2594"/>
                </a:lnTo>
                <a:lnTo>
                  <a:pt x="2405" y="2559"/>
                </a:lnTo>
                <a:lnTo>
                  <a:pt x="2373" y="2526"/>
                </a:lnTo>
                <a:lnTo>
                  <a:pt x="2338" y="2499"/>
                </a:lnTo>
                <a:lnTo>
                  <a:pt x="2299" y="2474"/>
                </a:lnTo>
                <a:lnTo>
                  <a:pt x="2258" y="2455"/>
                </a:lnTo>
                <a:lnTo>
                  <a:pt x="2213" y="2442"/>
                </a:lnTo>
                <a:lnTo>
                  <a:pt x="2167" y="2433"/>
                </a:lnTo>
                <a:lnTo>
                  <a:pt x="2119" y="2430"/>
                </a:lnTo>
                <a:lnTo>
                  <a:pt x="2115" y="2430"/>
                </a:lnTo>
                <a:lnTo>
                  <a:pt x="2102" y="2430"/>
                </a:lnTo>
                <a:lnTo>
                  <a:pt x="2084" y="2428"/>
                </a:lnTo>
                <a:lnTo>
                  <a:pt x="2060" y="2426"/>
                </a:lnTo>
                <a:lnTo>
                  <a:pt x="2031" y="2421"/>
                </a:lnTo>
                <a:lnTo>
                  <a:pt x="1999" y="2415"/>
                </a:lnTo>
                <a:lnTo>
                  <a:pt x="1965" y="2407"/>
                </a:lnTo>
                <a:lnTo>
                  <a:pt x="1927" y="2396"/>
                </a:lnTo>
                <a:lnTo>
                  <a:pt x="1890" y="2381"/>
                </a:lnTo>
                <a:lnTo>
                  <a:pt x="1469" y="2981"/>
                </a:lnTo>
                <a:lnTo>
                  <a:pt x="1452" y="3003"/>
                </a:lnTo>
                <a:lnTo>
                  <a:pt x="1431" y="3021"/>
                </a:lnTo>
                <a:lnTo>
                  <a:pt x="1409" y="3034"/>
                </a:lnTo>
                <a:lnTo>
                  <a:pt x="1383" y="3045"/>
                </a:lnTo>
                <a:lnTo>
                  <a:pt x="1357" y="3051"/>
                </a:lnTo>
                <a:lnTo>
                  <a:pt x="1329" y="3055"/>
                </a:lnTo>
                <a:lnTo>
                  <a:pt x="1329" y="3055"/>
                </a:lnTo>
                <a:lnTo>
                  <a:pt x="1302" y="3051"/>
                </a:lnTo>
                <a:lnTo>
                  <a:pt x="1275" y="3045"/>
                </a:lnTo>
                <a:lnTo>
                  <a:pt x="1251" y="3034"/>
                </a:lnTo>
                <a:lnTo>
                  <a:pt x="1228" y="3021"/>
                </a:lnTo>
                <a:lnTo>
                  <a:pt x="1208" y="3003"/>
                </a:lnTo>
                <a:lnTo>
                  <a:pt x="1190" y="2981"/>
                </a:lnTo>
                <a:lnTo>
                  <a:pt x="769" y="2381"/>
                </a:lnTo>
                <a:close/>
                <a:moveTo>
                  <a:pt x="1135" y="1929"/>
                </a:moveTo>
                <a:lnTo>
                  <a:pt x="1121" y="1984"/>
                </a:lnTo>
                <a:lnTo>
                  <a:pt x="1103" y="2038"/>
                </a:lnTo>
                <a:lnTo>
                  <a:pt x="1080" y="2089"/>
                </a:lnTo>
                <a:lnTo>
                  <a:pt x="1053" y="2138"/>
                </a:lnTo>
                <a:lnTo>
                  <a:pt x="1021" y="2184"/>
                </a:lnTo>
                <a:lnTo>
                  <a:pt x="986" y="2226"/>
                </a:lnTo>
                <a:lnTo>
                  <a:pt x="947" y="2265"/>
                </a:lnTo>
                <a:lnTo>
                  <a:pt x="906" y="2302"/>
                </a:lnTo>
                <a:lnTo>
                  <a:pt x="1319" y="2890"/>
                </a:lnTo>
                <a:lnTo>
                  <a:pt x="1322" y="2893"/>
                </a:lnTo>
                <a:lnTo>
                  <a:pt x="1325" y="2895"/>
                </a:lnTo>
                <a:lnTo>
                  <a:pt x="1329" y="2897"/>
                </a:lnTo>
                <a:lnTo>
                  <a:pt x="1334" y="2895"/>
                </a:lnTo>
                <a:lnTo>
                  <a:pt x="1338" y="2893"/>
                </a:lnTo>
                <a:lnTo>
                  <a:pt x="1341" y="2890"/>
                </a:lnTo>
                <a:lnTo>
                  <a:pt x="1754" y="2302"/>
                </a:lnTo>
                <a:lnTo>
                  <a:pt x="1712" y="2265"/>
                </a:lnTo>
                <a:lnTo>
                  <a:pt x="1673" y="2226"/>
                </a:lnTo>
                <a:lnTo>
                  <a:pt x="1637" y="2184"/>
                </a:lnTo>
                <a:lnTo>
                  <a:pt x="1607" y="2138"/>
                </a:lnTo>
                <a:lnTo>
                  <a:pt x="1579" y="2089"/>
                </a:lnTo>
                <a:lnTo>
                  <a:pt x="1557" y="2038"/>
                </a:lnTo>
                <a:lnTo>
                  <a:pt x="1538" y="1985"/>
                </a:lnTo>
                <a:lnTo>
                  <a:pt x="1525" y="1929"/>
                </a:lnTo>
                <a:lnTo>
                  <a:pt x="1478" y="1945"/>
                </a:lnTo>
                <a:lnTo>
                  <a:pt x="1429" y="1956"/>
                </a:lnTo>
                <a:lnTo>
                  <a:pt x="1380" y="1962"/>
                </a:lnTo>
                <a:lnTo>
                  <a:pt x="1329" y="1964"/>
                </a:lnTo>
                <a:lnTo>
                  <a:pt x="1280" y="1962"/>
                </a:lnTo>
                <a:lnTo>
                  <a:pt x="1230" y="1955"/>
                </a:lnTo>
                <a:lnTo>
                  <a:pt x="1181" y="1944"/>
                </a:lnTo>
                <a:lnTo>
                  <a:pt x="1135" y="1929"/>
                </a:lnTo>
                <a:close/>
                <a:moveTo>
                  <a:pt x="992" y="806"/>
                </a:moveTo>
                <a:lnTo>
                  <a:pt x="964" y="867"/>
                </a:lnTo>
                <a:lnTo>
                  <a:pt x="931" y="925"/>
                </a:lnTo>
                <a:lnTo>
                  <a:pt x="895" y="980"/>
                </a:lnTo>
                <a:lnTo>
                  <a:pt x="855" y="1032"/>
                </a:lnTo>
                <a:lnTo>
                  <a:pt x="811" y="1082"/>
                </a:lnTo>
                <a:lnTo>
                  <a:pt x="763" y="1127"/>
                </a:lnTo>
                <a:lnTo>
                  <a:pt x="773" y="1196"/>
                </a:lnTo>
                <a:lnTo>
                  <a:pt x="787" y="1263"/>
                </a:lnTo>
                <a:lnTo>
                  <a:pt x="805" y="1328"/>
                </a:lnTo>
                <a:lnTo>
                  <a:pt x="828" y="1390"/>
                </a:lnTo>
                <a:lnTo>
                  <a:pt x="854" y="1450"/>
                </a:lnTo>
                <a:lnTo>
                  <a:pt x="884" y="1506"/>
                </a:lnTo>
                <a:lnTo>
                  <a:pt x="917" y="1558"/>
                </a:lnTo>
                <a:lnTo>
                  <a:pt x="954" y="1608"/>
                </a:lnTo>
                <a:lnTo>
                  <a:pt x="994" y="1652"/>
                </a:lnTo>
                <a:lnTo>
                  <a:pt x="1037" y="1693"/>
                </a:lnTo>
                <a:lnTo>
                  <a:pt x="1082" y="1727"/>
                </a:lnTo>
                <a:lnTo>
                  <a:pt x="1129" y="1755"/>
                </a:lnTo>
                <a:lnTo>
                  <a:pt x="1178" y="1778"/>
                </a:lnTo>
                <a:lnTo>
                  <a:pt x="1228" y="1793"/>
                </a:lnTo>
                <a:lnTo>
                  <a:pt x="1279" y="1803"/>
                </a:lnTo>
                <a:lnTo>
                  <a:pt x="1329" y="1806"/>
                </a:lnTo>
                <a:lnTo>
                  <a:pt x="1382" y="1803"/>
                </a:lnTo>
                <a:lnTo>
                  <a:pt x="1433" y="1793"/>
                </a:lnTo>
                <a:lnTo>
                  <a:pt x="1482" y="1778"/>
                </a:lnTo>
                <a:lnTo>
                  <a:pt x="1529" y="1756"/>
                </a:lnTo>
                <a:lnTo>
                  <a:pt x="1576" y="1729"/>
                </a:lnTo>
                <a:lnTo>
                  <a:pt x="1619" y="1696"/>
                </a:lnTo>
                <a:lnTo>
                  <a:pt x="1661" y="1659"/>
                </a:lnTo>
                <a:lnTo>
                  <a:pt x="1700" y="1616"/>
                </a:lnTo>
                <a:lnTo>
                  <a:pt x="1736" y="1570"/>
                </a:lnTo>
                <a:lnTo>
                  <a:pt x="1769" y="1519"/>
                </a:lnTo>
                <a:lnTo>
                  <a:pt x="1798" y="1465"/>
                </a:lnTo>
                <a:lnTo>
                  <a:pt x="1826" y="1406"/>
                </a:lnTo>
                <a:lnTo>
                  <a:pt x="1849" y="1345"/>
                </a:lnTo>
                <a:lnTo>
                  <a:pt x="1868" y="1281"/>
                </a:lnTo>
                <a:lnTo>
                  <a:pt x="1883" y="1213"/>
                </a:lnTo>
                <a:lnTo>
                  <a:pt x="1895" y="1144"/>
                </a:lnTo>
                <a:lnTo>
                  <a:pt x="1902" y="1073"/>
                </a:lnTo>
                <a:lnTo>
                  <a:pt x="1904" y="999"/>
                </a:lnTo>
                <a:lnTo>
                  <a:pt x="1904" y="998"/>
                </a:lnTo>
                <a:lnTo>
                  <a:pt x="1889" y="972"/>
                </a:lnTo>
                <a:lnTo>
                  <a:pt x="1870" y="947"/>
                </a:lnTo>
                <a:lnTo>
                  <a:pt x="1849" y="927"/>
                </a:lnTo>
                <a:lnTo>
                  <a:pt x="1824" y="910"/>
                </a:lnTo>
                <a:lnTo>
                  <a:pt x="1795" y="897"/>
                </a:lnTo>
                <a:lnTo>
                  <a:pt x="1766" y="890"/>
                </a:lnTo>
                <a:lnTo>
                  <a:pt x="1734" y="887"/>
                </a:lnTo>
                <a:lnTo>
                  <a:pt x="1198" y="887"/>
                </a:lnTo>
                <a:lnTo>
                  <a:pt x="1158" y="885"/>
                </a:lnTo>
                <a:lnTo>
                  <a:pt x="1121" y="877"/>
                </a:lnTo>
                <a:lnTo>
                  <a:pt x="1084" y="865"/>
                </a:lnTo>
                <a:lnTo>
                  <a:pt x="1049" y="848"/>
                </a:lnTo>
                <a:lnTo>
                  <a:pt x="1016" y="827"/>
                </a:lnTo>
                <a:lnTo>
                  <a:pt x="992" y="806"/>
                </a:lnTo>
                <a:close/>
                <a:moveTo>
                  <a:pt x="1396" y="158"/>
                </a:moveTo>
                <a:lnTo>
                  <a:pt x="1344" y="160"/>
                </a:lnTo>
                <a:lnTo>
                  <a:pt x="1293" y="168"/>
                </a:lnTo>
                <a:lnTo>
                  <a:pt x="1243" y="180"/>
                </a:lnTo>
                <a:lnTo>
                  <a:pt x="1193" y="198"/>
                </a:lnTo>
                <a:lnTo>
                  <a:pt x="1145" y="221"/>
                </a:lnTo>
                <a:lnTo>
                  <a:pt x="1129" y="227"/>
                </a:lnTo>
                <a:lnTo>
                  <a:pt x="1112" y="230"/>
                </a:lnTo>
                <a:lnTo>
                  <a:pt x="1066" y="234"/>
                </a:lnTo>
                <a:lnTo>
                  <a:pt x="1021" y="244"/>
                </a:lnTo>
                <a:lnTo>
                  <a:pt x="978" y="260"/>
                </a:lnTo>
                <a:lnTo>
                  <a:pt x="936" y="281"/>
                </a:lnTo>
                <a:lnTo>
                  <a:pt x="896" y="305"/>
                </a:lnTo>
                <a:lnTo>
                  <a:pt x="860" y="335"/>
                </a:lnTo>
                <a:lnTo>
                  <a:pt x="828" y="368"/>
                </a:lnTo>
                <a:lnTo>
                  <a:pt x="797" y="405"/>
                </a:lnTo>
                <a:lnTo>
                  <a:pt x="769" y="445"/>
                </a:lnTo>
                <a:lnTo>
                  <a:pt x="746" y="489"/>
                </a:lnTo>
                <a:lnTo>
                  <a:pt x="725" y="536"/>
                </a:lnTo>
                <a:lnTo>
                  <a:pt x="708" y="584"/>
                </a:lnTo>
                <a:lnTo>
                  <a:pt x="695" y="635"/>
                </a:lnTo>
                <a:lnTo>
                  <a:pt x="686" y="688"/>
                </a:lnTo>
                <a:lnTo>
                  <a:pt x="681" y="742"/>
                </a:lnTo>
                <a:lnTo>
                  <a:pt x="679" y="798"/>
                </a:lnTo>
                <a:lnTo>
                  <a:pt x="682" y="854"/>
                </a:lnTo>
                <a:lnTo>
                  <a:pt x="689" y="911"/>
                </a:lnTo>
                <a:lnTo>
                  <a:pt x="701" y="968"/>
                </a:lnTo>
                <a:lnTo>
                  <a:pt x="742" y="923"/>
                </a:lnTo>
                <a:lnTo>
                  <a:pt x="778" y="873"/>
                </a:lnTo>
                <a:lnTo>
                  <a:pt x="810" y="821"/>
                </a:lnTo>
                <a:lnTo>
                  <a:pt x="838" y="766"/>
                </a:lnTo>
                <a:lnTo>
                  <a:pt x="860" y="708"/>
                </a:lnTo>
                <a:lnTo>
                  <a:pt x="878" y="649"/>
                </a:lnTo>
                <a:lnTo>
                  <a:pt x="886" y="630"/>
                </a:lnTo>
                <a:lnTo>
                  <a:pt x="896" y="613"/>
                </a:lnTo>
                <a:lnTo>
                  <a:pt x="911" y="599"/>
                </a:lnTo>
                <a:lnTo>
                  <a:pt x="927" y="589"/>
                </a:lnTo>
                <a:lnTo>
                  <a:pt x="946" y="581"/>
                </a:lnTo>
                <a:lnTo>
                  <a:pt x="966" y="577"/>
                </a:lnTo>
                <a:lnTo>
                  <a:pt x="986" y="578"/>
                </a:lnTo>
                <a:lnTo>
                  <a:pt x="1007" y="583"/>
                </a:lnTo>
                <a:lnTo>
                  <a:pt x="1024" y="592"/>
                </a:lnTo>
                <a:lnTo>
                  <a:pt x="1039" y="605"/>
                </a:lnTo>
                <a:lnTo>
                  <a:pt x="1052" y="619"/>
                </a:lnTo>
                <a:lnTo>
                  <a:pt x="1062" y="637"/>
                </a:lnTo>
                <a:lnTo>
                  <a:pt x="1074" y="662"/>
                </a:lnTo>
                <a:lnTo>
                  <a:pt x="1090" y="683"/>
                </a:lnTo>
                <a:lnTo>
                  <a:pt x="1110" y="700"/>
                </a:lnTo>
                <a:lnTo>
                  <a:pt x="1130" y="713"/>
                </a:lnTo>
                <a:lnTo>
                  <a:pt x="1152" y="722"/>
                </a:lnTo>
                <a:lnTo>
                  <a:pt x="1174" y="728"/>
                </a:lnTo>
                <a:lnTo>
                  <a:pt x="1198" y="730"/>
                </a:lnTo>
                <a:lnTo>
                  <a:pt x="1734" y="730"/>
                </a:lnTo>
                <a:lnTo>
                  <a:pt x="1780" y="733"/>
                </a:lnTo>
                <a:lnTo>
                  <a:pt x="1826" y="742"/>
                </a:lnTo>
                <a:lnTo>
                  <a:pt x="1868" y="757"/>
                </a:lnTo>
                <a:lnTo>
                  <a:pt x="1908" y="777"/>
                </a:lnTo>
                <a:lnTo>
                  <a:pt x="1945" y="803"/>
                </a:lnTo>
                <a:lnTo>
                  <a:pt x="1978" y="833"/>
                </a:lnTo>
                <a:lnTo>
                  <a:pt x="1979" y="801"/>
                </a:lnTo>
                <a:lnTo>
                  <a:pt x="1976" y="735"/>
                </a:lnTo>
                <a:lnTo>
                  <a:pt x="1968" y="671"/>
                </a:lnTo>
                <a:lnTo>
                  <a:pt x="1953" y="610"/>
                </a:lnTo>
                <a:lnTo>
                  <a:pt x="1934" y="550"/>
                </a:lnTo>
                <a:lnTo>
                  <a:pt x="1908" y="494"/>
                </a:lnTo>
                <a:lnTo>
                  <a:pt x="1880" y="441"/>
                </a:lnTo>
                <a:lnTo>
                  <a:pt x="1846" y="391"/>
                </a:lnTo>
                <a:lnTo>
                  <a:pt x="1808" y="346"/>
                </a:lnTo>
                <a:lnTo>
                  <a:pt x="1767" y="304"/>
                </a:lnTo>
                <a:lnTo>
                  <a:pt x="1722" y="267"/>
                </a:lnTo>
                <a:lnTo>
                  <a:pt x="1673" y="235"/>
                </a:lnTo>
                <a:lnTo>
                  <a:pt x="1623" y="208"/>
                </a:lnTo>
                <a:lnTo>
                  <a:pt x="1569" y="187"/>
                </a:lnTo>
                <a:lnTo>
                  <a:pt x="1514" y="171"/>
                </a:lnTo>
                <a:lnTo>
                  <a:pt x="1455" y="161"/>
                </a:lnTo>
                <a:lnTo>
                  <a:pt x="1396" y="158"/>
                </a:lnTo>
                <a:close/>
                <a:moveTo>
                  <a:pt x="1396" y="0"/>
                </a:moveTo>
                <a:lnTo>
                  <a:pt x="1463" y="3"/>
                </a:lnTo>
                <a:lnTo>
                  <a:pt x="1528" y="13"/>
                </a:lnTo>
                <a:lnTo>
                  <a:pt x="1593" y="29"/>
                </a:lnTo>
                <a:lnTo>
                  <a:pt x="1654" y="50"/>
                </a:lnTo>
                <a:lnTo>
                  <a:pt x="1713" y="77"/>
                </a:lnTo>
                <a:lnTo>
                  <a:pt x="1770" y="109"/>
                </a:lnTo>
                <a:lnTo>
                  <a:pt x="1823" y="146"/>
                </a:lnTo>
                <a:lnTo>
                  <a:pt x="1872" y="189"/>
                </a:lnTo>
                <a:lnTo>
                  <a:pt x="1919" y="234"/>
                </a:lnTo>
                <a:lnTo>
                  <a:pt x="1962" y="285"/>
                </a:lnTo>
                <a:lnTo>
                  <a:pt x="2000" y="339"/>
                </a:lnTo>
                <a:lnTo>
                  <a:pt x="2035" y="397"/>
                </a:lnTo>
                <a:lnTo>
                  <a:pt x="2065" y="458"/>
                </a:lnTo>
                <a:lnTo>
                  <a:pt x="2090" y="522"/>
                </a:lnTo>
                <a:lnTo>
                  <a:pt x="2111" y="589"/>
                </a:lnTo>
                <a:lnTo>
                  <a:pt x="2124" y="657"/>
                </a:lnTo>
                <a:lnTo>
                  <a:pt x="2134" y="728"/>
                </a:lnTo>
                <a:lnTo>
                  <a:pt x="2137" y="801"/>
                </a:lnTo>
                <a:lnTo>
                  <a:pt x="2134" y="870"/>
                </a:lnTo>
                <a:lnTo>
                  <a:pt x="2126" y="937"/>
                </a:lnTo>
                <a:lnTo>
                  <a:pt x="2113" y="1003"/>
                </a:lnTo>
                <a:lnTo>
                  <a:pt x="2095" y="1068"/>
                </a:lnTo>
                <a:lnTo>
                  <a:pt x="2071" y="1131"/>
                </a:lnTo>
                <a:lnTo>
                  <a:pt x="2063" y="1147"/>
                </a:lnTo>
                <a:lnTo>
                  <a:pt x="2051" y="1158"/>
                </a:lnTo>
                <a:lnTo>
                  <a:pt x="2041" y="1230"/>
                </a:lnTo>
                <a:lnTo>
                  <a:pt x="2025" y="1300"/>
                </a:lnTo>
                <a:lnTo>
                  <a:pt x="2006" y="1368"/>
                </a:lnTo>
                <a:lnTo>
                  <a:pt x="1984" y="1435"/>
                </a:lnTo>
                <a:lnTo>
                  <a:pt x="1957" y="1499"/>
                </a:lnTo>
                <a:lnTo>
                  <a:pt x="1926" y="1559"/>
                </a:lnTo>
                <a:lnTo>
                  <a:pt x="1893" y="1617"/>
                </a:lnTo>
                <a:lnTo>
                  <a:pt x="1854" y="1673"/>
                </a:lnTo>
                <a:lnTo>
                  <a:pt x="1813" y="1726"/>
                </a:lnTo>
                <a:lnTo>
                  <a:pt x="1769" y="1772"/>
                </a:lnTo>
                <a:lnTo>
                  <a:pt x="1722" y="1815"/>
                </a:lnTo>
                <a:lnTo>
                  <a:pt x="1673" y="1853"/>
                </a:lnTo>
                <a:lnTo>
                  <a:pt x="1682" y="1904"/>
                </a:lnTo>
                <a:lnTo>
                  <a:pt x="1695" y="1952"/>
                </a:lnTo>
                <a:lnTo>
                  <a:pt x="1710" y="1995"/>
                </a:lnTo>
                <a:lnTo>
                  <a:pt x="1728" y="2033"/>
                </a:lnTo>
                <a:lnTo>
                  <a:pt x="1749" y="2069"/>
                </a:lnTo>
                <a:lnTo>
                  <a:pt x="1771" y="2100"/>
                </a:lnTo>
                <a:lnTo>
                  <a:pt x="1794" y="2129"/>
                </a:lnTo>
                <a:lnTo>
                  <a:pt x="1819" y="2153"/>
                </a:lnTo>
                <a:lnTo>
                  <a:pt x="1846" y="2175"/>
                </a:lnTo>
                <a:lnTo>
                  <a:pt x="1872" y="2194"/>
                </a:lnTo>
                <a:lnTo>
                  <a:pt x="1900" y="2210"/>
                </a:lnTo>
                <a:lnTo>
                  <a:pt x="1926" y="2224"/>
                </a:lnTo>
                <a:lnTo>
                  <a:pt x="1954" y="2236"/>
                </a:lnTo>
                <a:lnTo>
                  <a:pt x="1980" y="2245"/>
                </a:lnTo>
                <a:lnTo>
                  <a:pt x="2005" y="2254"/>
                </a:lnTo>
                <a:lnTo>
                  <a:pt x="2029" y="2259"/>
                </a:lnTo>
                <a:lnTo>
                  <a:pt x="2051" y="2264"/>
                </a:lnTo>
                <a:lnTo>
                  <a:pt x="2072" y="2268"/>
                </a:lnTo>
                <a:lnTo>
                  <a:pt x="2090" y="2270"/>
                </a:lnTo>
                <a:lnTo>
                  <a:pt x="2106" y="2272"/>
                </a:lnTo>
                <a:lnTo>
                  <a:pt x="2119" y="2272"/>
                </a:lnTo>
                <a:lnTo>
                  <a:pt x="2130" y="2273"/>
                </a:lnTo>
                <a:lnTo>
                  <a:pt x="2135" y="2273"/>
                </a:lnTo>
                <a:lnTo>
                  <a:pt x="2138" y="2273"/>
                </a:lnTo>
                <a:lnTo>
                  <a:pt x="2195" y="2278"/>
                </a:lnTo>
                <a:lnTo>
                  <a:pt x="2250" y="2289"/>
                </a:lnTo>
                <a:lnTo>
                  <a:pt x="2303" y="2305"/>
                </a:lnTo>
                <a:lnTo>
                  <a:pt x="2354" y="2326"/>
                </a:lnTo>
                <a:lnTo>
                  <a:pt x="2402" y="2352"/>
                </a:lnTo>
                <a:lnTo>
                  <a:pt x="2446" y="2383"/>
                </a:lnTo>
                <a:lnTo>
                  <a:pt x="2487" y="2418"/>
                </a:lnTo>
                <a:lnTo>
                  <a:pt x="2526" y="2457"/>
                </a:lnTo>
                <a:lnTo>
                  <a:pt x="2558" y="2500"/>
                </a:lnTo>
                <a:lnTo>
                  <a:pt x="2588" y="2545"/>
                </a:lnTo>
                <a:lnTo>
                  <a:pt x="2613" y="2594"/>
                </a:lnTo>
                <a:lnTo>
                  <a:pt x="2632" y="2646"/>
                </a:lnTo>
                <a:lnTo>
                  <a:pt x="2647" y="2699"/>
                </a:lnTo>
                <a:lnTo>
                  <a:pt x="2656" y="2755"/>
                </a:lnTo>
                <a:lnTo>
                  <a:pt x="2659" y="2813"/>
                </a:lnTo>
                <a:lnTo>
                  <a:pt x="2659" y="3422"/>
                </a:lnTo>
                <a:lnTo>
                  <a:pt x="2657" y="3442"/>
                </a:lnTo>
                <a:lnTo>
                  <a:pt x="2648" y="3461"/>
                </a:lnTo>
                <a:lnTo>
                  <a:pt x="2636" y="3477"/>
                </a:lnTo>
                <a:lnTo>
                  <a:pt x="2620" y="3489"/>
                </a:lnTo>
                <a:lnTo>
                  <a:pt x="2602" y="3497"/>
                </a:lnTo>
                <a:lnTo>
                  <a:pt x="2581" y="3500"/>
                </a:lnTo>
                <a:lnTo>
                  <a:pt x="78" y="3500"/>
                </a:lnTo>
                <a:lnTo>
                  <a:pt x="58" y="3497"/>
                </a:lnTo>
                <a:lnTo>
                  <a:pt x="39" y="3489"/>
                </a:lnTo>
                <a:lnTo>
                  <a:pt x="23" y="3477"/>
                </a:lnTo>
                <a:lnTo>
                  <a:pt x="11" y="3461"/>
                </a:lnTo>
                <a:lnTo>
                  <a:pt x="3" y="3442"/>
                </a:lnTo>
                <a:lnTo>
                  <a:pt x="0" y="3422"/>
                </a:lnTo>
                <a:lnTo>
                  <a:pt x="0" y="2813"/>
                </a:lnTo>
                <a:lnTo>
                  <a:pt x="3" y="2755"/>
                </a:lnTo>
                <a:lnTo>
                  <a:pt x="12" y="2699"/>
                </a:lnTo>
                <a:lnTo>
                  <a:pt x="26" y="2646"/>
                </a:lnTo>
                <a:lnTo>
                  <a:pt x="47" y="2594"/>
                </a:lnTo>
                <a:lnTo>
                  <a:pt x="71" y="2545"/>
                </a:lnTo>
                <a:lnTo>
                  <a:pt x="100" y="2500"/>
                </a:lnTo>
                <a:lnTo>
                  <a:pt x="134" y="2457"/>
                </a:lnTo>
                <a:lnTo>
                  <a:pt x="171" y="2418"/>
                </a:lnTo>
                <a:lnTo>
                  <a:pt x="213" y="2383"/>
                </a:lnTo>
                <a:lnTo>
                  <a:pt x="258" y="2352"/>
                </a:lnTo>
                <a:lnTo>
                  <a:pt x="306" y="2326"/>
                </a:lnTo>
                <a:lnTo>
                  <a:pt x="357" y="2305"/>
                </a:lnTo>
                <a:lnTo>
                  <a:pt x="410" y="2289"/>
                </a:lnTo>
                <a:lnTo>
                  <a:pt x="465" y="2278"/>
                </a:lnTo>
                <a:lnTo>
                  <a:pt x="522" y="2273"/>
                </a:lnTo>
                <a:lnTo>
                  <a:pt x="524" y="2273"/>
                </a:lnTo>
                <a:lnTo>
                  <a:pt x="530" y="2273"/>
                </a:lnTo>
                <a:lnTo>
                  <a:pt x="540" y="2272"/>
                </a:lnTo>
                <a:lnTo>
                  <a:pt x="552" y="2272"/>
                </a:lnTo>
                <a:lnTo>
                  <a:pt x="568" y="2270"/>
                </a:lnTo>
                <a:lnTo>
                  <a:pt x="586" y="2268"/>
                </a:lnTo>
                <a:lnTo>
                  <a:pt x="608" y="2264"/>
                </a:lnTo>
                <a:lnTo>
                  <a:pt x="630" y="2259"/>
                </a:lnTo>
                <a:lnTo>
                  <a:pt x="654" y="2254"/>
                </a:lnTo>
                <a:lnTo>
                  <a:pt x="679" y="2245"/>
                </a:lnTo>
                <a:lnTo>
                  <a:pt x="706" y="2236"/>
                </a:lnTo>
                <a:lnTo>
                  <a:pt x="732" y="2224"/>
                </a:lnTo>
                <a:lnTo>
                  <a:pt x="760" y="2210"/>
                </a:lnTo>
                <a:lnTo>
                  <a:pt x="786" y="2194"/>
                </a:lnTo>
                <a:lnTo>
                  <a:pt x="814" y="2175"/>
                </a:lnTo>
                <a:lnTo>
                  <a:pt x="839" y="2153"/>
                </a:lnTo>
                <a:lnTo>
                  <a:pt x="865" y="2129"/>
                </a:lnTo>
                <a:lnTo>
                  <a:pt x="889" y="2100"/>
                </a:lnTo>
                <a:lnTo>
                  <a:pt x="911" y="2068"/>
                </a:lnTo>
                <a:lnTo>
                  <a:pt x="931" y="2033"/>
                </a:lnTo>
                <a:lnTo>
                  <a:pt x="949" y="1994"/>
                </a:lnTo>
                <a:lnTo>
                  <a:pt x="964" y="1952"/>
                </a:lnTo>
                <a:lnTo>
                  <a:pt x="977" y="1904"/>
                </a:lnTo>
                <a:lnTo>
                  <a:pt x="986" y="1852"/>
                </a:lnTo>
                <a:lnTo>
                  <a:pt x="935" y="1812"/>
                </a:lnTo>
                <a:lnTo>
                  <a:pt x="885" y="1767"/>
                </a:lnTo>
                <a:lnTo>
                  <a:pt x="839" y="1716"/>
                </a:lnTo>
                <a:lnTo>
                  <a:pt x="796" y="1661"/>
                </a:lnTo>
                <a:lnTo>
                  <a:pt x="757" y="1602"/>
                </a:lnTo>
                <a:lnTo>
                  <a:pt x="722" y="1538"/>
                </a:lnTo>
                <a:lnTo>
                  <a:pt x="690" y="1470"/>
                </a:lnTo>
                <a:lnTo>
                  <a:pt x="663" y="1398"/>
                </a:lnTo>
                <a:lnTo>
                  <a:pt x="640" y="1324"/>
                </a:lnTo>
                <a:lnTo>
                  <a:pt x="622" y="1245"/>
                </a:lnTo>
                <a:lnTo>
                  <a:pt x="609" y="1165"/>
                </a:lnTo>
                <a:lnTo>
                  <a:pt x="598" y="1152"/>
                </a:lnTo>
                <a:lnTo>
                  <a:pt x="591" y="1137"/>
                </a:lnTo>
                <a:lnTo>
                  <a:pt x="568" y="1078"/>
                </a:lnTo>
                <a:lnTo>
                  <a:pt x="550" y="1016"/>
                </a:lnTo>
                <a:lnTo>
                  <a:pt x="537" y="950"/>
                </a:lnTo>
                <a:lnTo>
                  <a:pt x="527" y="885"/>
                </a:lnTo>
                <a:lnTo>
                  <a:pt x="522" y="819"/>
                </a:lnTo>
                <a:lnTo>
                  <a:pt x="523" y="754"/>
                </a:lnTo>
                <a:lnTo>
                  <a:pt x="527" y="689"/>
                </a:lnTo>
                <a:lnTo>
                  <a:pt x="537" y="626"/>
                </a:lnTo>
                <a:lnTo>
                  <a:pt x="551" y="563"/>
                </a:lnTo>
                <a:lnTo>
                  <a:pt x="570" y="503"/>
                </a:lnTo>
                <a:lnTo>
                  <a:pt x="594" y="444"/>
                </a:lnTo>
                <a:lnTo>
                  <a:pt x="622" y="387"/>
                </a:lnTo>
                <a:lnTo>
                  <a:pt x="655" y="334"/>
                </a:lnTo>
                <a:lnTo>
                  <a:pt x="692" y="285"/>
                </a:lnTo>
                <a:lnTo>
                  <a:pt x="731" y="241"/>
                </a:lnTo>
                <a:lnTo>
                  <a:pt x="775" y="200"/>
                </a:lnTo>
                <a:lnTo>
                  <a:pt x="821" y="167"/>
                </a:lnTo>
                <a:lnTo>
                  <a:pt x="871" y="137"/>
                </a:lnTo>
                <a:lnTo>
                  <a:pt x="923" y="112"/>
                </a:lnTo>
                <a:lnTo>
                  <a:pt x="978" y="93"/>
                </a:lnTo>
                <a:lnTo>
                  <a:pt x="1032" y="81"/>
                </a:lnTo>
                <a:lnTo>
                  <a:pt x="1087" y="73"/>
                </a:lnTo>
                <a:lnTo>
                  <a:pt x="1146" y="47"/>
                </a:lnTo>
                <a:lnTo>
                  <a:pt x="1208" y="27"/>
                </a:lnTo>
                <a:lnTo>
                  <a:pt x="1269" y="12"/>
                </a:lnTo>
                <a:lnTo>
                  <a:pt x="1332" y="3"/>
                </a:lnTo>
                <a:lnTo>
                  <a:pt x="1396"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200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1" name="矩形 10"/>
          <p:cNvSpPr/>
          <p:nvPr/>
        </p:nvSpPr>
        <p:spPr>
          <a:xfrm>
            <a:off x="8835878" y="3320073"/>
            <a:ext cx="821635" cy="821635"/>
          </a:xfrm>
          <a:prstGeom prst="rect">
            <a:avLst/>
          </a:prstGeom>
          <a:solidFill>
            <a:srgbClr val="31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Freeform 14"/>
          <p:cNvSpPr>
            <a:spLocks noEditPoints="1"/>
          </p:cNvSpPr>
          <p:nvPr/>
        </p:nvSpPr>
        <p:spPr bwMode="auto">
          <a:xfrm>
            <a:off x="9035074" y="3543728"/>
            <a:ext cx="376562" cy="439322"/>
          </a:xfrm>
          <a:custGeom>
            <a:avLst/>
            <a:gdLst>
              <a:gd name="T0" fmla="*/ 670 w 2997"/>
              <a:gd name="T1" fmla="*/ 3206 h 3500"/>
              <a:gd name="T2" fmla="*/ 2327 w 2997"/>
              <a:gd name="T3" fmla="*/ 3186 h 3500"/>
              <a:gd name="T4" fmla="*/ 1060 w 2997"/>
              <a:gd name="T5" fmla="*/ 2694 h 3500"/>
              <a:gd name="T6" fmla="*/ 1546 w 2997"/>
              <a:gd name="T7" fmla="*/ 2186 h 3500"/>
              <a:gd name="T8" fmla="*/ 1389 w 2997"/>
              <a:gd name="T9" fmla="*/ 2326 h 3500"/>
              <a:gd name="T10" fmla="*/ 1733 w 2997"/>
              <a:gd name="T11" fmla="*/ 2532 h 3500"/>
              <a:gd name="T12" fmla="*/ 1597 w 2997"/>
              <a:gd name="T13" fmla="*/ 2237 h 3500"/>
              <a:gd name="T14" fmla="*/ 2477 w 2997"/>
              <a:gd name="T15" fmla="*/ 903 h 3500"/>
              <a:gd name="T16" fmla="*/ 2578 w 2997"/>
              <a:gd name="T17" fmla="*/ 1066 h 3500"/>
              <a:gd name="T18" fmla="*/ 2798 w 2997"/>
              <a:gd name="T19" fmla="*/ 665 h 3500"/>
              <a:gd name="T20" fmla="*/ 2813 w 2997"/>
              <a:gd name="T21" fmla="*/ 442 h 3500"/>
              <a:gd name="T22" fmla="*/ 253 w 2997"/>
              <a:gd name="T23" fmla="*/ 410 h 3500"/>
              <a:gd name="T24" fmla="*/ 165 w 2997"/>
              <a:gd name="T25" fmla="*/ 476 h 3500"/>
              <a:gd name="T26" fmla="*/ 254 w 2997"/>
              <a:gd name="T27" fmla="*/ 808 h 3500"/>
              <a:gd name="T28" fmla="*/ 525 w 2997"/>
              <a:gd name="T29" fmla="*/ 1176 h 3500"/>
              <a:gd name="T30" fmla="*/ 500 w 2997"/>
              <a:gd name="T31" fmla="*/ 676 h 3500"/>
              <a:gd name="T32" fmla="*/ 663 w 2997"/>
              <a:gd name="T33" fmla="*/ 164 h 3500"/>
              <a:gd name="T34" fmla="*/ 680 w 2997"/>
              <a:gd name="T35" fmla="*/ 879 h 3500"/>
              <a:gd name="T36" fmla="*/ 835 w 2997"/>
              <a:gd name="T37" fmla="*/ 1451 h 3500"/>
              <a:gd name="T38" fmla="*/ 1108 w 2997"/>
              <a:gd name="T39" fmla="*/ 1855 h 3500"/>
              <a:gd name="T40" fmla="*/ 1440 w 2997"/>
              <a:gd name="T41" fmla="*/ 2023 h 3500"/>
              <a:gd name="T42" fmla="*/ 1784 w 2997"/>
              <a:gd name="T43" fmla="*/ 1938 h 3500"/>
              <a:gd name="T44" fmla="*/ 2079 w 2997"/>
              <a:gd name="T45" fmla="*/ 1612 h 3500"/>
              <a:gd name="T46" fmla="*/ 2282 w 2997"/>
              <a:gd name="T47" fmla="*/ 1082 h 3500"/>
              <a:gd name="T48" fmla="*/ 2337 w 2997"/>
              <a:gd name="T49" fmla="*/ 172 h 3500"/>
              <a:gd name="T50" fmla="*/ 669 w 2997"/>
              <a:gd name="T51" fmla="*/ 0 h 3500"/>
              <a:gd name="T52" fmla="*/ 2459 w 2997"/>
              <a:gd name="T53" fmla="*/ 62 h 3500"/>
              <a:gd name="T54" fmla="*/ 2743 w 2997"/>
              <a:gd name="T55" fmla="*/ 248 h 3500"/>
              <a:gd name="T56" fmla="*/ 2937 w 2997"/>
              <a:gd name="T57" fmla="*/ 337 h 3500"/>
              <a:gd name="T58" fmla="*/ 2994 w 2997"/>
              <a:gd name="T59" fmla="*/ 540 h 3500"/>
              <a:gd name="T60" fmla="*/ 2815 w 2997"/>
              <a:gd name="T61" fmla="*/ 1014 h 3500"/>
              <a:gd name="T62" fmla="*/ 2473 w 2997"/>
              <a:gd name="T63" fmla="*/ 1384 h 3500"/>
              <a:gd name="T64" fmla="*/ 2175 w 2997"/>
              <a:gd name="T65" fmla="*/ 1765 h 3500"/>
              <a:gd name="T66" fmla="*/ 1872 w 2997"/>
              <a:gd name="T67" fmla="*/ 2073 h 3500"/>
              <a:gd name="T68" fmla="*/ 1781 w 2997"/>
              <a:gd name="T69" fmla="*/ 2310 h 3500"/>
              <a:gd name="T70" fmla="*/ 1956 w 2997"/>
              <a:gd name="T71" fmla="*/ 2502 h 3500"/>
              <a:gd name="T72" fmla="*/ 2094 w 2997"/>
              <a:gd name="T73" fmla="*/ 2571 h 3500"/>
              <a:gd name="T74" fmla="*/ 2333 w 2997"/>
              <a:gd name="T75" fmla="*/ 2996 h 3500"/>
              <a:gd name="T76" fmla="*/ 2487 w 2997"/>
              <a:gd name="T77" fmla="*/ 3150 h 3500"/>
              <a:gd name="T78" fmla="*/ 2475 w 2997"/>
              <a:gd name="T79" fmla="*/ 3477 h 3500"/>
              <a:gd name="T80" fmla="*/ 546 w 2997"/>
              <a:gd name="T81" fmla="*/ 3489 h 3500"/>
              <a:gd name="T82" fmla="*/ 509 w 2997"/>
              <a:gd name="T83" fmla="*/ 3188 h 3500"/>
              <a:gd name="T84" fmla="*/ 637 w 2997"/>
              <a:gd name="T85" fmla="*/ 3011 h 3500"/>
              <a:gd name="T86" fmla="*/ 902 w 2997"/>
              <a:gd name="T87" fmla="*/ 2590 h 3500"/>
              <a:gd name="T88" fmla="*/ 1006 w 2997"/>
              <a:gd name="T89" fmla="*/ 2521 h 3500"/>
              <a:gd name="T90" fmla="*/ 1204 w 2997"/>
              <a:gd name="T91" fmla="*/ 2351 h 3500"/>
              <a:gd name="T92" fmla="*/ 1189 w 2997"/>
              <a:gd name="T93" fmla="*/ 2111 h 3500"/>
              <a:gd name="T94" fmla="*/ 870 w 2997"/>
              <a:gd name="T95" fmla="*/ 1831 h 3500"/>
              <a:gd name="T96" fmla="*/ 595 w 2997"/>
              <a:gd name="T97" fmla="*/ 1432 h 3500"/>
              <a:gd name="T98" fmla="*/ 228 w 2997"/>
              <a:gd name="T99" fmla="*/ 1084 h 3500"/>
              <a:gd name="T100" fmla="*/ 20 w 2997"/>
              <a:gd name="T101" fmla="*/ 624 h 3500"/>
              <a:gd name="T102" fmla="*/ 38 w 2997"/>
              <a:gd name="T103" fmla="*/ 367 h 3500"/>
              <a:gd name="T104" fmla="*/ 216 w 2997"/>
              <a:gd name="T105" fmla="*/ 251 h 3500"/>
              <a:gd name="T106" fmla="*/ 522 w 2997"/>
              <a:gd name="T107" fmla="*/ 85 h 3500"/>
              <a:gd name="T108" fmla="*/ 669 w 2997"/>
              <a:gd name="T109" fmla="*/ 0 h 3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97" h="3500">
                <a:moveTo>
                  <a:pt x="749" y="3146"/>
                </a:moveTo>
                <a:lnTo>
                  <a:pt x="727" y="3149"/>
                </a:lnTo>
                <a:lnTo>
                  <a:pt x="707" y="3157"/>
                </a:lnTo>
                <a:lnTo>
                  <a:pt x="691" y="3170"/>
                </a:lnTo>
                <a:lnTo>
                  <a:pt x="679" y="3186"/>
                </a:lnTo>
                <a:lnTo>
                  <a:pt x="670" y="3206"/>
                </a:lnTo>
                <a:lnTo>
                  <a:pt x="668" y="3227"/>
                </a:lnTo>
                <a:lnTo>
                  <a:pt x="668" y="3338"/>
                </a:lnTo>
                <a:lnTo>
                  <a:pt x="2337" y="3338"/>
                </a:lnTo>
                <a:lnTo>
                  <a:pt x="2337" y="3227"/>
                </a:lnTo>
                <a:lnTo>
                  <a:pt x="2334" y="3206"/>
                </a:lnTo>
                <a:lnTo>
                  <a:pt x="2327" y="3186"/>
                </a:lnTo>
                <a:lnTo>
                  <a:pt x="2314" y="3170"/>
                </a:lnTo>
                <a:lnTo>
                  <a:pt x="2297" y="3157"/>
                </a:lnTo>
                <a:lnTo>
                  <a:pt x="2278" y="3149"/>
                </a:lnTo>
                <a:lnTo>
                  <a:pt x="2257" y="3146"/>
                </a:lnTo>
                <a:lnTo>
                  <a:pt x="749" y="3146"/>
                </a:lnTo>
                <a:close/>
                <a:moveTo>
                  <a:pt x="1060" y="2694"/>
                </a:moveTo>
                <a:lnTo>
                  <a:pt x="1060" y="2985"/>
                </a:lnTo>
                <a:lnTo>
                  <a:pt x="1944" y="2985"/>
                </a:lnTo>
                <a:lnTo>
                  <a:pt x="1944" y="2694"/>
                </a:lnTo>
                <a:lnTo>
                  <a:pt x="1060" y="2694"/>
                </a:lnTo>
                <a:close/>
                <a:moveTo>
                  <a:pt x="1593" y="2181"/>
                </a:moveTo>
                <a:lnTo>
                  <a:pt x="1546" y="2186"/>
                </a:lnTo>
                <a:lnTo>
                  <a:pt x="1498" y="2188"/>
                </a:lnTo>
                <a:lnTo>
                  <a:pt x="1455" y="2187"/>
                </a:lnTo>
                <a:lnTo>
                  <a:pt x="1411" y="2182"/>
                </a:lnTo>
                <a:lnTo>
                  <a:pt x="1408" y="2230"/>
                </a:lnTo>
                <a:lnTo>
                  <a:pt x="1401" y="2279"/>
                </a:lnTo>
                <a:lnTo>
                  <a:pt x="1389" y="2326"/>
                </a:lnTo>
                <a:lnTo>
                  <a:pt x="1373" y="2373"/>
                </a:lnTo>
                <a:lnTo>
                  <a:pt x="1353" y="2417"/>
                </a:lnTo>
                <a:lnTo>
                  <a:pt x="1328" y="2460"/>
                </a:lnTo>
                <a:lnTo>
                  <a:pt x="1302" y="2497"/>
                </a:lnTo>
                <a:lnTo>
                  <a:pt x="1274" y="2532"/>
                </a:lnTo>
                <a:lnTo>
                  <a:pt x="1733" y="2532"/>
                </a:lnTo>
                <a:lnTo>
                  <a:pt x="1698" y="2489"/>
                </a:lnTo>
                <a:lnTo>
                  <a:pt x="1667" y="2444"/>
                </a:lnTo>
                <a:lnTo>
                  <a:pt x="1643" y="2395"/>
                </a:lnTo>
                <a:lnTo>
                  <a:pt x="1621" y="2344"/>
                </a:lnTo>
                <a:lnTo>
                  <a:pt x="1607" y="2291"/>
                </a:lnTo>
                <a:lnTo>
                  <a:pt x="1597" y="2237"/>
                </a:lnTo>
                <a:lnTo>
                  <a:pt x="1593" y="2181"/>
                </a:lnTo>
                <a:close/>
                <a:moveTo>
                  <a:pt x="2499" y="410"/>
                </a:moveTo>
                <a:lnTo>
                  <a:pt x="2499" y="559"/>
                </a:lnTo>
                <a:lnTo>
                  <a:pt x="2496" y="676"/>
                </a:lnTo>
                <a:lnTo>
                  <a:pt x="2490" y="790"/>
                </a:lnTo>
                <a:lnTo>
                  <a:pt x="2477" y="903"/>
                </a:lnTo>
                <a:lnTo>
                  <a:pt x="2460" y="1013"/>
                </a:lnTo>
                <a:lnTo>
                  <a:pt x="2439" y="1121"/>
                </a:lnTo>
                <a:lnTo>
                  <a:pt x="2412" y="1226"/>
                </a:lnTo>
                <a:lnTo>
                  <a:pt x="2472" y="1176"/>
                </a:lnTo>
                <a:lnTo>
                  <a:pt x="2527" y="1123"/>
                </a:lnTo>
                <a:lnTo>
                  <a:pt x="2578" y="1066"/>
                </a:lnTo>
                <a:lnTo>
                  <a:pt x="2626" y="1005"/>
                </a:lnTo>
                <a:lnTo>
                  <a:pt x="2669" y="943"/>
                </a:lnTo>
                <a:lnTo>
                  <a:pt x="2708" y="877"/>
                </a:lnTo>
                <a:lnTo>
                  <a:pt x="2743" y="808"/>
                </a:lnTo>
                <a:lnTo>
                  <a:pt x="2773" y="737"/>
                </a:lnTo>
                <a:lnTo>
                  <a:pt x="2798" y="665"/>
                </a:lnTo>
                <a:lnTo>
                  <a:pt x="2819" y="590"/>
                </a:lnTo>
                <a:lnTo>
                  <a:pt x="2833" y="514"/>
                </a:lnTo>
                <a:lnTo>
                  <a:pt x="2835" y="494"/>
                </a:lnTo>
                <a:lnTo>
                  <a:pt x="2831" y="476"/>
                </a:lnTo>
                <a:lnTo>
                  <a:pt x="2825" y="458"/>
                </a:lnTo>
                <a:lnTo>
                  <a:pt x="2813" y="442"/>
                </a:lnTo>
                <a:lnTo>
                  <a:pt x="2800" y="428"/>
                </a:lnTo>
                <a:lnTo>
                  <a:pt x="2783" y="419"/>
                </a:lnTo>
                <a:lnTo>
                  <a:pt x="2763" y="413"/>
                </a:lnTo>
                <a:lnTo>
                  <a:pt x="2743" y="410"/>
                </a:lnTo>
                <a:lnTo>
                  <a:pt x="2499" y="410"/>
                </a:lnTo>
                <a:close/>
                <a:moveTo>
                  <a:pt x="253" y="410"/>
                </a:moveTo>
                <a:lnTo>
                  <a:pt x="233" y="413"/>
                </a:lnTo>
                <a:lnTo>
                  <a:pt x="215" y="419"/>
                </a:lnTo>
                <a:lnTo>
                  <a:pt x="198" y="428"/>
                </a:lnTo>
                <a:lnTo>
                  <a:pt x="183" y="442"/>
                </a:lnTo>
                <a:lnTo>
                  <a:pt x="173" y="458"/>
                </a:lnTo>
                <a:lnTo>
                  <a:pt x="165" y="476"/>
                </a:lnTo>
                <a:lnTo>
                  <a:pt x="162" y="494"/>
                </a:lnTo>
                <a:lnTo>
                  <a:pt x="163" y="514"/>
                </a:lnTo>
                <a:lnTo>
                  <a:pt x="178" y="590"/>
                </a:lnTo>
                <a:lnTo>
                  <a:pt x="198" y="665"/>
                </a:lnTo>
                <a:lnTo>
                  <a:pt x="224" y="737"/>
                </a:lnTo>
                <a:lnTo>
                  <a:pt x="254" y="808"/>
                </a:lnTo>
                <a:lnTo>
                  <a:pt x="288" y="877"/>
                </a:lnTo>
                <a:lnTo>
                  <a:pt x="328" y="943"/>
                </a:lnTo>
                <a:lnTo>
                  <a:pt x="371" y="1005"/>
                </a:lnTo>
                <a:lnTo>
                  <a:pt x="419" y="1066"/>
                </a:lnTo>
                <a:lnTo>
                  <a:pt x="470" y="1123"/>
                </a:lnTo>
                <a:lnTo>
                  <a:pt x="525" y="1176"/>
                </a:lnTo>
                <a:lnTo>
                  <a:pt x="584" y="1226"/>
                </a:lnTo>
                <a:lnTo>
                  <a:pt x="558" y="1121"/>
                </a:lnTo>
                <a:lnTo>
                  <a:pt x="537" y="1013"/>
                </a:lnTo>
                <a:lnTo>
                  <a:pt x="520" y="903"/>
                </a:lnTo>
                <a:lnTo>
                  <a:pt x="508" y="790"/>
                </a:lnTo>
                <a:lnTo>
                  <a:pt x="500" y="676"/>
                </a:lnTo>
                <a:lnTo>
                  <a:pt x="498" y="559"/>
                </a:lnTo>
                <a:lnTo>
                  <a:pt x="498" y="410"/>
                </a:lnTo>
                <a:lnTo>
                  <a:pt x="253" y="410"/>
                </a:lnTo>
                <a:close/>
                <a:moveTo>
                  <a:pt x="669" y="162"/>
                </a:moveTo>
                <a:lnTo>
                  <a:pt x="666" y="162"/>
                </a:lnTo>
                <a:lnTo>
                  <a:pt x="663" y="164"/>
                </a:lnTo>
                <a:lnTo>
                  <a:pt x="661" y="168"/>
                </a:lnTo>
                <a:lnTo>
                  <a:pt x="660" y="172"/>
                </a:lnTo>
                <a:lnTo>
                  <a:pt x="660" y="559"/>
                </a:lnTo>
                <a:lnTo>
                  <a:pt x="662" y="667"/>
                </a:lnTo>
                <a:lnTo>
                  <a:pt x="669" y="774"/>
                </a:lnTo>
                <a:lnTo>
                  <a:pt x="680" y="879"/>
                </a:lnTo>
                <a:lnTo>
                  <a:pt x="696" y="981"/>
                </a:lnTo>
                <a:lnTo>
                  <a:pt x="715" y="1082"/>
                </a:lnTo>
                <a:lnTo>
                  <a:pt x="739" y="1178"/>
                </a:lnTo>
                <a:lnTo>
                  <a:pt x="767" y="1273"/>
                </a:lnTo>
                <a:lnTo>
                  <a:pt x="798" y="1364"/>
                </a:lnTo>
                <a:lnTo>
                  <a:pt x="835" y="1451"/>
                </a:lnTo>
                <a:lnTo>
                  <a:pt x="875" y="1534"/>
                </a:lnTo>
                <a:lnTo>
                  <a:pt x="918" y="1612"/>
                </a:lnTo>
                <a:lnTo>
                  <a:pt x="962" y="1682"/>
                </a:lnTo>
                <a:lnTo>
                  <a:pt x="1008" y="1746"/>
                </a:lnTo>
                <a:lnTo>
                  <a:pt x="1057" y="1803"/>
                </a:lnTo>
                <a:lnTo>
                  <a:pt x="1108" y="1855"/>
                </a:lnTo>
                <a:lnTo>
                  <a:pt x="1160" y="1900"/>
                </a:lnTo>
                <a:lnTo>
                  <a:pt x="1214" y="1938"/>
                </a:lnTo>
                <a:lnTo>
                  <a:pt x="1268" y="1970"/>
                </a:lnTo>
                <a:lnTo>
                  <a:pt x="1324" y="1994"/>
                </a:lnTo>
                <a:lnTo>
                  <a:pt x="1382" y="2012"/>
                </a:lnTo>
                <a:lnTo>
                  <a:pt x="1440" y="2023"/>
                </a:lnTo>
                <a:lnTo>
                  <a:pt x="1498" y="2026"/>
                </a:lnTo>
                <a:lnTo>
                  <a:pt x="1557" y="2023"/>
                </a:lnTo>
                <a:lnTo>
                  <a:pt x="1615" y="2012"/>
                </a:lnTo>
                <a:lnTo>
                  <a:pt x="1672" y="1994"/>
                </a:lnTo>
                <a:lnTo>
                  <a:pt x="1728" y="1970"/>
                </a:lnTo>
                <a:lnTo>
                  <a:pt x="1784" y="1938"/>
                </a:lnTo>
                <a:lnTo>
                  <a:pt x="1837" y="1900"/>
                </a:lnTo>
                <a:lnTo>
                  <a:pt x="1890" y="1855"/>
                </a:lnTo>
                <a:lnTo>
                  <a:pt x="1939" y="1803"/>
                </a:lnTo>
                <a:lnTo>
                  <a:pt x="1988" y="1746"/>
                </a:lnTo>
                <a:lnTo>
                  <a:pt x="2035" y="1682"/>
                </a:lnTo>
                <a:lnTo>
                  <a:pt x="2079" y="1612"/>
                </a:lnTo>
                <a:lnTo>
                  <a:pt x="2123" y="1534"/>
                </a:lnTo>
                <a:lnTo>
                  <a:pt x="2162" y="1451"/>
                </a:lnTo>
                <a:lnTo>
                  <a:pt x="2198" y="1364"/>
                </a:lnTo>
                <a:lnTo>
                  <a:pt x="2230" y="1273"/>
                </a:lnTo>
                <a:lnTo>
                  <a:pt x="2259" y="1178"/>
                </a:lnTo>
                <a:lnTo>
                  <a:pt x="2282" y="1082"/>
                </a:lnTo>
                <a:lnTo>
                  <a:pt x="2302" y="981"/>
                </a:lnTo>
                <a:lnTo>
                  <a:pt x="2317" y="879"/>
                </a:lnTo>
                <a:lnTo>
                  <a:pt x="2329" y="774"/>
                </a:lnTo>
                <a:lnTo>
                  <a:pt x="2335" y="667"/>
                </a:lnTo>
                <a:lnTo>
                  <a:pt x="2337" y="559"/>
                </a:lnTo>
                <a:lnTo>
                  <a:pt x="2337" y="172"/>
                </a:lnTo>
                <a:lnTo>
                  <a:pt x="2336" y="168"/>
                </a:lnTo>
                <a:lnTo>
                  <a:pt x="2334" y="164"/>
                </a:lnTo>
                <a:lnTo>
                  <a:pt x="2331" y="162"/>
                </a:lnTo>
                <a:lnTo>
                  <a:pt x="2328" y="162"/>
                </a:lnTo>
                <a:lnTo>
                  <a:pt x="669" y="162"/>
                </a:lnTo>
                <a:close/>
                <a:moveTo>
                  <a:pt x="669" y="0"/>
                </a:moveTo>
                <a:lnTo>
                  <a:pt x="2328" y="0"/>
                </a:lnTo>
                <a:lnTo>
                  <a:pt x="2358" y="3"/>
                </a:lnTo>
                <a:lnTo>
                  <a:pt x="2387" y="11"/>
                </a:lnTo>
                <a:lnTo>
                  <a:pt x="2415" y="23"/>
                </a:lnTo>
                <a:lnTo>
                  <a:pt x="2438" y="40"/>
                </a:lnTo>
                <a:lnTo>
                  <a:pt x="2459" y="62"/>
                </a:lnTo>
                <a:lnTo>
                  <a:pt x="2476" y="85"/>
                </a:lnTo>
                <a:lnTo>
                  <a:pt x="2489" y="111"/>
                </a:lnTo>
                <a:lnTo>
                  <a:pt x="2496" y="141"/>
                </a:lnTo>
                <a:lnTo>
                  <a:pt x="2499" y="172"/>
                </a:lnTo>
                <a:lnTo>
                  <a:pt x="2499" y="248"/>
                </a:lnTo>
                <a:lnTo>
                  <a:pt x="2743" y="248"/>
                </a:lnTo>
                <a:lnTo>
                  <a:pt x="2780" y="251"/>
                </a:lnTo>
                <a:lnTo>
                  <a:pt x="2816" y="259"/>
                </a:lnTo>
                <a:lnTo>
                  <a:pt x="2850" y="272"/>
                </a:lnTo>
                <a:lnTo>
                  <a:pt x="2882" y="290"/>
                </a:lnTo>
                <a:lnTo>
                  <a:pt x="2911" y="311"/>
                </a:lnTo>
                <a:lnTo>
                  <a:pt x="2937" y="337"/>
                </a:lnTo>
                <a:lnTo>
                  <a:pt x="2959" y="367"/>
                </a:lnTo>
                <a:lnTo>
                  <a:pt x="2976" y="399"/>
                </a:lnTo>
                <a:lnTo>
                  <a:pt x="2987" y="433"/>
                </a:lnTo>
                <a:lnTo>
                  <a:pt x="2995" y="468"/>
                </a:lnTo>
                <a:lnTo>
                  <a:pt x="2997" y="504"/>
                </a:lnTo>
                <a:lnTo>
                  <a:pt x="2994" y="540"/>
                </a:lnTo>
                <a:lnTo>
                  <a:pt x="2977" y="624"/>
                </a:lnTo>
                <a:lnTo>
                  <a:pt x="2955" y="706"/>
                </a:lnTo>
                <a:lnTo>
                  <a:pt x="2928" y="787"/>
                </a:lnTo>
                <a:lnTo>
                  <a:pt x="2895" y="864"/>
                </a:lnTo>
                <a:lnTo>
                  <a:pt x="2858" y="941"/>
                </a:lnTo>
                <a:lnTo>
                  <a:pt x="2815" y="1014"/>
                </a:lnTo>
                <a:lnTo>
                  <a:pt x="2769" y="1084"/>
                </a:lnTo>
                <a:lnTo>
                  <a:pt x="2718" y="1152"/>
                </a:lnTo>
                <a:lnTo>
                  <a:pt x="2663" y="1215"/>
                </a:lnTo>
                <a:lnTo>
                  <a:pt x="2603" y="1276"/>
                </a:lnTo>
                <a:lnTo>
                  <a:pt x="2540" y="1332"/>
                </a:lnTo>
                <a:lnTo>
                  <a:pt x="2473" y="1384"/>
                </a:lnTo>
                <a:lnTo>
                  <a:pt x="2402" y="1432"/>
                </a:lnTo>
                <a:lnTo>
                  <a:pt x="2328" y="1475"/>
                </a:lnTo>
                <a:lnTo>
                  <a:pt x="2295" y="1552"/>
                </a:lnTo>
                <a:lnTo>
                  <a:pt x="2258" y="1625"/>
                </a:lnTo>
                <a:lnTo>
                  <a:pt x="2218" y="1695"/>
                </a:lnTo>
                <a:lnTo>
                  <a:pt x="2175" y="1765"/>
                </a:lnTo>
                <a:lnTo>
                  <a:pt x="2129" y="1828"/>
                </a:lnTo>
                <a:lnTo>
                  <a:pt x="2081" y="1888"/>
                </a:lnTo>
                <a:lnTo>
                  <a:pt x="2031" y="1942"/>
                </a:lnTo>
                <a:lnTo>
                  <a:pt x="1980" y="1992"/>
                </a:lnTo>
                <a:lnTo>
                  <a:pt x="1926" y="2035"/>
                </a:lnTo>
                <a:lnTo>
                  <a:pt x="1872" y="2073"/>
                </a:lnTo>
                <a:lnTo>
                  <a:pt x="1814" y="2106"/>
                </a:lnTo>
                <a:lnTo>
                  <a:pt x="1757" y="2134"/>
                </a:lnTo>
                <a:lnTo>
                  <a:pt x="1755" y="2180"/>
                </a:lnTo>
                <a:lnTo>
                  <a:pt x="1759" y="2225"/>
                </a:lnTo>
                <a:lnTo>
                  <a:pt x="1768" y="2269"/>
                </a:lnTo>
                <a:lnTo>
                  <a:pt x="1781" y="2310"/>
                </a:lnTo>
                <a:lnTo>
                  <a:pt x="1801" y="2350"/>
                </a:lnTo>
                <a:lnTo>
                  <a:pt x="1824" y="2387"/>
                </a:lnTo>
                <a:lnTo>
                  <a:pt x="1851" y="2421"/>
                </a:lnTo>
                <a:lnTo>
                  <a:pt x="1882" y="2452"/>
                </a:lnTo>
                <a:lnTo>
                  <a:pt x="1917" y="2480"/>
                </a:lnTo>
                <a:lnTo>
                  <a:pt x="1956" y="2502"/>
                </a:lnTo>
                <a:lnTo>
                  <a:pt x="1998" y="2520"/>
                </a:lnTo>
                <a:lnTo>
                  <a:pt x="2042" y="2534"/>
                </a:lnTo>
                <a:lnTo>
                  <a:pt x="2043" y="2534"/>
                </a:lnTo>
                <a:lnTo>
                  <a:pt x="2064" y="2541"/>
                </a:lnTo>
                <a:lnTo>
                  <a:pt x="2081" y="2554"/>
                </a:lnTo>
                <a:lnTo>
                  <a:pt x="2094" y="2571"/>
                </a:lnTo>
                <a:lnTo>
                  <a:pt x="2103" y="2590"/>
                </a:lnTo>
                <a:lnTo>
                  <a:pt x="2106" y="2612"/>
                </a:lnTo>
                <a:lnTo>
                  <a:pt x="2106" y="2985"/>
                </a:lnTo>
                <a:lnTo>
                  <a:pt x="2257" y="2985"/>
                </a:lnTo>
                <a:lnTo>
                  <a:pt x="2296" y="2988"/>
                </a:lnTo>
                <a:lnTo>
                  <a:pt x="2333" y="2996"/>
                </a:lnTo>
                <a:lnTo>
                  <a:pt x="2368" y="3011"/>
                </a:lnTo>
                <a:lnTo>
                  <a:pt x="2400" y="3031"/>
                </a:lnTo>
                <a:lnTo>
                  <a:pt x="2428" y="3056"/>
                </a:lnTo>
                <a:lnTo>
                  <a:pt x="2453" y="3084"/>
                </a:lnTo>
                <a:lnTo>
                  <a:pt x="2472" y="3116"/>
                </a:lnTo>
                <a:lnTo>
                  <a:pt x="2487" y="3150"/>
                </a:lnTo>
                <a:lnTo>
                  <a:pt x="2496" y="3188"/>
                </a:lnTo>
                <a:lnTo>
                  <a:pt x="2499" y="3227"/>
                </a:lnTo>
                <a:lnTo>
                  <a:pt x="2499" y="3419"/>
                </a:lnTo>
                <a:lnTo>
                  <a:pt x="2496" y="3441"/>
                </a:lnTo>
                <a:lnTo>
                  <a:pt x="2488" y="3460"/>
                </a:lnTo>
                <a:lnTo>
                  <a:pt x="2475" y="3477"/>
                </a:lnTo>
                <a:lnTo>
                  <a:pt x="2459" y="3489"/>
                </a:lnTo>
                <a:lnTo>
                  <a:pt x="2440" y="3497"/>
                </a:lnTo>
                <a:lnTo>
                  <a:pt x="2418" y="3500"/>
                </a:lnTo>
                <a:lnTo>
                  <a:pt x="586" y="3500"/>
                </a:lnTo>
                <a:lnTo>
                  <a:pt x="565" y="3497"/>
                </a:lnTo>
                <a:lnTo>
                  <a:pt x="546" y="3489"/>
                </a:lnTo>
                <a:lnTo>
                  <a:pt x="529" y="3477"/>
                </a:lnTo>
                <a:lnTo>
                  <a:pt x="516" y="3460"/>
                </a:lnTo>
                <a:lnTo>
                  <a:pt x="509" y="3441"/>
                </a:lnTo>
                <a:lnTo>
                  <a:pt x="506" y="3419"/>
                </a:lnTo>
                <a:lnTo>
                  <a:pt x="506" y="3227"/>
                </a:lnTo>
                <a:lnTo>
                  <a:pt x="509" y="3188"/>
                </a:lnTo>
                <a:lnTo>
                  <a:pt x="518" y="3150"/>
                </a:lnTo>
                <a:lnTo>
                  <a:pt x="532" y="3116"/>
                </a:lnTo>
                <a:lnTo>
                  <a:pt x="552" y="3084"/>
                </a:lnTo>
                <a:lnTo>
                  <a:pt x="577" y="3056"/>
                </a:lnTo>
                <a:lnTo>
                  <a:pt x="605" y="3031"/>
                </a:lnTo>
                <a:lnTo>
                  <a:pt x="637" y="3011"/>
                </a:lnTo>
                <a:lnTo>
                  <a:pt x="672" y="2996"/>
                </a:lnTo>
                <a:lnTo>
                  <a:pt x="709" y="2988"/>
                </a:lnTo>
                <a:lnTo>
                  <a:pt x="749" y="2985"/>
                </a:lnTo>
                <a:lnTo>
                  <a:pt x="899" y="2985"/>
                </a:lnTo>
                <a:lnTo>
                  <a:pt x="899" y="2612"/>
                </a:lnTo>
                <a:lnTo>
                  <a:pt x="902" y="2590"/>
                </a:lnTo>
                <a:lnTo>
                  <a:pt x="911" y="2571"/>
                </a:lnTo>
                <a:lnTo>
                  <a:pt x="924" y="2554"/>
                </a:lnTo>
                <a:lnTo>
                  <a:pt x="941" y="2541"/>
                </a:lnTo>
                <a:lnTo>
                  <a:pt x="961" y="2534"/>
                </a:lnTo>
                <a:lnTo>
                  <a:pt x="962" y="2534"/>
                </a:lnTo>
                <a:lnTo>
                  <a:pt x="1006" y="2521"/>
                </a:lnTo>
                <a:lnTo>
                  <a:pt x="1048" y="2503"/>
                </a:lnTo>
                <a:lnTo>
                  <a:pt x="1086" y="2480"/>
                </a:lnTo>
                <a:lnTo>
                  <a:pt x="1121" y="2453"/>
                </a:lnTo>
                <a:lnTo>
                  <a:pt x="1153" y="2422"/>
                </a:lnTo>
                <a:lnTo>
                  <a:pt x="1180" y="2388"/>
                </a:lnTo>
                <a:lnTo>
                  <a:pt x="1204" y="2351"/>
                </a:lnTo>
                <a:lnTo>
                  <a:pt x="1223" y="2312"/>
                </a:lnTo>
                <a:lnTo>
                  <a:pt x="1236" y="2271"/>
                </a:lnTo>
                <a:lnTo>
                  <a:pt x="1245" y="2227"/>
                </a:lnTo>
                <a:lnTo>
                  <a:pt x="1249" y="2183"/>
                </a:lnTo>
                <a:lnTo>
                  <a:pt x="1248" y="2138"/>
                </a:lnTo>
                <a:lnTo>
                  <a:pt x="1189" y="2111"/>
                </a:lnTo>
                <a:lnTo>
                  <a:pt x="1131" y="2078"/>
                </a:lnTo>
                <a:lnTo>
                  <a:pt x="1076" y="2040"/>
                </a:lnTo>
                <a:lnTo>
                  <a:pt x="1021" y="1995"/>
                </a:lnTo>
                <a:lnTo>
                  <a:pt x="969" y="1945"/>
                </a:lnTo>
                <a:lnTo>
                  <a:pt x="918" y="1891"/>
                </a:lnTo>
                <a:lnTo>
                  <a:pt x="870" y="1831"/>
                </a:lnTo>
                <a:lnTo>
                  <a:pt x="823" y="1766"/>
                </a:lnTo>
                <a:lnTo>
                  <a:pt x="778" y="1695"/>
                </a:lnTo>
                <a:lnTo>
                  <a:pt x="739" y="1625"/>
                </a:lnTo>
                <a:lnTo>
                  <a:pt x="703" y="1552"/>
                </a:lnTo>
                <a:lnTo>
                  <a:pt x="669" y="1475"/>
                </a:lnTo>
                <a:lnTo>
                  <a:pt x="595" y="1432"/>
                </a:lnTo>
                <a:lnTo>
                  <a:pt x="525" y="1384"/>
                </a:lnTo>
                <a:lnTo>
                  <a:pt x="457" y="1332"/>
                </a:lnTo>
                <a:lnTo>
                  <a:pt x="394" y="1276"/>
                </a:lnTo>
                <a:lnTo>
                  <a:pt x="335" y="1215"/>
                </a:lnTo>
                <a:lnTo>
                  <a:pt x="279" y="1152"/>
                </a:lnTo>
                <a:lnTo>
                  <a:pt x="228" y="1084"/>
                </a:lnTo>
                <a:lnTo>
                  <a:pt x="181" y="1014"/>
                </a:lnTo>
                <a:lnTo>
                  <a:pt x="139" y="941"/>
                </a:lnTo>
                <a:lnTo>
                  <a:pt x="102" y="864"/>
                </a:lnTo>
                <a:lnTo>
                  <a:pt x="69" y="787"/>
                </a:lnTo>
                <a:lnTo>
                  <a:pt x="42" y="706"/>
                </a:lnTo>
                <a:lnTo>
                  <a:pt x="20" y="624"/>
                </a:lnTo>
                <a:lnTo>
                  <a:pt x="3" y="540"/>
                </a:lnTo>
                <a:lnTo>
                  <a:pt x="0" y="504"/>
                </a:lnTo>
                <a:lnTo>
                  <a:pt x="2" y="468"/>
                </a:lnTo>
                <a:lnTo>
                  <a:pt x="9" y="433"/>
                </a:lnTo>
                <a:lnTo>
                  <a:pt x="21" y="399"/>
                </a:lnTo>
                <a:lnTo>
                  <a:pt x="38" y="367"/>
                </a:lnTo>
                <a:lnTo>
                  <a:pt x="60" y="337"/>
                </a:lnTo>
                <a:lnTo>
                  <a:pt x="86" y="311"/>
                </a:lnTo>
                <a:lnTo>
                  <a:pt x="116" y="290"/>
                </a:lnTo>
                <a:lnTo>
                  <a:pt x="147" y="272"/>
                </a:lnTo>
                <a:lnTo>
                  <a:pt x="181" y="259"/>
                </a:lnTo>
                <a:lnTo>
                  <a:pt x="216" y="251"/>
                </a:lnTo>
                <a:lnTo>
                  <a:pt x="253" y="248"/>
                </a:lnTo>
                <a:lnTo>
                  <a:pt x="498" y="248"/>
                </a:lnTo>
                <a:lnTo>
                  <a:pt x="498" y="172"/>
                </a:lnTo>
                <a:lnTo>
                  <a:pt x="500" y="141"/>
                </a:lnTo>
                <a:lnTo>
                  <a:pt x="509" y="111"/>
                </a:lnTo>
                <a:lnTo>
                  <a:pt x="522" y="85"/>
                </a:lnTo>
                <a:lnTo>
                  <a:pt x="539" y="62"/>
                </a:lnTo>
                <a:lnTo>
                  <a:pt x="559" y="40"/>
                </a:lnTo>
                <a:lnTo>
                  <a:pt x="583" y="23"/>
                </a:lnTo>
                <a:lnTo>
                  <a:pt x="610" y="11"/>
                </a:lnTo>
                <a:lnTo>
                  <a:pt x="638" y="3"/>
                </a:lnTo>
                <a:lnTo>
                  <a:pt x="669"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200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3" name="Freeform 15"/>
          <p:cNvSpPr>
            <a:spLocks noEditPoints="1"/>
          </p:cNvSpPr>
          <p:nvPr/>
        </p:nvSpPr>
        <p:spPr bwMode="auto">
          <a:xfrm>
            <a:off x="9160595" y="3602723"/>
            <a:ext cx="124266" cy="120500"/>
          </a:xfrm>
          <a:custGeom>
            <a:avLst/>
            <a:gdLst>
              <a:gd name="T0" fmla="*/ 440 w 991"/>
              <a:gd name="T1" fmla="*/ 377 h 951"/>
              <a:gd name="T2" fmla="*/ 415 w 991"/>
              <a:gd name="T3" fmla="*/ 406 h 951"/>
              <a:gd name="T4" fmla="*/ 379 w 991"/>
              <a:gd name="T5" fmla="*/ 421 h 951"/>
              <a:gd name="T6" fmla="*/ 345 w 991"/>
              <a:gd name="T7" fmla="*/ 527 h 951"/>
              <a:gd name="T8" fmla="*/ 365 w 991"/>
              <a:gd name="T9" fmla="*/ 560 h 951"/>
              <a:gd name="T10" fmla="*/ 368 w 991"/>
              <a:gd name="T11" fmla="*/ 598 h 951"/>
              <a:gd name="T12" fmla="*/ 458 w 991"/>
              <a:gd name="T13" fmla="*/ 664 h 951"/>
              <a:gd name="T14" fmla="*/ 495 w 991"/>
              <a:gd name="T15" fmla="*/ 654 h 951"/>
              <a:gd name="T16" fmla="*/ 534 w 991"/>
              <a:gd name="T17" fmla="*/ 664 h 951"/>
              <a:gd name="T18" fmla="*/ 623 w 991"/>
              <a:gd name="T19" fmla="*/ 598 h 951"/>
              <a:gd name="T20" fmla="*/ 626 w 991"/>
              <a:gd name="T21" fmla="*/ 560 h 951"/>
              <a:gd name="T22" fmla="*/ 646 w 991"/>
              <a:gd name="T23" fmla="*/ 527 h 951"/>
              <a:gd name="T24" fmla="*/ 612 w 991"/>
              <a:gd name="T25" fmla="*/ 421 h 951"/>
              <a:gd name="T26" fmla="*/ 576 w 991"/>
              <a:gd name="T27" fmla="*/ 406 h 951"/>
              <a:gd name="T28" fmla="*/ 552 w 991"/>
              <a:gd name="T29" fmla="*/ 377 h 951"/>
              <a:gd name="T30" fmla="*/ 495 w 991"/>
              <a:gd name="T31" fmla="*/ 0 h 951"/>
              <a:gd name="T32" fmla="*/ 530 w 991"/>
              <a:gd name="T33" fmla="*/ 9 h 951"/>
              <a:gd name="T34" fmla="*/ 558 w 991"/>
              <a:gd name="T35" fmla="*/ 30 h 951"/>
              <a:gd name="T36" fmla="*/ 678 w 991"/>
              <a:gd name="T37" fmla="*/ 267 h 951"/>
              <a:gd name="T38" fmla="*/ 940 w 991"/>
              <a:gd name="T39" fmla="*/ 308 h 951"/>
              <a:gd name="T40" fmla="*/ 969 w 991"/>
              <a:gd name="T41" fmla="*/ 327 h 951"/>
              <a:gd name="T42" fmla="*/ 987 w 991"/>
              <a:gd name="T43" fmla="*/ 358 h 951"/>
              <a:gd name="T44" fmla="*/ 991 w 991"/>
              <a:gd name="T45" fmla="*/ 394 h 951"/>
              <a:gd name="T46" fmla="*/ 978 w 991"/>
              <a:gd name="T47" fmla="*/ 426 h 951"/>
              <a:gd name="T48" fmla="*/ 790 w 991"/>
              <a:gd name="T49" fmla="*/ 613 h 951"/>
              <a:gd name="T50" fmla="*/ 833 w 991"/>
              <a:gd name="T51" fmla="*/ 875 h 951"/>
              <a:gd name="T52" fmla="*/ 823 w 991"/>
              <a:gd name="T53" fmla="*/ 909 h 951"/>
              <a:gd name="T54" fmla="*/ 800 w 991"/>
              <a:gd name="T55" fmla="*/ 936 h 951"/>
              <a:gd name="T56" fmla="*/ 769 w 991"/>
              <a:gd name="T57" fmla="*/ 949 h 951"/>
              <a:gd name="T58" fmla="*/ 733 w 991"/>
              <a:gd name="T59" fmla="*/ 949 h 951"/>
              <a:gd name="T60" fmla="*/ 495 w 991"/>
              <a:gd name="T61" fmla="*/ 827 h 951"/>
              <a:gd name="T62" fmla="*/ 260 w 991"/>
              <a:gd name="T63" fmla="*/ 948 h 951"/>
              <a:gd name="T64" fmla="*/ 225 w 991"/>
              <a:gd name="T65" fmla="*/ 950 h 951"/>
              <a:gd name="T66" fmla="*/ 192 w 991"/>
              <a:gd name="T67" fmla="*/ 936 h 951"/>
              <a:gd name="T68" fmla="*/ 168 w 991"/>
              <a:gd name="T69" fmla="*/ 909 h 951"/>
              <a:gd name="T70" fmla="*/ 158 w 991"/>
              <a:gd name="T71" fmla="*/ 875 h 951"/>
              <a:gd name="T72" fmla="*/ 202 w 991"/>
              <a:gd name="T73" fmla="*/ 613 h 951"/>
              <a:gd name="T74" fmla="*/ 13 w 991"/>
              <a:gd name="T75" fmla="*/ 426 h 951"/>
              <a:gd name="T76" fmla="*/ 0 w 991"/>
              <a:gd name="T77" fmla="*/ 394 h 951"/>
              <a:gd name="T78" fmla="*/ 3 w 991"/>
              <a:gd name="T79" fmla="*/ 358 h 951"/>
              <a:gd name="T80" fmla="*/ 22 w 991"/>
              <a:gd name="T81" fmla="*/ 327 h 951"/>
              <a:gd name="T82" fmla="*/ 52 w 991"/>
              <a:gd name="T83" fmla="*/ 308 h 951"/>
              <a:gd name="T84" fmla="*/ 314 w 991"/>
              <a:gd name="T85" fmla="*/ 267 h 951"/>
              <a:gd name="T86" fmla="*/ 433 w 991"/>
              <a:gd name="T87" fmla="*/ 30 h 951"/>
              <a:gd name="T88" fmla="*/ 460 w 991"/>
              <a:gd name="T89" fmla="*/ 9 h 951"/>
              <a:gd name="T90" fmla="*/ 495 w 991"/>
              <a:gd name="T91" fmla="*/ 0 h 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1" h="951">
                <a:moveTo>
                  <a:pt x="495" y="264"/>
                </a:moveTo>
                <a:lnTo>
                  <a:pt x="440" y="377"/>
                </a:lnTo>
                <a:lnTo>
                  <a:pt x="430" y="394"/>
                </a:lnTo>
                <a:lnTo>
                  <a:pt x="415" y="406"/>
                </a:lnTo>
                <a:lnTo>
                  <a:pt x="398" y="416"/>
                </a:lnTo>
                <a:lnTo>
                  <a:pt x="379" y="421"/>
                </a:lnTo>
                <a:lnTo>
                  <a:pt x="255" y="439"/>
                </a:lnTo>
                <a:lnTo>
                  <a:pt x="345" y="527"/>
                </a:lnTo>
                <a:lnTo>
                  <a:pt x="357" y="542"/>
                </a:lnTo>
                <a:lnTo>
                  <a:pt x="365" y="560"/>
                </a:lnTo>
                <a:lnTo>
                  <a:pt x="369" y="579"/>
                </a:lnTo>
                <a:lnTo>
                  <a:pt x="368" y="598"/>
                </a:lnTo>
                <a:lnTo>
                  <a:pt x="347" y="722"/>
                </a:lnTo>
                <a:lnTo>
                  <a:pt x="458" y="664"/>
                </a:lnTo>
                <a:lnTo>
                  <a:pt x="476" y="657"/>
                </a:lnTo>
                <a:lnTo>
                  <a:pt x="495" y="654"/>
                </a:lnTo>
                <a:lnTo>
                  <a:pt x="514" y="657"/>
                </a:lnTo>
                <a:lnTo>
                  <a:pt x="534" y="664"/>
                </a:lnTo>
                <a:lnTo>
                  <a:pt x="644" y="722"/>
                </a:lnTo>
                <a:lnTo>
                  <a:pt x="623" y="598"/>
                </a:lnTo>
                <a:lnTo>
                  <a:pt x="623" y="579"/>
                </a:lnTo>
                <a:lnTo>
                  <a:pt x="626" y="560"/>
                </a:lnTo>
                <a:lnTo>
                  <a:pt x="634" y="542"/>
                </a:lnTo>
                <a:lnTo>
                  <a:pt x="646" y="527"/>
                </a:lnTo>
                <a:lnTo>
                  <a:pt x="736" y="439"/>
                </a:lnTo>
                <a:lnTo>
                  <a:pt x="612" y="421"/>
                </a:lnTo>
                <a:lnTo>
                  <a:pt x="593" y="416"/>
                </a:lnTo>
                <a:lnTo>
                  <a:pt x="576" y="406"/>
                </a:lnTo>
                <a:lnTo>
                  <a:pt x="562" y="394"/>
                </a:lnTo>
                <a:lnTo>
                  <a:pt x="552" y="377"/>
                </a:lnTo>
                <a:lnTo>
                  <a:pt x="495" y="264"/>
                </a:lnTo>
                <a:close/>
                <a:moveTo>
                  <a:pt x="495" y="0"/>
                </a:moveTo>
                <a:lnTo>
                  <a:pt x="513" y="2"/>
                </a:lnTo>
                <a:lnTo>
                  <a:pt x="530" y="9"/>
                </a:lnTo>
                <a:lnTo>
                  <a:pt x="545" y="18"/>
                </a:lnTo>
                <a:lnTo>
                  <a:pt x="558" y="30"/>
                </a:lnTo>
                <a:lnTo>
                  <a:pt x="569" y="46"/>
                </a:lnTo>
                <a:lnTo>
                  <a:pt x="678" y="267"/>
                </a:lnTo>
                <a:lnTo>
                  <a:pt x="922" y="302"/>
                </a:lnTo>
                <a:lnTo>
                  <a:pt x="940" y="308"/>
                </a:lnTo>
                <a:lnTo>
                  <a:pt x="956" y="315"/>
                </a:lnTo>
                <a:lnTo>
                  <a:pt x="969" y="327"/>
                </a:lnTo>
                <a:lnTo>
                  <a:pt x="980" y="342"/>
                </a:lnTo>
                <a:lnTo>
                  <a:pt x="987" y="358"/>
                </a:lnTo>
                <a:lnTo>
                  <a:pt x="991" y="376"/>
                </a:lnTo>
                <a:lnTo>
                  <a:pt x="991" y="394"/>
                </a:lnTo>
                <a:lnTo>
                  <a:pt x="986" y="411"/>
                </a:lnTo>
                <a:lnTo>
                  <a:pt x="978" y="426"/>
                </a:lnTo>
                <a:lnTo>
                  <a:pt x="967" y="440"/>
                </a:lnTo>
                <a:lnTo>
                  <a:pt x="790" y="613"/>
                </a:lnTo>
                <a:lnTo>
                  <a:pt x="832" y="857"/>
                </a:lnTo>
                <a:lnTo>
                  <a:pt x="833" y="875"/>
                </a:lnTo>
                <a:lnTo>
                  <a:pt x="829" y="892"/>
                </a:lnTo>
                <a:lnTo>
                  <a:pt x="823" y="909"/>
                </a:lnTo>
                <a:lnTo>
                  <a:pt x="812" y="924"/>
                </a:lnTo>
                <a:lnTo>
                  <a:pt x="800" y="936"/>
                </a:lnTo>
                <a:lnTo>
                  <a:pt x="785" y="944"/>
                </a:lnTo>
                <a:lnTo>
                  <a:pt x="769" y="949"/>
                </a:lnTo>
                <a:lnTo>
                  <a:pt x="752" y="951"/>
                </a:lnTo>
                <a:lnTo>
                  <a:pt x="733" y="949"/>
                </a:lnTo>
                <a:lnTo>
                  <a:pt x="714" y="942"/>
                </a:lnTo>
                <a:lnTo>
                  <a:pt x="495" y="827"/>
                </a:lnTo>
                <a:lnTo>
                  <a:pt x="277" y="942"/>
                </a:lnTo>
                <a:lnTo>
                  <a:pt x="260" y="948"/>
                </a:lnTo>
                <a:lnTo>
                  <a:pt x="242" y="951"/>
                </a:lnTo>
                <a:lnTo>
                  <a:pt x="225" y="950"/>
                </a:lnTo>
                <a:lnTo>
                  <a:pt x="208" y="945"/>
                </a:lnTo>
                <a:lnTo>
                  <a:pt x="192" y="936"/>
                </a:lnTo>
                <a:lnTo>
                  <a:pt x="178" y="924"/>
                </a:lnTo>
                <a:lnTo>
                  <a:pt x="168" y="909"/>
                </a:lnTo>
                <a:lnTo>
                  <a:pt x="161" y="892"/>
                </a:lnTo>
                <a:lnTo>
                  <a:pt x="158" y="875"/>
                </a:lnTo>
                <a:lnTo>
                  <a:pt x="159" y="857"/>
                </a:lnTo>
                <a:lnTo>
                  <a:pt x="202" y="613"/>
                </a:lnTo>
                <a:lnTo>
                  <a:pt x="25" y="440"/>
                </a:lnTo>
                <a:lnTo>
                  <a:pt x="13" y="426"/>
                </a:lnTo>
                <a:lnTo>
                  <a:pt x="4" y="411"/>
                </a:lnTo>
                <a:lnTo>
                  <a:pt x="0" y="394"/>
                </a:lnTo>
                <a:lnTo>
                  <a:pt x="0" y="376"/>
                </a:lnTo>
                <a:lnTo>
                  <a:pt x="3" y="358"/>
                </a:lnTo>
                <a:lnTo>
                  <a:pt x="12" y="342"/>
                </a:lnTo>
                <a:lnTo>
                  <a:pt x="22" y="327"/>
                </a:lnTo>
                <a:lnTo>
                  <a:pt x="36" y="315"/>
                </a:lnTo>
                <a:lnTo>
                  <a:pt x="52" y="308"/>
                </a:lnTo>
                <a:lnTo>
                  <a:pt x="69" y="302"/>
                </a:lnTo>
                <a:lnTo>
                  <a:pt x="314" y="267"/>
                </a:lnTo>
                <a:lnTo>
                  <a:pt x="423" y="46"/>
                </a:lnTo>
                <a:lnTo>
                  <a:pt x="433" y="30"/>
                </a:lnTo>
                <a:lnTo>
                  <a:pt x="446" y="18"/>
                </a:lnTo>
                <a:lnTo>
                  <a:pt x="460" y="9"/>
                </a:lnTo>
                <a:lnTo>
                  <a:pt x="477" y="2"/>
                </a:lnTo>
                <a:lnTo>
                  <a:pt x="495"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200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4" name="矩形 13"/>
          <p:cNvSpPr/>
          <p:nvPr/>
        </p:nvSpPr>
        <p:spPr>
          <a:xfrm>
            <a:off x="10214195" y="3320073"/>
            <a:ext cx="821635" cy="821635"/>
          </a:xfrm>
          <a:prstGeom prst="rect">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5" name="Freeform 123"/>
          <p:cNvSpPr>
            <a:spLocks noEditPoints="1"/>
          </p:cNvSpPr>
          <p:nvPr/>
        </p:nvSpPr>
        <p:spPr bwMode="auto">
          <a:xfrm>
            <a:off x="10416956" y="3539290"/>
            <a:ext cx="416607" cy="417796"/>
          </a:xfrm>
          <a:custGeom>
            <a:avLst/>
            <a:gdLst>
              <a:gd name="T0" fmla="*/ 1528 w 3500"/>
              <a:gd name="T1" fmla="*/ 438 h 3510"/>
              <a:gd name="T2" fmla="*/ 1195 w 3500"/>
              <a:gd name="T3" fmla="*/ 616 h 3510"/>
              <a:gd name="T4" fmla="*/ 924 w 3500"/>
              <a:gd name="T5" fmla="*/ 637 h 3510"/>
              <a:gd name="T6" fmla="*/ 512 w 3500"/>
              <a:gd name="T7" fmla="*/ 758 h 3510"/>
              <a:gd name="T8" fmla="*/ 671 w 3500"/>
              <a:gd name="T9" fmla="*/ 1072 h 3510"/>
              <a:gd name="T10" fmla="*/ 505 w 3500"/>
              <a:gd name="T11" fmla="*/ 1473 h 3510"/>
              <a:gd name="T12" fmla="*/ 172 w 3500"/>
              <a:gd name="T13" fmla="*/ 1582 h 3510"/>
              <a:gd name="T14" fmla="*/ 378 w 3500"/>
              <a:gd name="T15" fmla="*/ 1959 h 3510"/>
              <a:gd name="T16" fmla="*/ 555 w 3500"/>
              <a:gd name="T17" fmla="*/ 2168 h 3510"/>
              <a:gd name="T18" fmla="*/ 665 w 3500"/>
              <a:gd name="T19" fmla="*/ 2528 h 3510"/>
              <a:gd name="T20" fmla="*/ 739 w 3500"/>
              <a:gd name="T21" fmla="*/ 2991 h 3510"/>
              <a:gd name="T22" fmla="*/ 1007 w 3500"/>
              <a:gd name="T23" fmla="*/ 2837 h 3510"/>
              <a:gd name="T24" fmla="*/ 1413 w 3500"/>
              <a:gd name="T25" fmla="*/ 2977 h 3510"/>
              <a:gd name="T26" fmla="*/ 1559 w 3500"/>
              <a:gd name="T27" fmla="*/ 3231 h 3510"/>
              <a:gd name="T28" fmla="*/ 1926 w 3500"/>
              <a:gd name="T29" fmla="*/ 3329 h 3510"/>
              <a:gd name="T30" fmla="*/ 2058 w 3500"/>
              <a:gd name="T31" fmla="*/ 2988 h 3510"/>
              <a:gd name="T32" fmla="*/ 2462 w 3500"/>
              <a:gd name="T33" fmla="*/ 2835 h 3510"/>
              <a:gd name="T34" fmla="*/ 2753 w 3500"/>
              <a:gd name="T35" fmla="*/ 2996 h 3510"/>
              <a:gd name="T36" fmla="*/ 2848 w 3500"/>
              <a:gd name="T37" fmla="*/ 2557 h 3510"/>
              <a:gd name="T38" fmla="*/ 2918 w 3500"/>
              <a:gd name="T39" fmla="*/ 2240 h 3510"/>
              <a:gd name="T40" fmla="*/ 3092 w 3500"/>
              <a:gd name="T41" fmla="*/ 1967 h 3510"/>
              <a:gd name="T42" fmla="*/ 3335 w 3500"/>
              <a:gd name="T43" fmla="*/ 1589 h 3510"/>
              <a:gd name="T44" fmla="*/ 3014 w 3500"/>
              <a:gd name="T45" fmla="*/ 1497 h 3510"/>
              <a:gd name="T46" fmla="*/ 2837 w 3500"/>
              <a:gd name="T47" fmla="*/ 1101 h 3510"/>
              <a:gd name="T48" fmla="*/ 2985 w 3500"/>
              <a:gd name="T49" fmla="*/ 767 h 3510"/>
              <a:gd name="T50" fmla="*/ 2656 w 3500"/>
              <a:gd name="T51" fmla="*/ 576 h 3510"/>
              <a:gd name="T52" fmla="*/ 2374 w 3500"/>
              <a:gd name="T53" fmla="*/ 652 h 3510"/>
              <a:gd name="T54" fmla="*/ 1988 w 3500"/>
              <a:gd name="T55" fmla="*/ 465 h 3510"/>
              <a:gd name="T56" fmla="*/ 1907 w 3500"/>
              <a:gd name="T57" fmla="*/ 164 h 3510"/>
              <a:gd name="T58" fmla="*/ 2048 w 3500"/>
              <a:gd name="T59" fmla="*/ 68 h 3510"/>
              <a:gd name="T60" fmla="*/ 2122 w 3500"/>
              <a:gd name="T61" fmla="*/ 370 h 3510"/>
              <a:gd name="T62" fmla="*/ 2469 w 3500"/>
              <a:gd name="T63" fmla="*/ 512 h 3510"/>
              <a:gd name="T64" fmla="*/ 2775 w 3500"/>
              <a:gd name="T65" fmla="*/ 352 h 3510"/>
              <a:gd name="T66" fmla="*/ 3143 w 3500"/>
              <a:gd name="T67" fmla="*/ 699 h 3510"/>
              <a:gd name="T68" fmla="*/ 2994 w 3500"/>
              <a:gd name="T69" fmla="*/ 1026 h 3510"/>
              <a:gd name="T70" fmla="*/ 3128 w 3500"/>
              <a:gd name="T71" fmla="*/ 1378 h 3510"/>
              <a:gd name="T72" fmla="*/ 3406 w 3500"/>
              <a:gd name="T73" fmla="*/ 1437 h 3510"/>
              <a:gd name="T74" fmla="*/ 3497 w 3500"/>
              <a:gd name="T75" fmla="*/ 1945 h 3510"/>
              <a:gd name="T76" fmla="*/ 3244 w 3500"/>
              <a:gd name="T77" fmla="*/ 2108 h 3510"/>
              <a:gd name="T78" fmla="*/ 3069 w 3500"/>
              <a:gd name="T79" fmla="*/ 2303 h 3510"/>
              <a:gd name="T80" fmla="*/ 3132 w 3500"/>
              <a:gd name="T81" fmla="*/ 2671 h 3510"/>
              <a:gd name="T82" fmla="*/ 3098 w 3500"/>
              <a:gd name="T83" fmla="*/ 2885 h 3510"/>
              <a:gd name="T84" fmla="*/ 2690 w 3500"/>
              <a:gd name="T85" fmla="*/ 3152 h 3510"/>
              <a:gd name="T86" fmla="*/ 2377 w 3500"/>
              <a:gd name="T87" fmla="*/ 3042 h 3510"/>
              <a:gd name="T88" fmla="*/ 2116 w 3500"/>
              <a:gd name="T89" fmla="*/ 3153 h 3510"/>
              <a:gd name="T90" fmla="*/ 1971 w 3500"/>
              <a:gd name="T91" fmla="*/ 3498 h 3510"/>
              <a:gd name="T92" fmla="*/ 1452 w 3500"/>
              <a:gd name="T93" fmla="*/ 3442 h 3510"/>
              <a:gd name="T94" fmla="*/ 1378 w 3500"/>
              <a:gd name="T95" fmla="*/ 3140 h 3510"/>
              <a:gd name="T96" fmla="*/ 1031 w 3500"/>
              <a:gd name="T97" fmla="*/ 2998 h 3510"/>
              <a:gd name="T98" fmla="*/ 725 w 3500"/>
              <a:gd name="T99" fmla="*/ 3158 h 3510"/>
              <a:gd name="T100" fmla="*/ 357 w 3500"/>
              <a:gd name="T101" fmla="*/ 2811 h 3510"/>
              <a:gd name="T102" fmla="*/ 506 w 3500"/>
              <a:gd name="T103" fmla="*/ 2484 h 3510"/>
              <a:gd name="T104" fmla="*/ 372 w 3500"/>
              <a:gd name="T105" fmla="*/ 2132 h 3510"/>
              <a:gd name="T106" fmla="*/ 94 w 3500"/>
              <a:gd name="T107" fmla="*/ 2073 h 3510"/>
              <a:gd name="T108" fmla="*/ 3 w 3500"/>
              <a:gd name="T109" fmla="*/ 1565 h 3510"/>
              <a:gd name="T110" fmla="*/ 256 w 3500"/>
              <a:gd name="T111" fmla="*/ 1402 h 3510"/>
              <a:gd name="T112" fmla="*/ 431 w 3500"/>
              <a:gd name="T113" fmla="*/ 1207 h 3510"/>
              <a:gd name="T114" fmla="*/ 368 w 3500"/>
              <a:gd name="T115" fmla="*/ 839 h 3510"/>
              <a:gd name="T116" fmla="*/ 402 w 3500"/>
              <a:gd name="T117" fmla="*/ 625 h 3510"/>
              <a:gd name="T118" fmla="*/ 810 w 3500"/>
              <a:gd name="T119" fmla="*/ 358 h 3510"/>
              <a:gd name="T120" fmla="*/ 1123 w 3500"/>
              <a:gd name="T121" fmla="*/ 468 h 3510"/>
              <a:gd name="T122" fmla="*/ 1384 w 3500"/>
              <a:gd name="T123" fmla="*/ 357 h 3510"/>
              <a:gd name="T124" fmla="*/ 1529 w 3500"/>
              <a:gd name="T125" fmla="*/ 12 h 3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00" h="3510">
                <a:moveTo>
                  <a:pt x="1593" y="164"/>
                </a:moveTo>
                <a:lnTo>
                  <a:pt x="1585" y="166"/>
                </a:lnTo>
                <a:lnTo>
                  <a:pt x="1577" y="172"/>
                </a:lnTo>
                <a:lnTo>
                  <a:pt x="1574" y="181"/>
                </a:lnTo>
                <a:lnTo>
                  <a:pt x="1559" y="280"/>
                </a:lnTo>
                <a:lnTo>
                  <a:pt x="1546" y="379"/>
                </a:lnTo>
                <a:lnTo>
                  <a:pt x="1539" y="410"/>
                </a:lnTo>
                <a:lnTo>
                  <a:pt x="1528" y="438"/>
                </a:lnTo>
                <a:lnTo>
                  <a:pt x="1512" y="465"/>
                </a:lnTo>
                <a:lnTo>
                  <a:pt x="1492" y="487"/>
                </a:lnTo>
                <a:lnTo>
                  <a:pt x="1469" y="506"/>
                </a:lnTo>
                <a:lnTo>
                  <a:pt x="1442" y="522"/>
                </a:lnTo>
                <a:lnTo>
                  <a:pt x="1413" y="533"/>
                </a:lnTo>
                <a:lnTo>
                  <a:pt x="1338" y="556"/>
                </a:lnTo>
                <a:lnTo>
                  <a:pt x="1266" y="584"/>
                </a:lnTo>
                <a:lnTo>
                  <a:pt x="1195" y="616"/>
                </a:lnTo>
                <a:lnTo>
                  <a:pt x="1126" y="652"/>
                </a:lnTo>
                <a:lnTo>
                  <a:pt x="1098" y="665"/>
                </a:lnTo>
                <a:lnTo>
                  <a:pt x="1069" y="673"/>
                </a:lnTo>
                <a:lnTo>
                  <a:pt x="1038" y="675"/>
                </a:lnTo>
                <a:lnTo>
                  <a:pt x="1009" y="673"/>
                </a:lnTo>
                <a:lnTo>
                  <a:pt x="979" y="667"/>
                </a:lnTo>
                <a:lnTo>
                  <a:pt x="950" y="654"/>
                </a:lnTo>
                <a:lnTo>
                  <a:pt x="924" y="637"/>
                </a:lnTo>
                <a:lnTo>
                  <a:pt x="844" y="576"/>
                </a:lnTo>
                <a:lnTo>
                  <a:pt x="765" y="517"/>
                </a:lnTo>
                <a:lnTo>
                  <a:pt x="756" y="514"/>
                </a:lnTo>
                <a:lnTo>
                  <a:pt x="747" y="514"/>
                </a:lnTo>
                <a:lnTo>
                  <a:pt x="739" y="519"/>
                </a:lnTo>
                <a:lnTo>
                  <a:pt x="518" y="741"/>
                </a:lnTo>
                <a:lnTo>
                  <a:pt x="512" y="749"/>
                </a:lnTo>
                <a:lnTo>
                  <a:pt x="512" y="758"/>
                </a:lnTo>
                <a:lnTo>
                  <a:pt x="515" y="767"/>
                </a:lnTo>
                <a:lnTo>
                  <a:pt x="575" y="847"/>
                </a:lnTo>
                <a:lnTo>
                  <a:pt x="635" y="926"/>
                </a:lnTo>
                <a:lnTo>
                  <a:pt x="652" y="953"/>
                </a:lnTo>
                <a:lnTo>
                  <a:pt x="665" y="982"/>
                </a:lnTo>
                <a:lnTo>
                  <a:pt x="671" y="1012"/>
                </a:lnTo>
                <a:lnTo>
                  <a:pt x="673" y="1041"/>
                </a:lnTo>
                <a:lnTo>
                  <a:pt x="671" y="1072"/>
                </a:lnTo>
                <a:lnTo>
                  <a:pt x="663" y="1101"/>
                </a:lnTo>
                <a:lnTo>
                  <a:pt x="650" y="1130"/>
                </a:lnTo>
                <a:lnTo>
                  <a:pt x="614" y="1199"/>
                </a:lnTo>
                <a:lnTo>
                  <a:pt x="582" y="1270"/>
                </a:lnTo>
                <a:lnTo>
                  <a:pt x="555" y="1342"/>
                </a:lnTo>
                <a:lnTo>
                  <a:pt x="531" y="1417"/>
                </a:lnTo>
                <a:lnTo>
                  <a:pt x="521" y="1447"/>
                </a:lnTo>
                <a:lnTo>
                  <a:pt x="505" y="1473"/>
                </a:lnTo>
                <a:lnTo>
                  <a:pt x="486" y="1497"/>
                </a:lnTo>
                <a:lnTo>
                  <a:pt x="463" y="1517"/>
                </a:lnTo>
                <a:lnTo>
                  <a:pt x="437" y="1533"/>
                </a:lnTo>
                <a:lnTo>
                  <a:pt x="408" y="1543"/>
                </a:lnTo>
                <a:lnTo>
                  <a:pt x="378" y="1551"/>
                </a:lnTo>
                <a:lnTo>
                  <a:pt x="279" y="1564"/>
                </a:lnTo>
                <a:lnTo>
                  <a:pt x="180" y="1578"/>
                </a:lnTo>
                <a:lnTo>
                  <a:pt x="172" y="1582"/>
                </a:lnTo>
                <a:lnTo>
                  <a:pt x="165" y="1589"/>
                </a:lnTo>
                <a:lnTo>
                  <a:pt x="163" y="1599"/>
                </a:lnTo>
                <a:lnTo>
                  <a:pt x="163" y="1912"/>
                </a:lnTo>
                <a:lnTo>
                  <a:pt x="165" y="1921"/>
                </a:lnTo>
                <a:lnTo>
                  <a:pt x="172" y="1928"/>
                </a:lnTo>
                <a:lnTo>
                  <a:pt x="180" y="1932"/>
                </a:lnTo>
                <a:lnTo>
                  <a:pt x="279" y="1946"/>
                </a:lnTo>
                <a:lnTo>
                  <a:pt x="378" y="1959"/>
                </a:lnTo>
                <a:lnTo>
                  <a:pt x="408" y="1967"/>
                </a:lnTo>
                <a:lnTo>
                  <a:pt x="437" y="1977"/>
                </a:lnTo>
                <a:lnTo>
                  <a:pt x="463" y="1993"/>
                </a:lnTo>
                <a:lnTo>
                  <a:pt x="486" y="2013"/>
                </a:lnTo>
                <a:lnTo>
                  <a:pt x="505" y="2037"/>
                </a:lnTo>
                <a:lnTo>
                  <a:pt x="521" y="2063"/>
                </a:lnTo>
                <a:lnTo>
                  <a:pt x="531" y="2093"/>
                </a:lnTo>
                <a:lnTo>
                  <a:pt x="555" y="2168"/>
                </a:lnTo>
                <a:lnTo>
                  <a:pt x="582" y="2240"/>
                </a:lnTo>
                <a:lnTo>
                  <a:pt x="614" y="2311"/>
                </a:lnTo>
                <a:lnTo>
                  <a:pt x="650" y="2380"/>
                </a:lnTo>
                <a:lnTo>
                  <a:pt x="663" y="2409"/>
                </a:lnTo>
                <a:lnTo>
                  <a:pt x="671" y="2438"/>
                </a:lnTo>
                <a:lnTo>
                  <a:pt x="673" y="2469"/>
                </a:lnTo>
                <a:lnTo>
                  <a:pt x="671" y="2498"/>
                </a:lnTo>
                <a:lnTo>
                  <a:pt x="665" y="2528"/>
                </a:lnTo>
                <a:lnTo>
                  <a:pt x="652" y="2557"/>
                </a:lnTo>
                <a:lnTo>
                  <a:pt x="635" y="2584"/>
                </a:lnTo>
                <a:lnTo>
                  <a:pt x="575" y="2663"/>
                </a:lnTo>
                <a:lnTo>
                  <a:pt x="515" y="2743"/>
                </a:lnTo>
                <a:lnTo>
                  <a:pt x="512" y="2752"/>
                </a:lnTo>
                <a:lnTo>
                  <a:pt x="512" y="2761"/>
                </a:lnTo>
                <a:lnTo>
                  <a:pt x="518" y="2769"/>
                </a:lnTo>
                <a:lnTo>
                  <a:pt x="739" y="2991"/>
                </a:lnTo>
                <a:lnTo>
                  <a:pt x="747" y="2996"/>
                </a:lnTo>
                <a:lnTo>
                  <a:pt x="756" y="2997"/>
                </a:lnTo>
                <a:lnTo>
                  <a:pt x="765" y="2993"/>
                </a:lnTo>
                <a:lnTo>
                  <a:pt x="844" y="2934"/>
                </a:lnTo>
                <a:lnTo>
                  <a:pt x="924" y="2873"/>
                </a:lnTo>
                <a:lnTo>
                  <a:pt x="950" y="2856"/>
                </a:lnTo>
                <a:lnTo>
                  <a:pt x="978" y="2844"/>
                </a:lnTo>
                <a:lnTo>
                  <a:pt x="1007" y="2837"/>
                </a:lnTo>
                <a:lnTo>
                  <a:pt x="1036" y="2835"/>
                </a:lnTo>
                <a:lnTo>
                  <a:pt x="1067" y="2837"/>
                </a:lnTo>
                <a:lnTo>
                  <a:pt x="1098" y="2845"/>
                </a:lnTo>
                <a:lnTo>
                  <a:pt x="1126" y="2858"/>
                </a:lnTo>
                <a:lnTo>
                  <a:pt x="1195" y="2894"/>
                </a:lnTo>
                <a:lnTo>
                  <a:pt x="1266" y="2926"/>
                </a:lnTo>
                <a:lnTo>
                  <a:pt x="1338" y="2954"/>
                </a:lnTo>
                <a:lnTo>
                  <a:pt x="1413" y="2977"/>
                </a:lnTo>
                <a:lnTo>
                  <a:pt x="1442" y="2988"/>
                </a:lnTo>
                <a:lnTo>
                  <a:pt x="1469" y="3004"/>
                </a:lnTo>
                <a:lnTo>
                  <a:pt x="1492" y="3023"/>
                </a:lnTo>
                <a:lnTo>
                  <a:pt x="1512" y="3045"/>
                </a:lnTo>
                <a:lnTo>
                  <a:pt x="1528" y="3072"/>
                </a:lnTo>
                <a:lnTo>
                  <a:pt x="1539" y="3101"/>
                </a:lnTo>
                <a:lnTo>
                  <a:pt x="1546" y="3131"/>
                </a:lnTo>
                <a:lnTo>
                  <a:pt x="1559" y="3231"/>
                </a:lnTo>
                <a:lnTo>
                  <a:pt x="1574" y="3329"/>
                </a:lnTo>
                <a:lnTo>
                  <a:pt x="1577" y="3338"/>
                </a:lnTo>
                <a:lnTo>
                  <a:pt x="1585" y="3344"/>
                </a:lnTo>
                <a:lnTo>
                  <a:pt x="1593" y="3346"/>
                </a:lnTo>
                <a:lnTo>
                  <a:pt x="1907" y="3346"/>
                </a:lnTo>
                <a:lnTo>
                  <a:pt x="1915" y="3344"/>
                </a:lnTo>
                <a:lnTo>
                  <a:pt x="1923" y="3338"/>
                </a:lnTo>
                <a:lnTo>
                  <a:pt x="1926" y="3329"/>
                </a:lnTo>
                <a:lnTo>
                  <a:pt x="1941" y="3230"/>
                </a:lnTo>
                <a:lnTo>
                  <a:pt x="1954" y="3131"/>
                </a:lnTo>
                <a:lnTo>
                  <a:pt x="1961" y="3101"/>
                </a:lnTo>
                <a:lnTo>
                  <a:pt x="1972" y="3072"/>
                </a:lnTo>
                <a:lnTo>
                  <a:pt x="1988" y="3045"/>
                </a:lnTo>
                <a:lnTo>
                  <a:pt x="2008" y="3023"/>
                </a:lnTo>
                <a:lnTo>
                  <a:pt x="2031" y="3004"/>
                </a:lnTo>
                <a:lnTo>
                  <a:pt x="2058" y="2988"/>
                </a:lnTo>
                <a:lnTo>
                  <a:pt x="2087" y="2977"/>
                </a:lnTo>
                <a:lnTo>
                  <a:pt x="2162" y="2954"/>
                </a:lnTo>
                <a:lnTo>
                  <a:pt x="2234" y="2926"/>
                </a:lnTo>
                <a:lnTo>
                  <a:pt x="2305" y="2894"/>
                </a:lnTo>
                <a:lnTo>
                  <a:pt x="2374" y="2858"/>
                </a:lnTo>
                <a:lnTo>
                  <a:pt x="2402" y="2845"/>
                </a:lnTo>
                <a:lnTo>
                  <a:pt x="2431" y="2837"/>
                </a:lnTo>
                <a:lnTo>
                  <a:pt x="2462" y="2835"/>
                </a:lnTo>
                <a:lnTo>
                  <a:pt x="2491" y="2837"/>
                </a:lnTo>
                <a:lnTo>
                  <a:pt x="2521" y="2843"/>
                </a:lnTo>
                <a:lnTo>
                  <a:pt x="2550" y="2856"/>
                </a:lnTo>
                <a:lnTo>
                  <a:pt x="2576" y="2873"/>
                </a:lnTo>
                <a:lnTo>
                  <a:pt x="2656" y="2934"/>
                </a:lnTo>
                <a:lnTo>
                  <a:pt x="2735" y="2993"/>
                </a:lnTo>
                <a:lnTo>
                  <a:pt x="2744" y="2997"/>
                </a:lnTo>
                <a:lnTo>
                  <a:pt x="2753" y="2996"/>
                </a:lnTo>
                <a:lnTo>
                  <a:pt x="2761" y="2991"/>
                </a:lnTo>
                <a:lnTo>
                  <a:pt x="2982" y="2769"/>
                </a:lnTo>
                <a:lnTo>
                  <a:pt x="2988" y="2761"/>
                </a:lnTo>
                <a:lnTo>
                  <a:pt x="2988" y="2752"/>
                </a:lnTo>
                <a:lnTo>
                  <a:pt x="2985" y="2743"/>
                </a:lnTo>
                <a:lnTo>
                  <a:pt x="2925" y="2663"/>
                </a:lnTo>
                <a:lnTo>
                  <a:pt x="2865" y="2584"/>
                </a:lnTo>
                <a:lnTo>
                  <a:pt x="2848" y="2557"/>
                </a:lnTo>
                <a:lnTo>
                  <a:pt x="2835" y="2528"/>
                </a:lnTo>
                <a:lnTo>
                  <a:pt x="2829" y="2498"/>
                </a:lnTo>
                <a:lnTo>
                  <a:pt x="2827" y="2469"/>
                </a:lnTo>
                <a:lnTo>
                  <a:pt x="2829" y="2438"/>
                </a:lnTo>
                <a:lnTo>
                  <a:pt x="2837" y="2409"/>
                </a:lnTo>
                <a:lnTo>
                  <a:pt x="2850" y="2380"/>
                </a:lnTo>
                <a:lnTo>
                  <a:pt x="2886" y="2311"/>
                </a:lnTo>
                <a:lnTo>
                  <a:pt x="2918" y="2240"/>
                </a:lnTo>
                <a:lnTo>
                  <a:pt x="2945" y="2168"/>
                </a:lnTo>
                <a:lnTo>
                  <a:pt x="2969" y="2093"/>
                </a:lnTo>
                <a:lnTo>
                  <a:pt x="2979" y="2063"/>
                </a:lnTo>
                <a:lnTo>
                  <a:pt x="2995" y="2037"/>
                </a:lnTo>
                <a:lnTo>
                  <a:pt x="3014" y="2013"/>
                </a:lnTo>
                <a:lnTo>
                  <a:pt x="3037" y="1993"/>
                </a:lnTo>
                <a:lnTo>
                  <a:pt x="3063" y="1977"/>
                </a:lnTo>
                <a:lnTo>
                  <a:pt x="3092" y="1967"/>
                </a:lnTo>
                <a:lnTo>
                  <a:pt x="3122" y="1959"/>
                </a:lnTo>
                <a:lnTo>
                  <a:pt x="3221" y="1946"/>
                </a:lnTo>
                <a:lnTo>
                  <a:pt x="3320" y="1932"/>
                </a:lnTo>
                <a:lnTo>
                  <a:pt x="3328" y="1928"/>
                </a:lnTo>
                <a:lnTo>
                  <a:pt x="3335" y="1921"/>
                </a:lnTo>
                <a:lnTo>
                  <a:pt x="3337" y="1912"/>
                </a:lnTo>
                <a:lnTo>
                  <a:pt x="3337" y="1598"/>
                </a:lnTo>
                <a:lnTo>
                  <a:pt x="3335" y="1589"/>
                </a:lnTo>
                <a:lnTo>
                  <a:pt x="3328" y="1582"/>
                </a:lnTo>
                <a:lnTo>
                  <a:pt x="3320" y="1578"/>
                </a:lnTo>
                <a:lnTo>
                  <a:pt x="3221" y="1564"/>
                </a:lnTo>
                <a:lnTo>
                  <a:pt x="3122" y="1551"/>
                </a:lnTo>
                <a:lnTo>
                  <a:pt x="3092" y="1543"/>
                </a:lnTo>
                <a:lnTo>
                  <a:pt x="3063" y="1533"/>
                </a:lnTo>
                <a:lnTo>
                  <a:pt x="3037" y="1517"/>
                </a:lnTo>
                <a:lnTo>
                  <a:pt x="3014" y="1497"/>
                </a:lnTo>
                <a:lnTo>
                  <a:pt x="2995" y="1473"/>
                </a:lnTo>
                <a:lnTo>
                  <a:pt x="2979" y="1447"/>
                </a:lnTo>
                <a:lnTo>
                  <a:pt x="2969" y="1417"/>
                </a:lnTo>
                <a:lnTo>
                  <a:pt x="2945" y="1342"/>
                </a:lnTo>
                <a:lnTo>
                  <a:pt x="2918" y="1270"/>
                </a:lnTo>
                <a:lnTo>
                  <a:pt x="2886" y="1199"/>
                </a:lnTo>
                <a:lnTo>
                  <a:pt x="2850" y="1130"/>
                </a:lnTo>
                <a:lnTo>
                  <a:pt x="2837" y="1101"/>
                </a:lnTo>
                <a:lnTo>
                  <a:pt x="2829" y="1072"/>
                </a:lnTo>
                <a:lnTo>
                  <a:pt x="2827" y="1041"/>
                </a:lnTo>
                <a:lnTo>
                  <a:pt x="2829" y="1012"/>
                </a:lnTo>
                <a:lnTo>
                  <a:pt x="2835" y="982"/>
                </a:lnTo>
                <a:lnTo>
                  <a:pt x="2848" y="953"/>
                </a:lnTo>
                <a:lnTo>
                  <a:pt x="2865" y="926"/>
                </a:lnTo>
                <a:lnTo>
                  <a:pt x="2925" y="847"/>
                </a:lnTo>
                <a:lnTo>
                  <a:pt x="2985" y="767"/>
                </a:lnTo>
                <a:lnTo>
                  <a:pt x="2988" y="758"/>
                </a:lnTo>
                <a:lnTo>
                  <a:pt x="2988" y="749"/>
                </a:lnTo>
                <a:lnTo>
                  <a:pt x="2982" y="741"/>
                </a:lnTo>
                <a:lnTo>
                  <a:pt x="2761" y="519"/>
                </a:lnTo>
                <a:lnTo>
                  <a:pt x="2753" y="514"/>
                </a:lnTo>
                <a:lnTo>
                  <a:pt x="2744" y="514"/>
                </a:lnTo>
                <a:lnTo>
                  <a:pt x="2735" y="517"/>
                </a:lnTo>
                <a:lnTo>
                  <a:pt x="2656" y="576"/>
                </a:lnTo>
                <a:lnTo>
                  <a:pt x="2576" y="637"/>
                </a:lnTo>
                <a:lnTo>
                  <a:pt x="2550" y="654"/>
                </a:lnTo>
                <a:lnTo>
                  <a:pt x="2521" y="667"/>
                </a:lnTo>
                <a:lnTo>
                  <a:pt x="2491" y="673"/>
                </a:lnTo>
                <a:lnTo>
                  <a:pt x="2462" y="675"/>
                </a:lnTo>
                <a:lnTo>
                  <a:pt x="2431" y="673"/>
                </a:lnTo>
                <a:lnTo>
                  <a:pt x="2402" y="665"/>
                </a:lnTo>
                <a:lnTo>
                  <a:pt x="2374" y="652"/>
                </a:lnTo>
                <a:lnTo>
                  <a:pt x="2305" y="616"/>
                </a:lnTo>
                <a:lnTo>
                  <a:pt x="2234" y="584"/>
                </a:lnTo>
                <a:lnTo>
                  <a:pt x="2162" y="556"/>
                </a:lnTo>
                <a:lnTo>
                  <a:pt x="2087" y="533"/>
                </a:lnTo>
                <a:lnTo>
                  <a:pt x="2058" y="522"/>
                </a:lnTo>
                <a:lnTo>
                  <a:pt x="2031" y="506"/>
                </a:lnTo>
                <a:lnTo>
                  <a:pt x="2008" y="487"/>
                </a:lnTo>
                <a:lnTo>
                  <a:pt x="1988" y="465"/>
                </a:lnTo>
                <a:lnTo>
                  <a:pt x="1972" y="438"/>
                </a:lnTo>
                <a:lnTo>
                  <a:pt x="1961" y="410"/>
                </a:lnTo>
                <a:lnTo>
                  <a:pt x="1954" y="379"/>
                </a:lnTo>
                <a:lnTo>
                  <a:pt x="1941" y="280"/>
                </a:lnTo>
                <a:lnTo>
                  <a:pt x="1926" y="181"/>
                </a:lnTo>
                <a:lnTo>
                  <a:pt x="1923" y="172"/>
                </a:lnTo>
                <a:lnTo>
                  <a:pt x="1915" y="166"/>
                </a:lnTo>
                <a:lnTo>
                  <a:pt x="1907" y="164"/>
                </a:lnTo>
                <a:lnTo>
                  <a:pt x="1593" y="164"/>
                </a:lnTo>
                <a:close/>
                <a:moveTo>
                  <a:pt x="1593" y="0"/>
                </a:moveTo>
                <a:lnTo>
                  <a:pt x="1907" y="0"/>
                </a:lnTo>
                <a:lnTo>
                  <a:pt x="1940" y="3"/>
                </a:lnTo>
                <a:lnTo>
                  <a:pt x="1971" y="12"/>
                </a:lnTo>
                <a:lnTo>
                  <a:pt x="2000" y="26"/>
                </a:lnTo>
                <a:lnTo>
                  <a:pt x="2026" y="45"/>
                </a:lnTo>
                <a:lnTo>
                  <a:pt x="2048" y="68"/>
                </a:lnTo>
                <a:lnTo>
                  <a:pt x="2067" y="95"/>
                </a:lnTo>
                <a:lnTo>
                  <a:pt x="2080" y="124"/>
                </a:lnTo>
                <a:lnTo>
                  <a:pt x="2088" y="156"/>
                </a:lnTo>
                <a:lnTo>
                  <a:pt x="2102" y="256"/>
                </a:lnTo>
                <a:lnTo>
                  <a:pt x="2116" y="357"/>
                </a:lnTo>
                <a:lnTo>
                  <a:pt x="2117" y="363"/>
                </a:lnTo>
                <a:lnTo>
                  <a:pt x="2119" y="367"/>
                </a:lnTo>
                <a:lnTo>
                  <a:pt x="2122" y="370"/>
                </a:lnTo>
                <a:lnTo>
                  <a:pt x="2125" y="373"/>
                </a:lnTo>
                <a:lnTo>
                  <a:pt x="2130" y="374"/>
                </a:lnTo>
                <a:lnTo>
                  <a:pt x="2215" y="401"/>
                </a:lnTo>
                <a:lnTo>
                  <a:pt x="2296" y="432"/>
                </a:lnTo>
                <a:lnTo>
                  <a:pt x="2377" y="468"/>
                </a:lnTo>
                <a:lnTo>
                  <a:pt x="2454" y="509"/>
                </a:lnTo>
                <a:lnTo>
                  <a:pt x="2462" y="512"/>
                </a:lnTo>
                <a:lnTo>
                  <a:pt x="2469" y="512"/>
                </a:lnTo>
                <a:lnTo>
                  <a:pt x="2477" y="507"/>
                </a:lnTo>
                <a:lnTo>
                  <a:pt x="2557" y="446"/>
                </a:lnTo>
                <a:lnTo>
                  <a:pt x="2638" y="385"/>
                </a:lnTo>
                <a:lnTo>
                  <a:pt x="2663" y="369"/>
                </a:lnTo>
                <a:lnTo>
                  <a:pt x="2690" y="358"/>
                </a:lnTo>
                <a:lnTo>
                  <a:pt x="2718" y="352"/>
                </a:lnTo>
                <a:lnTo>
                  <a:pt x="2746" y="350"/>
                </a:lnTo>
                <a:lnTo>
                  <a:pt x="2775" y="352"/>
                </a:lnTo>
                <a:lnTo>
                  <a:pt x="2803" y="358"/>
                </a:lnTo>
                <a:lnTo>
                  <a:pt x="2830" y="369"/>
                </a:lnTo>
                <a:lnTo>
                  <a:pt x="2854" y="384"/>
                </a:lnTo>
                <a:lnTo>
                  <a:pt x="2876" y="403"/>
                </a:lnTo>
                <a:lnTo>
                  <a:pt x="3098" y="625"/>
                </a:lnTo>
                <a:lnTo>
                  <a:pt x="3117" y="648"/>
                </a:lnTo>
                <a:lnTo>
                  <a:pt x="3132" y="672"/>
                </a:lnTo>
                <a:lnTo>
                  <a:pt x="3143" y="699"/>
                </a:lnTo>
                <a:lnTo>
                  <a:pt x="3149" y="728"/>
                </a:lnTo>
                <a:lnTo>
                  <a:pt x="3151" y="756"/>
                </a:lnTo>
                <a:lnTo>
                  <a:pt x="3149" y="784"/>
                </a:lnTo>
                <a:lnTo>
                  <a:pt x="3143" y="813"/>
                </a:lnTo>
                <a:lnTo>
                  <a:pt x="3132" y="839"/>
                </a:lnTo>
                <a:lnTo>
                  <a:pt x="3116" y="865"/>
                </a:lnTo>
                <a:lnTo>
                  <a:pt x="3056" y="946"/>
                </a:lnTo>
                <a:lnTo>
                  <a:pt x="2994" y="1026"/>
                </a:lnTo>
                <a:lnTo>
                  <a:pt x="2990" y="1034"/>
                </a:lnTo>
                <a:lnTo>
                  <a:pt x="2990" y="1041"/>
                </a:lnTo>
                <a:lnTo>
                  <a:pt x="2992" y="1049"/>
                </a:lnTo>
                <a:lnTo>
                  <a:pt x="3033" y="1126"/>
                </a:lnTo>
                <a:lnTo>
                  <a:pt x="3069" y="1207"/>
                </a:lnTo>
                <a:lnTo>
                  <a:pt x="3100" y="1289"/>
                </a:lnTo>
                <a:lnTo>
                  <a:pt x="3127" y="1374"/>
                </a:lnTo>
                <a:lnTo>
                  <a:pt x="3128" y="1378"/>
                </a:lnTo>
                <a:lnTo>
                  <a:pt x="3131" y="1382"/>
                </a:lnTo>
                <a:lnTo>
                  <a:pt x="3134" y="1385"/>
                </a:lnTo>
                <a:lnTo>
                  <a:pt x="3138" y="1387"/>
                </a:lnTo>
                <a:lnTo>
                  <a:pt x="3144" y="1388"/>
                </a:lnTo>
                <a:lnTo>
                  <a:pt x="3244" y="1402"/>
                </a:lnTo>
                <a:lnTo>
                  <a:pt x="3344" y="1416"/>
                </a:lnTo>
                <a:lnTo>
                  <a:pt x="3376" y="1424"/>
                </a:lnTo>
                <a:lnTo>
                  <a:pt x="3406" y="1437"/>
                </a:lnTo>
                <a:lnTo>
                  <a:pt x="3432" y="1456"/>
                </a:lnTo>
                <a:lnTo>
                  <a:pt x="3455" y="1478"/>
                </a:lnTo>
                <a:lnTo>
                  <a:pt x="3475" y="1504"/>
                </a:lnTo>
                <a:lnTo>
                  <a:pt x="3488" y="1534"/>
                </a:lnTo>
                <a:lnTo>
                  <a:pt x="3497" y="1565"/>
                </a:lnTo>
                <a:lnTo>
                  <a:pt x="3500" y="1598"/>
                </a:lnTo>
                <a:lnTo>
                  <a:pt x="3500" y="1912"/>
                </a:lnTo>
                <a:lnTo>
                  <a:pt x="3497" y="1945"/>
                </a:lnTo>
                <a:lnTo>
                  <a:pt x="3488" y="1976"/>
                </a:lnTo>
                <a:lnTo>
                  <a:pt x="3475" y="2006"/>
                </a:lnTo>
                <a:lnTo>
                  <a:pt x="3455" y="2032"/>
                </a:lnTo>
                <a:lnTo>
                  <a:pt x="3432" y="2054"/>
                </a:lnTo>
                <a:lnTo>
                  <a:pt x="3406" y="2073"/>
                </a:lnTo>
                <a:lnTo>
                  <a:pt x="3376" y="2086"/>
                </a:lnTo>
                <a:lnTo>
                  <a:pt x="3344" y="2094"/>
                </a:lnTo>
                <a:lnTo>
                  <a:pt x="3244" y="2108"/>
                </a:lnTo>
                <a:lnTo>
                  <a:pt x="3144" y="2122"/>
                </a:lnTo>
                <a:lnTo>
                  <a:pt x="3138" y="2123"/>
                </a:lnTo>
                <a:lnTo>
                  <a:pt x="3134" y="2125"/>
                </a:lnTo>
                <a:lnTo>
                  <a:pt x="3131" y="2128"/>
                </a:lnTo>
                <a:lnTo>
                  <a:pt x="3128" y="2132"/>
                </a:lnTo>
                <a:lnTo>
                  <a:pt x="3127" y="2136"/>
                </a:lnTo>
                <a:lnTo>
                  <a:pt x="3100" y="2221"/>
                </a:lnTo>
                <a:lnTo>
                  <a:pt x="3069" y="2303"/>
                </a:lnTo>
                <a:lnTo>
                  <a:pt x="3033" y="2384"/>
                </a:lnTo>
                <a:lnTo>
                  <a:pt x="2992" y="2461"/>
                </a:lnTo>
                <a:lnTo>
                  <a:pt x="2990" y="2469"/>
                </a:lnTo>
                <a:lnTo>
                  <a:pt x="2990" y="2476"/>
                </a:lnTo>
                <a:lnTo>
                  <a:pt x="2994" y="2484"/>
                </a:lnTo>
                <a:lnTo>
                  <a:pt x="3056" y="2564"/>
                </a:lnTo>
                <a:lnTo>
                  <a:pt x="3116" y="2645"/>
                </a:lnTo>
                <a:lnTo>
                  <a:pt x="3132" y="2671"/>
                </a:lnTo>
                <a:lnTo>
                  <a:pt x="3143" y="2697"/>
                </a:lnTo>
                <a:lnTo>
                  <a:pt x="3149" y="2726"/>
                </a:lnTo>
                <a:lnTo>
                  <a:pt x="3151" y="2754"/>
                </a:lnTo>
                <a:lnTo>
                  <a:pt x="3149" y="2782"/>
                </a:lnTo>
                <a:lnTo>
                  <a:pt x="3143" y="2810"/>
                </a:lnTo>
                <a:lnTo>
                  <a:pt x="3132" y="2838"/>
                </a:lnTo>
                <a:lnTo>
                  <a:pt x="3117" y="2862"/>
                </a:lnTo>
                <a:lnTo>
                  <a:pt x="3098" y="2885"/>
                </a:lnTo>
                <a:lnTo>
                  <a:pt x="2876" y="3107"/>
                </a:lnTo>
                <a:lnTo>
                  <a:pt x="2854" y="3126"/>
                </a:lnTo>
                <a:lnTo>
                  <a:pt x="2830" y="3141"/>
                </a:lnTo>
                <a:lnTo>
                  <a:pt x="2802" y="3152"/>
                </a:lnTo>
                <a:lnTo>
                  <a:pt x="2775" y="3158"/>
                </a:lnTo>
                <a:lnTo>
                  <a:pt x="2746" y="3160"/>
                </a:lnTo>
                <a:lnTo>
                  <a:pt x="2718" y="3158"/>
                </a:lnTo>
                <a:lnTo>
                  <a:pt x="2690" y="3152"/>
                </a:lnTo>
                <a:lnTo>
                  <a:pt x="2663" y="3141"/>
                </a:lnTo>
                <a:lnTo>
                  <a:pt x="2638" y="3125"/>
                </a:lnTo>
                <a:lnTo>
                  <a:pt x="2557" y="3064"/>
                </a:lnTo>
                <a:lnTo>
                  <a:pt x="2477" y="3003"/>
                </a:lnTo>
                <a:lnTo>
                  <a:pt x="2469" y="2998"/>
                </a:lnTo>
                <a:lnTo>
                  <a:pt x="2462" y="2998"/>
                </a:lnTo>
                <a:lnTo>
                  <a:pt x="2454" y="3001"/>
                </a:lnTo>
                <a:lnTo>
                  <a:pt x="2377" y="3042"/>
                </a:lnTo>
                <a:lnTo>
                  <a:pt x="2296" y="3078"/>
                </a:lnTo>
                <a:lnTo>
                  <a:pt x="2215" y="3109"/>
                </a:lnTo>
                <a:lnTo>
                  <a:pt x="2130" y="3136"/>
                </a:lnTo>
                <a:lnTo>
                  <a:pt x="2125" y="3137"/>
                </a:lnTo>
                <a:lnTo>
                  <a:pt x="2122" y="3140"/>
                </a:lnTo>
                <a:lnTo>
                  <a:pt x="2119" y="3143"/>
                </a:lnTo>
                <a:lnTo>
                  <a:pt x="2117" y="3147"/>
                </a:lnTo>
                <a:lnTo>
                  <a:pt x="2116" y="3153"/>
                </a:lnTo>
                <a:lnTo>
                  <a:pt x="2102" y="3254"/>
                </a:lnTo>
                <a:lnTo>
                  <a:pt x="2088" y="3354"/>
                </a:lnTo>
                <a:lnTo>
                  <a:pt x="2080" y="3386"/>
                </a:lnTo>
                <a:lnTo>
                  <a:pt x="2067" y="3415"/>
                </a:lnTo>
                <a:lnTo>
                  <a:pt x="2048" y="3442"/>
                </a:lnTo>
                <a:lnTo>
                  <a:pt x="2026" y="3465"/>
                </a:lnTo>
                <a:lnTo>
                  <a:pt x="2000" y="3484"/>
                </a:lnTo>
                <a:lnTo>
                  <a:pt x="1971" y="3498"/>
                </a:lnTo>
                <a:lnTo>
                  <a:pt x="1940" y="3507"/>
                </a:lnTo>
                <a:lnTo>
                  <a:pt x="1907" y="3510"/>
                </a:lnTo>
                <a:lnTo>
                  <a:pt x="1593" y="3510"/>
                </a:lnTo>
                <a:lnTo>
                  <a:pt x="1560" y="3507"/>
                </a:lnTo>
                <a:lnTo>
                  <a:pt x="1529" y="3498"/>
                </a:lnTo>
                <a:lnTo>
                  <a:pt x="1500" y="3484"/>
                </a:lnTo>
                <a:lnTo>
                  <a:pt x="1474" y="3465"/>
                </a:lnTo>
                <a:lnTo>
                  <a:pt x="1452" y="3442"/>
                </a:lnTo>
                <a:lnTo>
                  <a:pt x="1433" y="3415"/>
                </a:lnTo>
                <a:lnTo>
                  <a:pt x="1420" y="3386"/>
                </a:lnTo>
                <a:lnTo>
                  <a:pt x="1412" y="3354"/>
                </a:lnTo>
                <a:lnTo>
                  <a:pt x="1398" y="3254"/>
                </a:lnTo>
                <a:lnTo>
                  <a:pt x="1384" y="3153"/>
                </a:lnTo>
                <a:lnTo>
                  <a:pt x="1383" y="3147"/>
                </a:lnTo>
                <a:lnTo>
                  <a:pt x="1381" y="3143"/>
                </a:lnTo>
                <a:lnTo>
                  <a:pt x="1378" y="3140"/>
                </a:lnTo>
                <a:lnTo>
                  <a:pt x="1375" y="3137"/>
                </a:lnTo>
                <a:lnTo>
                  <a:pt x="1370" y="3136"/>
                </a:lnTo>
                <a:lnTo>
                  <a:pt x="1285" y="3109"/>
                </a:lnTo>
                <a:lnTo>
                  <a:pt x="1204" y="3078"/>
                </a:lnTo>
                <a:lnTo>
                  <a:pt x="1123" y="3042"/>
                </a:lnTo>
                <a:lnTo>
                  <a:pt x="1046" y="3001"/>
                </a:lnTo>
                <a:lnTo>
                  <a:pt x="1038" y="2998"/>
                </a:lnTo>
                <a:lnTo>
                  <a:pt x="1031" y="2998"/>
                </a:lnTo>
                <a:lnTo>
                  <a:pt x="1023" y="3003"/>
                </a:lnTo>
                <a:lnTo>
                  <a:pt x="943" y="3064"/>
                </a:lnTo>
                <a:lnTo>
                  <a:pt x="862" y="3125"/>
                </a:lnTo>
                <a:lnTo>
                  <a:pt x="837" y="3141"/>
                </a:lnTo>
                <a:lnTo>
                  <a:pt x="810" y="3152"/>
                </a:lnTo>
                <a:lnTo>
                  <a:pt x="782" y="3158"/>
                </a:lnTo>
                <a:lnTo>
                  <a:pt x="754" y="3161"/>
                </a:lnTo>
                <a:lnTo>
                  <a:pt x="725" y="3158"/>
                </a:lnTo>
                <a:lnTo>
                  <a:pt x="697" y="3152"/>
                </a:lnTo>
                <a:lnTo>
                  <a:pt x="670" y="3141"/>
                </a:lnTo>
                <a:lnTo>
                  <a:pt x="646" y="3126"/>
                </a:lnTo>
                <a:lnTo>
                  <a:pt x="624" y="3107"/>
                </a:lnTo>
                <a:lnTo>
                  <a:pt x="402" y="2885"/>
                </a:lnTo>
                <a:lnTo>
                  <a:pt x="383" y="2862"/>
                </a:lnTo>
                <a:lnTo>
                  <a:pt x="368" y="2838"/>
                </a:lnTo>
                <a:lnTo>
                  <a:pt x="357" y="2811"/>
                </a:lnTo>
                <a:lnTo>
                  <a:pt x="351" y="2782"/>
                </a:lnTo>
                <a:lnTo>
                  <a:pt x="348" y="2754"/>
                </a:lnTo>
                <a:lnTo>
                  <a:pt x="351" y="2726"/>
                </a:lnTo>
                <a:lnTo>
                  <a:pt x="357" y="2697"/>
                </a:lnTo>
                <a:lnTo>
                  <a:pt x="368" y="2671"/>
                </a:lnTo>
                <a:lnTo>
                  <a:pt x="384" y="2645"/>
                </a:lnTo>
                <a:lnTo>
                  <a:pt x="444" y="2564"/>
                </a:lnTo>
                <a:lnTo>
                  <a:pt x="506" y="2484"/>
                </a:lnTo>
                <a:lnTo>
                  <a:pt x="510" y="2476"/>
                </a:lnTo>
                <a:lnTo>
                  <a:pt x="510" y="2469"/>
                </a:lnTo>
                <a:lnTo>
                  <a:pt x="508" y="2461"/>
                </a:lnTo>
                <a:lnTo>
                  <a:pt x="467" y="2384"/>
                </a:lnTo>
                <a:lnTo>
                  <a:pt x="431" y="2303"/>
                </a:lnTo>
                <a:lnTo>
                  <a:pt x="400" y="2221"/>
                </a:lnTo>
                <a:lnTo>
                  <a:pt x="373" y="2136"/>
                </a:lnTo>
                <a:lnTo>
                  <a:pt x="372" y="2132"/>
                </a:lnTo>
                <a:lnTo>
                  <a:pt x="369" y="2128"/>
                </a:lnTo>
                <a:lnTo>
                  <a:pt x="366" y="2125"/>
                </a:lnTo>
                <a:lnTo>
                  <a:pt x="362" y="2123"/>
                </a:lnTo>
                <a:lnTo>
                  <a:pt x="356" y="2122"/>
                </a:lnTo>
                <a:lnTo>
                  <a:pt x="256" y="2108"/>
                </a:lnTo>
                <a:lnTo>
                  <a:pt x="156" y="2094"/>
                </a:lnTo>
                <a:lnTo>
                  <a:pt x="124" y="2086"/>
                </a:lnTo>
                <a:lnTo>
                  <a:pt x="94" y="2073"/>
                </a:lnTo>
                <a:lnTo>
                  <a:pt x="68" y="2054"/>
                </a:lnTo>
                <a:lnTo>
                  <a:pt x="45" y="2032"/>
                </a:lnTo>
                <a:lnTo>
                  <a:pt x="25" y="2006"/>
                </a:lnTo>
                <a:lnTo>
                  <a:pt x="12" y="1976"/>
                </a:lnTo>
                <a:lnTo>
                  <a:pt x="3" y="1945"/>
                </a:lnTo>
                <a:lnTo>
                  <a:pt x="0" y="1912"/>
                </a:lnTo>
                <a:lnTo>
                  <a:pt x="0" y="1598"/>
                </a:lnTo>
                <a:lnTo>
                  <a:pt x="3" y="1565"/>
                </a:lnTo>
                <a:lnTo>
                  <a:pt x="12" y="1534"/>
                </a:lnTo>
                <a:lnTo>
                  <a:pt x="25" y="1504"/>
                </a:lnTo>
                <a:lnTo>
                  <a:pt x="45" y="1478"/>
                </a:lnTo>
                <a:lnTo>
                  <a:pt x="68" y="1456"/>
                </a:lnTo>
                <a:lnTo>
                  <a:pt x="94" y="1437"/>
                </a:lnTo>
                <a:lnTo>
                  <a:pt x="124" y="1424"/>
                </a:lnTo>
                <a:lnTo>
                  <a:pt x="156" y="1416"/>
                </a:lnTo>
                <a:lnTo>
                  <a:pt x="256" y="1402"/>
                </a:lnTo>
                <a:lnTo>
                  <a:pt x="356" y="1388"/>
                </a:lnTo>
                <a:lnTo>
                  <a:pt x="362" y="1387"/>
                </a:lnTo>
                <a:lnTo>
                  <a:pt x="366" y="1385"/>
                </a:lnTo>
                <a:lnTo>
                  <a:pt x="369" y="1382"/>
                </a:lnTo>
                <a:lnTo>
                  <a:pt x="372" y="1378"/>
                </a:lnTo>
                <a:lnTo>
                  <a:pt x="373" y="1374"/>
                </a:lnTo>
                <a:lnTo>
                  <a:pt x="400" y="1289"/>
                </a:lnTo>
                <a:lnTo>
                  <a:pt x="431" y="1207"/>
                </a:lnTo>
                <a:lnTo>
                  <a:pt x="467" y="1126"/>
                </a:lnTo>
                <a:lnTo>
                  <a:pt x="508" y="1049"/>
                </a:lnTo>
                <a:lnTo>
                  <a:pt x="510" y="1041"/>
                </a:lnTo>
                <a:lnTo>
                  <a:pt x="510" y="1034"/>
                </a:lnTo>
                <a:lnTo>
                  <a:pt x="506" y="1026"/>
                </a:lnTo>
                <a:lnTo>
                  <a:pt x="444" y="946"/>
                </a:lnTo>
                <a:lnTo>
                  <a:pt x="384" y="865"/>
                </a:lnTo>
                <a:lnTo>
                  <a:pt x="368" y="839"/>
                </a:lnTo>
                <a:lnTo>
                  <a:pt x="357" y="813"/>
                </a:lnTo>
                <a:lnTo>
                  <a:pt x="351" y="784"/>
                </a:lnTo>
                <a:lnTo>
                  <a:pt x="348" y="756"/>
                </a:lnTo>
                <a:lnTo>
                  <a:pt x="351" y="728"/>
                </a:lnTo>
                <a:lnTo>
                  <a:pt x="357" y="700"/>
                </a:lnTo>
                <a:lnTo>
                  <a:pt x="368" y="672"/>
                </a:lnTo>
                <a:lnTo>
                  <a:pt x="383" y="648"/>
                </a:lnTo>
                <a:lnTo>
                  <a:pt x="402" y="625"/>
                </a:lnTo>
                <a:lnTo>
                  <a:pt x="624" y="403"/>
                </a:lnTo>
                <a:lnTo>
                  <a:pt x="646" y="384"/>
                </a:lnTo>
                <a:lnTo>
                  <a:pt x="670" y="369"/>
                </a:lnTo>
                <a:lnTo>
                  <a:pt x="697" y="358"/>
                </a:lnTo>
                <a:lnTo>
                  <a:pt x="725" y="352"/>
                </a:lnTo>
                <a:lnTo>
                  <a:pt x="754" y="350"/>
                </a:lnTo>
                <a:lnTo>
                  <a:pt x="782" y="352"/>
                </a:lnTo>
                <a:lnTo>
                  <a:pt x="810" y="358"/>
                </a:lnTo>
                <a:lnTo>
                  <a:pt x="837" y="369"/>
                </a:lnTo>
                <a:lnTo>
                  <a:pt x="862" y="385"/>
                </a:lnTo>
                <a:lnTo>
                  <a:pt x="943" y="446"/>
                </a:lnTo>
                <a:lnTo>
                  <a:pt x="1023" y="507"/>
                </a:lnTo>
                <a:lnTo>
                  <a:pt x="1031" y="512"/>
                </a:lnTo>
                <a:lnTo>
                  <a:pt x="1038" y="512"/>
                </a:lnTo>
                <a:lnTo>
                  <a:pt x="1046" y="509"/>
                </a:lnTo>
                <a:lnTo>
                  <a:pt x="1123" y="468"/>
                </a:lnTo>
                <a:lnTo>
                  <a:pt x="1204" y="432"/>
                </a:lnTo>
                <a:lnTo>
                  <a:pt x="1285" y="401"/>
                </a:lnTo>
                <a:lnTo>
                  <a:pt x="1370" y="374"/>
                </a:lnTo>
                <a:lnTo>
                  <a:pt x="1375" y="373"/>
                </a:lnTo>
                <a:lnTo>
                  <a:pt x="1378" y="370"/>
                </a:lnTo>
                <a:lnTo>
                  <a:pt x="1381" y="367"/>
                </a:lnTo>
                <a:lnTo>
                  <a:pt x="1383" y="363"/>
                </a:lnTo>
                <a:lnTo>
                  <a:pt x="1384" y="357"/>
                </a:lnTo>
                <a:lnTo>
                  <a:pt x="1398" y="256"/>
                </a:lnTo>
                <a:lnTo>
                  <a:pt x="1412" y="156"/>
                </a:lnTo>
                <a:lnTo>
                  <a:pt x="1420" y="124"/>
                </a:lnTo>
                <a:lnTo>
                  <a:pt x="1433" y="95"/>
                </a:lnTo>
                <a:lnTo>
                  <a:pt x="1452" y="68"/>
                </a:lnTo>
                <a:lnTo>
                  <a:pt x="1474" y="45"/>
                </a:lnTo>
                <a:lnTo>
                  <a:pt x="1500" y="26"/>
                </a:lnTo>
                <a:lnTo>
                  <a:pt x="1529" y="12"/>
                </a:lnTo>
                <a:lnTo>
                  <a:pt x="1560" y="3"/>
                </a:lnTo>
                <a:lnTo>
                  <a:pt x="1593"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200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6" name="Freeform 124"/>
          <p:cNvSpPr>
            <a:spLocks noEditPoints="1"/>
          </p:cNvSpPr>
          <p:nvPr/>
        </p:nvSpPr>
        <p:spPr bwMode="auto">
          <a:xfrm>
            <a:off x="10534797" y="3657130"/>
            <a:ext cx="180926" cy="182116"/>
          </a:xfrm>
          <a:custGeom>
            <a:avLst/>
            <a:gdLst>
              <a:gd name="T0" fmla="*/ 639 w 1518"/>
              <a:gd name="T1" fmla="*/ 176 h 1524"/>
              <a:gd name="T2" fmla="*/ 475 w 1518"/>
              <a:gd name="T3" fmla="*/ 237 h 1524"/>
              <a:gd name="T4" fmla="*/ 338 w 1518"/>
              <a:gd name="T5" fmla="*/ 340 h 1524"/>
              <a:gd name="T6" fmla="*/ 235 w 1518"/>
              <a:gd name="T7" fmla="*/ 477 h 1524"/>
              <a:gd name="T8" fmla="*/ 175 w 1518"/>
              <a:gd name="T9" fmla="*/ 642 h 1524"/>
              <a:gd name="T10" fmla="*/ 166 w 1518"/>
              <a:gd name="T11" fmla="*/ 823 h 1524"/>
              <a:gd name="T12" fmla="*/ 210 w 1518"/>
              <a:gd name="T13" fmla="*/ 995 h 1524"/>
              <a:gd name="T14" fmla="*/ 299 w 1518"/>
              <a:gd name="T15" fmla="*/ 1142 h 1524"/>
              <a:gd name="T16" fmla="*/ 426 w 1518"/>
              <a:gd name="T17" fmla="*/ 1258 h 1524"/>
              <a:gd name="T18" fmla="*/ 582 w 1518"/>
              <a:gd name="T19" fmla="*/ 1333 h 1524"/>
              <a:gd name="T20" fmla="*/ 759 w 1518"/>
              <a:gd name="T21" fmla="*/ 1360 h 1524"/>
              <a:gd name="T22" fmla="*/ 936 w 1518"/>
              <a:gd name="T23" fmla="*/ 1333 h 1524"/>
              <a:gd name="T24" fmla="*/ 1092 w 1518"/>
              <a:gd name="T25" fmla="*/ 1258 h 1524"/>
              <a:gd name="T26" fmla="*/ 1219 w 1518"/>
              <a:gd name="T27" fmla="*/ 1142 h 1524"/>
              <a:gd name="T28" fmla="*/ 1308 w 1518"/>
              <a:gd name="T29" fmla="*/ 995 h 1524"/>
              <a:gd name="T30" fmla="*/ 1352 w 1518"/>
              <a:gd name="T31" fmla="*/ 823 h 1524"/>
              <a:gd name="T32" fmla="*/ 1343 w 1518"/>
              <a:gd name="T33" fmla="*/ 642 h 1524"/>
              <a:gd name="T34" fmla="*/ 1283 w 1518"/>
              <a:gd name="T35" fmla="*/ 477 h 1524"/>
              <a:gd name="T36" fmla="*/ 1180 w 1518"/>
              <a:gd name="T37" fmla="*/ 340 h 1524"/>
              <a:gd name="T38" fmla="*/ 1043 w 1518"/>
              <a:gd name="T39" fmla="*/ 237 h 1524"/>
              <a:gd name="T40" fmla="*/ 879 w 1518"/>
              <a:gd name="T41" fmla="*/ 176 h 1524"/>
              <a:gd name="T42" fmla="*/ 759 w 1518"/>
              <a:gd name="T43" fmla="*/ 0 h 1524"/>
              <a:gd name="T44" fmla="*/ 961 w 1518"/>
              <a:gd name="T45" fmla="*/ 27 h 1524"/>
              <a:gd name="T46" fmla="*/ 1142 w 1518"/>
              <a:gd name="T47" fmla="*/ 105 h 1524"/>
              <a:gd name="T48" fmla="*/ 1296 w 1518"/>
              <a:gd name="T49" fmla="*/ 224 h 1524"/>
              <a:gd name="T50" fmla="*/ 1414 w 1518"/>
              <a:gd name="T51" fmla="*/ 378 h 1524"/>
              <a:gd name="T52" fmla="*/ 1492 w 1518"/>
              <a:gd name="T53" fmla="*/ 560 h 1524"/>
              <a:gd name="T54" fmla="*/ 1518 w 1518"/>
              <a:gd name="T55" fmla="*/ 762 h 1524"/>
              <a:gd name="T56" fmla="*/ 1492 w 1518"/>
              <a:gd name="T57" fmla="*/ 964 h 1524"/>
              <a:gd name="T58" fmla="*/ 1414 w 1518"/>
              <a:gd name="T59" fmla="*/ 1146 h 1524"/>
              <a:gd name="T60" fmla="*/ 1296 w 1518"/>
              <a:gd name="T61" fmla="*/ 1300 h 1524"/>
              <a:gd name="T62" fmla="*/ 1142 w 1518"/>
              <a:gd name="T63" fmla="*/ 1419 h 1524"/>
              <a:gd name="T64" fmla="*/ 961 w 1518"/>
              <a:gd name="T65" fmla="*/ 1497 h 1524"/>
              <a:gd name="T66" fmla="*/ 759 w 1518"/>
              <a:gd name="T67" fmla="*/ 1524 h 1524"/>
              <a:gd name="T68" fmla="*/ 557 w 1518"/>
              <a:gd name="T69" fmla="*/ 1497 h 1524"/>
              <a:gd name="T70" fmla="*/ 376 w 1518"/>
              <a:gd name="T71" fmla="*/ 1419 h 1524"/>
              <a:gd name="T72" fmla="*/ 222 w 1518"/>
              <a:gd name="T73" fmla="*/ 1300 h 1524"/>
              <a:gd name="T74" fmla="*/ 104 w 1518"/>
              <a:gd name="T75" fmla="*/ 1146 h 1524"/>
              <a:gd name="T76" fmla="*/ 26 w 1518"/>
              <a:gd name="T77" fmla="*/ 964 h 1524"/>
              <a:gd name="T78" fmla="*/ 0 w 1518"/>
              <a:gd name="T79" fmla="*/ 762 h 1524"/>
              <a:gd name="T80" fmla="*/ 26 w 1518"/>
              <a:gd name="T81" fmla="*/ 560 h 1524"/>
              <a:gd name="T82" fmla="*/ 104 w 1518"/>
              <a:gd name="T83" fmla="*/ 378 h 1524"/>
              <a:gd name="T84" fmla="*/ 222 w 1518"/>
              <a:gd name="T85" fmla="*/ 224 h 1524"/>
              <a:gd name="T86" fmla="*/ 376 w 1518"/>
              <a:gd name="T87" fmla="*/ 105 h 1524"/>
              <a:gd name="T88" fmla="*/ 557 w 1518"/>
              <a:gd name="T89" fmla="*/ 27 h 1524"/>
              <a:gd name="T90" fmla="*/ 759 w 1518"/>
              <a:gd name="T91"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8" h="1524">
                <a:moveTo>
                  <a:pt x="759" y="164"/>
                </a:moveTo>
                <a:lnTo>
                  <a:pt x="699" y="167"/>
                </a:lnTo>
                <a:lnTo>
                  <a:pt x="639" y="176"/>
                </a:lnTo>
                <a:lnTo>
                  <a:pt x="582" y="191"/>
                </a:lnTo>
                <a:lnTo>
                  <a:pt x="527" y="211"/>
                </a:lnTo>
                <a:lnTo>
                  <a:pt x="475" y="237"/>
                </a:lnTo>
                <a:lnTo>
                  <a:pt x="426" y="266"/>
                </a:lnTo>
                <a:lnTo>
                  <a:pt x="380" y="300"/>
                </a:lnTo>
                <a:lnTo>
                  <a:pt x="338" y="340"/>
                </a:lnTo>
                <a:lnTo>
                  <a:pt x="299" y="382"/>
                </a:lnTo>
                <a:lnTo>
                  <a:pt x="265" y="428"/>
                </a:lnTo>
                <a:lnTo>
                  <a:pt x="235" y="477"/>
                </a:lnTo>
                <a:lnTo>
                  <a:pt x="210" y="529"/>
                </a:lnTo>
                <a:lnTo>
                  <a:pt x="189" y="584"/>
                </a:lnTo>
                <a:lnTo>
                  <a:pt x="175" y="642"/>
                </a:lnTo>
                <a:lnTo>
                  <a:pt x="166" y="701"/>
                </a:lnTo>
                <a:lnTo>
                  <a:pt x="163" y="762"/>
                </a:lnTo>
                <a:lnTo>
                  <a:pt x="166" y="823"/>
                </a:lnTo>
                <a:lnTo>
                  <a:pt x="175" y="882"/>
                </a:lnTo>
                <a:lnTo>
                  <a:pt x="189" y="940"/>
                </a:lnTo>
                <a:lnTo>
                  <a:pt x="210" y="995"/>
                </a:lnTo>
                <a:lnTo>
                  <a:pt x="235" y="1047"/>
                </a:lnTo>
                <a:lnTo>
                  <a:pt x="265" y="1096"/>
                </a:lnTo>
                <a:lnTo>
                  <a:pt x="299" y="1142"/>
                </a:lnTo>
                <a:lnTo>
                  <a:pt x="338" y="1184"/>
                </a:lnTo>
                <a:lnTo>
                  <a:pt x="380" y="1224"/>
                </a:lnTo>
                <a:lnTo>
                  <a:pt x="426" y="1258"/>
                </a:lnTo>
                <a:lnTo>
                  <a:pt x="475" y="1287"/>
                </a:lnTo>
                <a:lnTo>
                  <a:pt x="527" y="1313"/>
                </a:lnTo>
                <a:lnTo>
                  <a:pt x="582" y="1333"/>
                </a:lnTo>
                <a:lnTo>
                  <a:pt x="639" y="1348"/>
                </a:lnTo>
                <a:lnTo>
                  <a:pt x="699" y="1357"/>
                </a:lnTo>
                <a:lnTo>
                  <a:pt x="759" y="1360"/>
                </a:lnTo>
                <a:lnTo>
                  <a:pt x="819" y="1357"/>
                </a:lnTo>
                <a:lnTo>
                  <a:pt x="879" y="1348"/>
                </a:lnTo>
                <a:lnTo>
                  <a:pt x="936" y="1333"/>
                </a:lnTo>
                <a:lnTo>
                  <a:pt x="991" y="1313"/>
                </a:lnTo>
                <a:lnTo>
                  <a:pt x="1043" y="1287"/>
                </a:lnTo>
                <a:lnTo>
                  <a:pt x="1092" y="1258"/>
                </a:lnTo>
                <a:lnTo>
                  <a:pt x="1138" y="1224"/>
                </a:lnTo>
                <a:lnTo>
                  <a:pt x="1180" y="1184"/>
                </a:lnTo>
                <a:lnTo>
                  <a:pt x="1219" y="1142"/>
                </a:lnTo>
                <a:lnTo>
                  <a:pt x="1253" y="1096"/>
                </a:lnTo>
                <a:lnTo>
                  <a:pt x="1283" y="1047"/>
                </a:lnTo>
                <a:lnTo>
                  <a:pt x="1308" y="995"/>
                </a:lnTo>
                <a:lnTo>
                  <a:pt x="1329" y="940"/>
                </a:lnTo>
                <a:lnTo>
                  <a:pt x="1343" y="882"/>
                </a:lnTo>
                <a:lnTo>
                  <a:pt x="1352" y="823"/>
                </a:lnTo>
                <a:lnTo>
                  <a:pt x="1355" y="762"/>
                </a:lnTo>
                <a:lnTo>
                  <a:pt x="1352" y="701"/>
                </a:lnTo>
                <a:lnTo>
                  <a:pt x="1343" y="642"/>
                </a:lnTo>
                <a:lnTo>
                  <a:pt x="1329" y="584"/>
                </a:lnTo>
                <a:lnTo>
                  <a:pt x="1308" y="529"/>
                </a:lnTo>
                <a:lnTo>
                  <a:pt x="1283" y="477"/>
                </a:lnTo>
                <a:lnTo>
                  <a:pt x="1253" y="428"/>
                </a:lnTo>
                <a:lnTo>
                  <a:pt x="1219" y="382"/>
                </a:lnTo>
                <a:lnTo>
                  <a:pt x="1180" y="340"/>
                </a:lnTo>
                <a:lnTo>
                  <a:pt x="1138" y="300"/>
                </a:lnTo>
                <a:lnTo>
                  <a:pt x="1092" y="266"/>
                </a:lnTo>
                <a:lnTo>
                  <a:pt x="1043" y="237"/>
                </a:lnTo>
                <a:lnTo>
                  <a:pt x="991" y="211"/>
                </a:lnTo>
                <a:lnTo>
                  <a:pt x="936" y="191"/>
                </a:lnTo>
                <a:lnTo>
                  <a:pt x="879" y="176"/>
                </a:lnTo>
                <a:lnTo>
                  <a:pt x="819" y="167"/>
                </a:lnTo>
                <a:lnTo>
                  <a:pt x="759" y="164"/>
                </a:lnTo>
                <a:close/>
                <a:moveTo>
                  <a:pt x="759" y="0"/>
                </a:moveTo>
                <a:lnTo>
                  <a:pt x="828" y="4"/>
                </a:lnTo>
                <a:lnTo>
                  <a:pt x="896" y="12"/>
                </a:lnTo>
                <a:lnTo>
                  <a:pt x="961" y="27"/>
                </a:lnTo>
                <a:lnTo>
                  <a:pt x="1024" y="48"/>
                </a:lnTo>
                <a:lnTo>
                  <a:pt x="1085" y="74"/>
                </a:lnTo>
                <a:lnTo>
                  <a:pt x="1142" y="105"/>
                </a:lnTo>
                <a:lnTo>
                  <a:pt x="1197" y="140"/>
                </a:lnTo>
                <a:lnTo>
                  <a:pt x="1248" y="179"/>
                </a:lnTo>
                <a:lnTo>
                  <a:pt x="1296" y="224"/>
                </a:lnTo>
                <a:lnTo>
                  <a:pt x="1340" y="272"/>
                </a:lnTo>
                <a:lnTo>
                  <a:pt x="1379" y="323"/>
                </a:lnTo>
                <a:lnTo>
                  <a:pt x="1414" y="378"/>
                </a:lnTo>
                <a:lnTo>
                  <a:pt x="1445" y="435"/>
                </a:lnTo>
                <a:lnTo>
                  <a:pt x="1471" y="496"/>
                </a:lnTo>
                <a:lnTo>
                  <a:pt x="1492" y="560"/>
                </a:lnTo>
                <a:lnTo>
                  <a:pt x="1507" y="625"/>
                </a:lnTo>
                <a:lnTo>
                  <a:pt x="1515" y="693"/>
                </a:lnTo>
                <a:lnTo>
                  <a:pt x="1518" y="762"/>
                </a:lnTo>
                <a:lnTo>
                  <a:pt x="1515" y="831"/>
                </a:lnTo>
                <a:lnTo>
                  <a:pt x="1507" y="899"/>
                </a:lnTo>
                <a:lnTo>
                  <a:pt x="1492" y="964"/>
                </a:lnTo>
                <a:lnTo>
                  <a:pt x="1471" y="1028"/>
                </a:lnTo>
                <a:lnTo>
                  <a:pt x="1445" y="1089"/>
                </a:lnTo>
                <a:lnTo>
                  <a:pt x="1414" y="1146"/>
                </a:lnTo>
                <a:lnTo>
                  <a:pt x="1379" y="1201"/>
                </a:lnTo>
                <a:lnTo>
                  <a:pt x="1340" y="1252"/>
                </a:lnTo>
                <a:lnTo>
                  <a:pt x="1296" y="1300"/>
                </a:lnTo>
                <a:lnTo>
                  <a:pt x="1248" y="1345"/>
                </a:lnTo>
                <a:lnTo>
                  <a:pt x="1197" y="1384"/>
                </a:lnTo>
                <a:lnTo>
                  <a:pt x="1142" y="1419"/>
                </a:lnTo>
                <a:lnTo>
                  <a:pt x="1085" y="1450"/>
                </a:lnTo>
                <a:lnTo>
                  <a:pt x="1024" y="1476"/>
                </a:lnTo>
                <a:lnTo>
                  <a:pt x="961" y="1497"/>
                </a:lnTo>
                <a:lnTo>
                  <a:pt x="896" y="1512"/>
                </a:lnTo>
                <a:lnTo>
                  <a:pt x="828" y="1520"/>
                </a:lnTo>
                <a:lnTo>
                  <a:pt x="759" y="1524"/>
                </a:lnTo>
                <a:lnTo>
                  <a:pt x="690" y="1520"/>
                </a:lnTo>
                <a:lnTo>
                  <a:pt x="622" y="1512"/>
                </a:lnTo>
                <a:lnTo>
                  <a:pt x="557" y="1497"/>
                </a:lnTo>
                <a:lnTo>
                  <a:pt x="494" y="1476"/>
                </a:lnTo>
                <a:lnTo>
                  <a:pt x="433" y="1450"/>
                </a:lnTo>
                <a:lnTo>
                  <a:pt x="376" y="1419"/>
                </a:lnTo>
                <a:lnTo>
                  <a:pt x="321" y="1384"/>
                </a:lnTo>
                <a:lnTo>
                  <a:pt x="270" y="1345"/>
                </a:lnTo>
                <a:lnTo>
                  <a:pt x="222" y="1300"/>
                </a:lnTo>
                <a:lnTo>
                  <a:pt x="178" y="1252"/>
                </a:lnTo>
                <a:lnTo>
                  <a:pt x="139" y="1201"/>
                </a:lnTo>
                <a:lnTo>
                  <a:pt x="104" y="1146"/>
                </a:lnTo>
                <a:lnTo>
                  <a:pt x="73" y="1089"/>
                </a:lnTo>
                <a:lnTo>
                  <a:pt x="47" y="1028"/>
                </a:lnTo>
                <a:lnTo>
                  <a:pt x="26" y="964"/>
                </a:lnTo>
                <a:lnTo>
                  <a:pt x="11" y="899"/>
                </a:lnTo>
                <a:lnTo>
                  <a:pt x="3" y="831"/>
                </a:lnTo>
                <a:lnTo>
                  <a:pt x="0" y="762"/>
                </a:lnTo>
                <a:lnTo>
                  <a:pt x="3" y="693"/>
                </a:lnTo>
                <a:lnTo>
                  <a:pt x="11" y="625"/>
                </a:lnTo>
                <a:lnTo>
                  <a:pt x="26" y="560"/>
                </a:lnTo>
                <a:lnTo>
                  <a:pt x="47" y="496"/>
                </a:lnTo>
                <a:lnTo>
                  <a:pt x="73" y="435"/>
                </a:lnTo>
                <a:lnTo>
                  <a:pt x="104" y="378"/>
                </a:lnTo>
                <a:lnTo>
                  <a:pt x="139" y="323"/>
                </a:lnTo>
                <a:lnTo>
                  <a:pt x="178" y="272"/>
                </a:lnTo>
                <a:lnTo>
                  <a:pt x="222" y="224"/>
                </a:lnTo>
                <a:lnTo>
                  <a:pt x="270" y="179"/>
                </a:lnTo>
                <a:lnTo>
                  <a:pt x="321" y="140"/>
                </a:lnTo>
                <a:lnTo>
                  <a:pt x="376" y="105"/>
                </a:lnTo>
                <a:lnTo>
                  <a:pt x="433" y="74"/>
                </a:lnTo>
                <a:lnTo>
                  <a:pt x="494" y="48"/>
                </a:lnTo>
                <a:lnTo>
                  <a:pt x="557" y="27"/>
                </a:lnTo>
                <a:lnTo>
                  <a:pt x="622" y="12"/>
                </a:lnTo>
                <a:lnTo>
                  <a:pt x="690" y="4"/>
                </a:lnTo>
                <a:lnTo>
                  <a:pt x="759"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200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7" name="文本框 16"/>
          <p:cNvSpPr txBox="1"/>
          <p:nvPr/>
        </p:nvSpPr>
        <p:spPr>
          <a:xfrm>
            <a:off x="5963475" y="4163066"/>
            <a:ext cx="930063" cy="307777"/>
          </a:xfrm>
          <a:prstGeom prst="rect">
            <a:avLst/>
          </a:prstGeom>
          <a:noFill/>
        </p:spPr>
        <p:txBody>
          <a:bodyPr wrap="none" rtlCol="0">
            <a:spAutoFit/>
          </a:bodyPr>
          <a:lstStyle/>
          <a:p>
            <a:r>
              <a:rPr kumimoji="1" lang="en-US" altLang="zh-CN"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TITLE</a:t>
            </a:r>
            <a:r>
              <a:rPr kumimoji="1" lang="zh-CN" altLang="en-US"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a:t>
            </a:r>
            <a:r>
              <a:rPr kumimoji="1" lang="zh-CN" altLang="en-US"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1</a:t>
            </a:r>
            <a:endParaRPr kumimoji="1" lang="zh-CN" altLang="en-US"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8" name="文本框 17"/>
          <p:cNvSpPr txBox="1"/>
          <p:nvPr/>
        </p:nvSpPr>
        <p:spPr>
          <a:xfrm>
            <a:off x="7388693" y="4163066"/>
            <a:ext cx="930063" cy="307777"/>
          </a:xfrm>
          <a:prstGeom prst="rect">
            <a:avLst/>
          </a:prstGeom>
          <a:noFill/>
        </p:spPr>
        <p:txBody>
          <a:bodyPr wrap="none" rtlCol="0">
            <a:spAutoFit/>
          </a:bodyPr>
          <a:lstStyle/>
          <a:p>
            <a:r>
              <a:rPr kumimoji="1" lang="en-US" altLang="zh-CN"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TITLE</a:t>
            </a:r>
            <a:r>
              <a:rPr kumimoji="1" lang="zh-CN" altLang="en-US"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a:t>
            </a:r>
            <a:r>
              <a:rPr kumimoji="1" lang="zh-CN" altLang="en-US"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2</a:t>
            </a:r>
            <a:endParaRPr kumimoji="1" lang="zh-CN" altLang="en-US"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9" name="文本框 18"/>
          <p:cNvSpPr txBox="1"/>
          <p:nvPr/>
        </p:nvSpPr>
        <p:spPr>
          <a:xfrm>
            <a:off x="8764548" y="4163066"/>
            <a:ext cx="930063" cy="307777"/>
          </a:xfrm>
          <a:prstGeom prst="rect">
            <a:avLst/>
          </a:prstGeom>
          <a:noFill/>
        </p:spPr>
        <p:txBody>
          <a:bodyPr wrap="none" rtlCol="0">
            <a:spAutoFit/>
          </a:bodyPr>
          <a:lstStyle/>
          <a:p>
            <a:r>
              <a:rPr kumimoji="1" lang="en-US" altLang="zh-CN"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TITLE</a:t>
            </a:r>
            <a:r>
              <a:rPr kumimoji="1" lang="zh-CN" altLang="en-US"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a:t>
            </a:r>
            <a:r>
              <a:rPr kumimoji="1" lang="zh-CN" altLang="en-US"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3</a:t>
            </a:r>
            <a:endParaRPr kumimoji="1" lang="zh-CN" altLang="en-US"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0" name="文本框 19"/>
          <p:cNvSpPr txBox="1"/>
          <p:nvPr/>
        </p:nvSpPr>
        <p:spPr>
          <a:xfrm>
            <a:off x="10155654" y="4163066"/>
            <a:ext cx="930063" cy="307777"/>
          </a:xfrm>
          <a:prstGeom prst="rect">
            <a:avLst/>
          </a:prstGeom>
          <a:noFill/>
        </p:spPr>
        <p:txBody>
          <a:bodyPr wrap="none" rtlCol="0">
            <a:spAutoFit/>
          </a:bodyPr>
          <a:lstStyle/>
          <a:p>
            <a:r>
              <a:rPr kumimoji="1" lang="en-US" altLang="zh-CN"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TITLE</a:t>
            </a:r>
            <a:r>
              <a:rPr kumimoji="1" lang="zh-CN" altLang="en-US"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a:t>
            </a:r>
            <a:r>
              <a:rPr kumimoji="1" lang="zh-CN" altLang="en-US"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4</a:t>
            </a:r>
            <a:endParaRPr kumimoji="1" lang="zh-CN" altLang="en-US"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1" name="文本框 20"/>
          <p:cNvSpPr txBox="1"/>
          <p:nvPr/>
        </p:nvSpPr>
        <p:spPr>
          <a:xfrm>
            <a:off x="5878485" y="2054453"/>
            <a:ext cx="5282448" cy="929640"/>
          </a:xfrm>
          <a:prstGeom prst="rect">
            <a:avLst/>
          </a:prstGeom>
          <a:noFill/>
        </p:spPr>
        <p:txBody>
          <a:bodyPr wrap="square" rtlCol="0">
            <a:spAutoFit/>
          </a:bodyPr>
          <a:lstStyle/>
          <a:p>
            <a:pPr>
              <a:lnSpc>
                <a:spcPct val="130000"/>
              </a:lnSpc>
            </a:pPr>
            <a:r>
              <a:rPr kumimoji="1" lang="zh-CN" altLang="en-US" sz="14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请在此输入您需要的文字内容。请在此输入您需要的文字内容。请在此输入您需要的文字内容。请在此输入您需要的文字内容。请在此输入您需要的文字内容。</a:t>
            </a:r>
          </a:p>
        </p:txBody>
      </p:sp>
      <p:sp>
        <p:nvSpPr>
          <p:cNvPr id="22" name="矩形 21"/>
          <p:cNvSpPr/>
          <p:nvPr/>
        </p:nvSpPr>
        <p:spPr>
          <a:xfrm>
            <a:off x="882728" y="4759202"/>
            <a:ext cx="10495720" cy="1474288"/>
          </a:xfrm>
          <a:prstGeom prst="rect">
            <a:avLst/>
          </a:prstGeom>
          <a:solidFill>
            <a:srgbClr val="31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3" name="矩形 22"/>
          <p:cNvSpPr/>
          <p:nvPr/>
        </p:nvSpPr>
        <p:spPr>
          <a:xfrm>
            <a:off x="3449034" y="5089020"/>
            <a:ext cx="7388912" cy="810260"/>
          </a:xfrm>
          <a:prstGeom prst="rect">
            <a:avLst/>
          </a:prstGeom>
        </p:spPr>
        <p:txBody>
          <a:bodyPr wrap="square">
            <a:spAutoFit/>
          </a:bodyPr>
          <a:lstStyle/>
          <a:p>
            <a:pPr>
              <a:lnSpc>
                <a:spcPct val="130000"/>
              </a:lnSpc>
            </a:pPr>
            <a:r>
              <a:rPr kumimoji="1" lang="zh-CN" altLang="en-US" sz="1200" dirty="0">
                <a:solidFill>
                  <a:schemeClr val="bg1"/>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请在此输入您需要的文字内容。请在此输入您需要的文字内容。请在此输入您需要的文字内容。请在此输入您需要的文字内容。请在此输入您需要的文字内容。请在此输入您需要的文字内容。</a:t>
            </a:r>
          </a:p>
        </p:txBody>
      </p:sp>
      <p:sp>
        <p:nvSpPr>
          <p:cNvPr id="24" name="文本框 23"/>
          <p:cNvSpPr txBox="1"/>
          <p:nvPr/>
        </p:nvSpPr>
        <p:spPr>
          <a:xfrm>
            <a:off x="1537247" y="5030857"/>
            <a:ext cx="1125629" cy="954107"/>
          </a:xfrm>
          <a:prstGeom prst="rect">
            <a:avLst/>
          </a:prstGeom>
          <a:noFill/>
        </p:spPr>
        <p:txBody>
          <a:bodyPr wrap="none" rtlCol="0">
            <a:spAutoFit/>
          </a:bodyPr>
          <a:lstStyle/>
          <a:p>
            <a:r>
              <a:rPr kumimoji="1" lang="en-US" altLang="zh-CN" sz="28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TITLE</a:t>
            </a:r>
          </a:p>
          <a:p>
            <a:r>
              <a:rPr kumimoji="1" lang="en-US" altLang="zh-CN" sz="28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HERE</a:t>
            </a:r>
            <a:endParaRPr kumimoji="1" lang="zh-CN" altLang="en-US" sz="28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cxnSp>
        <p:nvCxnSpPr>
          <p:cNvPr id="25" name="直线连接符 24"/>
          <p:cNvCxnSpPr/>
          <p:nvPr/>
        </p:nvCxnSpPr>
        <p:spPr>
          <a:xfrm>
            <a:off x="3101004" y="5128592"/>
            <a:ext cx="0" cy="7156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6" name="Picture 2" descr="C:\Users\Administrator\Desktop\ppt展示模板-8.png"/>
          <p:cNvPicPr>
            <a:picLocks noChangeAspect="1" noChangeArrowheads="1"/>
          </p:cNvPicPr>
          <p:nvPr/>
        </p:nvPicPr>
        <p:blipFill>
          <a:blip r:embed="rId3"/>
          <a:srcRect/>
          <a:stretch>
            <a:fillRect/>
          </a:stretch>
        </p:blipFill>
        <p:spPr bwMode="auto">
          <a:xfrm>
            <a:off x="575415" y="1466422"/>
            <a:ext cx="5059808" cy="3044254"/>
          </a:xfrm>
          <a:prstGeom prst="rect">
            <a:avLst/>
          </a:prstGeom>
          <a:noFill/>
          <a:extLst>
            <a:ext uri="{909E8E84-426E-40DD-AFC4-6F175D3DCCD1}">
              <a14:hiddenFill xmlns:a14="http://schemas.microsoft.com/office/drawing/2010/main">
                <a:solidFill>
                  <a:srgbClr val="FFFFFF"/>
                </a:solidFill>
              </a14:hiddenFill>
            </a:ext>
          </a:extLst>
        </p:spPr>
      </p:pic>
      <p:sp>
        <p:nvSpPr>
          <p:cNvPr id="27" name="矩形 26"/>
          <p:cNvSpPr/>
          <p:nvPr/>
        </p:nvSpPr>
        <p:spPr>
          <a:xfrm>
            <a:off x="1268409" y="1842562"/>
            <a:ext cx="3665189" cy="2112881"/>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Tree>
  </p:cSld>
  <p:clrMapOvr>
    <a:masterClrMapping/>
  </p:clrMapOvr>
  <p:transition spd="slow" advTm="300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7881" y="321972"/>
            <a:ext cx="2318198" cy="461665"/>
          </a:xfrm>
          <a:prstGeom prst="rect">
            <a:avLst/>
          </a:prstGeom>
          <a:noFill/>
        </p:spPr>
        <p:txBody>
          <a:bodyPr wrap="square" rtlCol="0">
            <a:spAutoFit/>
          </a:bodyPr>
          <a:lstStyle/>
          <a:p>
            <a:pPr algn="dist"/>
            <a:r>
              <a:rPr kumimoji="1" lang="zh-CN" altLang="en-US" sz="24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个人情况</a:t>
            </a:r>
            <a:endParaRPr kumimoji="1" lang="en-US" altLang="zh-CN" sz="24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3" name="文本框 2"/>
          <p:cNvSpPr txBox="1"/>
          <p:nvPr/>
        </p:nvSpPr>
        <p:spPr>
          <a:xfrm>
            <a:off x="437881" y="693979"/>
            <a:ext cx="2815194" cy="230832"/>
          </a:xfrm>
          <a:prstGeom prst="rect">
            <a:avLst/>
          </a:prstGeom>
          <a:noFill/>
        </p:spPr>
        <p:txBody>
          <a:bodyPr wrap="none" rtlCol="0">
            <a:spAutoFit/>
          </a:bodyPr>
          <a:lstStyle/>
          <a:p>
            <a:r>
              <a:rPr lang="en-GB" altLang="zh-CN" sz="900" dirty="0">
                <a:solidFill>
                  <a:srgbClr val="68778E"/>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FILL IN THE TEXT OF THE DOCUMENT TITLE HERE</a:t>
            </a:r>
          </a:p>
        </p:txBody>
      </p:sp>
      <p:sp>
        <p:nvSpPr>
          <p:cNvPr id="4" name="文本框 3"/>
          <p:cNvSpPr txBox="1"/>
          <p:nvPr/>
        </p:nvSpPr>
        <p:spPr>
          <a:xfrm>
            <a:off x="8128805" y="1294471"/>
            <a:ext cx="2521175" cy="400110"/>
          </a:xfrm>
          <a:prstGeom prst="rect">
            <a:avLst/>
          </a:prstGeom>
          <a:noFill/>
        </p:spPr>
        <p:txBody>
          <a:bodyPr wrap="square" rtlCol="0">
            <a:spAutoFit/>
          </a:bodyPr>
          <a:lstStyle/>
          <a:p>
            <a:pPr algn="dist"/>
            <a:r>
              <a:rPr kumimoji="1" lang="zh-CN" altLang="en-US" sz="2000" dirty="0">
                <a:solidFill>
                  <a:schemeClr val="tx1">
                    <a:lumMod val="75000"/>
                    <a:lumOff val="25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请在此输入标题文字</a:t>
            </a:r>
          </a:p>
        </p:txBody>
      </p:sp>
      <p:sp>
        <p:nvSpPr>
          <p:cNvPr id="5" name="文本框 4"/>
          <p:cNvSpPr txBox="1"/>
          <p:nvPr/>
        </p:nvSpPr>
        <p:spPr>
          <a:xfrm>
            <a:off x="5367532" y="1804189"/>
            <a:ext cx="5282448" cy="929640"/>
          </a:xfrm>
          <a:prstGeom prst="rect">
            <a:avLst/>
          </a:prstGeom>
          <a:noFill/>
        </p:spPr>
        <p:txBody>
          <a:bodyPr wrap="square" rtlCol="0">
            <a:spAutoFit/>
          </a:bodyPr>
          <a:lstStyle/>
          <a:p>
            <a:pPr algn="r">
              <a:lnSpc>
                <a:spcPct val="130000"/>
              </a:lnSpc>
            </a:pPr>
            <a:r>
              <a:rPr kumimoji="1" lang="zh-CN" altLang="en-US" sz="14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请在此输入您需要的文字内容。请在此输入您需要的文字内容。请在此输入您需要的文字内容。请在此输入您需要的文字内容。请在此输入您需要的文字内容。</a:t>
            </a:r>
          </a:p>
        </p:txBody>
      </p:sp>
      <p:sp>
        <p:nvSpPr>
          <p:cNvPr id="6" name="TextBox 20"/>
          <p:cNvSpPr txBox="1"/>
          <p:nvPr/>
        </p:nvSpPr>
        <p:spPr>
          <a:xfrm>
            <a:off x="6894989" y="3217083"/>
            <a:ext cx="1036393" cy="1036393"/>
          </a:xfrm>
          <a:prstGeom prst="parallelogram">
            <a:avLst/>
          </a:prstGeom>
          <a:solidFill>
            <a:srgbClr val="313743"/>
          </a:solidFill>
          <a:ln>
            <a:noFill/>
          </a:ln>
          <a:effectLst>
            <a:outerShdw blurRad="101600" dist="38100" dir="2700000" algn="tl" rotWithShape="0">
              <a:prstClr val="black">
                <a:alpha val="30000"/>
              </a:prstClr>
            </a:outerShdw>
          </a:effectLst>
        </p:spPr>
        <p:txBody>
          <a:bodyPr wrap="square" lIns="0" tIns="0" rIns="0" bIns="0" rtlCol="0" anchor="ctr">
            <a:no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endParaRPr lang="zh-CN" altLang="en-US" sz="1700" dirty="0">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TextBox 20"/>
          <p:cNvSpPr txBox="1"/>
          <p:nvPr/>
        </p:nvSpPr>
        <p:spPr>
          <a:xfrm>
            <a:off x="9539287" y="3217083"/>
            <a:ext cx="1036393" cy="1036393"/>
          </a:xfrm>
          <a:prstGeom prst="parallelogram">
            <a:avLst/>
          </a:prstGeom>
          <a:solidFill>
            <a:srgbClr val="313743"/>
          </a:solidFill>
          <a:ln>
            <a:noFill/>
          </a:ln>
          <a:effectLst>
            <a:outerShdw blurRad="101600" dist="38100" dir="2700000" algn="tl" rotWithShape="0">
              <a:prstClr val="black">
                <a:alpha val="30000"/>
              </a:prstClr>
            </a:outerShdw>
          </a:effectLst>
        </p:spPr>
        <p:txBody>
          <a:bodyPr wrap="square" lIns="0" tIns="0" rIns="0" bIns="0" rtlCol="0" anchor="ctr">
            <a:no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endParaRPr lang="zh-CN" altLang="en-US" sz="1700" dirty="0">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8" name="文本框 7"/>
          <p:cNvSpPr txBox="1"/>
          <p:nvPr/>
        </p:nvSpPr>
        <p:spPr>
          <a:xfrm>
            <a:off x="6712985" y="4401935"/>
            <a:ext cx="1400400" cy="338554"/>
          </a:xfrm>
          <a:prstGeom prst="rect">
            <a:avLst/>
          </a:prstGeom>
          <a:noFill/>
        </p:spPr>
        <p:txBody>
          <a:bodyPr wrap="square" rtlCol="0">
            <a:spAutoFit/>
          </a:bodyPr>
          <a:lstStyle/>
          <a:p>
            <a:pPr algn="dist"/>
            <a:r>
              <a:rPr kumimoji="1" lang="zh-CN" altLang="en-US" sz="1600" dirty="0">
                <a:solidFill>
                  <a:schemeClr val="tx1">
                    <a:lumMod val="75000"/>
                    <a:lumOff val="25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请输入标题</a:t>
            </a:r>
          </a:p>
        </p:txBody>
      </p:sp>
      <p:sp>
        <p:nvSpPr>
          <p:cNvPr id="9" name="文本框 8"/>
          <p:cNvSpPr txBox="1"/>
          <p:nvPr/>
        </p:nvSpPr>
        <p:spPr>
          <a:xfrm>
            <a:off x="6448845" y="4751481"/>
            <a:ext cx="1928681" cy="810260"/>
          </a:xfrm>
          <a:prstGeom prst="rect">
            <a:avLst/>
          </a:prstGeom>
          <a:noFill/>
        </p:spPr>
        <p:txBody>
          <a:bodyPr wrap="square" rtlCol="0">
            <a:spAutoFit/>
          </a:bodyPr>
          <a:lstStyle/>
          <a:p>
            <a:pPr algn="ctr">
              <a:lnSpc>
                <a:spcPct val="130000"/>
              </a:lnSpc>
            </a:pPr>
            <a:r>
              <a:rPr kumimoji="1" lang="zh-CN" altLang="en-US" sz="12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a:t>
            </a:r>
          </a:p>
        </p:txBody>
      </p:sp>
      <p:sp>
        <p:nvSpPr>
          <p:cNvPr id="10" name="文本框 9"/>
          <p:cNvSpPr txBox="1"/>
          <p:nvPr/>
        </p:nvSpPr>
        <p:spPr>
          <a:xfrm>
            <a:off x="9357283" y="4401935"/>
            <a:ext cx="1400400" cy="338554"/>
          </a:xfrm>
          <a:prstGeom prst="rect">
            <a:avLst/>
          </a:prstGeom>
          <a:noFill/>
        </p:spPr>
        <p:txBody>
          <a:bodyPr wrap="square" rtlCol="0">
            <a:spAutoFit/>
          </a:bodyPr>
          <a:lstStyle/>
          <a:p>
            <a:pPr algn="dist"/>
            <a:r>
              <a:rPr kumimoji="1" lang="zh-CN" altLang="en-US" sz="1600" dirty="0">
                <a:solidFill>
                  <a:schemeClr val="tx1">
                    <a:lumMod val="75000"/>
                    <a:lumOff val="25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请输入标题</a:t>
            </a:r>
          </a:p>
        </p:txBody>
      </p:sp>
      <p:sp>
        <p:nvSpPr>
          <p:cNvPr id="11" name="文本框 10"/>
          <p:cNvSpPr txBox="1"/>
          <p:nvPr/>
        </p:nvSpPr>
        <p:spPr>
          <a:xfrm>
            <a:off x="9093143" y="4751481"/>
            <a:ext cx="1928681" cy="810260"/>
          </a:xfrm>
          <a:prstGeom prst="rect">
            <a:avLst/>
          </a:prstGeom>
          <a:noFill/>
        </p:spPr>
        <p:txBody>
          <a:bodyPr wrap="square" rtlCol="0">
            <a:spAutoFit/>
          </a:bodyPr>
          <a:lstStyle/>
          <a:p>
            <a:pPr algn="ctr">
              <a:lnSpc>
                <a:spcPct val="130000"/>
              </a:lnSpc>
            </a:pPr>
            <a:r>
              <a:rPr kumimoji="1" lang="zh-CN" altLang="en-US" sz="12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a:t>
            </a:r>
          </a:p>
        </p:txBody>
      </p:sp>
      <p:sp>
        <p:nvSpPr>
          <p:cNvPr id="12" name="圆角矩形 11"/>
          <p:cNvSpPr/>
          <p:nvPr/>
        </p:nvSpPr>
        <p:spPr>
          <a:xfrm>
            <a:off x="1386250" y="1534282"/>
            <a:ext cx="2960431" cy="4031654"/>
          </a:xfrm>
          <a:prstGeom prst="roundRect">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3" name="圆角矩形 12"/>
          <p:cNvSpPr/>
          <p:nvPr/>
        </p:nvSpPr>
        <p:spPr>
          <a:xfrm>
            <a:off x="1991822" y="2115132"/>
            <a:ext cx="1749287" cy="463826"/>
          </a:xfrm>
          <a:prstGeom prst="roundRect">
            <a:avLst>
              <a:gd name="adj" fmla="val 0"/>
            </a:avLst>
          </a:prstGeom>
          <a:solidFill>
            <a:srgbClr val="31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4" name="文本框 13"/>
          <p:cNvSpPr txBox="1"/>
          <p:nvPr/>
        </p:nvSpPr>
        <p:spPr>
          <a:xfrm>
            <a:off x="2178609" y="2208546"/>
            <a:ext cx="1375712" cy="276999"/>
          </a:xfrm>
          <a:prstGeom prst="rect">
            <a:avLst/>
          </a:prstGeom>
          <a:noFill/>
        </p:spPr>
        <p:txBody>
          <a:bodyPr wrap="square" rtlCol="0">
            <a:spAutoFit/>
          </a:bodyPr>
          <a:lstStyle/>
          <a:p>
            <a:pPr algn="dist"/>
            <a:r>
              <a:rPr kumimoji="1" lang="en-US" altLang="zh-CN" sz="12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TITLE</a:t>
            </a:r>
            <a:r>
              <a:rPr kumimoji="1" lang="zh-CN" altLang="en-US" sz="12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sz="12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HERE</a:t>
            </a:r>
            <a:endParaRPr kumimoji="1" lang="zh-CN" altLang="en-US" sz="12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5" name="文本框 14"/>
          <p:cNvSpPr txBox="1"/>
          <p:nvPr/>
        </p:nvSpPr>
        <p:spPr>
          <a:xfrm>
            <a:off x="1750455" y="3810837"/>
            <a:ext cx="1892121" cy="523220"/>
          </a:xfrm>
          <a:prstGeom prst="rect">
            <a:avLst/>
          </a:prstGeom>
          <a:noFill/>
        </p:spPr>
        <p:txBody>
          <a:bodyPr wrap="none" rtlCol="0">
            <a:spAutoFit/>
          </a:bodyPr>
          <a:lstStyle/>
          <a:p>
            <a:r>
              <a:rPr kumimoji="1" lang="en-US" altLang="zh-CN" sz="28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BUSINESS</a:t>
            </a:r>
            <a:endParaRPr kumimoji="1" lang="zh-CN" altLang="en-US" sz="28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6" name="文本框 15"/>
          <p:cNvSpPr txBox="1"/>
          <p:nvPr/>
        </p:nvSpPr>
        <p:spPr>
          <a:xfrm>
            <a:off x="2114924" y="2969901"/>
            <a:ext cx="1367682" cy="1015663"/>
          </a:xfrm>
          <a:prstGeom prst="rect">
            <a:avLst/>
          </a:prstGeom>
          <a:noFill/>
        </p:spPr>
        <p:txBody>
          <a:bodyPr wrap="none" rtlCol="0">
            <a:spAutoFit/>
          </a:bodyPr>
          <a:lstStyle/>
          <a:p>
            <a:r>
              <a:rPr kumimoji="1" lang="en-US" altLang="zh-CN" sz="60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27</a:t>
            </a:r>
            <a:r>
              <a:rPr kumimoji="1" lang="en-US" altLang="zh-CN" sz="28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a:t>
            </a:r>
            <a:endParaRPr kumimoji="1" lang="zh-CN" altLang="en-US" sz="6000" dirty="0">
              <a:solidFill>
                <a:schemeClr val="tx1">
                  <a:lumMod val="75000"/>
                  <a:lumOff val="2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7" name="文本框 16"/>
          <p:cNvSpPr txBox="1"/>
          <p:nvPr/>
        </p:nvSpPr>
        <p:spPr>
          <a:xfrm>
            <a:off x="1829447" y="4409446"/>
            <a:ext cx="2074037" cy="891540"/>
          </a:xfrm>
          <a:prstGeom prst="rect">
            <a:avLst/>
          </a:prstGeom>
          <a:noFill/>
        </p:spPr>
        <p:txBody>
          <a:bodyPr wrap="square" rtlCol="0">
            <a:spAutoFit/>
          </a:bodyPr>
          <a:lstStyle/>
          <a:p>
            <a:pPr algn="ctr">
              <a:lnSpc>
                <a:spcPct val="130000"/>
              </a:lnSpc>
            </a:pPr>
            <a:r>
              <a:rPr kumimoji="1" lang="zh-CN" altLang="en-US" sz="10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请在此输入您需要的文字内容。请在此输入您需要的文字内容。请在此输入您需要的文字内容。请在此输入您需要的文字内容。</a:t>
            </a:r>
          </a:p>
        </p:txBody>
      </p:sp>
      <p:sp>
        <p:nvSpPr>
          <p:cNvPr id="18" name="Freeform 136"/>
          <p:cNvSpPr>
            <a:spLocks noEditPoints="1"/>
          </p:cNvSpPr>
          <p:nvPr/>
        </p:nvSpPr>
        <p:spPr bwMode="auto">
          <a:xfrm>
            <a:off x="9798160" y="3503571"/>
            <a:ext cx="425886" cy="468742"/>
          </a:xfrm>
          <a:custGeom>
            <a:avLst/>
            <a:gdLst>
              <a:gd name="T0" fmla="*/ 2372 w 3180"/>
              <a:gd name="T1" fmla="*/ 2591 h 3504"/>
              <a:gd name="T2" fmla="*/ 2209 w 3180"/>
              <a:gd name="T3" fmla="*/ 2829 h 3504"/>
              <a:gd name="T4" fmla="*/ 2245 w 3180"/>
              <a:gd name="T5" fmla="*/ 3123 h 3504"/>
              <a:gd name="T6" fmla="*/ 2458 w 3180"/>
              <a:gd name="T7" fmla="*/ 3314 h 3504"/>
              <a:gd name="T8" fmla="*/ 2756 w 3180"/>
              <a:gd name="T9" fmla="*/ 3314 h 3504"/>
              <a:gd name="T10" fmla="*/ 2970 w 3180"/>
              <a:gd name="T11" fmla="*/ 3123 h 3504"/>
              <a:gd name="T12" fmla="*/ 3005 w 3180"/>
              <a:gd name="T13" fmla="*/ 2829 h 3504"/>
              <a:gd name="T14" fmla="*/ 2841 w 3180"/>
              <a:gd name="T15" fmla="*/ 2591 h 3504"/>
              <a:gd name="T16" fmla="*/ 573 w 3180"/>
              <a:gd name="T17" fmla="*/ 1341 h 3504"/>
              <a:gd name="T18" fmla="*/ 300 w 3180"/>
              <a:gd name="T19" fmla="*/ 1445 h 3504"/>
              <a:gd name="T20" fmla="*/ 165 w 3180"/>
              <a:gd name="T21" fmla="*/ 1701 h 3504"/>
              <a:gd name="T22" fmla="*/ 237 w 3180"/>
              <a:gd name="T23" fmla="*/ 1987 h 3504"/>
              <a:gd name="T24" fmla="*/ 472 w 3180"/>
              <a:gd name="T25" fmla="*/ 2151 h 3504"/>
              <a:gd name="T26" fmla="*/ 766 w 3180"/>
              <a:gd name="T27" fmla="*/ 2116 h 3504"/>
              <a:gd name="T28" fmla="*/ 956 w 3180"/>
              <a:gd name="T29" fmla="*/ 1901 h 3504"/>
              <a:gd name="T30" fmla="*/ 956 w 3180"/>
              <a:gd name="T31" fmla="*/ 1603 h 3504"/>
              <a:gd name="T32" fmla="*/ 766 w 3180"/>
              <a:gd name="T33" fmla="*/ 1389 h 3504"/>
              <a:gd name="T34" fmla="*/ 2556 w 3180"/>
              <a:gd name="T35" fmla="*/ 167 h 3504"/>
              <a:gd name="T36" fmla="*/ 2300 w 3180"/>
              <a:gd name="T37" fmla="*/ 302 h 3504"/>
              <a:gd name="T38" fmla="*/ 2196 w 3180"/>
              <a:gd name="T39" fmla="*/ 576 h 3504"/>
              <a:gd name="T40" fmla="*/ 2300 w 3180"/>
              <a:gd name="T41" fmla="*/ 848 h 3504"/>
              <a:gd name="T42" fmla="*/ 2556 w 3180"/>
              <a:gd name="T43" fmla="*/ 983 h 3504"/>
              <a:gd name="T44" fmla="*/ 2841 w 3180"/>
              <a:gd name="T45" fmla="*/ 913 h 3504"/>
              <a:gd name="T46" fmla="*/ 3005 w 3180"/>
              <a:gd name="T47" fmla="*/ 677 h 3504"/>
              <a:gd name="T48" fmla="*/ 2970 w 3180"/>
              <a:gd name="T49" fmla="*/ 382 h 3504"/>
              <a:gd name="T50" fmla="*/ 2756 w 3180"/>
              <a:gd name="T51" fmla="*/ 192 h 3504"/>
              <a:gd name="T52" fmla="*/ 2730 w 3180"/>
              <a:gd name="T53" fmla="*/ 14 h 3504"/>
              <a:gd name="T54" fmla="*/ 3032 w 3180"/>
              <a:gd name="T55" fmla="*/ 191 h 3504"/>
              <a:gd name="T56" fmla="*/ 3177 w 3180"/>
              <a:gd name="T57" fmla="*/ 513 h 3504"/>
              <a:gd name="T58" fmla="*/ 3101 w 3180"/>
              <a:gd name="T59" fmla="*/ 865 h 3504"/>
              <a:gd name="T60" fmla="*/ 2844 w 3180"/>
              <a:gd name="T61" fmla="*/ 1098 h 3504"/>
              <a:gd name="T62" fmla="*/ 2489 w 3180"/>
              <a:gd name="T63" fmla="*/ 1137 h 3504"/>
              <a:gd name="T64" fmla="*/ 2194 w 3180"/>
              <a:gd name="T65" fmla="*/ 973 h 3504"/>
              <a:gd name="T66" fmla="*/ 1146 w 3180"/>
              <a:gd name="T67" fmla="*/ 1752 h 3504"/>
              <a:gd name="T68" fmla="*/ 2194 w 3180"/>
              <a:gd name="T69" fmla="*/ 2532 h 3504"/>
              <a:gd name="T70" fmla="*/ 2489 w 3180"/>
              <a:gd name="T71" fmla="*/ 2367 h 3504"/>
              <a:gd name="T72" fmla="*/ 2844 w 3180"/>
              <a:gd name="T73" fmla="*/ 2406 h 3504"/>
              <a:gd name="T74" fmla="*/ 3101 w 3180"/>
              <a:gd name="T75" fmla="*/ 2640 h 3504"/>
              <a:gd name="T76" fmla="*/ 3177 w 3180"/>
              <a:gd name="T77" fmla="*/ 2992 h 3504"/>
              <a:gd name="T78" fmla="*/ 3032 w 3180"/>
              <a:gd name="T79" fmla="*/ 3315 h 3504"/>
              <a:gd name="T80" fmla="*/ 2730 w 3180"/>
              <a:gd name="T81" fmla="*/ 3491 h 3504"/>
              <a:gd name="T82" fmla="*/ 2370 w 3180"/>
              <a:gd name="T83" fmla="*/ 3453 h 3504"/>
              <a:gd name="T84" fmla="*/ 2113 w 3180"/>
              <a:gd name="T85" fmla="*/ 3219 h 3504"/>
              <a:gd name="T86" fmla="*/ 2037 w 3180"/>
              <a:gd name="T87" fmla="*/ 2873 h 3504"/>
              <a:gd name="T88" fmla="*/ 945 w 3180"/>
              <a:gd name="T89" fmla="*/ 2188 h 3504"/>
              <a:gd name="T90" fmla="*/ 633 w 3180"/>
              <a:gd name="T91" fmla="*/ 2323 h 3504"/>
              <a:gd name="T92" fmla="*/ 284 w 3180"/>
              <a:gd name="T93" fmla="*/ 2248 h 3504"/>
              <a:gd name="T94" fmla="*/ 51 w 3180"/>
              <a:gd name="T95" fmla="*/ 1989 h 3504"/>
              <a:gd name="T96" fmla="*/ 14 w 3180"/>
              <a:gd name="T97" fmla="*/ 1629 h 3504"/>
              <a:gd name="T98" fmla="*/ 190 w 3180"/>
              <a:gd name="T99" fmla="*/ 1326 h 3504"/>
              <a:gd name="T100" fmla="*/ 511 w 3180"/>
              <a:gd name="T101" fmla="*/ 1181 h 3504"/>
              <a:gd name="T102" fmla="*/ 853 w 3180"/>
              <a:gd name="T103" fmla="*/ 1251 h 3504"/>
              <a:gd name="T104" fmla="*/ 2057 w 3180"/>
              <a:gd name="T105" fmla="*/ 739 h 3504"/>
              <a:gd name="T106" fmla="*/ 2064 w 3180"/>
              <a:gd name="T107" fmla="*/ 394 h 3504"/>
              <a:gd name="T108" fmla="*/ 2268 w 3180"/>
              <a:gd name="T109" fmla="*/ 112 h 3504"/>
              <a:gd name="T110" fmla="*/ 2607 w 3180"/>
              <a:gd name="T111" fmla="*/ 0 h 3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80" h="3504">
                <a:moveTo>
                  <a:pt x="2607" y="2518"/>
                </a:moveTo>
                <a:lnTo>
                  <a:pt x="2556" y="2521"/>
                </a:lnTo>
                <a:lnTo>
                  <a:pt x="2506" y="2531"/>
                </a:lnTo>
                <a:lnTo>
                  <a:pt x="2458" y="2546"/>
                </a:lnTo>
                <a:lnTo>
                  <a:pt x="2414" y="2566"/>
                </a:lnTo>
                <a:lnTo>
                  <a:pt x="2372" y="2591"/>
                </a:lnTo>
                <a:lnTo>
                  <a:pt x="2334" y="2622"/>
                </a:lnTo>
                <a:lnTo>
                  <a:pt x="2300" y="2656"/>
                </a:lnTo>
                <a:lnTo>
                  <a:pt x="2271" y="2695"/>
                </a:lnTo>
                <a:lnTo>
                  <a:pt x="2245" y="2736"/>
                </a:lnTo>
                <a:lnTo>
                  <a:pt x="2224" y="2781"/>
                </a:lnTo>
                <a:lnTo>
                  <a:pt x="2209" y="2829"/>
                </a:lnTo>
                <a:lnTo>
                  <a:pt x="2200" y="2878"/>
                </a:lnTo>
                <a:lnTo>
                  <a:pt x="2196" y="2930"/>
                </a:lnTo>
                <a:lnTo>
                  <a:pt x="2200" y="2981"/>
                </a:lnTo>
                <a:lnTo>
                  <a:pt x="2209" y="3031"/>
                </a:lnTo>
                <a:lnTo>
                  <a:pt x="2224" y="3079"/>
                </a:lnTo>
                <a:lnTo>
                  <a:pt x="2245" y="3123"/>
                </a:lnTo>
                <a:lnTo>
                  <a:pt x="2271" y="3165"/>
                </a:lnTo>
                <a:lnTo>
                  <a:pt x="2300" y="3203"/>
                </a:lnTo>
                <a:lnTo>
                  <a:pt x="2334" y="3237"/>
                </a:lnTo>
                <a:lnTo>
                  <a:pt x="2372" y="3267"/>
                </a:lnTo>
                <a:lnTo>
                  <a:pt x="2414" y="3292"/>
                </a:lnTo>
                <a:lnTo>
                  <a:pt x="2458" y="3314"/>
                </a:lnTo>
                <a:lnTo>
                  <a:pt x="2506" y="3329"/>
                </a:lnTo>
                <a:lnTo>
                  <a:pt x="2556" y="3338"/>
                </a:lnTo>
                <a:lnTo>
                  <a:pt x="2607" y="3341"/>
                </a:lnTo>
                <a:lnTo>
                  <a:pt x="2659" y="3338"/>
                </a:lnTo>
                <a:lnTo>
                  <a:pt x="2708" y="3329"/>
                </a:lnTo>
                <a:lnTo>
                  <a:pt x="2756" y="3314"/>
                </a:lnTo>
                <a:lnTo>
                  <a:pt x="2800" y="3292"/>
                </a:lnTo>
                <a:lnTo>
                  <a:pt x="2841" y="3267"/>
                </a:lnTo>
                <a:lnTo>
                  <a:pt x="2880" y="3237"/>
                </a:lnTo>
                <a:lnTo>
                  <a:pt x="2914" y="3203"/>
                </a:lnTo>
                <a:lnTo>
                  <a:pt x="2944" y="3165"/>
                </a:lnTo>
                <a:lnTo>
                  <a:pt x="2970" y="3123"/>
                </a:lnTo>
                <a:lnTo>
                  <a:pt x="2990" y="3079"/>
                </a:lnTo>
                <a:lnTo>
                  <a:pt x="3005" y="3031"/>
                </a:lnTo>
                <a:lnTo>
                  <a:pt x="3014" y="2981"/>
                </a:lnTo>
                <a:lnTo>
                  <a:pt x="3018" y="2930"/>
                </a:lnTo>
                <a:lnTo>
                  <a:pt x="3014" y="2878"/>
                </a:lnTo>
                <a:lnTo>
                  <a:pt x="3005" y="2829"/>
                </a:lnTo>
                <a:lnTo>
                  <a:pt x="2990" y="2781"/>
                </a:lnTo>
                <a:lnTo>
                  <a:pt x="2970" y="2736"/>
                </a:lnTo>
                <a:lnTo>
                  <a:pt x="2944" y="2695"/>
                </a:lnTo>
                <a:lnTo>
                  <a:pt x="2914" y="2656"/>
                </a:lnTo>
                <a:lnTo>
                  <a:pt x="2880" y="2622"/>
                </a:lnTo>
                <a:lnTo>
                  <a:pt x="2841" y="2591"/>
                </a:lnTo>
                <a:lnTo>
                  <a:pt x="2800" y="2566"/>
                </a:lnTo>
                <a:lnTo>
                  <a:pt x="2756" y="2546"/>
                </a:lnTo>
                <a:lnTo>
                  <a:pt x="2708" y="2531"/>
                </a:lnTo>
                <a:lnTo>
                  <a:pt x="2659" y="2521"/>
                </a:lnTo>
                <a:lnTo>
                  <a:pt x="2607" y="2518"/>
                </a:lnTo>
                <a:close/>
                <a:moveTo>
                  <a:pt x="573" y="1341"/>
                </a:moveTo>
                <a:lnTo>
                  <a:pt x="522" y="1344"/>
                </a:lnTo>
                <a:lnTo>
                  <a:pt x="472" y="1353"/>
                </a:lnTo>
                <a:lnTo>
                  <a:pt x="425" y="1368"/>
                </a:lnTo>
                <a:lnTo>
                  <a:pt x="381" y="1389"/>
                </a:lnTo>
                <a:lnTo>
                  <a:pt x="338" y="1415"/>
                </a:lnTo>
                <a:lnTo>
                  <a:pt x="300" y="1445"/>
                </a:lnTo>
                <a:lnTo>
                  <a:pt x="266" y="1479"/>
                </a:lnTo>
                <a:lnTo>
                  <a:pt x="237" y="1517"/>
                </a:lnTo>
                <a:lnTo>
                  <a:pt x="211" y="1559"/>
                </a:lnTo>
                <a:lnTo>
                  <a:pt x="190" y="1603"/>
                </a:lnTo>
                <a:lnTo>
                  <a:pt x="175" y="1651"/>
                </a:lnTo>
                <a:lnTo>
                  <a:pt x="165" y="1701"/>
                </a:lnTo>
                <a:lnTo>
                  <a:pt x="162" y="1752"/>
                </a:lnTo>
                <a:lnTo>
                  <a:pt x="165" y="1804"/>
                </a:lnTo>
                <a:lnTo>
                  <a:pt x="175" y="1853"/>
                </a:lnTo>
                <a:lnTo>
                  <a:pt x="190" y="1901"/>
                </a:lnTo>
                <a:lnTo>
                  <a:pt x="211" y="1946"/>
                </a:lnTo>
                <a:lnTo>
                  <a:pt x="237" y="1987"/>
                </a:lnTo>
                <a:lnTo>
                  <a:pt x="266" y="2026"/>
                </a:lnTo>
                <a:lnTo>
                  <a:pt x="300" y="2060"/>
                </a:lnTo>
                <a:lnTo>
                  <a:pt x="338" y="2090"/>
                </a:lnTo>
                <a:lnTo>
                  <a:pt x="381" y="2116"/>
                </a:lnTo>
                <a:lnTo>
                  <a:pt x="425" y="2136"/>
                </a:lnTo>
                <a:lnTo>
                  <a:pt x="472" y="2151"/>
                </a:lnTo>
                <a:lnTo>
                  <a:pt x="522" y="2161"/>
                </a:lnTo>
                <a:lnTo>
                  <a:pt x="573" y="2164"/>
                </a:lnTo>
                <a:lnTo>
                  <a:pt x="625" y="2161"/>
                </a:lnTo>
                <a:lnTo>
                  <a:pt x="674" y="2151"/>
                </a:lnTo>
                <a:lnTo>
                  <a:pt x="721" y="2136"/>
                </a:lnTo>
                <a:lnTo>
                  <a:pt x="766" y="2116"/>
                </a:lnTo>
                <a:lnTo>
                  <a:pt x="807" y="2090"/>
                </a:lnTo>
                <a:lnTo>
                  <a:pt x="846" y="2060"/>
                </a:lnTo>
                <a:lnTo>
                  <a:pt x="880" y="2026"/>
                </a:lnTo>
                <a:lnTo>
                  <a:pt x="910" y="1987"/>
                </a:lnTo>
                <a:lnTo>
                  <a:pt x="936" y="1946"/>
                </a:lnTo>
                <a:lnTo>
                  <a:pt x="956" y="1901"/>
                </a:lnTo>
                <a:lnTo>
                  <a:pt x="971" y="1853"/>
                </a:lnTo>
                <a:lnTo>
                  <a:pt x="980" y="1804"/>
                </a:lnTo>
                <a:lnTo>
                  <a:pt x="984" y="1752"/>
                </a:lnTo>
                <a:lnTo>
                  <a:pt x="980" y="1701"/>
                </a:lnTo>
                <a:lnTo>
                  <a:pt x="971" y="1651"/>
                </a:lnTo>
                <a:lnTo>
                  <a:pt x="956" y="1603"/>
                </a:lnTo>
                <a:lnTo>
                  <a:pt x="936" y="1559"/>
                </a:lnTo>
                <a:lnTo>
                  <a:pt x="910" y="1517"/>
                </a:lnTo>
                <a:lnTo>
                  <a:pt x="880" y="1479"/>
                </a:lnTo>
                <a:lnTo>
                  <a:pt x="846" y="1445"/>
                </a:lnTo>
                <a:lnTo>
                  <a:pt x="807" y="1415"/>
                </a:lnTo>
                <a:lnTo>
                  <a:pt x="766" y="1389"/>
                </a:lnTo>
                <a:lnTo>
                  <a:pt x="721" y="1368"/>
                </a:lnTo>
                <a:lnTo>
                  <a:pt x="674" y="1353"/>
                </a:lnTo>
                <a:lnTo>
                  <a:pt x="625" y="1344"/>
                </a:lnTo>
                <a:lnTo>
                  <a:pt x="573" y="1341"/>
                </a:lnTo>
                <a:close/>
                <a:moveTo>
                  <a:pt x="2607" y="164"/>
                </a:moveTo>
                <a:lnTo>
                  <a:pt x="2556" y="167"/>
                </a:lnTo>
                <a:lnTo>
                  <a:pt x="2506" y="176"/>
                </a:lnTo>
                <a:lnTo>
                  <a:pt x="2458" y="192"/>
                </a:lnTo>
                <a:lnTo>
                  <a:pt x="2414" y="212"/>
                </a:lnTo>
                <a:lnTo>
                  <a:pt x="2372" y="238"/>
                </a:lnTo>
                <a:lnTo>
                  <a:pt x="2334" y="267"/>
                </a:lnTo>
                <a:lnTo>
                  <a:pt x="2300" y="302"/>
                </a:lnTo>
                <a:lnTo>
                  <a:pt x="2271" y="341"/>
                </a:lnTo>
                <a:lnTo>
                  <a:pt x="2245" y="382"/>
                </a:lnTo>
                <a:lnTo>
                  <a:pt x="2224" y="427"/>
                </a:lnTo>
                <a:lnTo>
                  <a:pt x="2209" y="474"/>
                </a:lnTo>
                <a:lnTo>
                  <a:pt x="2200" y="524"/>
                </a:lnTo>
                <a:lnTo>
                  <a:pt x="2196" y="576"/>
                </a:lnTo>
                <a:lnTo>
                  <a:pt x="2200" y="627"/>
                </a:lnTo>
                <a:lnTo>
                  <a:pt x="2209" y="677"/>
                </a:lnTo>
                <a:lnTo>
                  <a:pt x="2224" y="724"/>
                </a:lnTo>
                <a:lnTo>
                  <a:pt x="2245" y="768"/>
                </a:lnTo>
                <a:lnTo>
                  <a:pt x="2271" y="810"/>
                </a:lnTo>
                <a:lnTo>
                  <a:pt x="2300" y="848"/>
                </a:lnTo>
                <a:lnTo>
                  <a:pt x="2334" y="883"/>
                </a:lnTo>
                <a:lnTo>
                  <a:pt x="2372" y="913"/>
                </a:lnTo>
                <a:lnTo>
                  <a:pt x="2414" y="939"/>
                </a:lnTo>
                <a:lnTo>
                  <a:pt x="2458" y="959"/>
                </a:lnTo>
                <a:lnTo>
                  <a:pt x="2506" y="975"/>
                </a:lnTo>
                <a:lnTo>
                  <a:pt x="2556" y="983"/>
                </a:lnTo>
                <a:lnTo>
                  <a:pt x="2607" y="986"/>
                </a:lnTo>
                <a:lnTo>
                  <a:pt x="2659" y="983"/>
                </a:lnTo>
                <a:lnTo>
                  <a:pt x="2708" y="975"/>
                </a:lnTo>
                <a:lnTo>
                  <a:pt x="2756" y="959"/>
                </a:lnTo>
                <a:lnTo>
                  <a:pt x="2800" y="939"/>
                </a:lnTo>
                <a:lnTo>
                  <a:pt x="2841" y="913"/>
                </a:lnTo>
                <a:lnTo>
                  <a:pt x="2880" y="883"/>
                </a:lnTo>
                <a:lnTo>
                  <a:pt x="2914" y="848"/>
                </a:lnTo>
                <a:lnTo>
                  <a:pt x="2944" y="810"/>
                </a:lnTo>
                <a:lnTo>
                  <a:pt x="2970" y="768"/>
                </a:lnTo>
                <a:lnTo>
                  <a:pt x="2990" y="724"/>
                </a:lnTo>
                <a:lnTo>
                  <a:pt x="3005" y="677"/>
                </a:lnTo>
                <a:lnTo>
                  <a:pt x="3014" y="627"/>
                </a:lnTo>
                <a:lnTo>
                  <a:pt x="3018" y="576"/>
                </a:lnTo>
                <a:lnTo>
                  <a:pt x="3014" y="524"/>
                </a:lnTo>
                <a:lnTo>
                  <a:pt x="3005" y="474"/>
                </a:lnTo>
                <a:lnTo>
                  <a:pt x="2990" y="427"/>
                </a:lnTo>
                <a:lnTo>
                  <a:pt x="2970" y="382"/>
                </a:lnTo>
                <a:lnTo>
                  <a:pt x="2944" y="341"/>
                </a:lnTo>
                <a:lnTo>
                  <a:pt x="2914" y="302"/>
                </a:lnTo>
                <a:lnTo>
                  <a:pt x="2880" y="267"/>
                </a:lnTo>
                <a:lnTo>
                  <a:pt x="2841" y="238"/>
                </a:lnTo>
                <a:lnTo>
                  <a:pt x="2800" y="212"/>
                </a:lnTo>
                <a:lnTo>
                  <a:pt x="2756" y="192"/>
                </a:lnTo>
                <a:lnTo>
                  <a:pt x="2708" y="176"/>
                </a:lnTo>
                <a:lnTo>
                  <a:pt x="2659" y="167"/>
                </a:lnTo>
                <a:lnTo>
                  <a:pt x="2607" y="164"/>
                </a:lnTo>
                <a:close/>
                <a:moveTo>
                  <a:pt x="2607" y="0"/>
                </a:moveTo>
                <a:lnTo>
                  <a:pt x="2670" y="5"/>
                </a:lnTo>
                <a:lnTo>
                  <a:pt x="2730" y="14"/>
                </a:lnTo>
                <a:lnTo>
                  <a:pt x="2788" y="30"/>
                </a:lnTo>
                <a:lnTo>
                  <a:pt x="2844" y="53"/>
                </a:lnTo>
                <a:lnTo>
                  <a:pt x="2896" y="79"/>
                </a:lnTo>
                <a:lnTo>
                  <a:pt x="2945" y="112"/>
                </a:lnTo>
                <a:lnTo>
                  <a:pt x="2991" y="149"/>
                </a:lnTo>
                <a:lnTo>
                  <a:pt x="3032" y="191"/>
                </a:lnTo>
                <a:lnTo>
                  <a:pt x="3070" y="237"/>
                </a:lnTo>
                <a:lnTo>
                  <a:pt x="3101" y="285"/>
                </a:lnTo>
                <a:lnTo>
                  <a:pt x="3129" y="339"/>
                </a:lnTo>
                <a:lnTo>
                  <a:pt x="3151" y="394"/>
                </a:lnTo>
                <a:lnTo>
                  <a:pt x="3167" y="452"/>
                </a:lnTo>
                <a:lnTo>
                  <a:pt x="3177" y="513"/>
                </a:lnTo>
                <a:lnTo>
                  <a:pt x="3180" y="576"/>
                </a:lnTo>
                <a:lnTo>
                  <a:pt x="3177" y="638"/>
                </a:lnTo>
                <a:lnTo>
                  <a:pt x="3167" y="698"/>
                </a:lnTo>
                <a:lnTo>
                  <a:pt x="3151" y="757"/>
                </a:lnTo>
                <a:lnTo>
                  <a:pt x="3129" y="812"/>
                </a:lnTo>
                <a:lnTo>
                  <a:pt x="3101" y="865"/>
                </a:lnTo>
                <a:lnTo>
                  <a:pt x="3070" y="914"/>
                </a:lnTo>
                <a:lnTo>
                  <a:pt x="3032" y="960"/>
                </a:lnTo>
                <a:lnTo>
                  <a:pt x="2991" y="1001"/>
                </a:lnTo>
                <a:lnTo>
                  <a:pt x="2945" y="1038"/>
                </a:lnTo>
                <a:lnTo>
                  <a:pt x="2896" y="1071"/>
                </a:lnTo>
                <a:lnTo>
                  <a:pt x="2844" y="1098"/>
                </a:lnTo>
                <a:lnTo>
                  <a:pt x="2788" y="1120"/>
                </a:lnTo>
                <a:lnTo>
                  <a:pt x="2730" y="1136"/>
                </a:lnTo>
                <a:lnTo>
                  <a:pt x="2670" y="1146"/>
                </a:lnTo>
                <a:lnTo>
                  <a:pt x="2607" y="1150"/>
                </a:lnTo>
                <a:lnTo>
                  <a:pt x="2548" y="1147"/>
                </a:lnTo>
                <a:lnTo>
                  <a:pt x="2489" y="1137"/>
                </a:lnTo>
                <a:lnTo>
                  <a:pt x="2433" y="1123"/>
                </a:lnTo>
                <a:lnTo>
                  <a:pt x="2379" y="1102"/>
                </a:lnTo>
                <a:lnTo>
                  <a:pt x="2328" y="1077"/>
                </a:lnTo>
                <a:lnTo>
                  <a:pt x="2279" y="1046"/>
                </a:lnTo>
                <a:lnTo>
                  <a:pt x="2235" y="1012"/>
                </a:lnTo>
                <a:lnTo>
                  <a:pt x="2194" y="973"/>
                </a:lnTo>
                <a:lnTo>
                  <a:pt x="2157" y="930"/>
                </a:lnTo>
                <a:lnTo>
                  <a:pt x="1105" y="1538"/>
                </a:lnTo>
                <a:lnTo>
                  <a:pt x="1123" y="1589"/>
                </a:lnTo>
                <a:lnTo>
                  <a:pt x="1135" y="1642"/>
                </a:lnTo>
                <a:lnTo>
                  <a:pt x="1144" y="1697"/>
                </a:lnTo>
                <a:lnTo>
                  <a:pt x="1146" y="1752"/>
                </a:lnTo>
                <a:lnTo>
                  <a:pt x="1144" y="1809"/>
                </a:lnTo>
                <a:lnTo>
                  <a:pt x="1135" y="1863"/>
                </a:lnTo>
                <a:lnTo>
                  <a:pt x="1123" y="1916"/>
                </a:lnTo>
                <a:lnTo>
                  <a:pt x="1105" y="1966"/>
                </a:lnTo>
                <a:lnTo>
                  <a:pt x="2157" y="2574"/>
                </a:lnTo>
                <a:lnTo>
                  <a:pt x="2194" y="2532"/>
                </a:lnTo>
                <a:lnTo>
                  <a:pt x="2235" y="2494"/>
                </a:lnTo>
                <a:lnTo>
                  <a:pt x="2279" y="2458"/>
                </a:lnTo>
                <a:lnTo>
                  <a:pt x="2328" y="2429"/>
                </a:lnTo>
                <a:lnTo>
                  <a:pt x="2379" y="2403"/>
                </a:lnTo>
                <a:lnTo>
                  <a:pt x="2433" y="2382"/>
                </a:lnTo>
                <a:lnTo>
                  <a:pt x="2489" y="2367"/>
                </a:lnTo>
                <a:lnTo>
                  <a:pt x="2548" y="2358"/>
                </a:lnTo>
                <a:lnTo>
                  <a:pt x="2607" y="2355"/>
                </a:lnTo>
                <a:lnTo>
                  <a:pt x="2670" y="2358"/>
                </a:lnTo>
                <a:lnTo>
                  <a:pt x="2730" y="2368"/>
                </a:lnTo>
                <a:lnTo>
                  <a:pt x="2788" y="2384"/>
                </a:lnTo>
                <a:lnTo>
                  <a:pt x="2844" y="2406"/>
                </a:lnTo>
                <a:lnTo>
                  <a:pt x="2896" y="2434"/>
                </a:lnTo>
                <a:lnTo>
                  <a:pt x="2945" y="2466"/>
                </a:lnTo>
                <a:lnTo>
                  <a:pt x="2991" y="2503"/>
                </a:lnTo>
                <a:lnTo>
                  <a:pt x="3032" y="2545"/>
                </a:lnTo>
                <a:lnTo>
                  <a:pt x="3070" y="2590"/>
                </a:lnTo>
                <a:lnTo>
                  <a:pt x="3101" y="2640"/>
                </a:lnTo>
                <a:lnTo>
                  <a:pt x="3129" y="2692"/>
                </a:lnTo>
                <a:lnTo>
                  <a:pt x="3151" y="2748"/>
                </a:lnTo>
                <a:lnTo>
                  <a:pt x="3167" y="2806"/>
                </a:lnTo>
                <a:lnTo>
                  <a:pt x="3177" y="2867"/>
                </a:lnTo>
                <a:lnTo>
                  <a:pt x="3180" y="2930"/>
                </a:lnTo>
                <a:lnTo>
                  <a:pt x="3177" y="2992"/>
                </a:lnTo>
                <a:lnTo>
                  <a:pt x="3167" y="3053"/>
                </a:lnTo>
                <a:lnTo>
                  <a:pt x="3151" y="3110"/>
                </a:lnTo>
                <a:lnTo>
                  <a:pt x="3129" y="3167"/>
                </a:lnTo>
                <a:lnTo>
                  <a:pt x="3101" y="3219"/>
                </a:lnTo>
                <a:lnTo>
                  <a:pt x="3070" y="3269"/>
                </a:lnTo>
                <a:lnTo>
                  <a:pt x="3032" y="3315"/>
                </a:lnTo>
                <a:lnTo>
                  <a:pt x="2991" y="3356"/>
                </a:lnTo>
                <a:lnTo>
                  <a:pt x="2945" y="3393"/>
                </a:lnTo>
                <a:lnTo>
                  <a:pt x="2896" y="3425"/>
                </a:lnTo>
                <a:lnTo>
                  <a:pt x="2844" y="3453"/>
                </a:lnTo>
                <a:lnTo>
                  <a:pt x="2788" y="3474"/>
                </a:lnTo>
                <a:lnTo>
                  <a:pt x="2730" y="3491"/>
                </a:lnTo>
                <a:lnTo>
                  <a:pt x="2670" y="3501"/>
                </a:lnTo>
                <a:lnTo>
                  <a:pt x="2607" y="3504"/>
                </a:lnTo>
                <a:lnTo>
                  <a:pt x="2544" y="3501"/>
                </a:lnTo>
                <a:lnTo>
                  <a:pt x="2484" y="3491"/>
                </a:lnTo>
                <a:lnTo>
                  <a:pt x="2427" y="3474"/>
                </a:lnTo>
                <a:lnTo>
                  <a:pt x="2370" y="3453"/>
                </a:lnTo>
                <a:lnTo>
                  <a:pt x="2318" y="3425"/>
                </a:lnTo>
                <a:lnTo>
                  <a:pt x="2268" y="3393"/>
                </a:lnTo>
                <a:lnTo>
                  <a:pt x="2223" y="3356"/>
                </a:lnTo>
                <a:lnTo>
                  <a:pt x="2181" y="3315"/>
                </a:lnTo>
                <a:lnTo>
                  <a:pt x="2144" y="3269"/>
                </a:lnTo>
                <a:lnTo>
                  <a:pt x="2113" y="3219"/>
                </a:lnTo>
                <a:lnTo>
                  <a:pt x="2085" y="3167"/>
                </a:lnTo>
                <a:lnTo>
                  <a:pt x="2064" y="3110"/>
                </a:lnTo>
                <a:lnTo>
                  <a:pt x="2047" y="3053"/>
                </a:lnTo>
                <a:lnTo>
                  <a:pt x="2037" y="2992"/>
                </a:lnTo>
                <a:lnTo>
                  <a:pt x="2034" y="2930"/>
                </a:lnTo>
                <a:lnTo>
                  <a:pt x="2037" y="2873"/>
                </a:lnTo>
                <a:lnTo>
                  <a:pt x="2045" y="2819"/>
                </a:lnTo>
                <a:lnTo>
                  <a:pt x="2057" y="2767"/>
                </a:lnTo>
                <a:lnTo>
                  <a:pt x="2075" y="2716"/>
                </a:lnTo>
                <a:lnTo>
                  <a:pt x="1024" y="2107"/>
                </a:lnTo>
                <a:lnTo>
                  <a:pt x="987" y="2150"/>
                </a:lnTo>
                <a:lnTo>
                  <a:pt x="945" y="2188"/>
                </a:lnTo>
                <a:lnTo>
                  <a:pt x="901" y="2223"/>
                </a:lnTo>
                <a:lnTo>
                  <a:pt x="853" y="2254"/>
                </a:lnTo>
                <a:lnTo>
                  <a:pt x="801" y="2280"/>
                </a:lnTo>
                <a:lnTo>
                  <a:pt x="748" y="2300"/>
                </a:lnTo>
                <a:lnTo>
                  <a:pt x="692" y="2315"/>
                </a:lnTo>
                <a:lnTo>
                  <a:pt x="633" y="2323"/>
                </a:lnTo>
                <a:lnTo>
                  <a:pt x="573" y="2327"/>
                </a:lnTo>
                <a:lnTo>
                  <a:pt x="511" y="2323"/>
                </a:lnTo>
                <a:lnTo>
                  <a:pt x="451" y="2314"/>
                </a:lnTo>
                <a:lnTo>
                  <a:pt x="393" y="2298"/>
                </a:lnTo>
                <a:lnTo>
                  <a:pt x="336" y="2276"/>
                </a:lnTo>
                <a:lnTo>
                  <a:pt x="284" y="2248"/>
                </a:lnTo>
                <a:lnTo>
                  <a:pt x="235" y="2216"/>
                </a:lnTo>
                <a:lnTo>
                  <a:pt x="190" y="2179"/>
                </a:lnTo>
                <a:lnTo>
                  <a:pt x="147" y="2137"/>
                </a:lnTo>
                <a:lnTo>
                  <a:pt x="111" y="2091"/>
                </a:lnTo>
                <a:lnTo>
                  <a:pt x="78" y="2043"/>
                </a:lnTo>
                <a:lnTo>
                  <a:pt x="51" y="1989"/>
                </a:lnTo>
                <a:lnTo>
                  <a:pt x="30" y="1934"/>
                </a:lnTo>
                <a:lnTo>
                  <a:pt x="14" y="1876"/>
                </a:lnTo>
                <a:lnTo>
                  <a:pt x="3" y="1815"/>
                </a:lnTo>
                <a:lnTo>
                  <a:pt x="0" y="1752"/>
                </a:lnTo>
                <a:lnTo>
                  <a:pt x="3" y="1689"/>
                </a:lnTo>
                <a:lnTo>
                  <a:pt x="14" y="1629"/>
                </a:lnTo>
                <a:lnTo>
                  <a:pt x="30" y="1571"/>
                </a:lnTo>
                <a:lnTo>
                  <a:pt x="51" y="1515"/>
                </a:lnTo>
                <a:lnTo>
                  <a:pt x="78" y="1463"/>
                </a:lnTo>
                <a:lnTo>
                  <a:pt x="111" y="1413"/>
                </a:lnTo>
                <a:lnTo>
                  <a:pt x="147" y="1368"/>
                </a:lnTo>
                <a:lnTo>
                  <a:pt x="190" y="1326"/>
                </a:lnTo>
                <a:lnTo>
                  <a:pt x="235" y="1288"/>
                </a:lnTo>
                <a:lnTo>
                  <a:pt x="284" y="1257"/>
                </a:lnTo>
                <a:lnTo>
                  <a:pt x="336" y="1229"/>
                </a:lnTo>
                <a:lnTo>
                  <a:pt x="393" y="1208"/>
                </a:lnTo>
                <a:lnTo>
                  <a:pt x="451" y="1192"/>
                </a:lnTo>
                <a:lnTo>
                  <a:pt x="511" y="1181"/>
                </a:lnTo>
                <a:lnTo>
                  <a:pt x="573" y="1178"/>
                </a:lnTo>
                <a:lnTo>
                  <a:pt x="633" y="1181"/>
                </a:lnTo>
                <a:lnTo>
                  <a:pt x="692" y="1191"/>
                </a:lnTo>
                <a:lnTo>
                  <a:pt x="748" y="1205"/>
                </a:lnTo>
                <a:lnTo>
                  <a:pt x="801" y="1226"/>
                </a:lnTo>
                <a:lnTo>
                  <a:pt x="853" y="1251"/>
                </a:lnTo>
                <a:lnTo>
                  <a:pt x="901" y="1281"/>
                </a:lnTo>
                <a:lnTo>
                  <a:pt x="945" y="1316"/>
                </a:lnTo>
                <a:lnTo>
                  <a:pt x="987" y="1355"/>
                </a:lnTo>
                <a:lnTo>
                  <a:pt x="1024" y="1398"/>
                </a:lnTo>
                <a:lnTo>
                  <a:pt x="2075" y="789"/>
                </a:lnTo>
                <a:lnTo>
                  <a:pt x="2057" y="739"/>
                </a:lnTo>
                <a:lnTo>
                  <a:pt x="2045" y="685"/>
                </a:lnTo>
                <a:lnTo>
                  <a:pt x="2037" y="631"/>
                </a:lnTo>
                <a:lnTo>
                  <a:pt x="2034" y="576"/>
                </a:lnTo>
                <a:lnTo>
                  <a:pt x="2037" y="513"/>
                </a:lnTo>
                <a:lnTo>
                  <a:pt x="2047" y="452"/>
                </a:lnTo>
                <a:lnTo>
                  <a:pt x="2064" y="394"/>
                </a:lnTo>
                <a:lnTo>
                  <a:pt x="2085" y="339"/>
                </a:lnTo>
                <a:lnTo>
                  <a:pt x="2113" y="285"/>
                </a:lnTo>
                <a:lnTo>
                  <a:pt x="2144" y="237"/>
                </a:lnTo>
                <a:lnTo>
                  <a:pt x="2181" y="191"/>
                </a:lnTo>
                <a:lnTo>
                  <a:pt x="2223" y="149"/>
                </a:lnTo>
                <a:lnTo>
                  <a:pt x="2268" y="112"/>
                </a:lnTo>
                <a:lnTo>
                  <a:pt x="2318" y="79"/>
                </a:lnTo>
                <a:lnTo>
                  <a:pt x="2370" y="53"/>
                </a:lnTo>
                <a:lnTo>
                  <a:pt x="2427" y="30"/>
                </a:lnTo>
                <a:lnTo>
                  <a:pt x="2484" y="14"/>
                </a:lnTo>
                <a:lnTo>
                  <a:pt x="2544" y="5"/>
                </a:lnTo>
                <a:lnTo>
                  <a:pt x="2607"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200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9" name="Freeform 137"/>
          <p:cNvSpPr/>
          <p:nvPr/>
        </p:nvSpPr>
        <p:spPr bwMode="auto">
          <a:xfrm>
            <a:off x="9842356" y="3705800"/>
            <a:ext cx="42856" cy="42856"/>
          </a:xfrm>
          <a:custGeom>
            <a:avLst/>
            <a:gdLst>
              <a:gd name="T0" fmla="*/ 241 w 323"/>
              <a:gd name="T1" fmla="*/ 0 h 323"/>
              <a:gd name="T2" fmla="*/ 263 w 323"/>
              <a:gd name="T3" fmla="*/ 2 h 323"/>
              <a:gd name="T4" fmla="*/ 282 w 323"/>
              <a:gd name="T5" fmla="*/ 10 h 323"/>
              <a:gd name="T6" fmla="*/ 298 w 323"/>
              <a:gd name="T7" fmla="*/ 23 h 323"/>
              <a:gd name="T8" fmla="*/ 311 w 323"/>
              <a:gd name="T9" fmla="*/ 39 h 323"/>
              <a:gd name="T10" fmla="*/ 319 w 323"/>
              <a:gd name="T11" fmla="*/ 59 h 323"/>
              <a:gd name="T12" fmla="*/ 323 w 323"/>
              <a:gd name="T13" fmla="*/ 81 h 323"/>
              <a:gd name="T14" fmla="*/ 319 w 323"/>
              <a:gd name="T15" fmla="*/ 102 h 323"/>
              <a:gd name="T16" fmla="*/ 311 w 323"/>
              <a:gd name="T17" fmla="*/ 122 h 323"/>
              <a:gd name="T18" fmla="*/ 298 w 323"/>
              <a:gd name="T19" fmla="*/ 138 h 323"/>
              <a:gd name="T20" fmla="*/ 282 w 323"/>
              <a:gd name="T21" fmla="*/ 151 h 323"/>
              <a:gd name="T22" fmla="*/ 263 w 323"/>
              <a:gd name="T23" fmla="*/ 159 h 323"/>
              <a:gd name="T24" fmla="*/ 241 w 323"/>
              <a:gd name="T25" fmla="*/ 162 h 323"/>
              <a:gd name="T26" fmla="*/ 220 w 323"/>
              <a:gd name="T27" fmla="*/ 165 h 323"/>
              <a:gd name="T28" fmla="*/ 202 w 323"/>
              <a:gd name="T29" fmla="*/ 173 h 323"/>
              <a:gd name="T30" fmla="*/ 186 w 323"/>
              <a:gd name="T31" fmla="*/ 186 h 323"/>
              <a:gd name="T32" fmla="*/ 173 w 323"/>
              <a:gd name="T33" fmla="*/ 202 h 323"/>
              <a:gd name="T34" fmla="*/ 165 w 323"/>
              <a:gd name="T35" fmla="*/ 220 h 323"/>
              <a:gd name="T36" fmla="*/ 162 w 323"/>
              <a:gd name="T37" fmla="*/ 241 h 323"/>
              <a:gd name="T38" fmla="*/ 159 w 323"/>
              <a:gd name="T39" fmla="*/ 264 h 323"/>
              <a:gd name="T40" fmla="*/ 151 w 323"/>
              <a:gd name="T41" fmla="*/ 283 h 323"/>
              <a:gd name="T42" fmla="*/ 138 w 323"/>
              <a:gd name="T43" fmla="*/ 299 h 323"/>
              <a:gd name="T44" fmla="*/ 122 w 323"/>
              <a:gd name="T45" fmla="*/ 311 h 323"/>
              <a:gd name="T46" fmla="*/ 103 w 323"/>
              <a:gd name="T47" fmla="*/ 320 h 323"/>
              <a:gd name="T48" fmla="*/ 81 w 323"/>
              <a:gd name="T49" fmla="*/ 323 h 323"/>
              <a:gd name="T50" fmla="*/ 59 w 323"/>
              <a:gd name="T51" fmla="*/ 320 h 323"/>
              <a:gd name="T52" fmla="*/ 40 w 323"/>
              <a:gd name="T53" fmla="*/ 311 h 323"/>
              <a:gd name="T54" fmla="*/ 23 w 323"/>
              <a:gd name="T55" fmla="*/ 299 h 323"/>
              <a:gd name="T56" fmla="*/ 11 w 323"/>
              <a:gd name="T57" fmla="*/ 283 h 323"/>
              <a:gd name="T58" fmla="*/ 2 w 323"/>
              <a:gd name="T59" fmla="*/ 264 h 323"/>
              <a:gd name="T60" fmla="*/ 0 w 323"/>
              <a:gd name="T61" fmla="*/ 241 h 323"/>
              <a:gd name="T62" fmla="*/ 3 w 323"/>
              <a:gd name="T63" fmla="*/ 202 h 323"/>
              <a:gd name="T64" fmla="*/ 12 w 323"/>
              <a:gd name="T65" fmla="*/ 165 h 323"/>
              <a:gd name="T66" fmla="*/ 27 w 323"/>
              <a:gd name="T67" fmla="*/ 131 h 323"/>
              <a:gd name="T68" fmla="*/ 47 w 323"/>
              <a:gd name="T69" fmla="*/ 99 h 323"/>
              <a:gd name="T70" fmla="*/ 70 w 323"/>
              <a:gd name="T71" fmla="*/ 70 h 323"/>
              <a:gd name="T72" fmla="*/ 99 w 323"/>
              <a:gd name="T73" fmla="*/ 47 h 323"/>
              <a:gd name="T74" fmla="*/ 131 w 323"/>
              <a:gd name="T75" fmla="*/ 26 h 323"/>
              <a:gd name="T76" fmla="*/ 165 w 323"/>
              <a:gd name="T77" fmla="*/ 11 h 323"/>
              <a:gd name="T78" fmla="*/ 202 w 323"/>
              <a:gd name="T79" fmla="*/ 3 h 323"/>
              <a:gd name="T80" fmla="*/ 241 w 323"/>
              <a:gd name="T81"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3" h="323">
                <a:moveTo>
                  <a:pt x="241" y="0"/>
                </a:moveTo>
                <a:lnTo>
                  <a:pt x="263" y="2"/>
                </a:lnTo>
                <a:lnTo>
                  <a:pt x="282" y="10"/>
                </a:lnTo>
                <a:lnTo>
                  <a:pt x="298" y="23"/>
                </a:lnTo>
                <a:lnTo>
                  <a:pt x="311" y="39"/>
                </a:lnTo>
                <a:lnTo>
                  <a:pt x="319" y="59"/>
                </a:lnTo>
                <a:lnTo>
                  <a:pt x="323" y="81"/>
                </a:lnTo>
                <a:lnTo>
                  <a:pt x="319" y="102"/>
                </a:lnTo>
                <a:lnTo>
                  <a:pt x="311" y="122"/>
                </a:lnTo>
                <a:lnTo>
                  <a:pt x="298" y="138"/>
                </a:lnTo>
                <a:lnTo>
                  <a:pt x="282" y="151"/>
                </a:lnTo>
                <a:lnTo>
                  <a:pt x="263" y="159"/>
                </a:lnTo>
                <a:lnTo>
                  <a:pt x="241" y="162"/>
                </a:lnTo>
                <a:lnTo>
                  <a:pt x="220" y="165"/>
                </a:lnTo>
                <a:lnTo>
                  <a:pt x="202" y="173"/>
                </a:lnTo>
                <a:lnTo>
                  <a:pt x="186" y="186"/>
                </a:lnTo>
                <a:lnTo>
                  <a:pt x="173" y="202"/>
                </a:lnTo>
                <a:lnTo>
                  <a:pt x="165" y="220"/>
                </a:lnTo>
                <a:lnTo>
                  <a:pt x="162" y="241"/>
                </a:lnTo>
                <a:lnTo>
                  <a:pt x="159" y="264"/>
                </a:lnTo>
                <a:lnTo>
                  <a:pt x="151" y="283"/>
                </a:lnTo>
                <a:lnTo>
                  <a:pt x="138" y="299"/>
                </a:lnTo>
                <a:lnTo>
                  <a:pt x="122" y="311"/>
                </a:lnTo>
                <a:lnTo>
                  <a:pt x="103" y="320"/>
                </a:lnTo>
                <a:lnTo>
                  <a:pt x="81" y="323"/>
                </a:lnTo>
                <a:lnTo>
                  <a:pt x="59" y="320"/>
                </a:lnTo>
                <a:lnTo>
                  <a:pt x="40" y="311"/>
                </a:lnTo>
                <a:lnTo>
                  <a:pt x="23" y="299"/>
                </a:lnTo>
                <a:lnTo>
                  <a:pt x="11" y="283"/>
                </a:lnTo>
                <a:lnTo>
                  <a:pt x="2" y="264"/>
                </a:lnTo>
                <a:lnTo>
                  <a:pt x="0" y="241"/>
                </a:lnTo>
                <a:lnTo>
                  <a:pt x="3" y="202"/>
                </a:lnTo>
                <a:lnTo>
                  <a:pt x="12" y="165"/>
                </a:lnTo>
                <a:lnTo>
                  <a:pt x="27" y="131"/>
                </a:lnTo>
                <a:lnTo>
                  <a:pt x="47" y="99"/>
                </a:lnTo>
                <a:lnTo>
                  <a:pt x="70" y="70"/>
                </a:lnTo>
                <a:lnTo>
                  <a:pt x="99" y="47"/>
                </a:lnTo>
                <a:lnTo>
                  <a:pt x="131" y="26"/>
                </a:lnTo>
                <a:lnTo>
                  <a:pt x="165" y="11"/>
                </a:lnTo>
                <a:lnTo>
                  <a:pt x="202" y="3"/>
                </a:lnTo>
                <a:lnTo>
                  <a:pt x="241"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200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20" name="Freeform 142"/>
          <p:cNvSpPr>
            <a:spLocks noEditPoints="1"/>
          </p:cNvSpPr>
          <p:nvPr/>
        </p:nvSpPr>
        <p:spPr bwMode="auto">
          <a:xfrm>
            <a:off x="7227516" y="3506521"/>
            <a:ext cx="392483" cy="483694"/>
          </a:xfrm>
          <a:custGeom>
            <a:avLst/>
            <a:gdLst>
              <a:gd name="T0" fmla="*/ 1329 w 2839"/>
              <a:gd name="T1" fmla="*/ 173 h 3503"/>
              <a:gd name="T2" fmla="*/ 168 w 2839"/>
              <a:gd name="T3" fmla="*/ 523 h 3503"/>
              <a:gd name="T4" fmla="*/ 160 w 2839"/>
              <a:gd name="T5" fmla="*/ 1492 h 3503"/>
              <a:gd name="T6" fmla="*/ 186 w 2839"/>
              <a:gd name="T7" fmla="*/ 1818 h 3503"/>
              <a:gd name="T8" fmla="*/ 265 w 2839"/>
              <a:gd name="T9" fmla="*/ 2133 h 3503"/>
              <a:gd name="T10" fmla="*/ 395 w 2839"/>
              <a:gd name="T11" fmla="*/ 2431 h 3503"/>
              <a:gd name="T12" fmla="*/ 571 w 2839"/>
              <a:gd name="T13" fmla="*/ 2704 h 3503"/>
              <a:gd name="T14" fmla="*/ 784 w 2839"/>
              <a:gd name="T15" fmla="*/ 2941 h 3503"/>
              <a:gd name="T16" fmla="*/ 1030 w 2839"/>
              <a:gd name="T17" fmla="*/ 3140 h 3503"/>
              <a:gd name="T18" fmla="*/ 1307 w 2839"/>
              <a:gd name="T19" fmla="*/ 3298 h 3503"/>
              <a:gd name="T20" fmla="*/ 1434 w 2839"/>
              <a:gd name="T21" fmla="*/ 3340 h 3503"/>
              <a:gd name="T22" fmla="*/ 1719 w 2839"/>
              <a:gd name="T23" fmla="*/ 3198 h 3503"/>
              <a:gd name="T24" fmla="*/ 1976 w 2839"/>
              <a:gd name="T25" fmla="*/ 3012 h 3503"/>
              <a:gd name="T26" fmla="*/ 2200 w 2839"/>
              <a:gd name="T27" fmla="*/ 2787 h 3503"/>
              <a:gd name="T28" fmla="*/ 2390 w 2839"/>
              <a:gd name="T29" fmla="*/ 2526 h 3503"/>
              <a:gd name="T30" fmla="*/ 2536 w 2839"/>
              <a:gd name="T31" fmla="*/ 2235 h 3503"/>
              <a:gd name="T32" fmla="*/ 2631 w 2839"/>
              <a:gd name="T33" fmla="*/ 1925 h 3503"/>
              <a:gd name="T34" fmla="*/ 2676 w 2839"/>
              <a:gd name="T35" fmla="*/ 1601 h 3503"/>
              <a:gd name="T36" fmla="*/ 2677 w 2839"/>
              <a:gd name="T37" fmla="*/ 534 h 3503"/>
              <a:gd name="T38" fmla="*/ 2651 w 2839"/>
              <a:gd name="T39" fmla="*/ 509 h 3503"/>
              <a:gd name="T40" fmla="*/ 1419 w 2839"/>
              <a:gd name="T41" fmla="*/ 159 h 3503"/>
              <a:gd name="T42" fmla="*/ 1501 w 2839"/>
              <a:gd name="T43" fmla="*/ 7 h 3503"/>
              <a:gd name="T44" fmla="*/ 2726 w 2839"/>
              <a:gd name="T45" fmla="*/ 367 h 3503"/>
              <a:gd name="T46" fmla="*/ 2798 w 2839"/>
              <a:gd name="T47" fmla="*/ 428 h 3503"/>
              <a:gd name="T48" fmla="*/ 2836 w 2839"/>
              <a:gd name="T49" fmla="*/ 514 h 3503"/>
              <a:gd name="T50" fmla="*/ 2836 w 2839"/>
              <a:gd name="T51" fmla="*/ 1600 h 3503"/>
              <a:gd name="T52" fmla="*/ 2795 w 2839"/>
              <a:gd name="T53" fmla="*/ 1921 h 3503"/>
              <a:gd name="T54" fmla="*/ 2708 w 2839"/>
              <a:gd name="T55" fmla="*/ 2231 h 3503"/>
              <a:gd name="T56" fmla="*/ 2575 w 2839"/>
              <a:gd name="T57" fmla="*/ 2523 h 3503"/>
              <a:gd name="T58" fmla="*/ 2400 w 2839"/>
              <a:gd name="T59" fmla="*/ 2795 h 3503"/>
              <a:gd name="T60" fmla="*/ 2192 w 2839"/>
              <a:gd name="T61" fmla="*/ 3031 h 3503"/>
              <a:gd name="T62" fmla="*/ 1953 w 2839"/>
              <a:gd name="T63" fmla="*/ 3234 h 3503"/>
              <a:gd name="T64" fmla="*/ 1685 w 2839"/>
              <a:gd name="T65" fmla="*/ 3400 h 3503"/>
              <a:gd name="T66" fmla="*/ 1470 w 2839"/>
              <a:gd name="T67" fmla="*/ 3497 h 3503"/>
              <a:gd name="T68" fmla="*/ 1394 w 2839"/>
              <a:gd name="T69" fmla="*/ 3501 h 3503"/>
              <a:gd name="T70" fmla="*/ 1247 w 2839"/>
              <a:gd name="T71" fmla="*/ 3446 h 3503"/>
              <a:gd name="T72" fmla="*/ 972 w 2839"/>
              <a:gd name="T73" fmla="*/ 3292 h 3503"/>
              <a:gd name="T74" fmla="*/ 724 w 2839"/>
              <a:gd name="T75" fmla="*/ 3102 h 3503"/>
              <a:gd name="T76" fmla="*/ 504 w 2839"/>
              <a:gd name="T77" fmla="*/ 2877 h 3503"/>
              <a:gd name="T78" fmla="*/ 317 w 2839"/>
              <a:gd name="T79" fmla="*/ 2617 h 3503"/>
              <a:gd name="T80" fmla="*/ 169 w 2839"/>
              <a:gd name="T81" fmla="*/ 2330 h 3503"/>
              <a:gd name="T82" fmla="*/ 67 w 2839"/>
              <a:gd name="T83" fmla="*/ 2026 h 3503"/>
              <a:gd name="T84" fmla="*/ 11 w 2839"/>
              <a:gd name="T85" fmla="*/ 1709 h 3503"/>
              <a:gd name="T86" fmla="*/ 0 w 2839"/>
              <a:gd name="T87" fmla="*/ 547 h 3503"/>
              <a:gd name="T88" fmla="*/ 23 w 2839"/>
              <a:gd name="T89" fmla="*/ 455 h 3503"/>
              <a:gd name="T90" fmla="*/ 85 w 2839"/>
              <a:gd name="T91" fmla="*/ 383 h 3503"/>
              <a:gd name="T92" fmla="*/ 1284 w 2839"/>
              <a:gd name="T93" fmla="*/ 20 h 3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9" h="3503">
                <a:moveTo>
                  <a:pt x="1419" y="159"/>
                </a:moveTo>
                <a:lnTo>
                  <a:pt x="1374" y="162"/>
                </a:lnTo>
                <a:lnTo>
                  <a:pt x="1329" y="173"/>
                </a:lnTo>
                <a:lnTo>
                  <a:pt x="188" y="509"/>
                </a:lnTo>
                <a:lnTo>
                  <a:pt x="177" y="514"/>
                </a:lnTo>
                <a:lnTo>
                  <a:pt x="168" y="523"/>
                </a:lnTo>
                <a:lnTo>
                  <a:pt x="162" y="534"/>
                </a:lnTo>
                <a:lnTo>
                  <a:pt x="160" y="547"/>
                </a:lnTo>
                <a:lnTo>
                  <a:pt x="160" y="1492"/>
                </a:lnTo>
                <a:lnTo>
                  <a:pt x="163" y="1601"/>
                </a:lnTo>
                <a:lnTo>
                  <a:pt x="171" y="1710"/>
                </a:lnTo>
                <a:lnTo>
                  <a:pt x="186" y="1818"/>
                </a:lnTo>
                <a:lnTo>
                  <a:pt x="206" y="1925"/>
                </a:lnTo>
                <a:lnTo>
                  <a:pt x="233" y="2030"/>
                </a:lnTo>
                <a:lnTo>
                  <a:pt x="265" y="2133"/>
                </a:lnTo>
                <a:lnTo>
                  <a:pt x="303" y="2235"/>
                </a:lnTo>
                <a:lnTo>
                  <a:pt x="346" y="2334"/>
                </a:lnTo>
                <a:lnTo>
                  <a:pt x="395" y="2431"/>
                </a:lnTo>
                <a:lnTo>
                  <a:pt x="449" y="2526"/>
                </a:lnTo>
                <a:lnTo>
                  <a:pt x="509" y="2618"/>
                </a:lnTo>
                <a:lnTo>
                  <a:pt x="571" y="2704"/>
                </a:lnTo>
                <a:lnTo>
                  <a:pt x="638" y="2787"/>
                </a:lnTo>
                <a:lnTo>
                  <a:pt x="709" y="2867"/>
                </a:lnTo>
                <a:lnTo>
                  <a:pt x="784" y="2941"/>
                </a:lnTo>
                <a:lnTo>
                  <a:pt x="863" y="3012"/>
                </a:lnTo>
                <a:lnTo>
                  <a:pt x="945" y="3079"/>
                </a:lnTo>
                <a:lnTo>
                  <a:pt x="1030" y="3140"/>
                </a:lnTo>
                <a:lnTo>
                  <a:pt x="1119" y="3198"/>
                </a:lnTo>
                <a:lnTo>
                  <a:pt x="1211" y="3250"/>
                </a:lnTo>
                <a:lnTo>
                  <a:pt x="1307" y="3298"/>
                </a:lnTo>
                <a:lnTo>
                  <a:pt x="1405" y="3340"/>
                </a:lnTo>
                <a:lnTo>
                  <a:pt x="1419" y="3343"/>
                </a:lnTo>
                <a:lnTo>
                  <a:pt x="1434" y="3340"/>
                </a:lnTo>
                <a:lnTo>
                  <a:pt x="1532" y="3298"/>
                </a:lnTo>
                <a:lnTo>
                  <a:pt x="1627" y="3250"/>
                </a:lnTo>
                <a:lnTo>
                  <a:pt x="1719" y="3198"/>
                </a:lnTo>
                <a:lnTo>
                  <a:pt x="1808" y="3140"/>
                </a:lnTo>
                <a:lnTo>
                  <a:pt x="1894" y="3079"/>
                </a:lnTo>
                <a:lnTo>
                  <a:pt x="1976" y="3012"/>
                </a:lnTo>
                <a:lnTo>
                  <a:pt x="2055" y="2941"/>
                </a:lnTo>
                <a:lnTo>
                  <a:pt x="2129" y="2867"/>
                </a:lnTo>
                <a:lnTo>
                  <a:pt x="2200" y="2787"/>
                </a:lnTo>
                <a:lnTo>
                  <a:pt x="2267" y="2704"/>
                </a:lnTo>
                <a:lnTo>
                  <a:pt x="2330" y="2618"/>
                </a:lnTo>
                <a:lnTo>
                  <a:pt x="2390" y="2526"/>
                </a:lnTo>
                <a:lnTo>
                  <a:pt x="2444" y="2431"/>
                </a:lnTo>
                <a:lnTo>
                  <a:pt x="2493" y="2334"/>
                </a:lnTo>
                <a:lnTo>
                  <a:pt x="2536" y="2235"/>
                </a:lnTo>
                <a:lnTo>
                  <a:pt x="2574" y="2133"/>
                </a:lnTo>
                <a:lnTo>
                  <a:pt x="2606" y="2030"/>
                </a:lnTo>
                <a:lnTo>
                  <a:pt x="2631" y="1925"/>
                </a:lnTo>
                <a:lnTo>
                  <a:pt x="2653" y="1818"/>
                </a:lnTo>
                <a:lnTo>
                  <a:pt x="2668" y="1710"/>
                </a:lnTo>
                <a:lnTo>
                  <a:pt x="2676" y="1601"/>
                </a:lnTo>
                <a:lnTo>
                  <a:pt x="2679" y="1492"/>
                </a:lnTo>
                <a:lnTo>
                  <a:pt x="2679" y="547"/>
                </a:lnTo>
                <a:lnTo>
                  <a:pt x="2677" y="534"/>
                </a:lnTo>
                <a:lnTo>
                  <a:pt x="2671" y="523"/>
                </a:lnTo>
                <a:lnTo>
                  <a:pt x="2662" y="514"/>
                </a:lnTo>
                <a:lnTo>
                  <a:pt x="2651" y="509"/>
                </a:lnTo>
                <a:lnTo>
                  <a:pt x="1510" y="173"/>
                </a:lnTo>
                <a:lnTo>
                  <a:pt x="1465" y="162"/>
                </a:lnTo>
                <a:lnTo>
                  <a:pt x="1419" y="159"/>
                </a:lnTo>
                <a:close/>
                <a:moveTo>
                  <a:pt x="1392" y="0"/>
                </a:moveTo>
                <a:lnTo>
                  <a:pt x="1447" y="0"/>
                </a:lnTo>
                <a:lnTo>
                  <a:pt x="1501" y="7"/>
                </a:lnTo>
                <a:lnTo>
                  <a:pt x="1555" y="20"/>
                </a:lnTo>
                <a:lnTo>
                  <a:pt x="2695" y="356"/>
                </a:lnTo>
                <a:lnTo>
                  <a:pt x="2726" y="367"/>
                </a:lnTo>
                <a:lnTo>
                  <a:pt x="2754" y="383"/>
                </a:lnTo>
                <a:lnTo>
                  <a:pt x="2777" y="404"/>
                </a:lnTo>
                <a:lnTo>
                  <a:pt x="2798" y="428"/>
                </a:lnTo>
                <a:lnTo>
                  <a:pt x="2815" y="455"/>
                </a:lnTo>
                <a:lnTo>
                  <a:pt x="2828" y="483"/>
                </a:lnTo>
                <a:lnTo>
                  <a:pt x="2836" y="514"/>
                </a:lnTo>
                <a:lnTo>
                  <a:pt x="2839" y="547"/>
                </a:lnTo>
                <a:lnTo>
                  <a:pt x="2839" y="1492"/>
                </a:lnTo>
                <a:lnTo>
                  <a:pt x="2836" y="1600"/>
                </a:lnTo>
                <a:lnTo>
                  <a:pt x="2827" y="1709"/>
                </a:lnTo>
                <a:lnTo>
                  <a:pt x="2814" y="1815"/>
                </a:lnTo>
                <a:lnTo>
                  <a:pt x="2795" y="1921"/>
                </a:lnTo>
                <a:lnTo>
                  <a:pt x="2772" y="2026"/>
                </a:lnTo>
                <a:lnTo>
                  <a:pt x="2743" y="2129"/>
                </a:lnTo>
                <a:lnTo>
                  <a:pt x="2708" y="2231"/>
                </a:lnTo>
                <a:lnTo>
                  <a:pt x="2669" y="2330"/>
                </a:lnTo>
                <a:lnTo>
                  <a:pt x="2625" y="2428"/>
                </a:lnTo>
                <a:lnTo>
                  <a:pt x="2575" y="2523"/>
                </a:lnTo>
                <a:lnTo>
                  <a:pt x="2521" y="2617"/>
                </a:lnTo>
                <a:lnTo>
                  <a:pt x="2462" y="2708"/>
                </a:lnTo>
                <a:lnTo>
                  <a:pt x="2400" y="2795"/>
                </a:lnTo>
                <a:lnTo>
                  <a:pt x="2335" y="2877"/>
                </a:lnTo>
                <a:lnTo>
                  <a:pt x="2264" y="2955"/>
                </a:lnTo>
                <a:lnTo>
                  <a:pt x="2192" y="3031"/>
                </a:lnTo>
                <a:lnTo>
                  <a:pt x="2115" y="3102"/>
                </a:lnTo>
                <a:lnTo>
                  <a:pt x="2035" y="3170"/>
                </a:lnTo>
                <a:lnTo>
                  <a:pt x="1953" y="3234"/>
                </a:lnTo>
                <a:lnTo>
                  <a:pt x="1866" y="3292"/>
                </a:lnTo>
                <a:lnTo>
                  <a:pt x="1778" y="3349"/>
                </a:lnTo>
                <a:lnTo>
                  <a:pt x="1685" y="3400"/>
                </a:lnTo>
                <a:lnTo>
                  <a:pt x="1592" y="3446"/>
                </a:lnTo>
                <a:lnTo>
                  <a:pt x="1495" y="3488"/>
                </a:lnTo>
                <a:lnTo>
                  <a:pt x="1470" y="3497"/>
                </a:lnTo>
                <a:lnTo>
                  <a:pt x="1445" y="3501"/>
                </a:lnTo>
                <a:lnTo>
                  <a:pt x="1419" y="3503"/>
                </a:lnTo>
                <a:lnTo>
                  <a:pt x="1394" y="3501"/>
                </a:lnTo>
                <a:lnTo>
                  <a:pt x="1368" y="3497"/>
                </a:lnTo>
                <a:lnTo>
                  <a:pt x="1344" y="3488"/>
                </a:lnTo>
                <a:lnTo>
                  <a:pt x="1247" y="3446"/>
                </a:lnTo>
                <a:lnTo>
                  <a:pt x="1152" y="3400"/>
                </a:lnTo>
                <a:lnTo>
                  <a:pt x="1061" y="3349"/>
                </a:lnTo>
                <a:lnTo>
                  <a:pt x="972" y="3292"/>
                </a:lnTo>
                <a:lnTo>
                  <a:pt x="886" y="3234"/>
                </a:lnTo>
                <a:lnTo>
                  <a:pt x="803" y="3170"/>
                </a:lnTo>
                <a:lnTo>
                  <a:pt x="724" y="3102"/>
                </a:lnTo>
                <a:lnTo>
                  <a:pt x="647" y="3031"/>
                </a:lnTo>
                <a:lnTo>
                  <a:pt x="573" y="2955"/>
                </a:lnTo>
                <a:lnTo>
                  <a:pt x="504" y="2877"/>
                </a:lnTo>
                <a:lnTo>
                  <a:pt x="438" y="2795"/>
                </a:lnTo>
                <a:lnTo>
                  <a:pt x="377" y="2708"/>
                </a:lnTo>
                <a:lnTo>
                  <a:pt x="317" y="2617"/>
                </a:lnTo>
                <a:lnTo>
                  <a:pt x="263" y="2523"/>
                </a:lnTo>
                <a:lnTo>
                  <a:pt x="214" y="2428"/>
                </a:lnTo>
                <a:lnTo>
                  <a:pt x="169" y="2330"/>
                </a:lnTo>
                <a:lnTo>
                  <a:pt x="130" y="2231"/>
                </a:lnTo>
                <a:lnTo>
                  <a:pt x="96" y="2129"/>
                </a:lnTo>
                <a:lnTo>
                  <a:pt x="67" y="2026"/>
                </a:lnTo>
                <a:lnTo>
                  <a:pt x="42" y="1921"/>
                </a:lnTo>
                <a:lnTo>
                  <a:pt x="24" y="1815"/>
                </a:lnTo>
                <a:lnTo>
                  <a:pt x="11" y="1709"/>
                </a:lnTo>
                <a:lnTo>
                  <a:pt x="3" y="1600"/>
                </a:lnTo>
                <a:lnTo>
                  <a:pt x="0" y="1492"/>
                </a:lnTo>
                <a:lnTo>
                  <a:pt x="0" y="547"/>
                </a:lnTo>
                <a:lnTo>
                  <a:pt x="3" y="514"/>
                </a:lnTo>
                <a:lnTo>
                  <a:pt x="11" y="483"/>
                </a:lnTo>
                <a:lnTo>
                  <a:pt x="23" y="455"/>
                </a:lnTo>
                <a:lnTo>
                  <a:pt x="40" y="428"/>
                </a:lnTo>
                <a:lnTo>
                  <a:pt x="61" y="404"/>
                </a:lnTo>
                <a:lnTo>
                  <a:pt x="85" y="383"/>
                </a:lnTo>
                <a:lnTo>
                  <a:pt x="113" y="367"/>
                </a:lnTo>
                <a:lnTo>
                  <a:pt x="144" y="356"/>
                </a:lnTo>
                <a:lnTo>
                  <a:pt x="1284" y="20"/>
                </a:lnTo>
                <a:lnTo>
                  <a:pt x="1337" y="7"/>
                </a:lnTo>
                <a:lnTo>
                  <a:pt x="1392"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200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21" name="Freeform 143"/>
          <p:cNvSpPr>
            <a:spLocks noEditPoints="1"/>
          </p:cNvSpPr>
          <p:nvPr/>
        </p:nvSpPr>
        <p:spPr bwMode="auto">
          <a:xfrm>
            <a:off x="7289706" y="3568711"/>
            <a:ext cx="268105" cy="353788"/>
          </a:xfrm>
          <a:custGeom>
            <a:avLst/>
            <a:gdLst>
              <a:gd name="T0" fmla="*/ 160 w 1940"/>
              <a:gd name="T1" fmla="*/ 398 h 2563"/>
              <a:gd name="T2" fmla="*/ 163 w 1940"/>
              <a:gd name="T3" fmla="*/ 1132 h 2563"/>
              <a:gd name="T4" fmla="*/ 186 w 1940"/>
              <a:gd name="T5" fmla="*/ 1321 h 2563"/>
              <a:gd name="T6" fmla="*/ 231 w 1940"/>
              <a:gd name="T7" fmla="*/ 1504 h 2563"/>
              <a:gd name="T8" fmla="*/ 299 w 1940"/>
              <a:gd name="T9" fmla="*/ 1679 h 2563"/>
              <a:gd name="T10" fmla="*/ 387 w 1940"/>
              <a:gd name="T11" fmla="*/ 1845 h 2563"/>
              <a:gd name="T12" fmla="*/ 494 w 1940"/>
              <a:gd name="T13" fmla="*/ 1997 h 2563"/>
              <a:gd name="T14" fmla="*/ 613 w 1940"/>
              <a:gd name="T15" fmla="*/ 2131 h 2563"/>
              <a:gd name="T16" fmla="*/ 747 w 1940"/>
              <a:gd name="T17" fmla="*/ 2250 h 2563"/>
              <a:gd name="T18" fmla="*/ 893 w 1940"/>
              <a:gd name="T19" fmla="*/ 2353 h 2563"/>
              <a:gd name="T20" fmla="*/ 1047 w 1940"/>
              <a:gd name="T21" fmla="*/ 2353 h 2563"/>
              <a:gd name="T22" fmla="*/ 1194 w 1940"/>
              <a:gd name="T23" fmla="*/ 2250 h 2563"/>
              <a:gd name="T24" fmla="*/ 1327 w 1940"/>
              <a:gd name="T25" fmla="*/ 2131 h 2563"/>
              <a:gd name="T26" fmla="*/ 1447 w 1940"/>
              <a:gd name="T27" fmla="*/ 1997 h 2563"/>
              <a:gd name="T28" fmla="*/ 1554 w 1940"/>
              <a:gd name="T29" fmla="*/ 1845 h 2563"/>
              <a:gd name="T30" fmla="*/ 1642 w 1940"/>
              <a:gd name="T31" fmla="*/ 1679 h 2563"/>
              <a:gd name="T32" fmla="*/ 1709 w 1940"/>
              <a:gd name="T33" fmla="*/ 1504 h 2563"/>
              <a:gd name="T34" fmla="*/ 1755 w 1940"/>
              <a:gd name="T35" fmla="*/ 1321 h 2563"/>
              <a:gd name="T36" fmla="*/ 1778 w 1940"/>
              <a:gd name="T37" fmla="*/ 1132 h 2563"/>
              <a:gd name="T38" fmla="*/ 1780 w 1940"/>
              <a:gd name="T39" fmla="*/ 398 h 2563"/>
              <a:gd name="T40" fmla="*/ 959 w 1940"/>
              <a:gd name="T41" fmla="*/ 0 h 2563"/>
              <a:gd name="T42" fmla="*/ 1004 w 1940"/>
              <a:gd name="T43" fmla="*/ 4 h 2563"/>
              <a:gd name="T44" fmla="*/ 1878 w 1940"/>
              <a:gd name="T45" fmla="*/ 264 h 2563"/>
              <a:gd name="T46" fmla="*/ 1916 w 1940"/>
              <a:gd name="T47" fmla="*/ 297 h 2563"/>
              <a:gd name="T48" fmla="*/ 1938 w 1940"/>
              <a:gd name="T49" fmla="*/ 343 h 2563"/>
              <a:gd name="T50" fmla="*/ 1940 w 1940"/>
              <a:gd name="T51" fmla="*/ 1038 h 2563"/>
              <a:gd name="T52" fmla="*/ 1929 w 1940"/>
              <a:gd name="T53" fmla="*/ 1228 h 2563"/>
              <a:gd name="T54" fmla="*/ 1898 w 1940"/>
              <a:gd name="T55" fmla="*/ 1415 h 2563"/>
              <a:gd name="T56" fmla="*/ 1846 w 1940"/>
              <a:gd name="T57" fmla="*/ 1596 h 2563"/>
              <a:gd name="T58" fmla="*/ 1775 w 1940"/>
              <a:gd name="T59" fmla="*/ 1771 h 2563"/>
              <a:gd name="T60" fmla="*/ 1684 w 1940"/>
              <a:gd name="T61" fmla="*/ 1936 h 2563"/>
              <a:gd name="T62" fmla="*/ 1577 w 1940"/>
              <a:gd name="T63" fmla="*/ 2090 h 2563"/>
              <a:gd name="T64" fmla="*/ 1458 w 1940"/>
              <a:gd name="T65" fmla="*/ 2226 h 2563"/>
              <a:gd name="T66" fmla="*/ 1325 w 1940"/>
              <a:gd name="T67" fmla="*/ 2349 h 2563"/>
              <a:gd name="T68" fmla="*/ 1181 w 1940"/>
              <a:gd name="T69" fmla="*/ 2457 h 2563"/>
              <a:gd name="T70" fmla="*/ 1026 w 1940"/>
              <a:gd name="T71" fmla="*/ 2549 h 2563"/>
              <a:gd name="T72" fmla="*/ 990 w 1940"/>
              <a:gd name="T73" fmla="*/ 2561 h 2563"/>
              <a:gd name="T74" fmla="*/ 951 w 1940"/>
              <a:gd name="T75" fmla="*/ 2561 h 2563"/>
              <a:gd name="T76" fmla="*/ 915 w 1940"/>
              <a:gd name="T77" fmla="*/ 2549 h 2563"/>
              <a:gd name="T78" fmla="*/ 760 w 1940"/>
              <a:gd name="T79" fmla="*/ 2457 h 2563"/>
              <a:gd name="T80" fmla="*/ 615 w 1940"/>
              <a:gd name="T81" fmla="*/ 2349 h 2563"/>
              <a:gd name="T82" fmla="*/ 483 w 1940"/>
              <a:gd name="T83" fmla="*/ 2226 h 2563"/>
              <a:gd name="T84" fmla="*/ 364 w 1940"/>
              <a:gd name="T85" fmla="*/ 2090 h 2563"/>
              <a:gd name="T86" fmla="*/ 256 w 1940"/>
              <a:gd name="T87" fmla="*/ 1936 h 2563"/>
              <a:gd name="T88" fmla="*/ 166 w 1940"/>
              <a:gd name="T89" fmla="*/ 1771 h 2563"/>
              <a:gd name="T90" fmla="*/ 94 w 1940"/>
              <a:gd name="T91" fmla="*/ 1596 h 2563"/>
              <a:gd name="T92" fmla="*/ 43 w 1940"/>
              <a:gd name="T93" fmla="*/ 1415 h 2563"/>
              <a:gd name="T94" fmla="*/ 11 w 1940"/>
              <a:gd name="T95" fmla="*/ 1228 h 2563"/>
              <a:gd name="T96" fmla="*/ 0 w 1940"/>
              <a:gd name="T97" fmla="*/ 1038 h 2563"/>
              <a:gd name="T98" fmla="*/ 3 w 1940"/>
              <a:gd name="T99" fmla="*/ 343 h 2563"/>
              <a:gd name="T100" fmla="*/ 24 w 1940"/>
              <a:gd name="T101" fmla="*/ 297 h 2563"/>
              <a:gd name="T102" fmla="*/ 63 w 1940"/>
              <a:gd name="T103" fmla="*/ 264 h 2563"/>
              <a:gd name="T104" fmla="*/ 936 w 1940"/>
              <a:gd name="T105" fmla="*/ 4 h 2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40" h="2563">
                <a:moveTo>
                  <a:pt x="970" y="160"/>
                </a:moveTo>
                <a:lnTo>
                  <a:pt x="160" y="398"/>
                </a:lnTo>
                <a:lnTo>
                  <a:pt x="160" y="1038"/>
                </a:lnTo>
                <a:lnTo>
                  <a:pt x="163" y="1132"/>
                </a:lnTo>
                <a:lnTo>
                  <a:pt x="171" y="1227"/>
                </a:lnTo>
                <a:lnTo>
                  <a:pt x="186" y="1321"/>
                </a:lnTo>
                <a:lnTo>
                  <a:pt x="205" y="1413"/>
                </a:lnTo>
                <a:lnTo>
                  <a:pt x="231" y="1504"/>
                </a:lnTo>
                <a:lnTo>
                  <a:pt x="263" y="1592"/>
                </a:lnTo>
                <a:lnTo>
                  <a:pt x="299" y="1679"/>
                </a:lnTo>
                <a:lnTo>
                  <a:pt x="340" y="1763"/>
                </a:lnTo>
                <a:lnTo>
                  <a:pt x="387" y="1845"/>
                </a:lnTo>
                <a:lnTo>
                  <a:pt x="439" y="1925"/>
                </a:lnTo>
                <a:lnTo>
                  <a:pt x="494" y="1997"/>
                </a:lnTo>
                <a:lnTo>
                  <a:pt x="551" y="2065"/>
                </a:lnTo>
                <a:lnTo>
                  <a:pt x="613" y="2131"/>
                </a:lnTo>
                <a:lnTo>
                  <a:pt x="679" y="2193"/>
                </a:lnTo>
                <a:lnTo>
                  <a:pt x="747" y="2250"/>
                </a:lnTo>
                <a:lnTo>
                  <a:pt x="818" y="2303"/>
                </a:lnTo>
                <a:lnTo>
                  <a:pt x="893" y="2353"/>
                </a:lnTo>
                <a:lnTo>
                  <a:pt x="970" y="2398"/>
                </a:lnTo>
                <a:lnTo>
                  <a:pt x="1047" y="2353"/>
                </a:lnTo>
                <a:lnTo>
                  <a:pt x="1122" y="2303"/>
                </a:lnTo>
                <a:lnTo>
                  <a:pt x="1194" y="2250"/>
                </a:lnTo>
                <a:lnTo>
                  <a:pt x="1262" y="2193"/>
                </a:lnTo>
                <a:lnTo>
                  <a:pt x="1327" y="2131"/>
                </a:lnTo>
                <a:lnTo>
                  <a:pt x="1389" y="2065"/>
                </a:lnTo>
                <a:lnTo>
                  <a:pt x="1447" y="1997"/>
                </a:lnTo>
                <a:lnTo>
                  <a:pt x="1500" y="1925"/>
                </a:lnTo>
                <a:lnTo>
                  <a:pt x="1554" y="1845"/>
                </a:lnTo>
                <a:lnTo>
                  <a:pt x="1600" y="1763"/>
                </a:lnTo>
                <a:lnTo>
                  <a:pt x="1642" y="1679"/>
                </a:lnTo>
                <a:lnTo>
                  <a:pt x="1678" y="1592"/>
                </a:lnTo>
                <a:lnTo>
                  <a:pt x="1709" y="1504"/>
                </a:lnTo>
                <a:lnTo>
                  <a:pt x="1734" y="1413"/>
                </a:lnTo>
                <a:lnTo>
                  <a:pt x="1755" y="1321"/>
                </a:lnTo>
                <a:lnTo>
                  <a:pt x="1770" y="1227"/>
                </a:lnTo>
                <a:lnTo>
                  <a:pt x="1778" y="1132"/>
                </a:lnTo>
                <a:lnTo>
                  <a:pt x="1780" y="1038"/>
                </a:lnTo>
                <a:lnTo>
                  <a:pt x="1780" y="398"/>
                </a:lnTo>
                <a:lnTo>
                  <a:pt x="970" y="160"/>
                </a:lnTo>
                <a:close/>
                <a:moveTo>
                  <a:pt x="959" y="0"/>
                </a:moveTo>
                <a:lnTo>
                  <a:pt x="982" y="0"/>
                </a:lnTo>
                <a:lnTo>
                  <a:pt x="1004" y="4"/>
                </a:lnTo>
                <a:lnTo>
                  <a:pt x="1855" y="255"/>
                </a:lnTo>
                <a:lnTo>
                  <a:pt x="1878" y="264"/>
                </a:lnTo>
                <a:lnTo>
                  <a:pt x="1899" y="279"/>
                </a:lnTo>
                <a:lnTo>
                  <a:pt x="1916" y="297"/>
                </a:lnTo>
                <a:lnTo>
                  <a:pt x="1929" y="320"/>
                </a:lnTo>
                <a:lnTo>
                  <a:pt x="1938" y="343"/>
                </a:lnTo>
                <a:lnTo>
                  <a:pt x="1940" y="369"/>
                </a:lnTo>
                <a:lnTo>
                  <a:pt x="1940" y="1038"/>
                </a:lnTo>
                <a:lnTo>
                  <a:pt x="1938" y="1133"/>
                </a:lnTo>
                <a:lnTo>
                  <a:pt x="1929" y="1228"/>
                </a:lnTo>
                <a:lnTo>
                  <a:pt x="1916" y="1322"/>
                </a:lnTo>
                <a:lnTo>
                  <a:pt x="1898" y="1415"/>
                </a:lnTo>
                <a:lnTo>
                  <a:pt x="1875" y="1507"/>
                </a:lnTo>
                <a:lnTo>
                  <a:pt x="1846" y="1596"/>
                </a:lnTo>
                <a:lnTo>
                  <a:pt x="1813" y="1684"/>
                </a:lnTo>
                <a:lnTo>
                  <a:pt x="1775" y="1771"/>
                </a:lnTo>
                <a:lnTo>
                  <a:pt x="1732" y="1855"/>
                </a:lnTo>
                <a:lnTo>
                  <a:pt x="1684" y="1936"/>
                </a:lnTo>
                <a:lnTo>
                  <a:pt x="1631" y="2016"/>
                </a:lnTo>
                <a:lnTo>
                  <a:pt x="1577" y="2090"/>
                </a:lnTo>
                <a:lnTo>
                  <a:pt x="1519" y="2159"/>
                </a:lnTo>
                <a:lnTo>
                  <a:pt x="1458" y="2226"/>
                </a:lnTo>
                <a:lnTo>
                  <a:pt x="1393" y="2289"/>
                </a:lnTo>
                <a:lnTo>
                  <a:pt x="1325" y="2349"/>
                </a:lnTo>
                <a:lnTo>
                  <a:pt x="1255" y="2404"/>
                </a:lnTo>
                <a:lnTo>
                  <a:pt x="1181" y="2457"/>
                </a:lnTo>
                <a:lnTo>
                  <a:pt x="1104" y="2505"/>
                </a:lnTo>
                <a:lnTo>
                  <a:pt x="1026" y="2549"/>
                </a:lnTo>
                <a:lnTo>
                  <a:pt x="1008" y="2557"/>
                </a:lnTo>
                <a:lnTo>
                  <a:pt x="990" y="2561"/>
                </a:lnTo>
                <a:lnTo>
                  <a:pt x="970" y="2563"/>
                </a:lnTo>
                <a:lnTo>
                  <a:pt x="951" y="2561"/>
                </a:lnTo>
                <a:lnTo>
                  <a:pt x="933" y="2557"/>
                </a:lnTo>
                <a:lnTo>
                  <a:pt x="915" y="2549"/>
                </a:lnTo>
                <a:lnTo>
                  <a:pt x="836" y="2505"/>
                </a:lnTo>
                <a:lnTo>
                  <a:pt x="760" y="2457"/>
                </a:lnTo>
                <a:lnTo>
                  <a:pt x="686" y="2404"/>
                </a:lnTo>
                <a:lnTo>
                  <a:pt x="615" y="2349"/>
                </a:lnTo>
                <a:lnTo>
                  <a:pt x="548" y="2289"/>
                </a:lnTo>
                <a:lnTo>
                  <a:pt x="483" y="2226"/>
                </a:lnTo>
                <a:lnTo>
                  <a:pt x="421" y="2159"/>
                </a:lnTo>
                <a:lnTo>
                  <a:pt x="364" y="2090"/>
                </a:lnTo>
                <a:lnTo>
                  <a:pt x="310" y="2016"/>
                </a:lnTo>
                <a:lnTo>
                  <a:pt x="256" y="1936"/>
                </a:lnTo>
                <a:lnTo>
                  <a:pt x="209" y="1855"/>
                </a:lnTo>
                <a:lnTo>
                  <a:pt x="166" y="1771"/>
                </a:lnTo>
                <a:lnTo>
                  <a:pt x="128" y="1684"/>
                </a:lnTo>
                <a:lnTo>
                  <a:pt x="94" y="1596"/>
                </a:lnTo>
                <a:lnTo>
                  <a:pt x="66" y="1507"/>
                </a:lnTo>
                <a:lnTo>
                  <a:pt x="43" y="1415"/>
                </a:lnTo>
                <a:lnTo>
                  <a:pt x="24" y="1322"/>
                </a:lnTo>
                <a:lnTo>
                  <a:pt x="11" y="1228"/>
                </a:lnTo>
                <a:lnTo>
                  <a:pt x="3" y="1133"/>
                </a:lnTo>
                <a:lnTo>
                  <a:pt x="0" y="1038"/>
                </a:lnTo>
                <a:lnTo>
                  <a:pt x="0" y="369"/>
                </a:lnTo>
                <a:lnTo>
                  <a:pt x="3" y="343"/>
                </a:lnTo>
                <a:lnTo>
                  <a:pt x="12" y="320"/>
                </a:lnTo>
                <a:lnTo>
                  <a:pt x="24" y="297"/>
                </a:lnTo>
                <a:lnTo>
                  <a:pt x="41" y="279"/>
                </a:lnTo>
                <a:lnTo>
                  <a:pt x="63" y="264"/>
                </a:lnTo>
                <a:lnTo>
                  <a:pt x="86" y="255"/>
                </a:lnTo>
                <a:lnTo>
                  <a:pt x="936" y="4"/>
                </a:lnTo>
                <a:lnTo>
                  <a:pt x="959"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200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Tree>
  </p:cSld>
  <p:clrMapOvr>
    <a:masterClrMapping/>
  </p:clrMapOvr>
  <p:transition spd="slow" advTm="300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7881" y="321972"/>
            <a:ext cx="2318198" cy="461665"/>
          </a:xfrm>
          <a:prstGeom prst="rect">
            <a:avLst/>
          </a:prstGeom>
          <a:noFill/>
        </p:spPr>
        <p:txBody>
          <a:bodyPr wrap="square" rtlCol="0">
            <a:spAutoFit/>
          </a:bodyPr>
          <a:lstStyle/>
          <a:p>
            <a:pPr algn="dist"/>
            <a:r>
              <a:rPr kumimoji="1" lang="zh-CN" altLang="en-US" sz="24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个人情况</a:t>
            </a:r>
            <a:endParaRPr kumimoji="1" lang="en-US" altLang="zh-CN" sz="24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3" name="文本框 2"/>
          <p:cNvSpPr txBox="1"/>
          <p:nvPr/>
        </p:nvSpPr>
        <p:spPr>
          <a:xfrm>
            <a:off x="437881" y="693979"/>
            <a:ext cx="2815194" cy="230832"/>
          </a:xfrm>
          <a:prstGeom prst="rect">
            <a:avLst/>
          </a:prstGeom>
          <a:noFill/>
        </p:spPr>
        <p:txBody>
          <a:bodyPr wrap="none" rtlCol="0">
            <a:spAutoFit/>
          </a:bodyPr>
          <a:lstStyle/>
          <a:p>
            <a:r>
              <a:rPr lang="en-GB" altLang="zh-CN" sz="900" dirty="0">
                <a:solidFill>
                  <a:srgbClr val="68778E"/>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FILL IN THE TEXT OF THE DOCUMENT TITLE HERE</a:t>
            </a:r>
          </a:p>
        </p:txBody>
      </p:sp>
      <p:sp>
        <p:nvSpPr>
          <p:cNvPr id="4" name="圆角矩形 3"/>
          <p:cNvSpPr/>
          <p:nvPr/>
        </p:nvSpPr>
        <p:spPr>
          <a:xfrm>
            <a:off x="771168" y="2283389"/>
            <a:ext cx="4275437" cy="2718487"/>
          </a:xfrm>
          <a:prstGeom prst="roundRect">
            <a:avLst>
              <a:gd name="adj" fmla="val 0"/>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 name="圆角矩形 4"/>
          <p:cNvSpPr/>
          <p:nvPr/>
        </p:nvSpPr>
        <p:spPr>
          <a:xfrm>
            <a:off x="1151286" y="2525083"/>
            <a:ext cx="3515200" cy="2235099"/>
          </a:xfrm>
          <a:prstGeom prst="roundRect">
            <a:avLst>
              <a:gd name="adj" fmla="val 0"/>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 name="矩形 5"/>
          <p:cNvSpPr/>
          <p:nvPr/>
        </p:nvSpPr>
        <p:spPr>
          <a:xfrm>
            <a:off x="1531107" y="1838546"/>
            <a:ext cx="2755557" cy="3682313"/>
          </a:xfrm>
          <a:prstGeom prst="rect">
            <a:avLst/>
          </a:prstGeom>
          <a:solidFill>
            <a:schemeClr val="bg1"/>
          </a:solidFill>
          <a:ln>
            <a:noFill/>
          </a:ln>
          <a:effectLst>
            <a:outerShdw blurRad="762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圆角矩形 6"/>
          <p:cNvSpPr/>
          <p:nvPr/>
        </p:nvSpPr>
        <p:spPr>
          <a:xfrm>
            <a:off x="1846273" y="2197100"/>
            <a:ext cx="3469089" cy="1105718"/>
          </a:xfrm>
          <a:prstGeom prst="roundRect">
            <a:avLst>
              <a:gd name="adj" fmla="val 0"/>
            </a:avLst>
          </a:prstGeom>
          <a:solidFill>
            <a:srgbClr val="3137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8" name="文本框 7"/>
          <p:cNvSpPr txBox="1"/>
          <p:nvPr/>
        </p:nvSpPr>
        <p:spPr>
          <a:xfrm>
            <a:off x="2503692" y="2633882"/>
            <a:ext cx="2421147" cy="530860"/>
          </a:xfrm>
          <a:prstGeom prst="rect">
            <a:avLst/>
          </a:prstGeom>
          <a:noFill/>
        </p:spPr>
        <p:txBody>
          <a:bodyPr wrap="square" rtlCol="0">
            <a:spAutoFit/>
          </a:bodyPr>
          <a:lstStyle/>
          <a:p>
            <a:pPr>
              <a:lnSpc>
                <a:spcPct val="130000"/>
              </a:lnSpc>
            </a:pPr>
            <a:r>
              <a:rPr kumimoji="1" lang="zh-CN" altLang="en-US" sz="1100" dirty="0">
                <a:solidFill>
                  <a:schemeClr val="bg1"/>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a:t>
            </a:r>
          </a:p>
        </p:txBody>
      </p:sp>
      <p:sp>
        <p:nvSpPr>
          <p:cNvPr id="9" name="文本框 8"/>
          <p:cNvSpPr txBox="1"/>
          <p:nvPr/>
        </p:nvSpPr>
        <p:spPr>
          <a:xfrm>
            <a:off x="2503692" y="2372693"/>
            <a:ext cx="1082348" cy="307777"/>
          </a:xfrm>
          <a:prstGeom prst="rect">
            <a:avLst/>
          </a:prstGeom>
          <a:noFill/>
        </p:spPr>
        <p:txBody>
          <a:bodyPr wrap="none" rtlCol="0">
            <a:spAutoFit/>
          </a:bodyPr>
          <a:lstStyle/>
          <a:p>
            <a:r>
              <a:rPr kumimoji="1" lang="zh-CN" altLang="en-US" sz="1400" dirty="0">
                <a:solidFill>
                  <a:schemeClr val="bg1"/>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请输入标题</a:t>
            </a:r>
          </a:p>
        </p:txBody>
      </p:sp>
      <p:sp>
        <p:nvSpPr>
          <p:cNvPr id="10" name="자유형: 도형 292"/>
          <p:cNvSpPr/>
          <p:nvPr/>
        </p:nvSpPr>
        <p:spPr>
          <a:xfrm>
            <a:off x="2073010" y="2802953"/>
            <a:ext cx="323850" cy="95250"/>
          </a:xfrm>
          <a:custGeom>
            <a:avLst/>
            <a:gdLst>
              <a:gd name="connsiteX0" fmla="*/ 283083 w 323850"/>
              <a:gd name="connsiteY0" fmla="*/ 15716 h 95250"/>
              <a:gd name="connsiteX1" fmla="*/ 243745 w 323850"/>
              <a:gd name="connsiteY1" fmla="*/ 7334 h 95250"/>
              <a:gd name="connsiteX2" fmla="*/ 217932 w 323850"/>
              <a:gd name="connsiteY2" fmla="*/ 41720 h 95250"/>
              <a:gd name="connsiteX3" fmla="*/ 166973 w 323850"/>
              <a:gd name="connsiteY3" fmla="*/ 74486 h 95250"/>
              <a:gd name="connsiteX4" fmla="*/ 115729 w 323850"/>
              <a:gd name="connsiteY4" fmla="*/ 41529 h 95250"/>
              <a:gd name="connsiteX5" fmla="*/ 89535 w 323850"/>
              <a:gd name="connsiteY5" fmla="*/ 7144 h 95250"/>
              <a:gd name="connsiteX6" fmla="*/ 49340 w 323850"/>
              <a:gd name="connsiteY6" fmla="*/ 15526 h 95250"/>
              <a:gd name="connsiteX7" fmla="*/ 7144 w 323850"/>
              <a:gd name="connsiteY7" fmla="*/ 49625 h 95250"/>
              <a:gd name="connsiteX8" fmla="*/ 24384 w 323850"/>
              <a:gd name="connsiteY8" fmla="*/ 73628 h 95250"/>
              <a:gd name="connsiteX9" fmla="*/ 58960 w 323850"/>
              <a:gd name="connsiteY9" fmla="*/ 86392 h 95250"/>
              <a:gd name="connsiteX10" fmla="*/ 165830 w 323850"/>
              <a:gd name="connsiteY10" fmla="*/ 97346 h 95250"/>
              <a:gd name="connsiteX11" fmla="*/ 272701 w 323850"/>
              <a:gd name="connsiteY11" fmla="*/ 86392 h 95250"/>
              <a:gd name="connsiteX12" fmla="*/ 307277 w 323850"/>
              <a:gd name="connsiteY12" fmla="*/ 73628 h 95250"/>
              <a:gd name="connsiteX13" fmla="*/ 324517 w 323850"/>
              <a:gd name="connsiteY13" fmla="*/ 49625 h 95250"/>
              <a:gd name="connsiteX14" fmla="*/ 283083 w 323850"/>
              <a:gd name="connsiteY14" fmla="*/ 1571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850" h="95250">
                <a:moveTo>
                  <a:pt x="283083" y="15716"/>
                </a:moveTo>
                <a:cubicBezTo>
                  <a:pt x="271939" y="12382"/>
                  <a:pt x="258509" y="9525"/>
                  <a:pt x="243745" y="7334"/>
                </a:cubicBezTo>
                <a:cubicBezTo>
                  <a:pt x="235077" y="20193"/>
                  <a:pt x="226219" y="31909"/>
                  <a:pt x="217932" y="41720"/>
                </a:cubicBezTo>
                <a:cubicBezTo>
                  <a:pt x="198025" y="64961"/>
                  <a:pt x="183261" y="74486"/>
                  <a:pt x="166973" y="74486"/>
                </a:cubicBezTo>
                <a:cubicBezTo>
                  <a:pt x="150495" y="74486"/>
                  <a:pt x="136208" y="65246"/>
                  <a:pt x="115729" y="41529"/>
                </a:cubicBezTo>
                <a:cubicBezTo>
                  <a:pt x="107347" y="31813"/>
                  <a:pt x="98393" y="20003"/>
                  <a:pt x="89535" y="7144"/>
                </a:cubicBezTo>
                <a:cubicBezTo>
                  <a:pt x="74390" y="9334"/>
                  <a:pt x="60770" y="12192"/>
                  <a:pt x="49340" y="15526"/>
                </a:cubicBezTo>
                <a:cubicBezTo>
                  <a:pt x="20955" y="23908"/>
                  <a:pt x="7144" y="35052"/>
                  <a:pt x="7144" y="49625"/>
                </a:cubicBezTo>
                <a:cubicBezTo>
                  <a:pt x="7144" y="58864"/>
                  <a:pt x="12954" y="66961"/>
                  <a:pt x="24384" y="73628"/>
                </a:cubicBezTo>
                <a:cubicBezTo>
                  <a:pt x="32766" y="78486"/>
                  <a:pt x="44387" y="82772"/>
                  <a:pt x="58960" y="86392"/>
                </a:cubicBezTo>
                <a:cubicBezTo>
                  <a:pt x="87630" y="93440"/>
                  <a:pt x="125635" y="97346"/>
                  <a:pt x="165830" y="97346"/>
                </a:cubicBezTo>
                <a:cubicBezTo>
                  <a:pt x="206121" y="97346"/>
                  <a:pt x="244031" y="93440"/>
                  <a:pt x="272701" y="86392"/>
                </a:cubicBezTo>
                <a:cubicBezTo>
                  <a:pt x="287274" y="82772"/>
                  <a:pt x="298895" y="78486"/>
                  <a:pt x="307277" y="73628"/>
                </a:cubicBezTo>
                <a:cubicBezTo>
                  <a:pt x="318707" y="66961"/>
                  <a:pt x="324517" y="58864"/>
                  <a:pt x="324517" y="49625"/>
                </a:cubicBezTo>
                <a:cubicBezTo>
                  <a:pt x="324707" y="35147"/>
                  <a:pt x="311087" y="24098"/>
                  <a:pt x="283083" y="15716"/>
                </a:cubicBezTo>
                <a:close/>
              </a:path>
            </a:pathLst>
          </a:custGeom>
          <a:solidFill>
            <a:schemeClr val="bg1"/>
          </a:solidFill>
          <a:ln w="9525" cap="flat">
            <a:noFill/>
            <a:prstDash val="solid"/>
            <a:miter/>
          </a:ln>
        </p:spPr>
        <p:txBody>
          <a:bodyPr rtlCol="0" anchor="ctr"/>
          <a:lstStyle/>
          <a:p>
            <a:endParaRPr lang="ko-KR" altLang="en-US">
              <a:latin typeface="思源黑体 CN Regular" panose="020B0500000000000000" pitchFamily="34" charset="-122"/>
              <a:sym typeface="思源黑体 CN Regular" panose="020B0500000000000000" pitchFamily="34" charset="-122"/>
            </a:endParaRPr>
          </a:p>
        </p:txBody>
      </p:sp>
      <p:sp>
        <p:nvSpPr>
          <p:cNvPr id="11" name="자유형: 도형 293"/>
          <p:cNvSpPr/>
          <p:nvPr/>
        </p:nvSpPr>
        <p:spPr>
          <a:xfrm>
            <a:off x="2110729" y="2512726"/>
            <a:ext cx="247650" cy="342900"/>
          </a:xfrm>
          <a:custGeom>
            <a:avLst/>
            <a:gdLst>
              <a:gd name="connsiteX0" fmla="*/ 188786 w 247650"/>
              <a:gd name="connsiteY0" fmla="*/ 23431 h 342900"/>
              <a:gd name="connsiteX1" fmla="*/ 129635 w 247650"/>
              <a:gd name="connsiteY1" fmla="*/ 7144 h 342900"/>
              <a:gd name="connsiteX2" fmla="*/ 129254 w 247650"/>
              <a:gd name="connsiteY2" fmla="*/ 7144 h 342900"/>
              <a:gd name="connsiteX3" fmla="*/ 46672 w 247650"/>
              <a:gd name="connsiteY3" fmla="*/ 38195 h 342900"/>
              <a:gd name="connsiteX4" fmla="*/ 7144 w 247650"/>
              <a:gd name="connsiteY4" fmla="*/ 129826 h 342900"/>
              <a:gd name="connsiteX5" fmla="*/ 57150 w 247650"/>
              <a:gd name="connsiteY5" fmla="*/ 263557 h 342900"/>
              <a:gd name="connsiteX6" fmla="*/ 95345 w 247650"/>
              <a:gd name="connsiteY6" fmla="*/ 316801 h 342900"/>
              <a:gd name="connsiteX7" fmla="*/ 129254 w 247650"/>
              <a:gd name="connsiteY7" fmla="*/ 341757 h 342900"/>
              <a:gd name="connsiteX8" fmla="*/ 162878 w 247650"/>
              <a:gd name="connsiteY8" fmla="*/ 316992 h 342900"/>
              <a:gd name="connsiteX9" fmla="*/ 200406 w 247650"/>
              <a:gd name="connsiteY9" fmla="*/ 263938 h 342900"/>
              <a:gd name="connsiteX10" fmla="*/ 249269 w 247650"/>
              <a:gd name="connsiteY10" fmla="*/ 127063 h 342900"/>
              <a:gd name="connsiteX11" fmla="*/ 188786 w 247650"/>
              <a:gd name="connsiteY11" fmla="*/ 23431 h 342900"/>
              <a:gd name="connsiteX12" fmla="*/ 128207 w 247650"/>
              <a:gd name="connsiteY12" fmla="*/ 202406 h 342900"/>
              <a:gd name="connsiteX13" fmla="*/ 56674 w 247650"/>
              <a:gd name="connsiteY13" fmla="*/ 130873 h 342900"/>
              <a:gd name="connsiteX14" fmla="*/ 128207 w 247650"/>
              <a:gd name="connsiteY14" fmla="*/ 59246 h 342900"/>
              <a:gd name="connsiteX15" fmla="*/ 199739 w 247650"/>
              <a:gd name="connsiteY15" fmla="*/ 130873 h 342900"/>
              <a:gd name="connsiteX16" fmla="*/ 128207 w 247650"/>
              <a:gd name="connsiteY16" fmla="*/ 202406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650" h="342900">
                <a:moveTo>
                  <a:pt x="188786" y="23431"/>
                </a:moveTo>
                <a:cubicBezTo>
                  <a:pt x="159734" y="8382"/>
                  <a:pt x="130874" y="7239"/>
                  <a:pt x="129635" y="7144"/>
                </a:cubicBezTo>
                <a:lnTo>
                  <a:pt x="129254" y="7144"/>
                </a:lnTo>
                <a:cubicBezTo>
                  <a:pt x="99060" y="7144"/>
                  <a:pt x="68961" y="18479"/>
                  <a:pt x="46672" y="38195"/>
                </a:cubicBezTo>
                <a:cubicBezTo>
                  <a:pt x="28670" y="54102"/>
                  <a:pt x="7144" y="82963"/>
                  <a:pt x="7144" y="129826"/>
                </a:cubicBezTo>
                <a:cubicBezTo>
                  <a:pt x="7144" y="177451"/>
                  <a:pt x="42100" y="239173"/>
                  <a:pt x="57150" y="263557"/>
                </a:cubicBezTo>
                <a:cubicBezTo>
                  <a:pt x="69628" y="283655"/>
                  <a:pt x="83153" y="302609"/>
                  <a:pt x="95345" y="316801"/>
                </a:cubicBezTo>
                <a:cubicBezTo>
                  <a:pt x="114300" y="338804"/>
                  <a:pt x="123158" y="341757"/>
                  <a:pt x="129254" y="341757"/>
                </a:cubicBezTo>
                <a:cubicBezTo>
                  <a:pt x="135446" y="341757"/>
                  <a:pt x="144209" y="338804"/>
                  <a:pt x="162878" y="316992"/>
                </a:cubicBezTo>
                <a:cubicBezTo>
                  <a:pt x="174974" y="302895"/>
                  <a:pt x="188309" y="284036"/>
                  <a:pt x="200406" y="263938"/>
                </a:cubicBezTo>
                <a:cubicBezTo>
                  <a:pt x="218694" y="233744"/>
                  <a:pt x="249269" y="175831"/>
                  <a:pt x="249269" y="127063"/>
                </a:cubicBezTo>
                <a:cubicBezTo>
                  <a:pt x="249269" y="67246"/>
                  <a:pt x="216408" y="37719"/>
                  <a:pt x="188786" y="23431"/>
                </a:cubicBezTo>
                <a:close/>
                <a:moveTo>
                  <a:pt x="128207" y="202406"/>
                </a:moveTo>
                <a:cubicBezTo>
                  <a:pt x="88773" y="202406"/>
                  <a:pt x="56674" y="170307"/>
                  <a:pt x="56674" y="130873"/>
                </a:cubicBezTo>
                <a:cubicBezTo>
                  <a:pt x="56674" y="91440"/>
                  <a:pt x="88773" y="59246"/>
                  <a:pt x="128207" y="59246"/>
                </a:cubicBezTo>
                <a:cubicBezTo>
                  <a:pt x="167640" y="59246"/>
                  <a:pt x="199739" y="91345"/>
                  <a:pt x="199739" y="130873"/>
                </a:cubicBezTo>
                <a:cubicBezTo>
                  <a:pt x="199834" y="170307"/>
                  <a:pt x="167735" y="202406"/>
                  <a:pt x="128207" y="202406"/>
                </a:cubicBezTo>
                <a:close/>
              </a:path>
            </a:pathLst>
          </a:custGeom>
          <a:solidFill>
            <a:schemeClr val="bg1"/>
          </a:solidFill>
          <a:ln w="9525" cap="flat">
            <a:noFill/>
            <a:prstDash val="solid"/>
            <a:miter/>
          </a:ln>
        </p:spPr>
        <p:txBody>
          <a:bodyPr rtlCol="0" anchor="ctr"/>
          <a:lstStyle/>
          <a:p>
            <a:endParaRPr lang="ko-KR" altLang="en-US">
              <a:latin typeface="思源黑体 CN Regular" panose="020B0500000000000000" pitchFamily="34" charset="-122"/>
              <a:sym typeface="思源黑体 CN Regular" panose="020B0500000000000000" pitchFamily="34" charset="-122"/>
            </a:endParaRPr>
          </a:p>
        </p:txBody>
      </p:sp>
      <p:grpSp>
        <p:nvGrpSpPr>
          <p:cNvPr id="12" name="组合 11"/>
          <p:cNvGrpSpPr/>
          <p:nvPr/>
        </p:nvGrpSpPr>
        <p:grpSpPr>
          <a:xfrm>
            <a:off x="1883344" y="3700649"/>
            <a:ext cx="2440391" cy="1515892"/>
            <a:chOff x="1445714" y="2516158"/>
            <a:chExt cx="6274009" cy="3134180"/>
          </a:xfrm>
        </p:grpSpPr>
        <p:sp>
          <p:nvSpPr>
            <p:cNvPr id="13" name="자유형: 도형 294"/>
            <p:cNvSpPr/>
            <p:nvPr/>
          </p:nvSpPr>
          <p:spPr>
            <a:xfrm>
              <a:off x="7614948" y="2516158"/>
              <a:ext cx="104775" cy="104775"/>
            </a:xfrm>
            <a:custGeom>
              <a:avLst/>
              <a:gdLst>
                <a:gd name="connsiteX0" fmla="*/ 55912 w 104775"/>
                <a:gd name="connsiteY0" fmla="*/ 7144 h 104775"/>
                <a:gd name="connsiteX1" fmla="*/ 7144 w 104775"/>
                <a:gd name="connsiteY1" fmla="*/ 55912 h 104775"/>
                <a:gd name="connsiteX2" fmla="*/ 55912 w 104775"/>
                <a:gd name="connsiteY2" fmla="*/ 104680 h 104775"/>
                <a:gd name="connsiteX3" fmla="*/ 104680 w 104775"/>
                <a:gd name="connsiteY3" fmla="*/ 55912 h 104775"/>
                <a:gd name="connsiteX4" fmla="*/ 55912 w 104775"/>
                <a:gd name="connsiteY4" fmla="*/ 714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55912" y="7144"/>
                  </a:moveTo>
                  <a:cubicBezTo>
                    <a:pt x="29051" y="7144"/>
                    <a:pt x="7144" y="29051"/>
                    <a:pt x="7144" y="55912"/>
                  </a:cubicBezTo>
                  <a:cubicBezTo>
                    <a:pt x="7144" y="82772"/>
                    <a:pt x="29051" y="104680"/>
                    <a:pt x="55912" y="104680"/>
                  </a:cubicBezTo>
                  <a:cubicBezTo>
                    <a:pt x="82772" y="104680"/>
                    <a:pt x="104680" y="82772"/>
                    <a:pt x="104680" y="55912"/>
                  </a:cubicBezTo>
                  <a:cubicBezTo>
                    <a:pt x="104680" y="28956"/>
                    <a:pt x="82772" y="7144"/>
                    <a:pt x="55912" y="7144"/>
                  </a:cubicBezTo>
                  <a:close/>
                </a:path>
              </a:pathLst>
            </a:custGeom>
            <a:solidFill>
              <a:schemeClr val="bg1"/>
            </a:solidFill>
            <a:ln w="9525" cap="flat">
              <a:noFill/>
              <a:prstDash val="solid"/>
              <a:miter/>
            </a:ln>
          </p:spPr>
          <p:txBody>
            <a:bodyPr rtlCol="0" anchor="ctr"/>
            <a:lstStyle/>
            <a:p>
              <a:endParaRPr lang="ko-KR" altLang="en-US">
                <a:latin typeface="思源黑体 CN Regular" panose="020B0500000000000000" pitchFamily="34" charset="-122"/>
                <a:sym typeface="思源黑体 CN Regular" panose="020B0500000000000000" pitchFamily="34" charset="-122"/>
              </a:endParaRPr>
            </a:p>
          </p:txBody>
        </p:sp>
        <p:grpSp>
          <p:nvGrpSpPr>
            <p:cNvPr id="14" name="组合 13"/>
            <p:cNvGrpSpPr/>
            <p:nvPr/>
          </p:nvGrpSpPr>
          <p:grpSpPr>
            <a:xfrm>
              <a:off x="1445714" y="2938268"/>
              <a:ext cx="5468232" cy="2712067"/>
              <a:chOff x="1126939" y="2088454"/>
              <a:chExt cx="4464496" cy="2214246"/>
            </a:xfrm>
          </p:grpSpPr>
          <p:cxnSp>
            <p:nvCxnSpPr>
              <p:cNvPr id="19" name="直接连接符 3"/>
              <p:cNvCxnSpPr/>
              <p:nvPr/>
            </p:nvCxnSpPr>
            <p:spPr>
              <a:xfrm>
                <a:off x="1126939" y="4302700"/>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5"/>
              <p:cNvCxnSpPr/>
              <p:nvPr/>
            </p:nvCxnSpPr>
            <p:spPr>
              <a:xfrm>
                <a:off x="1126939" y="3933659"/>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6"/>
              <p:cNvCxnSpPr/>
              <p:nvPr/>
            </p:nvCxnSpPr>
            <p:spPr>
              <a:xfrm>
                <a:off x="1126939" y="3564618"/>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7"/>
              <p:cNvCxnSpPr/>
              <p:nvPr/>
            </p:nvCxnSpPr>
            <p:spPr>
              <a:xfrm>
                <a:off x="1126939" y="3195577"/>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8"/>
              <p:cNvCxnSpPr/>
              <p:nvPr/>
            </p:nvCxnSpPr>
            <p:spPr>
              <a:xfrm>
                <a:off x="1126939" y="2826536"/>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9"/>
              <p:cNvCxnSpPr/>
              <p:nvPr/>
            </p:nvCxnSpPr>
            <p:spPr>
              <a:xfrm>
                <a:off x="1126939" y="2457495"/>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10"/>
              <p:cNvCxnSpPr/>
              <p:nvPr/>
            </p:nvCxnSpPr>
            <p:spPr>
              <a:xfrm>
                <a:off x="1126939" y="2088454"/>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1765186" y="3842291"/>
              <a:ext cx="793776" cy="1808047"/>
            </a:xfrm>
            <a:prstGeom prst="rect">
              <a:avLst/>
            </a:prstGeom>
            <a:solidFill>
              <a:srgbClr val="3137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6" name="矩形 15"/>
            <p:cNvSpPr/>
            <p:nvPr/>
          </p:nvSpPr>
          <p:spPr>
            <a:xfrm>
              <a:off x="3113538" y="4379118"/>
              <a:ext cx="793776" cy="1271218"/>
            </a:xfrm>
            <a:prstGeom prst="rect">
              <a:avLst/>
            </a:prstGeom>
            <a:solidFill>
              <a:srgbClr val="68778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7" name="矩形 16"/>
            <p:cNvSpPr/>
            <p:nvPr/>
          </p:nvSpPr>
          <p:spPr>
            <a:xfrm>
              <a:off x="4473969" y="4147604"/>
              <a:ext cx="793776" cy="1502734"/>
            </a:xfrm>
            <a:prstGeom prst="rect">
              <a:avLst/>
            </a:prstGeom>
            <a:solidFill>
              <a:srgbClr val="3137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8" name="矩形 17"/>
            <p:cNvSpPr/>
            <p:nvPr/>
          </p:nvSpPr>
          <p:spPr>
            <a:xfrm>
              <a:off x="5841705" y="2736442"/>
              <a:ext cx="793776" cy="2913891"/>
            </a:xfrm>
            <a:prstGeom prst="rect">
              <a:avLst/>
            </a:prstGeom>
            <a:solidFill>
              <a:srgbClr val="68778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grpSp>
      <p:sp>
        <p:nvSpPr>
          <p:cNvPr id="26" name="平行四边形 25"/>
          <p:cNvSpPr/>
          <p:nvPr/>
        </p:nvSpPr>
        <p:spPr>
          <a:xfrm>
            <a:off x="6736256" y="2264202"/>
            <a:ext cx="576019" cy="576019"/>
          </a:xfrm>
          <a:prstGeom prst="parallelogram">
            <a:avLst/>
          </a:prstGeom>
          <a:solidFill>
            <a:srgbClr val="313743"/>
          </a:solidFill>
          <a:ln>
            <a:noFill/>
          </a:ln>
          <a:effectLst>
            <a:outerShdw blurRad="762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1</a:t>
            </a:r>
            <a:endParaRPr kumimoji="1" lang="zh-CN" altLang="en-US"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7" name="文本框 26"/>
          <p:cNvSpPr txBox="1"/>
          <p:nvPr/>
        </p:nvSpPr>
        <p:spPr>
          <a:xfrm>
            <a:off x="7503614" y="2244792"/>
            <a:ext cx="3470382" cy="645160"/>
          </a:xfrm>
          <a:prstGeom prst="rect">
            <a:avLst/>
          </a:prstGeom>
          <a:noFill/>
        </p:spPr>
        <p:txBody>
          <a:bodyPr wrap="square" rtlCol="0">
            <a:spAutoFit/>
          </a:bodyPr>
          <a:lstStyle/>
          <a:p>
            <a:pPr>
              <a:lnSpc>
                <a:spcPct val="150000"/>
              </a:lnSpc>
            </a:pPr>
            <a:r>
              <a:rPr kumimoji="1" lang="zh-CN" altLang="en-US" sz="12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请在此输入您需要的文字内容。请在此输入您需要的文字内容。请在此输入您需要的文字内容。</a:t>
            </a:r>
          </a:p>
        </p:txBody>
      </p:sp>
      <p:sp>
        <p:nvSpPr>
          <p:cNvPr id="28" name="平行四边形 27"/>
          <p:cNvSpPr/>
          <p:nvPr/>
        </p:nvSpPr>
        <p:spPr>
          <a:xfrm>
            <a:off x="6736256" y="3526032"/>
            <a:ext cx="576019" cy="576019"/>
          </a:xfrm>
          <a:prstGeom prst="parallelogram">
            <a:avLst/>
          </a:prstGeom>
          <a:solidFill>
            <a:srgbClr val="68778E"/>
          </a:solidFill>
          <a:ln>
            <a:noFill/>
          </a:ln>
          <a:effectLst>
            <a:outerShdw blurRad="762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2</a:t>
            </a:r>
            <a:endParaRPr kumimoji="1" lang="zh-CN" altLang="en-US"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9" name="文本框 28"/>
          <p:cNvSpPr txBox="1"/>
          <p:nvPr/>
        </p:nvSpPr>
        <p:spPr>
          <a:xfrm>
            <a:off x="7503614" y="3506622"/>
            <a:ext cx="3470382" cy="645160"/>
          </a:xfrm>
          <a:prstGeom prst="rect">
            <a:avLst/>
          </a:prstGeom>
          <a:noFill/>
        </p:spPr>
        <p:txBody>
          <a:bodyPr wrap="square" rtlCol="0">
            <a:spAutoFit/>
          </a:bodyPr>
          <a:lstStyle/>
          <a:p>
            <a:pPr>
              <a:lnSpc>
                <a:spcPct val="150000"/>
              </a:lnSpc>
            </a:pPr>
            <a:r>
              <a:rPr kumimoji="1" lang="zh-CN" altLang="en-US" sz="12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请在此输入您需要的文字内容。请在此输入您需要的文字内容。请在此输入您需要的文字内容。</a:t>
            </a:r>
          </a:p>
        </p:txBody>
      </p:sp>
      <p:sp>
        <p:nvSpPr>
          <p:cNvPr id="30" name="平行四边形 29"/>
          <p:cNvSpPr/>
          <p:nvPr/>
        </p:nvSpPr>
        <p:spPr>
          <a:xfrm>
            <a:off x="6736256" y="4779592"/>
            <a:ext cx="576019" cy="576019"/>
          </a:xfrm>
          <a:prstGeom prst="parallelogram">
            <a:avLst/>
          </a:prstGeom>
          <a:solidFill>
            <a:srgbClr val="313743"/>
          </a:solidFill>
          <a:ln>
            <a:noFill/>
          </a:ln>
          <a:effectLst>
            <a:outerShdw blurRad="762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3</a:t>
            </a:r>
            <a:endParaRPr kumimoji="1" lang="zh-CN" altLang="en-US"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31" name="文本框 30"/>
          <p:cNvSpPr txBox="1"/>
          <p:nvPr/>
        </p:nvSpPr>
        <p:spPr>
          <a:xfrm>
            <a:off x="7503614" y="4760182"/>
            <a:ext cx="3470382" cy="645160"/>
          </a:xfrm>
          <a:prstGeom prst="rect">
            <a:avLst/>
          </a:prstGeom>
          <a:noFill/>
        </p:spPr>
        <p:txBody>
          <a:bodyPr wrap="square" rtlCol="0">
            <a:spAutoFit/>
          </a:bodyPr>
          <a:lstStyle/>
          <a:p>
            <a:pPr>
              <a:lnSpc>
                <a:spcPct val="150000"/>
              </a:lnSpc>
            </a:pPr>
            <a:r>
              <a:rPr kumimoji="1" lang="zh-CN" altLang="en-US" sz="12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请在此输入您需要的文字内容。请在此输入您需要的文字内容。请在此输入您需要的文字内容。</a:t>
            </a:r>
          </a:p>
        </p:txBody>
      </p:sp>
    </p:spTree>
  </p:cSld>
  <p:clrMapOvr>
    <a:masterClrMapping/>
  </p:clrMapOvr>
  <mc:AlternateContent xmlns:mc="http://schemas.openxmlformats.org/markup-compatibility/2006" xmlns:p14="http://schemas.microsoft.com/office/powerpoint/2010/main">
    <mc:Choice Requires="p14">
      <p:transition spd="slow" p14:dur="1500" advTm="3000">
        <p:split orient="vert"/>
      </p:transition>
    </mc:Choice>
    <mc:Fallback xmlns="">
      <p:transition spd="slow" advTm="3000">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7881" y="321972"/>
            <a:ext cx="2318198" cy="461665"/>
          </a:xfrm>
          <a:prstGeom prst="rect">
            <a:avLst/>
          </a:prstGeom>
          <a:noFill/>
        </p:spPr>
        <p:txBody>
          <a:bodyPr wrap="square" rtlCol="0">
            <a:spAutoFit/>
          </a:bodyPr>
          <a:lstStyle/>
          <a:p>
            <a:pPr algn="dist"/>
            <a:r>
              <a:rPr kumimoji="1" lang="zh-CN" altLang="en-US" sz="24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个人情况</a:t>
            </a:r>
            <a:endParaRPr kumimoji="1" lang="en-US" altLang="zh-CN" sz="24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3" name="文本框 2"/>
          <p:cNvSpPr txBox="1"/>
          <p:nvPr/>
        </p:nvSpPr>
        <p:spPr>
          <a:xfrm>
            <a:off x="437881" y="693979"/>
            <a:ext cx="2815194" cy="230832"/>
          </a:xfrm>
          <a:prstGeom prst="rect">
            <a:avLst/>
          </a:prstGeom>
          <a:noFill/>
        </p:spPr>
        <p:txBody>
          <a:bodyPr wrap="none" rtlCol="0">
            <a:spAutoFit/>
          </a:bodyPr>
          <a:lstStyle/>
          <a:p>
            <a:r>
              <a:rPr lang="en-GB" altLang="zh-CN" sz="900" dirty="0">
                <a:solidFill>
                  <a:srgbClr val="68778E"/>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FILL IN THE TEXT OF THE DOCUMENT TITLE HERE</a:t>
            </a:r>
          </a:p>
        </p:txBody>
      </p:sp>
      <p:sp>
        <p:nvSpPr>
          <p:cNvPr id="4" name="矩形 3"/>
          <p:cNvSpPr/>
          <p:nvPr/>
        </p:nvSpPr>
        <p:spPr>
          <a:xfrm>
            <a:off x="1068859" y="1951498"/>
            <a:ext cx="2405449" cy="3763319"/>
          </a:xfrm>
          <a:prstGeom prst="rect">
            <a:avLst/>
          </a:prstGeom>
          <a:solidFill>
            <a:srgbClr val="31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 name="文本框 4"/>
          <p:cNvSpPr txBox="1"/>
          <p:nvPr/>
        </p:nvSpPr>
        <p:spPr>
          <a:xfrm>
            <a:off x="1887504" y="2309841"/>
            <a:ext cx="768159" cy="523220"/>
          </a:xfrm>
          <a:prstGeom prst="rect">
            <a:avLst/>
          </a:prstGeom>
          <a:noFill/>
        </p:spPr>
        <p:txBody>
          <a:bodyPr wrap="none" rtlCol="0">
            <a:spAutoFit/>
          </a:bodyPr>
          <a:lstStyle/>
          <a:p>
            <a:r>
              <a:rPr kumimoji="1" lang="en-US" altLang="zh-CN" sz="28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26</a:t>
            </a:r>
            <a:r>
              <a:rPr kumimoji="1" lang="en-US" altLang="zh-CN" sz="16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a:t>
            </a:r>
            <a:endParaRPr kumimoji="1" lang="zh-CN" altLang="en-US" sz="28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 name="圆角矩形 5"/>
          <p:cNvSpPr/>
          <p:nvPr/>
        </p:nvSpPr>
        <p:spPr>
          <a:xfrm>
            <a:off x="1334530" y="5015972"/>
            <a:ext cx="1874107" cy="370703"/>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文本框 6"/>
          <p:cNvSpPr txBox="1"/>
          <p:nvPr/>
        </p:nvSpPr>
        <p:spPr>
          <a:xfrm>
            <a:off x="1418967" y="5047434"/>
            <a:ext cx="1705233" cy="307777"/>
          </a:xfrm>
          <a:prstGeom prst="rect">
            <a:avLst/>
          </a:prstGeom>
          <a:noFill/>
        </p:spPr>
        <p:txBody>
          <a:bodyPr wrap="square" rtlCol="0">
            <a:spAutoFit/>
          </a:bodyPr>
          <a:lstStyle/>
          <a:p>
            <a:pPr algn="dist"/>
            <a:r>
              <a:rPr kumimoji="1" lang="zh-CN" altLang="en-US" sz="1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输入标题文字</a:t>
            </a:r>
          </a:p>
        </p:txBody>
      </p:sp>
      <p:sp>
        <p:nvSpPr>
          <p:cNvPr id="8" name="文本框 7"/>
          <p:cNvSpPr txBox="1"/>
          <p:nvPr/>
        </p:nvSpPr>
        <p:spPr>
          <a:xfrm>
            <a:off x="1180282" y="3618379"/>
            <a:ext cx="2182603" cy="1037590"/>
          </a:xfrm>
          <a:prstGeom prst="rect">
            <a:avLst/>
          </a:prstGeom>
          <a:noFill/>
        </p:spPr>
        <p:txBody>
          <a:bodyPr wrap="square" rtlCol="0">
            <a:spAutoFit/>
          </a:bodyPr>
          <a:lstStyle/>
          <a:p>
            <a:pPr algn="ctr">
              <a:lnSpc>
                <a:spcPct val="140000"/>
              </a:lnSpc>
            </a:pPr>
            <a:r>
              <a:rPr kumimoji="1" lang="zh-CN" altLang="en-US" sz="1100" dirty="0">
                <a:solidFill>
                  <a:schemeClr val="bg1"/>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请在此输入您需要的文字内容。请在此输入您需要的文字内容。请在此输入您需要的文字内容。请在此输入您需要的文字内容。</a:t>
            </a:r>
          </a:p>
        </p:txBody>
      </p:sp>
      <p:sp>
        <p:nvSpPr>
          <p:cNvPr id="9" name="文本框 8"/>
          <p:cNvSpPr txBox="1"/>
          <p:nvPr/>
        </p:nvSpPr>
        <p:spPr>
          <a:xfrm>
            <a:off x="1568276" y="3266694"/>
            <a:ext cx="1406615" cy="307777"/>
          </a:xfrm>
          <a:prstGeom prst="rect">
            <a:avLst/>
          </a:prstGeom>
          <a:noFill/>
        </p:spPr>
        <p:txBody>
          <a:bodyPr wrap="square" rtlCol="0">
            <a:spAutoFit/>
          </a:bodyPr>
          <a:lstStyle/>
          <a:p>
            <a:pPr algn="dist"/>
            <a:r>
              <a:rPr kumimoji="1" lang="zh-CN" altLang="en-US" sz="1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主要标题</a:t>
            </a:r>
          </a:p>
        </p:txBody>
      </p:sp>
      <p:sp>
        <p:nvSpPr>
          <p:cNvPr id="10" name="矩形 9"/>
          <p:cNvSpPr/>
          <p:nvPr/>
        </p:nvSpPr>
        <p:spPr>
          <a:xfrm>
            <a:off x="3690551" y="1951498"/>
            <a:ext cx="2405449" cy="3763319"/>
          </a:xfrm>
          <a:prstGeom prst="rect">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1" name="文本框 10"/>
          <p:cNvSpPr txBox="1"/>
          <p:nvPr/>
        </p:nvSpPr>
        <p:spPr>
          <a:xfrm>
            <a:off x="4509196" y="2309841"/>
            <a:ext cx="768159" cy="523220"/>
          </a:xfrm>
          <a:prstGeom prst="rect">
            <a:avLst/>
          </a:prstGeom>
          <a:noFill/>
        </p:spPr>
        <p:txBody>
          <a:bodyPr wrap="none" rtlCol="0">
            <a:spAutoFit/>
          </a:bodyPr>
          <a:lstStyle/>
          <a:p>
            <a:r>
              <a:rPr kumimoji="1" lang="en-US" altLang="zh-CN" sz="28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31</a:t>
            </a:r>
            <a:r>
              <a:rPr kumimoji="1" lang="en-US" altLang="zh-CN" sz="16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a:t>
            </a:r>
            <a:endParaRPr kumimoji="1" lang="zh-CN" altLang="en-US" sz="28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2" name="圆角矩形 11"/>
          <p:cNvSpPr/>
          <p:nvPr/>
        </p:nvSpPr>
        <p:spPr>
          <a:xfrm>
            <a:off x="3956222" y="5015972"/>
            <a:ext cx="1874107" cy="370703"/>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3" name="文本框 12"/>
          <p:cNvSpPr txBox="1"/>
          <p:nvPr/>
        </p:nvSpPr>
        <p:spPr>
          <a:xfrm>
            <a:off x="4040659" y="5047434"/>
            <a:ext cx="1705233" cy="307777"/>
          </a:xfrm>
          <a:prstGeom prst="rect">
            <a:avLst/>
          </a:prstGeom>
          <a:noFill/>
        </p:spPr>
        <p:txBody>
          <a:bodyPr wrap="square" rtlCol="0">
            <a:spAutoFit/>
          </a:bodyPr>
          <a:lstStyle/>
          <a:p>
            <a:pPr algn="dist"/>
            <a:r>
              <a:rPr kumimoji="1" lang="zh-CN" altLang="en-US" sz="1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输入标题文字</a:t>
            </a:r>
          </a:p>
        </p:txBody>
      </p:sp>
      <p:sp>
        <p:nvSpPr>
          <p:cNvPr id="14" name="文本框 13"/>
          <p:cNvSpPr txBox="1"/>
          <p:nvPr/>
        </p:nvSpPr>
        <p:spPr>
          <a:xfrm>
            <a:off x="3801974" y="3618379"/>
            <a:ext cx="2182603" cy="1037590"/>
          </a:xfrm>
          <a:prstGeom prst="rect">
            <a:avLst/>
          </a:prstGeom>
          <a:noFill/>
        </p:spPr>
        <p:txBody>
          <a:bodyPr wrap="square" rtlCol="0">
            <a:spAutoFit/>
          </a:bodyPr>
          <a:lstStyle/>
          <a:p>
            <a:pPr algn="ctr">
              <a:lnSpc>
                <a:spcPct val="140000"/>
              </a:lnSpc>
            </a:pPr>
            <a:r>
              <a:rPr kumimoji="1" lang="zh-CN" altLang="en-US" sz="1100" dirty="0">
                <a:solidFill>
                  <a:schemeClr val="bg1"/>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请在此输入您需要的文字内容。请在此输入您需要的文字内容。请在此输入您需要的文字内容。请在此输入您需要的文字内容。</a:t>
            </a:r>
          </a:p>
        </p:txBody>
      </p:sp>
      <p:sp>
        <p:nvSpPr>
          <p:cNvPr id="15" name="文本框 14"/>
          <p:cNvSpPr txBox="1"/>
          <p:nvPr/>
        </p:nvSpPr>
        <p:spPr>
          <a:xfrm>
            <a:off x="4189968" y="3266694"/>
            <a:ext cx="1406615" cy="307777"/>
          </a:xfrm>
          <a:prstGeom prst="rect">
            <a:avLst/>
          </a:prstGeom>
          <a:noFill/>
        </p:spPr>
        <p:txBody>
          <a:bodyPr wrap="square" rtlCol="0">
            <a:spAutoFit/>
          </a:bodyPr>
          <a:lstStyle/>
          <a:p>
            <a:pPr algn="dist"/>
            <a:r>
              <a:rPr kumimoji="1" lang="zh-CN" altLang="en-US" sz="14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主要标题</a:t>
            </a:r>
          </a:p>
        </p:txBody>
      </p:sp>
      <p:sp>
        <p:nvSpPr>
          <p:cNvPr id="19" name="文本框 18"/>
          <p:cNvSpPr txBox="1"/>
          <p:nvPr/>
        </p:nvSpPr>
        <p:spPr>
          <a:xfrm>
            <a:off x="7546083" y="2061150"/>
            <a:ext cx="1639000" cy="338554"/>
          </a:xfrm>
          <a:prstGeom prst="rect">
            <a:avLst/>
          </a:prstGeom>
          <a:noFill/>
        </p:spPr>
        <p:txBody>
          <a:bodyPr wrap="square" rtlCol="0">
            <a:spAutoFit/>
          </a:bodyPr>
          <a:lstStyle/>
          <a:p>
            <a:pPr algn="dist"/>
            <a:r>
              <a:rPr lang="zh-CN" altLang="en-US" sz="1600" dirty="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添加标题</a:t>
            </a:r>
          </a:p>
        </p:txBody>
      </p:sp>
      <p:sp>
        <p:nvSpPr>
          <p:cNvPr id="20" name="文本框 19"/>
          <p:cNvSpPr txBox="1"/>
          <p:nvPr/>
        </p:nvSpPr>
        <p:spPr>
          <a:xfrm>
            <a:off x="7546083" y="2339843"/>
            <a:ext cx="3772064" cy="609398"/>
          </a:xfrm>
          <a:prstGeom prst="rect">
            <a:avLst/>
          </a:prstGeom>
          <a:noFill/>
        </p:spPr>
        <p:txBody>
          <a:bodyPr wrap="square" rtlCol="0">
            <a:spAutoFit/>
          </a:bodyPr>
          <a:lstStyle/>
          <a:p>
            <a:pPr>
              <a:lnSpc>
                <a:spcPct val="120000"/>
              </a:lnSpc>
            </a:pPr>
            <a:r>
              <a:rPr lang="zh-CN" altLang="en-US" sz="14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单击此处添加内容，内容要与标题相符，可以直接复制粘贴，要选择有用的关键词录入。</a:t>
            </a:r>
          </a:p>
        </p:txBody>
      </p:sp>
      <p:sp>
        <p:nvSpPr>
          <p:cNvPr id="21" name="文本框 20"/>
          <p:cNvSpPr txBox="1"/>
          <p:nvPr/>
        </p:nvSpPr>
        <p:spPr>
          <a:xfrm>
            <a:off x="6803222" y="2018639"/>
            <a:ext cx="697627" cy="646331"/>
          </a:xfrm>
          <a:prstGeom prst="rect">
            <a:avLst/>
          </a:prstGeom>
          <a:noFill/>
        </p:spPr>
        <p:txBody>
          <a:bodyPr wrap="none" rtlCol="0">
            <a:spAutoFit/>
          </a:bodyPr>
          <a:lstStyle/>
          <a:p>
            <a:r>
              <a:rPr kumimoji="1" lang="en-US" altLang="zh-CN" sz="36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01</a:t>
            </a:r>
            <a:endParaRPr kumimoji="1" lang="zh-CN" altLang="en-US" sz="36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2" name="文本框 21"/>
          <p:cNvSpPr txBox="1"/>
          <p:nvPr/>
        </p:nvSpPr>
        <p:spPr>
          <a:xfrm>
            <a:off x="7548426" y="3279157"/>
            <a:ext cx="1639000" cy="338554"/>
          </a:xfrm>
          <a:prstGeom prst="rect">
            <a:avLst/>
          </a:prstGeom>
          <a:noFill/>
        </p:spPr>
        <p:txBody>
          <a:bodyPr wrap="square" rtlCol="0">
            <a:spAutoFit/>
          </a:bodyPr>
          <a:lstStyle/>
          <a:p>
            <a:pPr algn="dist"/>
            <a:r>
              <a:rPr lang="zh-CN" altLang="en-US" sz="1600" dirty="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添加标题</a:t>
            </a:r>
          </a:p>
        </p:txBody>
      </p:sp>
      <p:sp>
        <p:nvSpPr>
          <p:cNvPr id="23" name="文本框 22"/>
          <p:cNvSpPr txBox="1"/>
          <p:nvPr/>
        </p:nvSpPr>
        <p:spPr>
          <a:xfrm>
            <a:off x="7548426" y="3557850"/>
            <a:ext cx="3772064" cy="609398"/>
          </a:xfrm>
          <a:prstGeom prst="rect">
            <a:avLst/>
          </a:prstGeom>
          <a:noFill/>
        </p:spPr>
        <p:txBody>
          <a:bodyPr wrap="square" rtlCol="0">
            <a:spAutoFit/>
          </a:bodyPr>
          <a:lstStyle/>
          <a:p>
            <a:pPr>
              <a:lnSpc>
                <a:spcPct val="120000"/>
              </a:lnSpc>
            </a:pPr>
            <a:r>
              <a:rPr lang="zh-CN" altLang="en-US" sz="14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单击此处添加内容，内容要与标题相符，可以直接复制粘贴，要选择有用的关键词录入。</a:t>
            </a:r>
          </a:p>
        </p:txBody>
      </p:sp>
      <p:sp>
        <p:nvSpPr>
          <p:cNvPr id="24" name="文本框 23"/>
          <p:cNvSpPr txBox="1"/>
          <p:nvPr/>
        </p:nvSpPr>
        <p:spPr>
          <a:xfrm>
            <a:off x="6805565" y="3236646"/>
            <a:ext cx="697627" cy="646331"/>
          </a:xfrm>
          <a:prstGeom prst="rect">
            <a:avLst/>
          </a:prstGeom>
          <a:noFill/>
        </p:spPr>
        <p:txBody>
          <a:bodyPr wrap="none" rtlCol="0">
            <a:spAutoFit/>
          </a:bodyPr>
          <a:lstStyle/>
          <a:p>
            <a:r>
              <a:rPr kumimoji="1" lang="en-US" altLang="zh-CN" sz="36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02</a:t>
            </a:r>
            <a:endParaRPr kumimoji="1" lang="zh-CN" altLang="en-US" sz="36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5" name="文本框 24"/>
          <p:cNvSpPr txBox="1"/>
          <p:nvPr/>
        </p:nvSpPr>
        <p:spPr>
          <a:xfrm>
            <a:off x="7590657" y="4585751"/>
            <a:ext cx="1639000" cy="338554"/>
          </a:xfrm>
          <a:prstGeom prst="rect">
            <a:avLst/>
          </a:prstGeom>
          <a:noFill/>
        </p:spPr>
        <p:txBody>
          <a:bodyPr wrap="square" rtlCol="0">
            <a:spAutoFit/>
          </a:bodyPr>
          <a:lstStyle/>
          <a:p>
            <a:pPr algn="dist"/>
            <a:r>
              <a:rPr lang="zh-CN" altLang="en-US" sz="1600" dirty="0">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添加标题</a:t>
            </a:r>
          </a:p>
        </p:txBody>
      </p:sp>
      <p:sp>
        <p:nvSpPr>
          <p:cNvPr id="26" name="文本框 25"/>
          <p:cNvSpPr txBox="1"/>
          <p:nvPr/>
        </p:nvSpPr>
        <p:spPr>
          <a:xfrm>
            <a:off x="7590657" y="4864444"/>
            <a:ext cx="3772064" cy="609398"/>
          </a:xfrm>
          <a:prstGeom prst="rect">
            <a:avLst/>
          </a:prstGeom>
          <a:noFill/>
        </p:spPr>
        <p:txBody>
          <a:bodyPr wrap="square" rtlCol="0">
            <a:spAutoFit/>
          </a:bodyPr>
          <a:lstStyle/>
          <a:p>
            <a:pPr>
              <a:lnSpc>
                <a:spcPct val="120000"/>
              </a:lnSpc>
            </a:pPr>
            <a:r>
              <a:rPr lang="zh-CN" altLang="en-US" sz="14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单击此处添加内容，内容要与标题相符，可以直接复制粘贴，要选择有用的关键词录入。</a:t>
            </a:r>
          </a:p>
        </p:txBody>
      </p:sp>
      <p:sp>
        <p:nvSpPr>
          <p:cNvPr id="27" name="文本框 26"/>
          <p:cNvSpPr txBox="1"/>
          <p:nvPr/>
        </p:nvSpPr>
        <p:spPr>
          <a:xfrm>
            <a:off x="6847796" y="4543240"/>
            <a:ext cx="697627" cy="646331"/>
          </a:xfrm>
          <a:prstGeom prst="rect">
            <a:avLst/>
          </a:prstGeom>
          <a:noFill/>
        </p:spPr>
        <p:txBody>
          <a:bodyPr wrap="none" rtlCol="0">
            <a:spAutoFit/>
          </a:bodyPr>
          <a:lstStyle/>
          <a:p>
            <a:r>
              <a:rPr kumimoji="1" lang="en-US" altLang="zh-CN" sz="36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03</a:t>
            </a:r>
            <a:endParaRPr kumimoji="1" lang="zh-CN" altLang="en-US" sz="36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Tree>
  </p:cSld>
  <p:clrMapOvr>
    <a:masterClrMapping/>
  </p:clrMapOvr>
  <p:transition spd="slow" advTm="300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27462" y="749334"/>
            <a:ext cx="4480366" cy="6168178"/>
            <a:chOff x="-501333" y="714777"/>
            <a:chExt cx="4480366" cy="6168178"/>
          </a:xfrm>
        </p:grpSpPr>
        <p:sp>
          <p:nvSpPr>
            <p:cNvPr id="3" name="平行四边形 2"/>
            <p:cNvSpPr/>
            <p:nvPr/>
          </p:nvSpPr>
          <p:spPr>
            <a:xfrm rot="5400000">
              <a:off x="-1349064" y="2063840"/>
              <a:ext cx="3226160" cy="528033"/>
            </a:xfrm>
            <a:prstGeom prst="parallelogram">
              <a:avLst>
                <a:gd name="adj" fmla="val 107927"/>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 name="直角三角形 4"/>
            <p:cNvSpPr/>
            <p:nvPr/>
          </p:nvSpPr>
          <p:spPr>
            <a:xfrm>
              <a:off x="0" y="3354946"/>
              <a:ext cx="3503054" cy="3503054"/>
            </a:xfrm>
            <a:prstGeom prst="rtTriangle">
              <a:avLst/>
            </a:prstGeom>
            <a:solidFill>
              <a:srgbClr val="31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 name="直角三角形 5"/>
            <p:cNvSpPr/>
            <p:nvPr/>
          </p:nvSpPr>
          <p:spPr>
            <a:xfrm>
              <a:off x="0" y="3354946"/>
              <a:ext cx="3528009" cy="3528009"/>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7" name="直角三角形 6"/>
            <p:cNvSpPr/>
            <p:nvPr/>
          </p:nvSpPr>
          <p:spPr>
            <a:xfrm rot="13500000">
              <a:off x="-501333" y="5647674"/>
              <a:ext cx="1002666" cy="1002666"/>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9" name="平行四边形 8"/>
            <p:cNvSpPr/>
            <p:nvPr/>
          </p:nvSpPr>
          <p:spPr>
            <a:xfrm flipH="1">
              <a:off x="2369326" y="6149008"/>
              <a:ext cx="1609707" cy="708992"/>
            </a:xfrm>
            <a:prstGeom prst="parallelogram">
              <a:avLst>
                <a:gd name="adj" fmla="val 100661"/>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grpSp>
        <p:nvGrpSpPr>
          <p:cNvPr id="11" name="组合 10"/>
          <p:cNvGrpSpPr/>
          <p:nvPr/>
        </p:nvGrpSpPr>
        <p:grpSpPr>
          <a:xfrm rot="10800000">
            <a:off x="8676647" y="0"/>
            <a:ext cx="4004388" cy="6143223"/>
            <a:chOff x="-501333" y="714777"/>
            <a:chExt cx="4004388" cy="6143223"/>
          </a:xfrm>
        </p:grpSpPr>
        <p:sp>
          <p:nvSpPr>
            <p:cNvPr id="12" name="平行四边形 11"/>
            <p:cNvSpPr/>
            <p:nvPr/>
          </p:nvSpPr>
          <p:spPr>
            <a:xfrm rot="5400000">
              <a:off x="-1349064" y="2063840"/>
              <a:ext cx="3226160" cy="528033"/>
            </a:xfrm>
            <a:prstGeom prst="parallelogram">
              <a:avLst>
                <a:gd name="adj" fmla="val 107927"/>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4" name="直角三角形 13"/>
            <p:cNvSpPr/>
            <p:nvPr/>
          </p:nvSpPr>
          <p:spPr>
            <a:xfrm>
              <a:off x="0" y="3354946"/>
              <a:ext cx="3503054" cy="3503054"/>
            </a:xfrm>
            <a:prstGeom prst="rtTriangle">
              <a:avLst/>
            </a:prstGeom>
            <a:solidFill>
              <a:srgbClr val="31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5" name="直角三角形 14"/>
            <p:cNvSpPr/>
            <p:nvPr/>
          </p:nvSpPr>
          <p:spPr>
            <a:xfrm>
              <a:off x="0" y="3354946"/>
              <a:ext cx="2788277" cy="2788277"/>
            </a:xfrm>
            <a:prstGeom prst="rtTriangle">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6" name="直角三角形 15"/>
            <p:cNvSpPr/>
            <p:nvPr/>
          </p:nvSpPr>
          <p:spPr>
            <a:xfrm rot="13500000">
              <a:off x="-501333" y="5647674"/>
              <a:ext cx="1002666" cy="1002666"/>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7" name="平行四边形 16"/>
            <p:cNvSpPr/>
            <p:nvPr/>
          </p:nvSpPr>
          <p:spPr>
            <a:xfrm rot="5400000">
              <a:off x="-373008" y="1558171"/>
              <a:ext cx="1455008" cy="708992"/>
            </a:xfrm>
            <a:prstGeom prst="parallelogram">
              <a:avLst>
                <a:gd name="adj" fmla="val 10792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8" name="平行四边形 17"/>
            <p:cNvSpPr/>
            <p:nvPr/>
          </p:nvSpPr>
          <p:spPr>
            <a:xfrm flipH="1">
              <a:off x="1893348" y="6149008"/>
              <a:ext cx="1609707" cy="708992"/>
            </a:xfrm>
            <a:prstGeom prst="parallelogram">
              <a:avLst>
                <a:gd name="adj" fmla="val 10066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19" name="平行四边形 18"/>
            <p:cNvSpPr/>
            <p:nvPr/>
          </p:nvSpPr>
          <p:spPr>
            <a:xfrm flipH="1">
              <a:off x="946675" y="6465194"/>
              <a:ext cx="1236373" cy="387020"/>
            </a:xfrm>
            <a:prstGeom prst="parallelogram">
              <a:avLst>
                <a:gd name="adj" fmla="val 100661"/>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sp>
        <p:nvSpPr>
          <p:cNvPr id="20" name="直角三角形 19"/>
          <p:cNvSpPr/>
          <p:nvPr/>
        </p:nvSpPr>
        <p:spPr>
          <a:xfrm>
            <a:off x="-26130" y="4962358"/>
            <a:ext cx="1939885" cy="1939885"/>
          </a:xfrm>
          <a:prstGeom prst="rtTriangle">
            <a:avLst/>
          </a:prstGeom>
          <a:solidFill>
            <a:srgbClr val="687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1" name="文本框 20"/>
          <p:cNvSpPr txBox="1"/>
          <p:nvPr/>
        </p:nvSpPr>
        <p:spPr>
          <a:xfrm>
            <a:off x="4796115" y="2169719"/>
            <a:ext cx="3383280" cy="521970"/>
          </a:xfrm>
          <a:prstGeom prst="rect">
            <a:avLst/>
          </a:prstGeom>
          <a:noFill/>
        </p:spPr>
        <p:txBody>
          <a:bodyPr wrap="none" rtlCol="0">
            <a:spAutoFit/>
          </a:bodyPr>
          <a:lstStyle/>
          <a:p>
            <a:pPr algn="ctr"/>
            <a:r>
              <a:rPr kumimoji="1" lang="zh-CN" altLang="en-US" sz="28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第二部分   </a:t>
            </a:r>
            <a:r>
              <a:rPr kumimoji="1" lang="en-US" altLang="zh-CN" sz="28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PART 02</a:t>
            </a:r>
            <a:endParaRPr kumimoji="1" lang="zh-CN" altLang="en-US" sz="28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2" name="文本框 21"/>
          <p:cNvSpPr txBox="1"/>
          <p:nvPr/>
        </p:nvSpPr>
        <p:spPr>
          <a:xfrm>
            <a:off x="3826625" y="2822626"/>
            <a:ext cx="5338482" cy="1015663"/>
          </a:xfrm>
          <a:prstGeom prst="rect">
            <a:avLst/>
          </a:prstGeom>
          <a:noFill/>
        </p:spPr>
        <p:txBody>
          <a:bodyPr wrap="square" rtlCol="0">
            <a:spAutoFit/>
          </a:bodyPr>
          <a:lstStyle/>
          <a:p>
            <a:pPr algn="dist"/>
            <a:r>
              <a:rPr kumimoji="1" lang="zh-CN" altLang="en-US" sz="6000" dirty="0" smtClean="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教育背景</a:t>
            </a:r>
            <a:endParaRPr kumimoji="1" lang="zh-CN" altLang="en-US" sz="60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23" name="文本框 22"/>
          <p:cNvSpPr txBox="1"/>
          <p:nvPr/>
        </p:nvSpPr>
        <p:spPr>
          <a:xfrm>
            <a:off x="3120655" y="3911271"/>
            <a:ext cx="6750423" cy="573811"/>
          </a:xfrm>
          <a:prstGeom prst="rect">
            <a:avLst/>
          </a:prstGeom>
          <a:noFill/>
        </p:spPr>
        <p:txBody>
          <a:bodyPr wrap="square" rtlCol="0">
            <a:spAutoFit/>
          </a:bodyPr>
          <a:lstStyle/>
          <a:p>
            <a:pPr algn="ctr">
              <a:lnSpc>
                <a:spcPct val="150000"/>
              </a:lnSpc>
            </a:pPr>
            <a:r>
              <a:rPr lang="en-GB" altLang="zh-CN" sz="1100" dirty="0">
                <a:solidFill>
                  <a:schemeClr val="bg1"/>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Your content is entered here, or by copying your text, select Paste in this box and choose to retain only text. Your content is typed here, or by copying your text, select Paste in this box.</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7881" y="321972"/>
            <a:ext cx="2318198" cy="461665"/>
          </a:xfrm>
          <a:prstGeom prst="rect">
            <a:avLst/>
          </a:prstGeom>
          <a:noFill/>
        </p:spPr>
        <p:txBody>
          <a:bodyPr wrap="square" rtlCol="0">
            <a:spAutoFit/>
          </a:bodyPr>
          <a:lstStyle/>
          <a:p>
            <a:pPr algn="dist"/>
            <a:r>
              <a:rPr kumimoji="1" lang="zh-CN" altLang="en-US" sz="2400" dirty="0" smtClean="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教育背景</a:t>
            </a:r>
            <a:endParaRPr kumimoji="1" lang="zh-CN" altLang="en-US" sz="24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3" name="文本框 2"/>
          <p:cNvSpPr txBox="1"/>
          <p:nvPr/>
        </p:nvSpPr>
        <p:spPr>
          <a:xfrm>
            <a:off x="437881" y="693979"/>
            <a:ext cx="2815194" cy="230832"/>
          </a:xfrm>
          <a:prstGeom prst="rect">
            <a:avLst/>
          </a:prstGeom>
          <a:noFill/>
        </p:spPr>
        <p:txBody>
          <a:bodyPr wrap="none" rtlCol="0">
            <a:spAutoFit/>
          </a:bodyPr>
          <a:lstStyle/>
          <a:p>
            <a:r>
              <a:rPr lang="en-GB" altLang="zh-CN" sz="900" dirty="0">
                <a:solidFill>
                  <a:srgbClr val="68778E"/>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FILL IN THE TEXT OF THE DOCUMENT TITLE HERE</a:t>
            </a:r>
          </a:p>
        </p:txBody>
      </p:sp>
      <p:sp>
        <p:nvSpPr>
          <p:cNvPr id="4" name="文本框 3"/>
          <p:cNvSpPr txBox="1"/>
          <p:nvPr/>
        </p:nvSpPr>
        <p:spPr>
          <a:xfrm>
            <a:off x="6645071" y="2363695"/>
            <a:ext cx="2688493" cy="954107"/>
          </a:xfrm>
          <a:prstGeom prst="rect">
            <a:avLst/>
          </a:prstGeom>
          <a:noFill/>
        </p:spPr>
        <p:txBody>
          <a:bodyPr wrap="none" rtlCol="0">
            <a:spAutoFit/>
          </a:bodyPr>
          <a:lstStyle/>
          <a:p>
            <a:r>
              <a:rPr kumimoji="1" lang="en-US" altLang="zh-CN" sz="28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WORK</a:t>
            </a:r>
            <a:r>
              <a:rPr kumimoji="1" lang="zh-CN" altLang="en-US" sz="28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sz="28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REPORT</a:t>
            </a:r>
          </a:p>
          <a:p>
            <a:r>
              <a:rPr kumimoji="1" lang="en-US" altLang="zh-CN" sz="28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PPT</a:t>
            </a:r>
            <a:r>
              <a:rPr kumimoji="1" lang="zh-CN" altLang="en-US" sz="28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sz="28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TEMPLATE</a:t>
            </a:r>
            <a:endParaRPr kumimoji="1" lang="zh-CN" altLang="en-US" sz="2800" dirty="0">
              <a:solidFill>
                <a:srgbClr val="313743"/>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5" name="文本框 4"/>
          <p:cNvSpPr txBox="1"/>
          <p:nvPr/>
        </p:nvSpPr>
        <p:spPr>
          <a:xfrm>
            <a:off x="6658323" y="2007615"/>
            <a:ext cx="1426994" cy="369332"/>
          </a:xfrm>
          <a:prstGeom prst="rect">
            <a:avLst/>
          </a:prstGeom>
          <a:noFill/>
        </p:spPr>
        <p:txBody>
          <a:bodyPr wrap="none" rtlCol="0">
            <a:spAutoFit/>
          </a:bodyPr>
          <a:lstStyle/>
          <a:p>
            <a:r>
              <a:rPr kumimoji="1" lang="en-US" altLang="zh-CN" dirty="0">
                <a:solidFill>
                  <a:schemeClr val="bg1">
                    <a:lumMod val="7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TITLE</a:t>
            </a:r>
            <a:r>
              <a:rPr kumimoji="1" lang="zh-CN" altLang="en-US" dirty="0">
                <a:solidFill>
                  <a:schemeClr val="bg1">
                    <a:lumMod val="7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 </a:t>
            </a:r>
            <a:r>
              <a:rPr kumimoji="1" lang="en-US" altLang="zh-CN" dirty="0">
                <a:solidFill>
                  <a:schemeClr val="bg1">
                    <a:lumMod val="7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rPr>
              <a:t>HERE</a:t>
            </a:r>
            <a:endParaRPr kumimoji="1" lang="zh-CN" altLang="en-US" dirty="0">
              <a:solidFill>
                <a:schemeClr val="bg1">
                  <a:lumMod val="75000"/>
                </a:schemeClr>
              </a:solidFill>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6" name="文本框 5"/>
          <p:cNvSpPr txBox="1"/>
          <p:nvPr/>
        </p:nvSpPr>
        <p:spPr>
          <a:xfrm>
            <a:off x="6416570" y="3538625"/>
            <a:ext cx="4522777" cy="230695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kumimoji="1" lang="zh-CN" altLang="en-US" sz="12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请在此输入您需要的文字内容。请在此输入您需要的文字内容。请在此输入您需要的文字内容。</a:t>
            </a:r>
          </a:p>
          <a:p>
            <a:pPr indent="0">
              <a:lnSpc>
                <a:spcPct val="150000"/>
              </a:lnSpc>
              <a:buFont typeface="Arial" panose="020B0604020202020204" pitchFamily="34" charset="0"/>
              <a:buNone/>
            </a:pPr>
            <a:endParaRPr kumimoji="1" lang="en-US" altLang="zh-CN" sz="12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a:p>
            <a:pPr marL="171450" indent="-171450">
              <a:lnSpc>
                <a:spcPct val="150000"/>
              </a:lnSpc>
              <a:buFont typeface="Arial" panose="020B0604020202020204" pitchFamily="34" charset="0"/>
              <a:buChar char="•"/>
            </a:pPr>
            <a:r>
              <a:rPr kumimoji="1" lang="zh-CN" altLang="en-US" sz="12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请在此输入您需要的文字内容。请在此输入您需要的文字内容。请在此输入您需要的文字内容。</a:t>
            </a:r>
            <a:endParaRPr kumimoji="1" lang="en-US" altLang="zh-CN" sz="12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a:p>
            <a:pPr marL="171450" indent="-171450">
              <a:lnSpc>
                <a:spcPct val="150000"/>
              </a:lnSpc>
              <a:buFont typeface="Arial" panose="020B0604020202020204" pitchFamily="34" charset="0"/>
              <a:buChar char="•"/>
            </a:pPr>
            <a:endParaRPr kumimoji="1" lang="en-US" altLang="zh-CN" sz="12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a:p>
            <a:pPr marL="171450" indent="-171450">
              <a:lnSpc>
                <a:spcPct val="150000"/>
              </a:lnSpc>
              <a:buFont typeface="Arial" panose="020B0604020202020204" pitchFamily="34" charset="0"/>
              <a:buChar char="•"/>
            </a:pPr>
            <a:r>
              <a:rPr kumimoji="1" lang="zh-CN" altLang="en-US" sz="12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请在此输入您需要的文字内容。请在此输入您需要的文字内容。请在此输入您需要的文字内容。</a:t>
            </a:r>
          </a:p>
        </p:txBody>
      </p:sp>
      <p:sp>
        <p:nvSpPr>
          <p:cNvPr id="7" name="圆角矩形 6"/>
          <p:cNvSpPr/>
          <p:nvPr/>
        </p:nvSpPr>
        <p:spPr>
          <a:xfrm>
            <a:off x="1252653" y="1688122"/>
            <a:ext cx="3469089" cy="4031654"/>
          </a:xfrm>
          <a:prstGeom prst="roundRect">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sp>
        <p:nvSpPr>
          <p:cNvPr id="8" name="圆角矩形 7"/>
          <p:cNvSpPr/>
          <p:nvPr/>
        </p:nvSpPr>
        <p:spPr>
          <a:xfrm>
            <a:off x="1530745" y="3107469"/>
            <a:ext cx="3469089" cy="1105718"/>
          </a:xfrm>
          <a:prstGeom prst="roundRect">
            <a:avLst>
              <a:gd name="adj" fmla="val 0"/>
            </a:avLst>
          </a:prstGeom>
          <a:solidFill>
            <a:srgbClr val="313743"/>
          </a:solidFill>
          <a:ln>
            <a:noFill/>
          </a:ln>
          <a:effectLst>
            <a:outerShdw blurRad="762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Regular" panose="020B0500000000000000" pitchFamily="34" charset="-122"/>
              <a:ea typeface="思源黑体 CN Regular" panose="020B0500000000000000" pitchFamily="34" charset="-122"/>
              <a:sym typeface="思源黑体 CN Regular" panose="020B0500000000000000" pitchFamily="34" charset="-122"/>
            </a:endParaRPr>
          </a:p>
        </p:txBody>
      </p:sp>
      <p:grpSp>
        <p:nvGrpSpPr>
          <p:cNvPr id="9" name="Group 58"/>
          <p:cNvGrpSpPr/>
          <p:nvPr/>
        </p:nvGrpSpPr>
        <p:grpSpPr>
          <a:xfrm>
            <a:off x="1676599" y="2290076"/>
            <a:ext cx="315253" cy="366263"/>
            <a:chOff x="2593975" y="4225925"/>
            <a:chExt cx="490538" cy="569912"/>
          </a:xfrm>
          <a:solidFill>
            <a:srgbClr val="68778E"/>
          </a:solidFill>
        </p:grpSpPr>
        <p:sp>
          <p:nvSpPr>
            <p:cNvPr id="10" name="Freeform 18"/>
            <p:cNvSpPr/>
            <p:nvPr/>
          </p:nvSpPr>
          <p:spPr bwMode="auto">
            <a:xfrm>
              <a:off x="2773363" y="4384675"/>
              <a:ext cx="131763" cy="252412"/>
            </a:xfrm>
            <a:custGeom>
              <a:avLst/>
              <a:gdLst>
                <a:gd name="T0" fmla="*/ 445 w 827"/>
                <a:gd name="T1" fmla="*/ 0 h 1593"/>
                <a:gd name="T2" fmla="*/ 498 w 827"/>
                <a:gd name="T3" fmla="*/ 8 h 1593"/>
                <a:gd name="T4" fmla="*/ 515 w 827"/>
                <a:gd name="T5" fmla="*/ 47 h 1593"/>
                <a:gd name="T6" fmla="*/ 516 w 827"/>
                <a:gd name="T7" fmla="*/ 123 h 1593"/>
                <a:gd name="T8" fmla="*/ 525 w 827"/>
                <a:gd name="T9" fmla="*/ 163 h 1593"/>
                <a:gd name="T10" fmla="*/ 563 w 827"/>
                <a:gd name="T11" fmla="*/ 178 h 1593"/>
                <a:gd name="T12" fmla="*/ 691 w 827"/>
                <a:gd name="T13" fmla="*/ 207 h 1593"/>
                <a:gd name="T14" fmla="*/ 767 w 827"/>
                <a:gd name="T15" fmla="*/ 246 h 1593"/>
                <a:gd name="T16" fmla="*/ 771 w 827"/>
                <a:gd name="T17" fmla="*/ 287 h 1593"/>
                <a:gd name="T18" fmla="*/ 726 w 827"/>
                <a:gd name="T19" fmla="*/ 434 h 1593"/>
                <a:gd name="T20" fmla="*/ 700 w 827"/>
                <a:gd name="T21" fmla="*/ 455 h 1593"/>
                <a:gd name="T22" fmla="*/ 621 w 827"/>
                <a:gd name="T23" fmla="*/ 425 h 1593"/>
                <a:gd name="T24" fmla="*/ 473 w 827"/>
                <a:gd name="T25" fmla="*/ 396 h 1593"/>
                <a:gd name="T26" fmla="*/ 377 w 827"/>
                <a:gd name="T27" fmla="*/ 402 h 1593"/>
                <a:gd name="T28" fmla="*/ 315 w 827"/>
                <a:gd name="T29" fmla="*/ 437 h 1593"/>
                <a:gd name="T30" fmla="*/ 291 w 827"/>
                <a:gd name="T31" fmla="*/ 496 h 1593"/>
                <a:gd name="T32" fmla="*/ 314 w 827"/>
                <a:gd name="T33" fmla="*/ 557 h 1593"/>
                <a:gd name="T34" fmla="*/ 402 w 827"/>
                <a:gd name="T35" fmla="*/ 618 h 1593"/>
                <a:gd name="T36" fmla="*/ 572 w 827"/>
                <a:gd name="T37" fmla="*/ 691 h 1593"/>
                <a:gd name="T38" fmla="*/ 712 w 827"/>
                <a:gd name="T39" fmla="*/ 778 h 1593"/>
                <a:gd name="T40" fmla="*/ 791 w 827"/>
                <a:gd name="T41" fmla="*/ 886 h 1593"/>
                <a:gd name="T42" fmla="*/ 826 w 827"/>
                <a:gd name="T43" fmla="*/ 1009 h 1593"/>
                <a:gd name="T44" fmla="*/ 812 w 827"/>
                <a:gd name="T45" fmla="*/ 1137 h 1593"/>
                <a:gd name="T46" fmla="*/ 747 w 827"/>
                <a:gd name="T47" fmla="*/ 1256 h 1593"/>
                <a:gd name="T48" fmla="*/ 640 w 827"/>
                <a:gd name="T49" fmla="*/ 1345 h 1593"/>
                <a:gd name="T50" fmla="*/ 535 w 827"/>
                <a:gd name="T51" fmla="*/ 1387 h 1593"/>
                <a:gd name="T52" fmla="*/ 506 w 827"/>
                <a:gd name="T53" fmla="*/ 1423 h 1593"/>
                <a:gd name="T54" fmla="*/ 505 w 827"/>
                <a:gd name="T55" fmla="*/ 1545 h 1593"/>
                <a:gd name="T56" fmla="*/ 489 w 827"/>
                <a:gd name="T57" fmla="*/ 1585 h 1593"/>
                <a:gd name="T58" fmla="*/ 404 w 827"/>
                <a:gd name="T59" fmla="*/ 1593 h 1593"/>
                <a:gd name="T60" fmla="*/ 318 w 827"/>
                <a:gd name="T61" fmla="*/ 1584 h 1593"/>
                <a:gd name="T62" fmla="*/ 300 w 827"/>
                <a:gd name="T63" fmla="*/ 1542 h 1593"/>
                <a:gd name="T64" fmla="*/ 299 w 827"/>
                <a:gd name="T65" fmla="*/ 1446 h 1593"/>
                <a:gd name="T66" fmla="*/ 288 w 827"/>
                <a:gd name="T67" fmla="*/ 1413 h 1593"/>
                <a:gd name="T68" fmla="*/ 244 w 827"/>
                <a:gd name="T69" fmla="*/ 1401 h 1593"/>
                <a:gd name="T70" fmla="*/ 94 w 827"/>
                <a:gd name="T71" fmla="*/ 1365 h 1593"/>
                <a:gd name="T72" fmla="*/ 14 w 827"/>
                <a:gd name="T73" fmla="*/ 1325 h 1593"/>
                <a:gd name="T74" fmla="*/ 0 w 827"/>
                <a:gd name="T75" fmla="*/ 1293 h 1593"/>
                <a:gd name="T76" fmla="*/ 23 w 827"/>
                <a:gd name="T77" fmla="*/ 1198 h 1593"/>
                <a:gd name="T78" fmla="*/ 51 w 827"/>
                <a:gd name="T79" fmla="*/ 1113 h 1593"/>
                <a:gd name="T80" fmla="*/ 78 w 827"/>
                <a:gd name="T81" fmla="*/ 1102 h 1593"/>
                <a:gd name="T82" fmla="*/ 159 w 827"/>
                <a:gd name="T83" fmla="*/ 1137 h 1593"/>
                <a:gd name="T84" fmla="*/ 325 w 827"/>
                <a:gd name="T85" fmla="*/ 1180 h 1593"/>
                <a:gd name="T86" fmla="*/ 435 w 827"/>
                <a:gd name="T87" fmla="*/ 1173 h 1593"/>
                <a:gd name="T88" fmla="*/ 512 w 827"/>
                <a:gd name="T89" fmla="*/ 1132 h 1593"/>
                <a:gd name="T90" fmla="*/ 542 w 827"/>
                <a:gd name="T91" fmla="*/ 1070 h 1593"/>
                <a:gd name="T92" fmla="*/ 529 w 827"/>
                <a:gd name="T93" fmla="*/ 1004 h 1593"/>
                <a:gd name="T94" fmla="*/ 471 w 827"/>
                <a:gd name="T95" fmla="*/ 946 h 1593"/>
                <a:gd name="T96" fmla="*/ 369 w 827"/>
                <a:gd name="T97" fmla="*/ 898 h 1593"/>
                <a:gd name="T98" fmla="*/ 233 w 827"/>
                <a:gd name="T99" fmla="*/ 840 h 1593"/>
                <a:gd name="T100" fmla="*/ 126 w 827"/>
                <a:gd name="T101" fmla="*/ 772 h 1593"/>
                <a:gd name="T102" fmla="*/ 54 w 827"/>
                <a:gd name="T103" fmla="*/ 691 h 1593"/>
                <a:gd name="T104" fmla="*/ 15 w 827"/>
                <a:gd name="T105" fmla="*/ 591 h 1593"/>
                <a:gd name="T106" fmla="*/ 15 w 827"/>
                <a:gd name="T107" fmla="*/ 467 h 1593"/>
                <a:gd name="T108" fmla="*/ 58 w 827"/>
                <a:gd name="T109" fmla="*/ 351 h 1593"/>
                <a:gd name="T110" fmla="*/ 139 w 827"/>
                <a:gd name="T111" fmla="*/ 263 h 1593"/>
                <a:gd name="T112" fmla="*/ 254 w 827"/>
                <a:gd name="T113" fmla="*/ 203 h 1593"/>
                <a:gd name="T114" fmla="*/ 300 w 827"/>
                <a:gd name="T115" fmla="*/ 183 h 1593"/>
                <a:gd name="T116" fmla="*/ 314 w 827"/>
                <a:gd name="T117" fmla="*/ 156 h 1593"/>
                <a:gd name="T118" fmla="*/ 315 w 827"/>
                <a:gd name="T119" fmla="*/ 87 h 1593"/>
                <a:gd name="T120" fmla="*/ 320 w 827"/>
                <a:gd name="T121" fmla="*/ 21 h 1593"/>
                <a:gd name="T122" fmla="*/ 352 w 827"/>
                <a:gd name="T123" fmla="*/ 1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593">
                  <a:moveTo>
                    <a:pt x="371" y="0"/>
                  </a:moveTo>
                  <a:lnTo>
                    <a:pt x="415" y="0"/>
                  </a:lnTo>
                  <a:lnTo>
                    <a:pt x="445" y="0"/>
                  </a:lnTo>
                  <a:lnTo>
                    <a:pt x="468" y="1"/>
                  </a:lnTo>
                  <a:lnTo>
                    <a:pt x="485" y="3"/>
                  </a:lnTo>
                  <a:lnTo>
                    <a:pt x="498" y="8"/>
                  </a:lnTo>
                  <a:lnTo>
                    <a:pt x="506" y="17"/>
                  </a:lnTo>
                  <a:lnTo>
                    <a:pt x="512" y="29"/>
                  </a:lnTo>
                  <a:lnTo>
                    <a:pt x="515" y="47"/>
                  </a:lnTo>
                  <a:lnTo>
                    <a:pt x="516" y="70"/>
                  </a:lnTo>
                  <a:lnTo>
                    <a:pt x="516" y="99"/>
                  </a:lnTo>
                  <a:lnTo>
                    <a:pt x="516" y="123"/>
                  </a:lnTo>
                  <a:lnTo>
                    <a:pt x="517" y="141"/>
                  </a:lnTo>
                  <a:lnTo>
                    <a:pt x="519" y="154"/>
                  </a:lnTo>
                  <a:lnTo>
                    <a:pt x="525" y="163"/>
                  </a:lnTo>
                  <a:lnTo>
                    <a:pt x="533" y="169"/>
                  </a:lnTo>
                  <a:lnTo>
                    <a:pt x="545" y="173"/>
                  </a:lnTo>
                  <a:lnTo>
                    <a:pt x="563" y="178"/>
                  </a:lnTo>
                  <a:lnTo>
                    <a:pt x="586" y="181"/>
                  </a:lnTo>
                  <a:lnTo>
                    <a:pt x="640" y="192"/>
                  </a:lnTo>
                  <a:lnTo>
                    <a:pt x="691" y="207"/>
                  </a:lnTo>
                  <a:lnTo>
                    <a:pt x="742" y="228"/>
                  </a:lnTo>
                  <a:lnTo>
                    <a:pt x="756" y="236"/>
                  </a:lnTo>
                  <a:lnTo>
                    <a:pt x="767" y="246"/>
                  </a:lnTo>
                  <a:lnTo>
                    <a:pt x="772" y="258"/>
                  </a:lnTo>
                  <a:lnTo>
                    <a:pt x="775" y="271"/>
                  </a:lnTo>
                  <a:lnTo>
                    <a:pt x="771" y="287"/>
                  </a:lnTo>
                  <a:lnTo>
                    <a:pt x="753" y="352"/>
                  </a:lnTo>
                  <a:lnTo>
                    <a:pt x="733" y="416"/>
                  </a:lnTo>
                  <a:lnTo>
                    <a:pt x="726" y="434"/>
                  </a:lnTo>
                  <a:lnTo>
                    <a:pt x="720" y="446"/>
                  </a:lnTo>
                  <a:lnTo>
                    <a:pt x="711" y="452"/>
                  </a:lnTo>
                  <a:lnTo>
                    <a:pt x="700" y="455"/>
                  </a:lnTo>
                  <a:lnTo>
                    <a:pt x="686" y="451"/>
                  </a:lnTo>
                  <a:lnTo>
                    <a:pt x="668" y="445"/>
                  </a:lnTo>
                  <a:lnTo>
                    <a:pt x="621" y="425"/>
                  </a:lnTo>
                  <a:lnTo>
                    <a:pt x="573" y="410"/>
                  </a:lnTo>
                  <a:lnTo>
                    <a:pt x="524" y="400"/>
                  </a:lnTo>
                  <a:lnTo>
                    <a:pt x="473" y="396"/>
                  </a:lnTo>
                  <a:lnTo>
                    <a:pt x="422" y="396"/>
                  </a:lnTo>
                  <a:lnTo>
                    <a:pt x="399" y="398"/>
                  </a:lnTo>
                  <a:lnTo>
                    <a:pt x="377" y="402"/>
                  </a:lnTo>
                  <a:lnTo>
                    <a:pt x="356" y="409"/>
                  </a:lnTo>
                  <a:lnTo>
                    <a:pt x="333" y="422"/>
                  </a:lnTo>
                  <a:lnTo>
                    <a:pt x="315" y="437"/>
                  </a:lnTo>
                  <a:lnTo>
                    <a:pt x="302" y="456"/>
                  </a:lnTo>
                  <a:lnTo>
                    <a:pt x="295" y="475"/>
                  </a:lnTo>
                  <a:lnTo>
                    <a:pt x="291" y="496"/>
                  </a:lnTo>
                  <a:lnTo>
                    <a:pt x="293" y="517"/>
                  </a:lnTo>
                  <a:lnTo>
                    <a:pt x="301" y="538"/>
                  </a:lnTo>
                  <a:lnTo>
                    <a:pt x="314" y="557"/>
                  </a:lnTo>
                  <a:lnTo>
                    <a:pt x="333" y="575"/>
                  </a:lnTo>
                  <a:lnTo>
                    <a:pt x="366" y="598"/>
                  </a:lnTo>
                  <a:lnTo>
                    <a:pt x="402" y="618"/>
                  </a:lnTo>
                  <a:lnTo>
                    <a:pt x="440" y="635"/>
                  </a:lnTo>
                  <a:lnTo>
                    <a:pt x="506" y="662"/>
                  </a:lnTo>
                  <a:lnTo>
                    <a:pt x="572" y="691"/>
                  </a:lnTo>
                  <a:lnTo>
                    <a:pt x="635" y="724"/>
                  </a:lnTo>
                  <a:lnTo>
                    <a:pt x="676" y="749"/>
                  </a:lnTo>
                  <a:lnTo>
                    <a:pt x="712" y="778"/>
                  </a:lnTo>
                  <a:lnTo>
                    <a:pt x="743" y="811"/>
                  </a:lnTo>
                  <a:lnTo>
                    <a:pt x="770" y="847"/>
                  </a:lnTo>
                  <a:lnTo>
                    <a:pt x="791" y="886"/>
                  </a:lnTo>
                  <a:lnTo>
                    <a:pt x="808" y="925"/>
                  </a:lnTo>
                  <a:lnTo>
                    <a:pt x="819" y="967"/>
                  </a:lnTo>
                  <a:lnTo>
                    <a:pt x="826" y="1009"/>
                  </a:lnTo>
                  <a:lnTo>
                    <a:pt x="827" y="1052"/>
                  </a:lnTo>
                  <a:lnTo>
                    <a:pt x="822" y="1095"/>
                  </a:lnTo>
                  <a:lnTo>
                    <a:pt x="812" y="1137"/>
                  </a:lnTo>
                  <a:lnTo>
                    <a:pt x="796" y="1179"/>
                  </a:lnTo>
                  <a:lnTo>
                    <a:pt x="775" y="1218"/>
                  </a:lnTo>
                  <a:lnTo>
                    <a:pt x="747" y="1256"/>
                  </a:lnTo>
                  <a:lnTo>
                    <a:pt x="715" y="1290"/>
                  </a:lnTo>
                  <a:lnTo>
                    <a:pt x="679" y="1320"/>
                  </a:lnTo>
                  <a:lnTo>
                    <a:pt x="640" y="1345"/>
                  </a:lnTo>
                  <a:lnTo>
                    <a:pt x="598" y="1366"/>
                  </a:lnTo>
                  <a:lnTo>
                    <a:pt x="553" y="1380"/>
                  </a:lnTo>
                  <a:lnTo>
                    <a:pt x="535" y="1387"/>
                  </a:lnTo>
                  <a:lnTo>
                    <a:pt x="521" y="1396"/>
                  </a:lnTo>
                  <a:lnTo>
                    <a:pt x="512" y="1407"/>
                  </a:lnTo>
                  <a:lnTo>
                    <a:pt x="506" y="1423"/>
                  </a:lnTo>
                  <a:lnTo>
                    <a:pt x="505" y="1442"/>
                  </a:lnTo>
                  <a:lnTo>
                    <a:pt x="506" y="1493"/>
                  </a:lnTo>
                  <a:lnTo>
                    <a:pt x="505" y="1545"/>
                  </a:lnTo>
                  <a:lnTo>
                    <a:pt x="504" y="1562"/>
                  </a:lnTo>
                  <a:lnTo>
                    <a:pt x="497" y="1575"/>
                  </a:lnTo>
                  <a:lnTo>
                    <a:pt x="489" y="1585"/>
                  </a:lnTo>
                  <a:lnTo>
                    <a:pt x="475" y="1590"/>
                  </a:lnTo>
                  <a:lnTo>
                    <a:pt x="459" y="1593"/>
                  </a:lnTo>
                  <a:lnTo>
                    <a:pt x="404" y="1593"/>
                  </a:lnTo>
                  <a:lnTo>
                    <a:pt x="348" y="1593"/>
                  </a:lnTo>
                  <a:lnTo>
                    <a:pt x="331" y="1590"/>
                  </a:lnTo>
                  <a:lnTo>
                    <a:pt x="318" y="1584"/>
                  </a:lnTo>
                  <a:lnTo>
                    <a:pt x="308" y="1574"/>
                  </a:lnTo>
                  <a:lnTo>
                    <a:pt x="302" y="1559"/>
                  </a:lnTo>
                  <a:lnTo>
                    <a:pt x="300" y="1542"/>
                  </a:lnTo>
                  <a:lnTo>
                    <a:pt x="300" y="1505"/>
                  </a:lnTo>
                  <a:lnTo>
                    <a:pt x="299" y="1466"/>
                  </a:lnTo>
                  <a:lnTo>
                    <a:pt x="299" y="1446"/>
                  </a:lnTo>
                  <a:lnTo>
                    <a:pt x="298" y="1431"/>
                  </a:lnTo>
                  <a:lnTo>
                    <a:pt x="293" y="1421"/>
                  </a:lnTo>
                  <a:lnTo>
                    <a:pt x="288" y="1413"/>
                  </a:lnTo>
                  <a:lnTo>
                    <a:pt x="278" y="1407"/>
                  </a:lnTo>
                  <a:lnTo>
                    <a:pt x="264" y="1404"/>
                  </a:lnTo>
                  <a:lnTo>
                    <a:pt x="244" y="1401"/>
                  </a:lnTo>
                  <a:lnTo>
                    <a:pt x="193" y="1392"/>
                  </a:lnTo>
                  <a:lnTo>
                    <a:pt x="142" y="1380"/>
                  </a:lnTo>
                  <a:lnTo>
                    <a:pt x="94" y="1365"/>
                  </a:lnTo>
                  <a:lnTo>
                    <a:pt x="46" y="1345"/>
                  </a:lnTo>
                  <a:lnTo>
                    <a:pt x="28" y="1335"/>
                  </a:lnTo>
                  <a:lnTo>
                    <a:pt x="14" y="1325"/>
                  </a:lnTo>
                  <a:lnTo>
                    <a:pt x="5" y="1317"/>
                  </a:lnTo>
                  <a:lnTo>
                    <a:pt x="1" y="1306"/>
                  </a:lnTo>
                  <a:lnTo>
                    <a:pt x="0" y="1293"/>
                  </a:lnTo>
                  <a:lnTo>
                    <a:pt x="2" y="1277"/>
                  </a:lnTo>
                  <a:lnTo>
                    <a:pt x="6" y="1256"/>
                  </a:lnTo>
                  <a:lnTo>
                    <a:pt x="23" y="1198"/>
                  </a:lnTo>
                  <a:lnTo>
                    <a:pt x="39" y="1142"/>
                  </a:lnTo>
                  <a:lnTo>
                    <a:pt x="45" y="1125"/>
                  </a:lnTo>
                  <a:lnTo>
                    <a:pt x="51" y="1113"/>
                  </a:lnTo>
                  <a:lnTo>
                    <a:pt x="58" y="1105"/>
                  </a:lnTo>
                  <a:lnTo>
                    <a:pt x="67" y="1102"/>
                  </a:lnTo>
                  <a:lnTo>
                    <a:pt x="78" y="1102"/>
                  </a:lnTo>
                  <a:lnTo>
                    <a:pt x="90" y="1107"/>
                  </a:lnTo>
                  <a:lnTo>
                    <a:pt x="106" y="1113"/>
                  </a:lnTo>
                  <a:lnTo>
                    <a:pt x="159" y="1137"/>
                  </a:lnTo>
                  <a:lnTo>
                    <a:pt x="212" y="1157"/>
                  </a:lnTo>
                  <a:lnTo>
                    <a:pt x="268" y="1170"/>
                  </a:lnTo>
                  <a:lnTo>
                    <a:pt x="325" y="1180"/>
                  </a:lnTo>
                  <a:lnTo>
                    <a:pt x="363" y="1182"/>
                  </a:lnTo>
                  <a:lnTo>
                    <a:pt x="399" y="1180"/>
                  </a:lnTo>
                  <a:lnTo>
                    <a:pt x="435" y="1173"/>
                  </a:lnTo>
                  <a:lnTo>
                    <a:pt x="469" y="1161"/>
                  </a:lnTo>
                  <a:lnTo>
                    <a:pt x="493" y="1148"/>
                  </a:lnTo>
                  <a:lnTo>
                    <a:pt x="512" y="1132"/>
                  </a:lnTo>
                  <a:lnTo>
                    <a:pt x="527" y="1113"/>
                  </a:lnTo>
                  <a:lnTo>
                    <a:pt x="537" y="1092"/>
                  </a:lnTo>
                  <a:lnTo>
                    <a:pt x="542" y="1070"/>
                  </a:lnTo>
                  <a:lnTo>
                    <a:pt x="542" y="1049"/>
                  </a:lnTo>
                  <a:lnTo>
                    <a:pt x="539" y="1026"/>
                  </a:lnTo>
                  <a:lnTo>
                    <a:pt x="529" y="1004"/>
                  </a:lnTo>
                  <a:lnTo>
                    <a:pt x="516" y="983"/>
                  </a:lnTo>
                  <a:lnTo>
                    <a:pt x="496" y="964"/>
                  </a:lnTo>
                  <a:lnTo>
                    <a:pt x="471" y="946"/>
                  </a:lnTo>
                  <a:lnTo>
                    <a:pt x="444" y="929"/>
                  </a:lnTo>
                  <a:lnTo>
                    <a:pt x="414" y="916"/>
                  </a:lnTo>
                  <a:lnTo>
                    <a:pt x="369" y="898"/>
                  </a:lnTo>
                  <a:lnTo>
                    <a:pt x="323" y="879"/>
                  </a:lnTo>
                  <a:lnTo>
                    <a:pt x="278" y="860"/>
                  </a:lnTo>
                  <a:lnTo>
                    <a:pt x="233" y="840"/>
                  </a:lnTo>
                  <a:lnTo>
                    <a:pt x="189" y="816"/>
                  </a:lnTo>
                  <a:lnTo>
                    <a:pt x="157" y="795"/>
                  </a:lnTo>
                  <a:lnTo>
                    <a:pt x="126" y="772"/>
                  </a:lnTo>
                  <a:lnTo>
                    <a:pt x="98" y="747"/>
                  </a:lnTo>
                  <a:lnTo>
                    <a:pt x="74" y="720"/>
                  </a:lnTo>
                  <a:lnTo>
                    <a:pt x="54" y="691"/>
                  </a:lnTo>
                  <a:lnTo>
                    <a:pt x="37" y="660"/>
                  </a:lnTo>
                  <a:lnTo>
                    <a:pt x="24" y="627"/>
                  </a:lnTo>
                  <a:lnTo>
                    <a:pt x="15" y="591"/>
                  </a:lnTo>
                  <a:lnTo>
                    <a:pt x="10" y="553"/>
                  </a:lnTo>
                  <a:lnTo>
                    <a:pt x="10" y="513"/>
                  </a:lnTo>
                  <a:lnTo>
                    <a:pt x="15" y="467"/>
                  </a:lnTo>
                  <a:lnTo>
                    <a:pt x="25" y="425"/>
                  </a:lnTo>
                  <a:lnTo>
                    <a:pt x="39" y="386"/>
                  </a:lnTo>
                  <a:lnTo>
                    <a:pt x="58" y="351"/>
                  </a:lnTo>
                  <a:lnTo>
                    <a:pt x="81" y="318"/>
                  </a:lnTo>
                  <a:lnTo>
                    <a:pt x="108" y="289"/>
                  </a:lnTo>
                  <a:lnTo>
                    <a:pt x="139" y="263"/>
                  </a:lnTo>
                  <a:lnTo>
                    <a:pt x="174" y="240"/>
                  </a:lnTo>
                  <a:lnTo>
                    <a:pt x="212" y="220"/>
                  </a:lnTo>
                  <a:lnTo>
                    <a:pt x="254" y="203"/>
                  </a:lnTo>
                  <a:lnTo>
                    <a:pt x="274" y="195"/>
                  </a:lnTo>
                  <a:lnTo>
                    <a:pt x="289" y="190"/>
                  </a:lnTo>
                  <a:lnTo>
                    <a:pt x="300" y="183"/>
                  </a:lnTo>
                  <a:lnTo>
                    <a:pt x="308" y="177"/>
                  </a:lnTo>
                  <a:lnTo>
                    <a:pt x="312" y="168"/>
                  </a:lnTo>
                  <a:lnTo>
                    <a:pt x="314" y="156"/>
                  </a:lnTo>
                  <a:lnTo>
                    <a:pt x="315" y="141"/>
                  </a:lnTo>
                  <a:lnTo>
                    <a:pt x="315" y="120"/>
                  </a:lnTo>
                  <a:lnTo>
                    <a:pt x="315" y="87"/>
                  </a:lnTo>
                  <a:lnTo>
                    <a:pt x="315" y="56"/>
                  </a:lnTo>
                  <a:lnTo>
                    <a:pt x="316" y="36"/>
                  </a:lnTo>
                  <a:lnTo>
                    <a:pt x="320" y="21"/>
                  </a:lnTo>
                  <a:lnTo>
                    <a:pt x="326" y="10"/>
                  </a:lnTo>
                  <a:lnTo>
                    <a:pt x="336" y="5"/>
                  </a:lnTo>
                  <a:lnTo>
                    <a:pt x="352" y="1"/>
                  </a:lnTo>
                  <a:lnTo>
                    <a:pt x="371" y="0"/>
                  </a:lnTo>
                  <a:close/>
                </a:path>
              </a:pathLst>
            </a:custGeom>
            <a:grpFill/>
            <a:ln w="0">
              <a:noFill/>
              <a:prstDash val="solid"/>
              <a:round/>
            </a:ln>
          </p:spPr>
          <p:txBody>
            <a:bodyPr vert="horz" wrap="square" lIns="91440" tIns="45720" rIns="91440" bIns="45720" numCol="1" anchor="t" anchorCtr="0" compatLnSpc="1"/>
            <a:lstStyle/>
            <a:p>
              <a:endParaRPr lang="en-US">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1" name="Freeform 19"/>
            <p:cNvSpPr>
              <a:spLocks noEditPoints="1"/>
            </p:cNvSpPr>
            <p:nvPr/>
          </p:nvSpPr>
          <p:spPr bwMode="auto">
            <a:xfrm>
              <a:off x="2593975" y="4225925"/>
              <a:ext cx="490538" cy="569912"/>
            </a:xfrm>
            <a:custGeom>
              <a:avLst/>
              <a:gdLst>
                <a:gd name="T0" fmla="*/ 1277 w 3088"/>
                <a:gd name="T1" fmla="*/ 663 h 3592"/>
                <a:gd name="T2" fmla="*/ 955 w 3088"/>
                <a:gd name="T3" fmla="*/ 791 h 3592"/>
                <a:gd name="T4" fmla="*/ 689 w 3088"/>
                <a:gd name="T5" fmla="*/ 1004 h 3592"/>
                <a:gd name="T6" fmla="*/ 496 w 3088"/>
                <a:gd name="T7" fmla="*/ 1284 h 3592"/>
                <a:gd name="T8" fmla="*/ 391 w 3088"/>
                <a:gd name="T9" fmla="*/ 1617 h 3592"/>
                <a:gd name="T10" fmla="*/ 391 w 3088"/>
                <a:gd name="T11" fmla="*/ 1976 h 3592"/>
                <a:gd name="T12" fmla="*/ 496 w 3088"/>
                <a:gd name="T13" fmla="*/ 2308 h 3592"/>
                <a:gd name="T14" fmla="*/ 689 w 3088"/>
                <a:gd name="T15" fmla="*/ 2589 h 3592"/>
                <a:gd name="T16" fmla="*/ 955 w 3088"/>
                <a:gd name="T17" fmla="*/ 2801 h 3592"/>
                <a:gd name="T18" fmla="*/ 1277 w 3088"/>
                <a:gd name="T19" fmla="*/ 2929 h 3592"/>
                <a:gd name="T20" fmla="*/ 1630 w 3088"/>
                <a:gd name="T21" fmla="*/ 2958 h 3592"/>
                <a:gd name="T22" fmla="*/ 1959 w 3088"/>
                <a:gd name="T23" fmla="*/ 2884 h 3592"/>
                <a:gd name="T24" fmla="*/ 2246 w 3088"/>
                <a:gd name="T25" fmla="*/ 2726 h 3592"/>
                <a:gd name="T26" fmla="*/ 2475 w 3088"/>
                <a:gd name="T27" fmla="*/ 2497 h 3592"/>
                <a:gd name="T28" fmla="*/ 2634 w 3088"/>
                <a:gd name="T29" fmla="*/ 2211 h 3592"/>
                <a:gd name="T30" fmla="*/ 2706 w 3088"/>
                <a:gd name="T31" fmla="*/ 1883 h 3592"/>
                <a:gd name="T32" fmla="*/ 2679 w 3088"/>
                <a:gd name="T33" fmla="*/ 1529 h 3592"/>
                <a:gd name="T34" fmla="*/ 2551 w 3088"/>
                <a:gd name="T35" fmla="*/ 1208 h 3592"/>
                <a:gd name="T36" fmla="*/ 2337 w 3088"/>
                <a:gd name="T37" fmla="*/ 944 h 3592"/>
                <a:gd name="T38" fmla="*/ 2057 w 3088"/>
                <a:gd name="T39" fmla="*/ 750 h 3592"/>
                <a:gd name="T40" fmla="*/ 1725 w 3088"/>
                <a:gd name="T41" fmla="*/ 646 h 3592"/>
                <a:gd name="T42" fmla="*/ 1557 w 3088"/>
                <a:gd name="T43" fmla="*/ 1 h 3592"/>
                <a:gd name="T44" fmla="*/ 1621 w 3088"/>
                <a:gd name="T45" fmla="*/ 39 h 3592"/>
                <a:gd name="T46" fmla="*/ 2010 w 3088"/>
                <a:gd name="T47" fmla="*/ 278 h 3592"/>
                <a:gd name="T48" fmla="*/ 2427 w 3088"/>
                <a:gd name="T49" fmla="*/ 456 h 3592"/>
                <a:gd name="T50" fmla="*/ 2828 w 3088"/>
                <a:gd name="T51" fmla="*/ 546 h 3592"/>
                <a:gd name="T52" fmla="*/ 3051 w 3088"/>
                <a:gd name="T53" fmla="*/ 577 h 3592"/>
                <a:gd name="T54" fmla="*/ 3087 w 3088"/>
                <a:gd name="T55" fmla="*/ 630 h 3592"/>
                <a:gd name="T56" fmla="*/ 3086 w 3088"/>
                <a:gd name="T57" fmla="*/ 1810 h 3592"/>
                <a:gd name="T58" fmla="*/ 3046 w 3088"/>
                <a:gd name="T59" fmla="*/ 2262 h 3592"/>
                <a:gd name="T60" fmla="*/ 2938 w 3088"/>
                <a:gd name="T61" fmla="*/ 2537 h 3592"/>
                <a:gd name="T62" fmla="*/ 2757 w 3088"/>
                <a:gd name="T63" fmla="*/ 2805 h 3592"/>
                <a:gd name="T64" fmla="*/ 2484 w 3088"/>
                <a:gd name="T65" fmla="*/ 3078 h 3592"/>
                <a:gd name="T66" fmla="*/ 2171 w 3088"/>
                <a:gd name="T67" fmla="*/ 3300 h 3592"/>
                <a:gd name="T68" fmla="*/ 1796 w 3088"/>
                <a:gd name="T69" fmla="*/ 3494 h 3592"/>
                <a:gd name="T70" fmla="*/ 1549 w 3088"/>
                <a:gd name="T71" fmla="*/ 3592 h 3592"/>
                <a:gd name="T72" fmla="*/ 1296 w 3088"/>
                <a:gd name="T73" fmla="*/ 3499 h 3592"/>
                <a:gd name="T74" fmla="*/ 891 w 3088"/>
                <a:gd name="T75" fmla="*/ 3284 h 3592"/>
                <a:gd name="T76" fmla="*/ 525 w 3088"/>
                <a:gd name="T77" fmla="*/ 3005 h 3592"/>
                <a:gd name="T78" fmla="*/ 282 w 3088"/>
                <a:gd name="T79" fmla="*/ 2741 h 3592"/>
                <a:gd name="T80" fmla="*/ 118 w 3088"/>
                <a:gd name="T81" fmla="*/ 2469 h 3592"/>
                <a:gd name="T82" fmla="*/ 25 w 3088"/>
                <a:gd name="T83" fmla="*/ 2161 h 3592"/>
                <a:gd name="T84" fmla="*/ 0 w 3088"/>
                <a:gd name="T85" fmla="*/ 1506 h 3592"/>
                <a:gd name="T86" fmla="*/ 3 w 3088"/>
                <a:gd name="T87" fmla="*/ 621 h 3592"/>
                <a:gd name="T88" fmla="*/ 44 w 3088"/>
                <a:gd name="T89" fmla="*/ 575 h 3592"/>
                <a:gd name="T90" fmla="*/ 324 w 3088"/>
                <a:gd name="T91" fmla="*/ 541 h 3592"/>
                <a:gd name="T92" fmla="*/ 764 w 3088"/>
                <a:gd name="T93" fmla="*/ 420 h 3592"/>
                <a:gd name="T94" fmla="*/ 1176 w 3088"/>
                <a:gd name="T95" fmla="*/ 224 h 3592"/>
                <a:gd name="T96" fmla="*/ 1489 w 3088"/>
                <a:gd name="T97" fmla="*/ 24 h 3592"/>
                <a:gd name="T98" fmla="*/ 1545 w 3088"/>
                <a:gd name="T99" fmla="*/ 0 h 3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88" h="3592">
                  <a:moveTo>
                    <a:pt x="1544" y="632"/>
                  </a:moveTo>
                  <a:lnTo>
                    <a:pt x="1453" y="635"/>
                  </a:lnTo>
                  <a:lnTo>
                    <a:pt x="1363" y="646"/>
                  </a:lnTo>
                  <a:lnTo>
                    <a:pt x="1277" y="663"/>
                  </a:lnTo>
                  <a:lnTo>
                    <a:pt x="1192" y="686"/>
                  </a:lnTo>
                  <a:lnTo>
                    <a:pt x="1110" y="715"/>
                  </a:lnTo>
                  <a:lnTo>
                    <a:pt x="1031" y="750"/>
                  </a:lnTo>
                  <a:lnTo>
                    <a:pt x="955" y="791"/>
                  </a:lnTo>
                  <a:lnTo>
                    <a:pt x="883" y="837"/>
                  </a:lnTo>
                  <a:lnTo>
                    <a:pt x="814" y="888"/>
                  </a:lnTo>
                  <a:lnTo>
                    <a:pt x="749" y="944"/>
                  </a:lnTo>
                  <a:lnTo>
                    <a:pt x="689" y="1004"/>
                  </a:lnTo>
                  <a:lnTo>
                    <a:pt x="634" y="1068"/>
                  </a:lnTo>
                  <a:lnTo>
                    <a:pt x="583" y="1136"/>
                  </a:lnTo>
                  <a:lnTo>
                    <a:pt x="537" y="1208"/>
                  </a:lnTo>
                  <a:lnTo>
                    <a:pt x="496" y="1284"/>
                  </a:lnTo>
                  <a:lnTo>
                    <a:pt x="461" y="1363"/>
                  </a:lnTo>
                  <a:lnTo>
                    <a:pt x="432" y="1445"/>
                  </a:lnTo>
                  <a:lnTo>
                    <a:pt x="409" y="1529"/>
                  </a:lnTo>
                  <a:lnTo>
                    <a:pt x="391" y="1617"/>
                  </a:lnTo>
                  <a:lnTo>
                    <a:pt x="381" y="1705"/>
                  </a:lnTo>
                  <a:lnTo>
                    <a:pt x="378" y="1796"/>
                  </a:lnTo>
                  <a:lnTo>
                    <a:pt x="381" y="1887"/>
                  </a:lnTo>
                  <a:lnTo>
                    <a:pt x="391" y="1976"/>
                  </a:lnTo>
                  <a:lnTo>
                    <a:pt x="409" y="2063"/>
                  </a:lnTo>
                  <a:lnTo>
                    <a:pt x="432" y="2148"/>
                  </a:lnTo>
                  <a:lnTo>
                    <a:pt x="461" y="2229"/>
                  </a:lnTo>
                  <a:lnTo>
                    <a:pt x="496" y="2308"/>
                  </a:lnTo>
                  <a:lnTo>
                    <a:pt x="537" y="2383"/>
                  </a:lnTo>
                  <a:lnTo>
                    <a:pt x="583" y="2456"/>
                  </a:lnTo>
                  <a:lnTo>
                    <a:pt x="634" y="2524"/>
                  </a:lnTo>
                  <a:lnTo>
                    <a:pt x="689" y="2589"/>
                  </a:lnTo>
                  <a:lnTo>
                    <a:pt x="749" y="2649"/>
                  </a:lnTo>
                  <a:lnTo>
                    <a:pt x="814" y="2705"/>
                  </a:lnTo>
                  <a:lnTo>
                    <a:pt x="883" y="2755"/>
                  </a:lnTo>
                  <a:lnTo>
                    <a:pt x="955" y="2801"/>
                  </a:lnTo>
                  <a:lnTo>
                    <a:pt x="1031" y="2842"/>
                  </a:lnTo>
                  <a:lnTo>
                    <a:pt x="1110" y="2877"/>
                  </a:lnTo>
                  <a:lnTo>
                    <a:pt x="1192" y="2906"/>
                  </a:lnTo>
                  <a:lnTo>
                    <a:pt x="1277" y="2929"/>
                  </a:lnTo>
                  <a:lnTo>
                    <a:pt x="1363" y="2947"/>
                  </a:lnTo>
                  <a:lnTo>
                    <a:pt x="1453" y="2957"/>
                  </a:lnTo>
                  <a:lnTo>
                    <a:pt x="1544" y="2961"/>
                  </a:lnTo>
                  <a:lnTo>
                    <a:pt x="1630" y="2958"/>
                  </a:lnTo>
                  <a:lnTo>
                    <a:pt x="1716" y="2948"/>
                  </a:lnTo>
                  <a:lnTo>
                    <a:pt x="1799" y="2933"/>
                  </a:lnTo>
                  <a:lnTo>
                    <a:pt x="1881" y="2911"/>
                  </a:lnTo>
                  <a:lnTo>
                    <a:pt x="1959" y="2884"/>
                  </a:lnTo>
                  <a:lnTo>
                    <a:pt x="2036" y="2853"/>
                  </a:lnTo>
                  <a:lnTo>
                    <a:pt x="2109" y="2815"/>
                  </a:lnTo>
                  <a:lnTo>
                    <a:pt x="2179" y="2773"/>
                  </a:lnTo>
                  <a:lnTo>
                    <a:pt x="2246" y="2726"/>
                  </a:lnTo>
                  <a:lnTo>
                    <a:pt x="2309" y="2674"/>
                  </a:lnTo>
                  <a:lnTo>
                    <a:pt x="2369" y="2620"/>
                  </a:lnTo>
                  <a:lnTo>
                    <a:pt x="2424" y="2559"/>
                  </a:lnTo>
                  <a:lnTo>
                    <a:pt x="2475" y="2497"/>
                  </a:lnTo>
                  <a:lnTo>
                    <a:pt x="2522" y="2430"/>
                  </a:lnTo>
                  <a:lnTo>
                    <a:pt x="2564" y="2360"/>
                  </a:lnTo>
                  <a:lnTo>
                    <a:pt x="2601" y="2287"/>
                  </a:lnTo>
                  <a:lnTo>
                    <a:pt x="2634" y="2211"/>
                  </a:lnTo>
                  <a:lnTo>
                    <a:pt x="2660" y="2133"/>
                  </a:lnTo>
                  <a:lnTo>
                    <a:pt x="2682" y="2052"/>
                  </a:lnTo>
                  <a:lnTo>
                    <a:pt x="2698" y="1969"/>
                  </a:lnTo>
                  <a:lnTo>
                    <a:pt x="2706" y="1883"/>
                  </a:lnTo>
                  <a:lnTo>
                    <a:pt x="2710" y="1796"/>
                  </a:lnTo>
                  <a:lnTo>
                    <a:pt x="2706" y="1705"/>
                  </a:lnTo>
                  <a:lnTo>
                    <a:pt x="2697" y="1617"/>
                  </a:lnTo>
                  <a:lnTo>
                    <a:pt x="2679" y="1529"/>
                  </a:lnTo>
                  <a:lnTo>
                    <a:pt x="2656" y="1445"/>
                  </a:lnTo>
                  <a:lnTo>
                    <a:pt x="2627" y="1363"/>
                  </a:lnTo>
                  <a:lnTo>
                    <a:pt x="2591" y="1284"/>
                  </a:lnTo>
                  <a:lnTo>
                    <a:pt x="2551" y="1208"/>
                  </a:lnTo>
                  <a:lnTo>
                    <a:pt x="2505" y="1136"/>
                  </a:lnTo>
                  <a:lnTo>
                    <a:pt x="2453" y="1068"/>
                  </a:lnTo>
                  <a:lnTo>
                    <a:pt x="2397" y="1004"/>
                  </a:lnTo>
                  <a:lnTo>
                    <a:pt x="2337" y="944"/>
                  </a:lnTo>
                  <a:lnTo>
                    <a:pt x="2274" y="888"/>
                  </a:lnTo>
                  <a:lnTo>
                    <a:pt x="2205" y="837"/>
                  </a:lnTo>
                  <a:lnTo>
                    <a:pt x="2132" y="791"/>
                  </a:lnTo>
                  <a:lnTo>
                    <a:pt x="2057" y="750"/>
                  </a:lnTo>
                  <a:lnTo>
                    <a:pt x="1978" y="715"/>
                  </a:lnTo>
                  <a:lnTo>
                    <a:pt x="1896" y="686"/>
                  </a:lnTo>
                  <a:lnTo>
                    <a:pt x="1811" y="663"/>
                  </a:lnTo>
                  <a:lnTo>
                    <a:pt x="1725" y="646"/>
                  </a:lnTo>
                  <a:lnTo>
                    <a:pt x="1635" y="635"/>
                  </a:lnTo>
                  <a:lnTo>
                    <a:pt x="1544" y="632"/>
                  </a:lnTo>
                  <a:close/>
                  <a:moveTo>
                    <a:pt x="1545" y="0"/>
                  </a:moveTo>
                  <a:lnTo>
                    <a:pt x="1557" y="1"/>
                  </a:lnTo>
                  <a:lnTo>
                    <a:pt x="1569" y="6"/>
                  </a:lnTo>
                  <a:lnTo>
                    <a:pt x="1583" y="14"/>
                  </a:lnTo>
                  <a:lnTo>
                    <a:pt x="1600" y="25"/>
                  </a:lnTo>
                  <a:lnTo>
                    <a:pt x="1621" y="39"/>
                  </a:lnTo>
                  <a:lnTo>
                    <a:pt x="1716" y="104"/>
                  </a:lnTo>
                  <a:lnTo>
                    <a:pt x="1812" y="165"/>
                  </a:lnTo>
                  <a:lnTo>
                    <a:pt x="1910" y="223"/>
                  </a:lnTo>
                  <a:lnTo>
                    <a:pt x="2010" y="278"/>
                  </a:lnTo>
                  <a:lnTo>
                    <a:pt x="2112" y="329"/>
                  </a:lnTo>
                  <a:lnTo>
                    <a:pt x="2215" y="375"/>
                  </a:lnTo>
                  <a:lnTo>
                    <a:pt x="2320" y="418"/>
                  </a:lnTo>
                  <a:lnTo>
                    <a:pt x="2427" y="456"/>
                  </a:lnTo>
                  <a:lnTo>
                    <a:pt x="2537" y="489"/>
                  </a:lnTo>
                  <a:lnTo>
                    <a:pt x="2648" y="516"/>
                  </a:lnTo>
                  <a:lnTo>
                    <a:pt x="2738" y="532"/>
                  </a:lnTo>
                  <a:lnTo>
                    <a:pt x="2828" y="546"/>
                  </a:lnTo>
                  <a:lnTo>
                    <a:pt x="2919" y="556"/>
                  </a:lnTo>
                  <a:lnTo>
                    <a:pt x="3010" y="567"/>
                  </a:lnTo>
                  <a:lnTo>
                    <a:pt x="3032" y="572"/>
                  </a:lnTo>
                  <a:lnTo>
                    <a:pt x="3051" y="577"/>
                  </a:lnTo>
                  <a:lnTo>
                    <a:pt x="3065" y="586"/>
                  </a:lnTo>
                  <a:lnTo>
                    <a:pt x="3075" y="597"/>
                  </a:lnTo>
                  <a:lnTo>
                    <a:pt x="3082" y="611"/>
                  </a:lnTo>
                  <a:lnTo>
                    <a:pt x="3087" y="630"/>
                  </a:lnTo>
                  <a:lnTo>
                    <a:pt x="3088" y="653"/>
                  </a:lnTo>
                  <a:lnTo>
                    <a:pt x="3088" y="1352"/>
                  </a:lnTo>
                  <a:lnTo>
                    <a:pt x="3088" y="1580"/>
                  </a:lnTo>
                  <a:lnTo>
                    <a:pt x="3086" y="1810"/>
                  </a:lnTo>
                  <a:lnTo>
                    <a:pt x="3080" y="2039"/>
                  </a:lnTo>
                  <a:lnTo>
                    <a:pt x="3074" y="2115"/>
                  </a:lnTo>
                  <a:lnTo>
                    <a:pt x="3063" y="2190"/>
                  </a:lnTo>
                  <a:lnTo>
                    <a:pt x="3046" y="2262"/>
                  </a:lnTo>
                  <a:lnTo>
                    <a:pt x="3025" y="2333"/>
                  </a:lnTo>
                  <a:lnTo>
                    <a:pt x="3000" y="2402"/>
                  </a:lnTo>
                  <a:lnTo>
                    <a:pt x="2972" y="2470"/>
                  </a:lnTo>
                  <a:lnTo>
                    <a:pt x="2938" y="2537"/>
                  </a:lnTo>
                  <a:lnTo>
                    <a:pt x="2900" y="2601"/>
                  </a:lnTo>
                  <a:lnTo>
                    <a:pt x="2860" y="2664"/>
                  </a:lnTo>
                  <a:lnTo>
                    <a:pt x="2817" y="2727"/>
                  </a:lnTo>
                  <a:lnTo>
                    <a:pt x="2757" y="2805"/>
                  </a:lnTo>
                  <a:lnTo>
                    <a:pt x="2693" y="2878"/>
                  </a:lnTo>
                  <a:lnTo>
                    <a:pt x="2627" y="2948"/>
                  </a:lnTo>
                  <a:lnTo>
                    <a:pt x="2556" y="3015"/>
                  </a:lnTo>
                  <a:lnTo>
                    <a:pt x="2484" y="3078"/>
                  </a:lnTo>
                  <a:lnTo>
                    <a:pt x="2410" y="3138"/>
                  </a:lnTo>
                  <a:lnTo>
                    <a:pt x="2332" y="3195"/>
                  </a:lnTo>
                  <a:lnTo>
                    <a:pt x="2252" y="3249"/>
                  </a:lnTo>
                  <a:lnTo>
                    <a:pt x="2171" y="3300"/>
                  </a:lnTo>
                  <a:lnTo>
                    <a:pt x="2086" y="3349"/>
                  </a:lnTo>
                  <a:lnTo>
                    <a:pt x="2001" y="3396"/>
                  </a:lnTo>
                  <a:lnTo>
                    <a:pt x="1900" y="3447"/>
                  </a:lnTo>
                  <a:lnTo>
                    <a:pt x="1796" y="3494"/>
                  </a:lnTo>
                  <a:lnTo>
                    <a:pt x="1692" y="3540"/>
                  </a:lnTo>
                  <a:lnTo>
                    <a:pt x="1588" y="3583"/>
                  </a:lnTo>
                  <a:lnTo>
                    <a:pt x="1570" y="3590"/>
                  </a:lnTo>
                  <a:lnTo>
                    <a:pt x="1549" y="3592"/>
                  </a:lnTo>
                  <a:lnTo>
                    <a:pt x="1530" y="3592"/>
                  </a:lnTo>
                  <a:lnTo>
                    <a:pt x="1511" y="3588"/>
                  </a:lnTo>
                  <a:lnTo>
                    <a:pt x="1404" y="3545"/>
                  </a:lnTo>
                  <a:lnTo>
                    <a:pt x="1296" y="3499"/>
                  </a:lnTo>
                  <a:lnTo>
                    <a:pt x="1192" y="3451"/>
                  </a:lnTo>
                  <a:lnTo>
                    <a:pt x="1089" y="3399"/>
                  </a:lnTo>
                  <a:lnTo>
                    <a:pt x="989" y="3343"/>
                  </a:lnTo>
                  <a:lnTo>
                    <a:pt x="891" y="3284"/>
                  </a:lnTo>
                  <a:lnTo>
                    <a:pt x="796" y="3220"/>
                  </a:lnTo>
                  <a:lnTo>
                    <a:pt x="702" y="3152"/>
                  </a:lnTo>
                  <a:lnTo>
                    <a:pt x="613" y="3081"/>
                  </a:lnTo>
                  <a:lnTo>
                    <a:pt x="525" y="3005"/>
                  </a:lnTo>
                  <a:lnTo>
                    <a:pt x="440" y="2924"/>
                  </a:lnTo>
                  <a:lnTo>
                    <a:pt x="385" y="2865"/>
                  </a:lnTo>
                  <a:lnTo>
                    <a:pt x="331" y="2803"/>
                  </a:lnTo>
                  <a:lnTo>
                    <a:pt x="282" y="2741"/>
                  </a:lnTo>
                  <a:lnTo>
                    <a:pt x="234" y="2677"/>
                  </a:lnTo>
                  <a:lnTo>
                    <a:pt x="192" y="2610"/>
                  </a:lnTo>
                  <a:lnTo>
                    <a:pt x="153" y="2540"/>
                  </a:lnTo>
                  <a:lnTo>
                    <a:pt x="118" y="2469"/>
                  </a:lnTo>
                  <a:lnTo>
                    <a:pt x="88" y="2394"/>
                  </a:lnTo>
                  <a:lnTo>
                    <a:pt x="62" y="2318"/>
                  </a:lnTo>
                  <a:lnTo>
                    <a:pt x="42" y="2239"/>
                  </a:lnTo>
                  <a:lnTo>
                    <a:pt x="25" y="2161"/>
                  </a:lnTo>
                  <a:lnTo>
                    <a:pt x="13" y="2084"/>
                  </a:lnTo>
                  <a:lnTo>
                    <a:pt x="5" y="2004"/>
                  </a:lnTo>
                  <a:lnTo>
                    <a:pt x="3" y="1925"/>
                  </a:lnTo>
                  <a:lnTo>
                    <a:pt x="0" y="1506"/>
                  </a:lnTo>
                  <a:lnTo>
                    <a:pt x="0" y="1087"/>
                  </a:lnTo>
                  <a:lnTo>
                    <a:pt x="1" y="668"/>
                  </a:lnTo>
                  <a:lnTo>
                    <a:pt x="1" y="642"/>
                  </a:lnTo>
                  <a:lnTo>
                    <a:pt x="3" y="621"/>
                  </a:lnTo>
                  <a:lnTo>
                    <a:pt x="9" y="604"/>
                  </a:lnTo>
                  <a:lnTo>
                    <a:pt x="16" y="591"/>
                  </a:lnTo>
                  <a:lnTo>
                    <a:pt x="28" y="582"/>
                  </a:lnTo>
                  <a:lnTo>
                    <a:pt x="44" y="575"/>
                  </a:lnTo>
                  <a:lnTo>
                    <a:pt x="65" y="571"/>
                  </a:lnTo>
                  <a:lnTo>
                    <a:pt x="91" y="569"/>
                  </a:lnTo>
                  <a:lnTo>
                    <a:pt x="209" y="558"/>
                  </a:lnTo>
                  <a:lnTo>
                    <a:pt x="324" y="541"/>
                  </a:lnTo>
                  <a:lnTo>
                    <a:pt x="437" y="518"/>
                  </a:lnTo>
                  <a:lnTo>
                    <a:pt x="548" y="491"/>
                  </a:lnTo>
                  <a:lnTo>
                    <a:pt x="657" y="458"/>
                  </a:lnTo>
                  <a:lnTo>
                    <a:pt x="764" y="420"/>
                  </a:lnTo>
                  <a:lnTo>
                    <a:pt x="869" y="377"/>
                  </a:lnTo>
                  <a:lnTo>
                    <a:pt x="973" y="330"/>
                  </a:lnTo>
                  <a:lnTo>
                    <a:pt x="1075" y="279"/>
                  </a:lnTo>
                  <a:lnTo>
                    <a:pt x="1176" y="224"/>
                  </a:lnTo>
                  <a:lnTo>
                    <a:pt x="1274" y="165"/>
                  </a:lnTo>
                  <a:lnTo>
                    <a:pt x="1372" y="102"/>
                  </a:lnTo>
                  <a:lnTo>
                    <a:pt x="1468" y="38"/>
                  </a:lnTo>
                  <a:lnTo>
                    <a:pt x="1489" y="24"/>
                  </a:lnTo>
                  <a:lnTo>
                    <a:pt x="1507" y="13"/>
                  </a:lnTo>
                  <a:lnTo>
                    <a:pt x="1521" y="5"/>
                  </a:lnTo>
                  <a:lnTo>
                    <a:pt x="1534" y="1"/>
                  </a:lnTo>
                  <a:lnTo>
                    <a:pt x="1545" y="0"/>
                  </a:lnTo>
                  <a:close/>
                </a:path>
              </a:pathLst>
            </a:custGeom>
            <a:grpFill/>
            <a:ln w="0">
              <a:noFill/>
              <a:prstDash val="solid"/>
              <a:round/>
            </a:ln>
          </p:spPr>
          <p:txBody>
            <a:bodyPr vert="horz" wrap="square" lIns="91440" tIns="45720" rIns="91440" bIns="45720" numCol="1" anchor="t" anchorCtr="0" compatLnSpc="1"/>
            <a:lstStyle/>
            <a:p>
              <a:endParaRPr lang="en-US">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grpSp>
      <p:sp>
        <p:nvSpPr>
          <p:cNvPr id="12" name="Freeform 61"/>
          <p:cNvSpPr/>
          <p:nvPr/>
        </p:nvSpPr>
        <p:spPr bwMode="auto">
          <a:xfrm>
            <a:off x="1705109" y="3538625"/>
            <a:ext cx="356193" cy="332772"/>
          </a:xfrm>
          <a:custGeom>
            <a:avLst/>
            <a:gdLst>
              <a:gd name="connsiteX0" fmla="*/ 104775 w 579438"/>
              <a:gd name="connsiteY0" fmla="*/ 158750 h 541337"/>
              <a:gd name="connsiteX1" fmla="*/ 99193 w 579438"/>
              <a:gd name="connsiteY1" fmla="*/ 170591 h 541337"/>
              <a:gd name="connsiteX2" fmla="*/ 94569 w 579438"/>
              <a:gd name="connsiteY2" fmla="*/ 183072 h 541337"/>
              <a:gd name="connsiteX3" fmla="*/ 90741 w 579438"/>
              <a:gd name="connsiteY3" fmla="*/ 195872 h 541337"/>
              <a:gd name="connsiteX4" fmla="*/ 87552 w 579438"/>
              <a:gd name="connsiteY4" fmla="*/ 208833 h 541337"/>
              <a:gd name="connsiteX5" fmla="*/ 85478 w 579438"/>
              <a:gd name="connsiteY5" fmla="*/ 222434 h 541337"/>
              <a:gd name="connsiteX6" fmla="*/ 84043 w 579438"/>
              <a:gd name="connsiteY6" fmla="*/ 235875 h 541337"/>
              <a:gd name="connsiteX7" fmla="*/ 83724 w 579438"/>
              <a:gd name="connsiteY7" fmla="*/ 249955 h 541337"/>
              <a:gd name="connsiteX8" fmla="*/ 83724 w 579438"/>
              <a:gd name="connsiteY8" fmla="*/ 252196 h 541337"/>
              <a:gd name="connsiteX9" fmla="*/ 42420 w 579438"/>
              <a:gd name="connsiteY9" fmla="*/ 293638 h 541337"/>
              <a:gd name="connsiteX10" fmla="*/ 39071 w 579438"/>
              <a:gd name="connsiteY10" fmla="*/ 296518 h 541337"/>
              <a:gd name="connsiteX11" fmla="*/ 35244 w 579438"/>
              <a:gd name="connsiteY11" fmla="*/ 298438 h 541337"/>
              <a:gd name="connsiteX12" fmla="*/ 31257 w 579438"/>
              <a:gd name="connsiteY12" fmla="*/ 299718 h 541337"/>
              <a:gd name="connsiteX13" fmla="*/ 27111 w 579438"/>
              <a:gd name="connsiteY13" fmla="*/ 300038 h 541337"/>
              <a:gd name="connsiteX14" fmla="*/ 22964 w 579438"/>
              <a:gd name="connsiteY14" fmla="*/ 299718 h 541337"/>
              <a:gd name="connsiteX15" fmla="*/ 18977 w 579438"/>
              <a:gd name="connsiteY15" fmla="*/ 298438 h 541337"/>
              <a:gd name="connsiteX16" fmla="*/ 15150 w 579438"/>
              <a:gd name="connsiteY16" fmla="*/ 296518 h 541337"/>
              <a:gd name="connsiteX17" fmla="*/ 11642 w 579438"/>
              <a:gd name="connsiteY17" fmla="*/ 293638 h 541337"/>
              <a:gd name="connsiteX18" fmla="*/ 6379 w 579438"/>
              <a:gd name="connsiteY18" fmla="*/ 288358 h 541337"/>
              <a:gd name="connsiteX19" fmla="*/ 3508 w 579438"/>
              <a:gd name="connsiteY19" fmla="*/ 284837 h 541337"/>
              <a:gd name="connsiteX20" fmla="*/ 1595 w 579438"/>
              <a:gd name="connsiteY20" fmla="*/ 280997 h 541337"/>
              <a:gd name="connsiteX21" fmla="*/ 319 w 579438"/>
              <a:gd name="connsiteY21" fmla="*/ 276997 h 541337"/>
              <a:gd name="connsiteX22" fmla="*/ 0 w 579438"/>
              <a:gd name="connsiteY22" fmla="*/ 272837 h 541337"/>
              <a:gd name="connsiteX23" fmla="*/ 319 w 579438"/>
              <a:gd name="connsiteY23" fmla="*/ 268836 h 541337"/>
              <a:gd name="connsiteX24" fmla="*/ 1595 w 579438"/>
              <a:gd name="connsiteY24" fmla="*/ 264676 h 541337"/>
              <a:gd name="connsiteX25" fmla="*/ 3508 w 579438"/>
              <a:gd name="connsiteY25" fmla="*/ 260996 h 541337"/>
              <a:gd name="connsiteX26" fmla="*/ 6379 w 579438"/>
              <a:gd name="connsiteY26" fmla="*/ 257316 h 541337"/>
              <a:gd name="connsiteX27" fmla="*/ 288526 w 579438"/>
              <a:gd name="connsiteY27" fmla="*/ 71437 h 541337"/>
              <a:gd name="connsiteX28" fmla="*/ 301526 w 579438"/>
              <a:gd name="connsiteY28" fmla="*/ 71755 h 541337"/>
              <a:gd name="connsiteX29" fmla="*/ 314367 w 579438"/>
              <a:gd name="connsiteY29" fmla="*/ 73185 h 541337"/>
              <a:gd name="connsiteX30" fmla="*/ 326733 w 579438"/>
              <a:gd name="connsiteY30" fmla="*/ 75568 h 541337"/>
              <a:gd name="connsiteX31" fmla="*/ 338940 w 579438"/>
              <a:gd name="connsiteY31" fmla="*/ 78745 h 541337"/>
              <a:gd name="connsiteX32" fmla="*/ 350672 w 579438"/>
              <a:gd name="connsiteY32" fmla="*/ 82716 h 541337"/>
              <a:gd name="connsiteX33" fmla="*/ 362086 w 579438"/>
              <a:gd name="connsiteY33" fmla="*/ 87482 h 541337"/>
              <a:gd name="connsiteX34" fmla="*/ 373184 w 579438"/>
              <a:gd name="connsiteY34" fmla="*/ 93201 h 541337"/>
              <a:gd name="connsiteX35" fmla="*/ 383806 w 579438"/>
              <a:gd name="connsiteY35" fmla="*/ 99396 h 541337"/>
              <a:gd name="connsiteX36" fmla="*/ 393793 w 579438"/>
              <a:gd name="connsiteY36" fmla="*/ 106227 h 541337"/>
              <a:gd name="connsiteX37" fmla="*/ 355745 w 579438"/>
              <a:gd name="connsiteY37" fmla="*/ 144353 h 541337"/>
              <a:gd name="connsiteX38" fmla="*/ 347343 w 579438"/>
              <a:gd name="connsiteY38" fmla="*/ 139428 h 541337"/>
              <a:gd name="connsiteX39" fmla="*/ 338465 w 579438"/>
              <a:gd name="connsiteY39" fmla="*/ 134980 h 541337"/>
              <a:gd name="connsiteX40" fmla="*/ 329111 w 579438"/>
              <a:gd name="connsiteY40" fmla="*/ 131326 h 541337"/>
              <a:gd name="connsiteX41" fmla="*/ 319282 w 579438"/>
              <a:gd name="connsiteY41" fmla="*/ 128308 h 541337"/>
              <a:gd name="connsiteX42" fmla="*/ 309294 w 579438"/>
              <a:gd name="connsiteY42" fmla="*/ 126243 h 541337"/>
              <a:gd name="connsiteX43" fmla="*/ 298989 w 579438"/>
              <a:gd name="connsiteY43" fmla="*/ 124972 h 541337"/>
              <a:gd name="connsiteX44" fmla="*/ 288526 w 579438"/>
              <a:gd name="connsiteY44" fmla="*/ 124337 h 541337"/>
              <a:gd name="connsiteX45" fmla="*/ 277111 w 579438"/>
              <a:gd name="connsiteY45" fmla="*/ 124972 h 541337"/>
              <a:gd name="connsiteX46" fmla="*/ 266014 w 579438"/>
              <a:gd name="connsiteY46" fmla="*/ 126561 h 541337"/>
              <a:gd name="connsiteX47" fmla="*/ 255392 w 579438"/>
              <a:gd name="connsiteY47" fmla="*/ 128944 h 541337"/>
              <a:gd name="connsiteX48" fmla="*/ 245087 w 579438"/>
              <a:gd name="connsiteY48" fmla="*/ 132280 h 541337"/>
              <a:gd name="connsiteX49" fmla="*/ 235100 w 579438"/>
              <a:gd name="connsiteY49" fmla="*/ 136410 h 541337"/>
              <a:gd name="connsiteX50" fmla="*/ 225587 w 579438"/>
              <a:gd name="connsiteY50" fmla="*/ 141493 h 541337"/>
              <a:gd name="connsiteX51" fmla="*/ 216551 w 579438"/>
              <a:gd name="connsiteY51" fmla="*/ 147371 h 541337"/>
              <a:gd name="connsiteX52" fmla="*/ 208307 w 579438"/>
              <a:gd name="connsiteY52" fmla="*/ 153884 h 541337"/>
              <a:gd name="connsiteX53" fmla="*/ 200380 w 579438"/>
              <a:gd name="connsiteY53" fmla="*/ 161033 h 541337"/>
              <a:gd name="connsiteX54" fmla="*/ 193246 w 579438"/>
              <a:gd name="connsiteY54" fmla="*/ 168817 h 541337"/>
              <a:gd name="connsiteX55" fmla="*/ 186746 w 579438"/>
              <a:gd name="connsiteY55" fmla="*/ 177395 h 541337"/>
              <a:gd name="connsiteX56" fmla="*/ 180881 w 579438"/>
              <a:gd name="connsiteY56" fmla="*/ 186291 h 541337"/>
              <a:gd name="connsiteX57" fmla="*/ 175966 w 579438"/>
              <a:gd name="connsiteY57" fmla="*/ 195823 h 541337"/>
              <a:gd name="connsiteX58" fmla="*/ 171686 w 579438"/>
              <a:gd name="connsiteY58" fmla="*/ 205672 h 541337"/>
              <a:gd name="connsiteX59" fmla="*/ 168356 w 579438"/>
              <a:gd name="connsiteY59" fmla="*/ 216156 h 541337"/>
              <a:gd name="connsiteX60" fmla="*/ 165978 w 579438"/>
              <a:gd name="connsiteY60" fmla="*/ 226959 h 541337"/>
              <a:gd name="connsiteX61" fmla="*/ 164393 w 579438"/>
              <a:gd name="connsiteY61" fmla="*/ 238079 h 541337"/>
              <a:gd name="connsiteX62" fmla="*/ 163917 w 579438"/>
              <a:gd name="connsiteY62" fmla="*/ 249357 h 541337"/>
              <a:gd name="connsiteX63" fmla="*/ 164393 w 579438"/>
              <a:gd name="connsiteY63" fmla="*/ 260795 h 541337"/>
              <a:gd name="connsiteX64" fmla="*/ 165978 w 579438"/>
              <a:gd name="connsiteY64" fmla="*/ 271915 h 541337"/>
              <a:gd name="connsiteX65" fmla="*/ 168356 w 579438"/>
              <a:gd name="connsiteY65" fmla="*/ 282559 h 541337"/>
              <a:gd name="connsiteX66" fmla="*/ 171686 w 579438"/>
              <a:gd name="connsiteY66" fmla="*/ 292884 h 541337"/>
              <a:gd name="connsiteX67" fmla="*/ 175966 w 579438"/>
              <a:gd name="connsiteY67" fmla="*/ 302892 h 541337"/>
              <a:gd name="connsiteX68" fmla="*/ 180881 w 579438"/>
              <a:gd name="connsiteY68" fmla="*/ 312424 h 541337"/>
              <a:gd name="connsiteX69" fmla="*/ 186746 w 579438"/>
              <a:gd name="connsiteY69" fmla="*/ 321479 h 541337"/>
              <a:gd name="connsiteX70" fmla="*/ 193246 w 579438"/>
              <a:gd name="connsiteY70" fmla="*/ 329739 h 541337"/>
              <a:gd name="connsiteX71" fmla="*/ 200380 w 579438"/>
              <a:gd name="connsiteY71" fmla="*/ 337682 h 541337"/>
              <a:gd name="connsiteX72" fmla="*/ 208149 w 579438"/>
              <a:gd name="connsiteY72" fmla="*/ 344990 h 541337"/>
              <a:gd name="connsiteX73" fmla="*/ 216551 w 579438"/>
              <a:gd name="connsiteY73" fmla="*/ 351503 h 541337"/>
              <a:gd name="connsiteX74" fmla="*/ 225587 w 579438"/>
              <a:gd name="connsiteY74" fmla="*/ 357380 h 541337"/>
              <a:gd name="connsiteX75" fmla="*/ 235100 w 579438"/>
              <a:gd name="connsiteY75" fmla="*/ 362305 h 541337"/>
              <a:gd name="connsiteX76" fmla="*/ 244929 w 579438"/>
              <a:gd name="connsiteY76" fmla="*/ 366435 h 541337"/>
              <a:gd name="connsiteX77" fmla="*/ 255234 w 579438"/>
              <a:gd name="connsiteY77" fmla="*/ 369771 h 541337"/>
              <a:gd name="connsiteX78" fmla="*/ 266014 w 579438"/>
              <a:gd name="connsiteY78" fmla="*/ 372313 h 541337"/>
              <a:gd name="connsiteX79" fmla="*/ 277111 w 579438"/>
              <a:gd name="connsiteY79" fmla="*/ 373902 h 541337"/>
              <a:gd name="connsiteX80" fmla="*/ 288526 w 579438"/>
              <a:gd name="connsiteY80" fmla="*/ 374219 h 541337"/>
              <a:gd name="connsiteX81" fmla="*/ 299782 w 579438"/>
              <a:gd name="connsiteY81" fmla="*/ 373902 h 541337"/>
              <a:gd name="connsiteX82" fmla="*/ 310879 w 579438"/>
              <a:gd name="connsiteY82" fmla="*/ 372313 h 541337"/>
              <a:gd name="connsiteX83" fmla="*/ 321501 w 579438"/>
              <a:gd name="connsiteY83" fmla="*/ 369771 h 541337"/>
              <a:gd name="connsiteX84" fmla="*/ 331965 w 579438"/>
              <a:gd name="connsiteY84" fmla="*/ 366435 h 541337"/>
              <a:gd name="connsiteX85" fmla="*/ 341794 w 579438"/>
              <a:gd name="connsiteY85" fmla="*/ 362305 h 541337"/>
              <a:gd name="connsiteX86" fmla="*/ 351306 w 579438"/>
              <a:gd name="connsiteY86" fmla="*/ 357380 h 541337"/>
              <a:gd name="connsiteX87" fmla="*/ 360184 w 579438"/>
              <a:gd name="connsiteY87" fmla="*/ 351503 h 541337"/>
              <a:gd name="connsiteX88" fmla="*/ 368586 w 579438"/>
              <a:gd name="connsiteY88" fmla="*/ 344990 h 541337"/>
              <a:gd name="connsiteX89" fmla="*/ 376354 w 579438"/>
              <a:gd name="connsiteY89" fmla="*/ 337682 h 541337"/>
              <a:gd name="connsiteX90" fmla="*/ 383647 w 579438"/>
              <a:gd name="connsiteY90" fmla="*/ 329898 h 541337"/>
              <a:gd name="connsiteX91" fmla="*/ 390147 w 579438"/>
              <a:gd name="connsiteY91" fmla="*/ 321479 h 541337"/>
              <a:gd name="connsiteX92" fmla="*/ 395854 w 579438"/>
              <a:gd name="connsiteY92" fmla="*/ 312424 h 541337"/>
              <a:gd name="connsiteX93" fmla="*/ 400769 w 579438"/>
              <a:gd name="connsiteY93" fmla="*/ 302892 h 541337"/>
              <a:gd name="connsiteX94" fmla="*/ 405049 w 579438"/>
              <a:gd name="connsiteY94" fmla="*/ 293043 h 541337"/>
              <a:gd name="connsiteX95" fmla="*/ 408379 w 579438"/>
              <a:gd name="connsiteY95" fmla="*/ 282717 h 541337"/>
              <a:gd name="connsiteX96" fmla="*/ 410915 w 579438"/>
              <a:gd name="connsiteY96" fmla="*/ 271915 h 541337"/>
              <a:gd name="connsiteX97" fmla="*/ 412501 w 579438"/>
              <a:gd name="connsiteY97" fmla="*/ 260795 h 541337"/>
              <a:gd name="connsiteX98" fmla="*/ 412976 w 579438"/>
              <a:gd name="connsiteY98" fmla="*/ 249357 h 541337"/>
              <a:gd name="connsiteX99" fmla="*/ 412818 w 579438"/>
              <a:gd name="connsiteY99" fmla="*/ 243321 h 541337"/>
              <a:gd name="connsiteX100" fmla="*/ 412183 w 579438"/>
              <a:gd name="connsiteY100" fmla="*/ 237443 h 541337"/>
              <a:gd name="connsiteX101" fmla="*/ 456573 w 579438"/>
              <a:gd name="connsiteY101" fmla="*/ 192963 h 541337"/>
              <a:gd name="connsiteX102" fmla="*/ 459744 w 579438"/>
              <a:gd name="connsiteY102" fmla="*/ 203765 h 541337"/>
              <a:gd name="connsiteX103" fmla="*/ 462439 w 579438"/>
              <a:gd name="connsiteY103" fmla="*/ 214727 h 541337"/>
              <a:gd name="connsiteX104" fmla="*/ 464183 w 579438"/>
              <a:gd name="connsiteY104" fmla="*/ 226164 h 541337"/>
              <a:gd name="connsiteX105" fmla="*/ 465134 w 579438"/>
              <a:gd name="connsiteY105" fmla="*/ 237761 h 541337"/>
              <a:gd name="connsiteX106" fmla="*/ 465768 w 579438"/>
              <a:gd name="connsiteY106" fmla="*/ 249357 h 541337"/>
              <a:gd name="connsiteX107" fmla="*/ 465134 w 579438"/>
              <a:gd name="connsiteY107" fmla="*/ 262543 h 541337"/>
              <a:gd name="connsiteX108" fmla="*/ 463707 w 579438"/>
              <a:gd name="connsiteY108" fmla="*/ 275251 h 541337"/>
              <a:gd name="connsiteX109" fmla="*/ 461488 w 579438"/>
              <a:gd name="connsiteY109" fmla="*/ 287801 h 541337"/>
              <a:gd name="connsiteX110" fmla="*/ 458317 w 579438"/>
              <a:gd name="connsiteY110" fmla="*/ 300192 h 541337"/>
              <a:gd name="connsiteX111" fmla="*/ 454354 w 579438"/>
              <a:gd name="connsiteY111" fmla="*/ 311947 h 541337"/>
              <a:gd name="connsiteX112" fmla="*/ 449598 w 579438"/>
              <a:gd name="connsiteY112" fmla="*/ 323385 h 541337"/>
              <a:gd name="connsiteX113" fmla="*/ 444049 w 579438"/>
              <a:gd name="connsiteY113" fmla="*/ 334505 h 541337"/>
              <a:gd name="connsiteX114" fmla="*/ 437708 w 579438"/>
              <a:gd name="connsiteY114" fmla="*/ 345148 h 541337"/>
              <a:gd name="connsiteX115" fmla="*/ 430891 w 579438"/>
              <a:gd name="connsiteY115" fmla="*/ 355156 h 541337"/>
              <a:gd name="connsiteX116" fmla="*/ 440086 w 579438"/>
              <a:gd name="connsiteY116" fmla="*/ 364370 h 541337"/>
              <a:gd name="connsiteX117" fmla="*/ 446744 w 579438"/>
              <a:gd name="connsiteY117" fmla="*/ 357698 h 541337"/>
              <a:gd name="connsiteX118" fmla="*/ 569133 w 579438"/>
              <a:gd name="connsiteY118" fmla="*/ 480495 h 541337"/>
              <a:gd name="connsiteX119" fmla="*/ 572780 w 579438"/>
              <a:gd name="connsiteY119" fmla="*/ 484943 h 541337"/>
              <a:gd name="connsiteX120" fmla="*/ 575792 w 579438"/>
              <a:gd name="connsiteY120" fmla="*/ 489709 h 541337"/>
              <a:gd name="connsiteX121" fmla="*/ 577694 w 579438"/>
              <a:gd name="connsiteY121" fmla="*/ 494951 h 541337"/>
              <a:gd name="connsiteX122" fmla="*/ 578963 w 579438"/>
              <a:gd name="connsiteY122" fmla="*/ 500193 h 541337"/>
              <a:gd name="connsiteX123" fmla="*/ 579438 w 579438"/>
              <a:gd name="connsiteY123" fmla="*/ 505753 h 541337"/>
              <a:gd name="connsiteX124" fmla="*/ 579121 w 579438"/>
              <a:gd name="connsiteY124" fmla="*/ 511154 h 541337"/>
              <a:gd name="connsiteX125" fmla="*/ 577853 w 579438"/>
              <a:gd name="connsiteY125" fmla="*/ 516397 h 541337"/>
              <a:gd name="connsiteX126" fmla="*/ 575792 w 579438"/>
              <a:gd name="connsiteY126" fmla="*/ 521639 h 541337"/>
              <a:gd name="connsiteX127" fmla="*/ 572938 w 579438"/>
              <a:gd name="connsiteY127" fmla="*/ 526564 h 541337"/>
              <a:gd name="connsiteX128" fmla="*/ 569292 w 579438"/>
              <a:gd name="connsiteY128" fmla="*/ 531012 h 541337"/>
              <a:gd name="connsiteX129" fmla="*/ 564853 w 579438"/>
              <a:gd name="connsiteY129" fmla="*/ 534665 h 541337"/>
              <a:gd name="connsiteX130" fmla="*/ 559938 w 579438"/>
              <a:gd name="connsiteY130" fmla="*/ 537684 h 541337"/>
              <a:gd name="connsiteX131" fmla="*/ 554865 w 579438"/>
              <a:gd name="connsiteY131" fmla="*/ 539590 h 541337"/>
              <a:gd name="connsiteX132" fmla="*/ 549634 w 579438"/>
              <a:gd name="connsiteY132" fmla="*/ 540861 h 541337"/>
              <a:gd name="connsiteX133" fmla="*/ 544085 w 579438"/>
              <a:gd name="connsiteY133" fmla="*/ 541337 h 541337"/>
              <a:gd name="connsiteX134" fmla="*/ 538695 w 579438"/>
              <a:gd name="connsiteY134" fmla="*/ 540861 h 541337"/>
              <a:gd name="connsiteX135" fmla="*/ 533463 w 579438"/>
              <a:gd name="connsiteY135" fmla="*/ 539590 h 541337"/>
              <a:gd name="connsiteX136" fmla="*/ 528231 w 579438"/>
              <a:gd name="connsiteY136" fmla="*/ 537684 h 541337"/>
              <a:gd name="connsiteX137" fmla="*/ 523317 w 579438"/>
              <a:gd name="connsiteY137" fmla="*/ 534665 h 541337"/>
              <a:gd name="connsiteX138" fmla="*/ 519195 w 579438"/>
              <a:gd name="connsiteY138" fmla="*/ 531012 h 541337"/>
              <a:gd name="connsiteX139" fmla="*/ 396806 w 579438"/>
              <a:gd name="connsiteY139" fmla="*/ 408056 h 541337"/>
              <a:gd name="connsiteX140" fmla="*/ 403464 w 579438"/>
              <a:gd name="connsiteY140" fmla="*/ 401384 h 541337"/>
              <a:gd name="connsiteX141" fmla="*/ 394110 w 579438"/>
              <a:gd name="connsiteY141" fmla="*/ 392329 h 541337"/>
              <a:gd name="connsiteX142" fmla="*/ 384123 w 579438"/>
              <a:gd name="connsiteY142" fmla="*/ 399319 h 541337"/>
              <a:gd name="connsiteX143" fmla="*/ 373501 w 579438"/>
              <a:gd name="connsiteY143" fmla="*/ 405673 h 541337"/>
              <a:gd name="connsiteX144" fmla="*/ 362562 w 579438"/>
              <a:gd name="connsiteY144" fmla="*/ 411074 h 541337"/>
              <a:gd name="connsiteX145" fmla="*/ 351147 w 579438"/>
              <a:gd name="connsiteY145" fmla="*/ 415840 h 541337"/>
              <a:gd name="connsiteX146" fmla="*/ 339099 w 579438"/>
              <a:gd name="connsiteY146" fmla="*/ 419970 h 541337"/>
              <a:gd name="connsiteX147" fmla="*/ 327050 w 579438"/>
              <a:gd name="connsiteY147" fmla="*/ 423147 h 541337"/>
              <a:gd name="connsiteX148" fmla="*/ 314367 w 579438"/>
              <a:gd name="connsiteY148" fmla="*/ 425371 h 541337"/>
              <a:gd name="connsiteX149" fmla="*/ 301526 w 579438"/>
              <a:gd name="connsiteY149" fmla="*/ 426801 h 541337"/>
              <a:gd name="connsiteX150" fmla="*/ 288526 w 579438"/>
              <a:gd name="connsiteY150" fmla="*/ 427437 h 541337"/>
              <a:gd name="connsiteX151" fmla="*/ 274575 w 579438"/>
              <a:gd name="connsiteY151" fmla="*/ 426801 h 541337"/>
              <a:gd name="connsiteX152" fmla="*/ 261099 w 579438"/>
              <a:gd name="connsiteY152" fmla="*/ 425213 h 541337"/>
              <a:gd name="connsiteX153" fmla="*/ 247624 w 579438"/>
              <a:gd name="connsiteY153" fmla="*/ 422671 h 541337"/>
              <a:gd name="connsiteX154" fmla="*/ 234783 w 579438"/>
              <a:gd name="connsiteY154" fmla="*/ 419017 h 541337"/>
              <a:gd name="connsiteX155" fmla="*/ 222417 w 579438"/>
              <a:gd name="connsiteY155" fmla="*/ 414728 h 541337"/>
              <a:gd name="connsiteX156" fmla="*/ 210368 w 579438"/>
              <a:gd name="connsiteY156" fmla="*/ 409168 h 541337"/>
              <a:gd name="connsiteX157" fmla="*/ 198954 w 579438"/>
              <a:gd name="connsiteY157" fmla="*/ 402972 h 541337"/>
              <a:gd name="connsiteX158" fmla="*/ 187856 w 579438"/>
              <a:gd name="connsiteY158" fmla="*/ 396142 h 541337"/>
              <a:gd name="connsiteX159" fmla="*/ 177551 w 579438"/>
              <a:gd name="connsiteY159" fmla="*/ 388199 h 541337"/>
              <a:gd name="connsiteX160" fmla="*/ 167722 w 579438"/>
              <a:gd name="connsiteY160" fmla="*/ 379779 h 541337"/>
              <a:gd name="connsiteX161" fmla="*/ 158527 w 579438"/>
              <a:gd name="connsiteY161" fmla="*/ 370566 h 541337"/>
              <a:gd name="connsiteX162" fmla="*/ 150125 w 579438"/>
              <a:gd name="connsiteY162" fmla="*/ 360716 h 541337"/>
              <a:gd name="connsiteX163" fmla="*/ 142198 w 579438"/>
              <a:gd name="connsiteY163" fmla="*/ 350232 h 541337"/>
              <a:gd name="connsiteX164" fmla="*/ 135381 w 579438"/>
              <a:gd name="connsiteY164" fmla="*/ 339112 h 541337"/>
              <a:gd name="connsiteX165" fmla="*/ 129198 w 579438"/>
              <a:gd name="connsiteY165" fmla="*/ 327674 h 541337"/>
              <a:gd name="connsiteX166" fmla="*/ 123649 w 579438"/>
              <a:gd name="connsiteY166" fmla="*/ 315601 h 541337"/>
              <a:gd name="connsiteX167" fmla="*/ 119369 w 579438"/>
              <a:gd name="connsiteY167" fmla="*/ 303210 h 541337"/>
              <a:gd name="connsiteX168" fmla="*/ 115881 w 579438"/>
              <a:gd name="connsiteY168" fmla="*/ 290343 h 541337"/>
              <a:gd name="connsiteX169" fmla="*/ 113186 w 579438"/>
              <a:gd name="connsiteY169" fmla="*/ 276840 h 541337"/>
              <a:gd name="connsiteX170" fmla="*/ 111601 w 579438"/>
              <a:gd name="connsiteY170" fmla="*/ 263337 h 541337"/>
              <a:gd name="connsiteX171" fmla="*/ 111125 w 579438"/>
              <a:gd name="connsiteY171" fmla="*/ 249357 h 541337"/>
              <a:gd name="connsiteX172" fmla="*/ 111601 w 579438"/>
              <a:gd name="connsiteY172" fmla="*/ 235537 h 541337"/>
              <a:gd name="connsiteX173" fmla="*/ 113186 w 579438"/>
              <a:gd name="connsiteY173" fmla="*/ 221875 h 541337"/>
              <a:gd name="connsiteX174" fmla="*/ 115881 w 579438"/>
              <a:gd name="connsiteY174" fmla="*/ 208531 h 541337"/>
              <a:gd name="connsiteX175" fmla="*/ 119369 w 579438"/>
              <a:gd name="connsiteY175" fmla="*/ 195664 h 541337"/>
              <a:gd name="connsiteX176" fmla="*/ 123649 w 579438"/>
              <a:gd name="connsiteY176" fmla="*/ 183114 h 541337"/>
              <a:gd name="connsiteX177" fmla="*/ 129198 w 579438"/>
              <a:gd name="connsiteY177" fmla="*/ 171200 h 541337"/>
              <a:gd name="connsiteX178" fmla="*/ 135381 w 579438"/>
              <a:gd name="connsiteY178" fmla="*/ 159444 h 541337"/>
              <a:gd name="connsiteX179" fmla="*/ 142198 w 579438"/>
              <a:gd name="connsiteY179" fmla="*/ 148642 h 541337"/>
              <a:gd name="connsiteX180" fmla="*/ 150125 w 579438"/>
              <a:gd name="connsiteY180" fmla="*/ 138157 h 541337"/>
              <a:gd name="connsiteX181" fmla="*/ 158527 w 579438"/>
              <a:gd name="connsiteY181" fmla="*/ 128308 h 541337"/>
              <a:gd name="connsiteX182" fmla="*/ 167722 w 579438"/>
              <a:gd name="connsiteY182" fmla="*/ 119094 h 541337"/>
              <a:gd name="connsiteX183" fmla="*/ 177551 w 579438"/>
              <a:gd name="connsiteY183" fmla="*/ 110516 h 541337"/>
              <a:gd name="connsiteX184" fmla="*/ 187856 w 579438"/>
              <a:gd name="connsiteY184" fmla="*/ 102732 h 541337"/>
              <a:gd name="connsiteX185" fmla="*/ 198954 w 579438"/>
              <a:gd name="connsiteY185" fmla="*/ 95584 h 541337"/>
              <a:gd name="connsiteX186" fmla="*/ 210368 w 579438"/>
              <a:gd name="connsiteY186" fmla="*/ 89388 h 541337"/>
              <a:gd name="connsiteX187" fmla="*/ 222417 w 579438"/>
              <a:gd name="connsiteY187" fmla="*/ 84146 h 541337"/>
              <a:gd name="connsiteX188" fmla="*/ 234783 w 579438"/>
              <a:gd name="connsiteY188" fmla="*/ 79698 h 541337"/>
              <a:gd name="connsiteX189" fmla="*/ 247624 w 579438"/>
              <a:gd name="connsiteY189" fmla="*/ 76044 h 541337"/>
              <a:gd name="connsiteX190" fmla="*/ 261099 w 579438"/>
              <a:gd name="connsiteY190" fmla="*/ 73661 h 541337"/>
              <a:gd name="connsiteX191" fmla="*/ 274575 w 579438"/>
              <a:gd name="connsiteY191" fmla="*/ 72073 h 541337"/>
              <a:gd name="connsiteX192" fmla="*/ 561981 w 579438"/>
              <a:gd name="connsiteY192" fmla="*/ 0 h 541337"/>
              <a:gd name="connsiteX193" fmla="*/ 563410 w 579438"/>
              <a:gd name="connsiteY193" fmla="*/ 0 h 541337"/>
              <a:gd name="connsiteX194" fmla="*/ 567059 w 579438"/>
              <a:gd name="connsiteY194" fmla="*/ 158 h 541337"/>
              <a:gd name="connsiteX195" fmla="*/ 570074 w 579438"/>
              <a:gd name="connsiteY195" fmla="*/ 1108 h 541337"/>
              <a:gd name="connsiteX196" fmla="*/ 572613 w 579438"/>
              <a:gd name="connsiteY196" fmla="*/ 2375 h 541337"/>
              <a:gd name="connsiteX197" fmla="*/ 574359 w 579438"/>
              <a:gd name="connsiteY197" fmla="*/ 4434 h 541337"/>
              <a:gd name="connsiteX198" fmla="*/ 575628 w 579438"/>
              <a:gd name="connsiteY198" fmla="*/ 6968 h 541337"/>
              <a:gd name="connsiteX199" fmla="*/ 576263 w 579438"/>
              <a:gd name="connsiteY199" fmla="*/ 10135 h 541337"/>
              <a:gd name="connsiteX200" fmla="*/ 576263 w 579438"/>
              <a:gd name="connsiteY200" fmla="*/ 14094 h 541337"/>
              <a:gd name="connsiteX201" fmla="*/ 571820 w 579438"/>
              <a:gd name="connsiteY201" fmla="*/ 109587 h 541337"/>
              <a:gd name="connsiteX202" fmla="*/ 571661 w 579438"/>
              <a:gd name="connsiteY202" fmla="*/ 112437 h 541337"/>
              <a:gd name="connsiteX203" fmla="*/ 571185 w 579438"/>
              <a:gd name="connsiteY203" fmla="*/ 114971 h 541337"/>
              <a:gd name="connsiteX204" fmla="*/ 570233 w 579438"/>
              <a:gd name="connsiteY204" fmla="*/ 117663 h 541337"/>
              <a:gd name="connsiteX205" fmla="*/ 568964 w 579438"/>
              <a:gd name="connsiteY205" fmla="*/ 119880 h 541337"/>
              <a:gd name="connsiteX206" fmla="*/ 567059 w 579438"/>
              <a:gd name="connsiteY206" fmla="*/ 121939 h 541337"/>
              <a:gd name="connsiteX207" fmla="*/ 564520 w 579438"/>
              <a:gd name="connsiteY207" fmla="*/ 123681 h 541337"/>
              <a:gd name="connsiteX208" fmla="*/ 561823 w 579438"/>
              <a:gd name="connsiteY208" fmla="*/ 124948 h 541337"/>
              <a:gd name="connsiteX209" fmla="*/ 559601 w 579438"/>
              <a:gd name="connsiteY209" fmla="*/ 125106 h 541337"/>
              <a:gd name="connsiteX210" fmla="*/ 557380 w 579438"/>
              <a:gd name="connsiteY210" fmla="*/ 124631 h 541337"/>
              <a:gd name="connsiteX211" fmla="*/ 555475 w 579438"/>
              <a:gd name="connsiteY211" fmla="*/ 123839 h 541337"/>
              <a:gd name="connsiteX212" fmla="*/ 553571 w 579438"/>
              <a:gd name="connsiteY212" fmla="*/ 122572 h 541337"/>
              <a:gd name="connsiteX213" fmla="*/ 551984 w 579438"/>
              <a:gd name="connsiteY213" fmla="*/ 120989 h 541337"/>
              <a:gd name="connsiteX214" fmla="*/ 550239 w 579438"/>
              <a:gd name="connsiteY214" fmla="*/ 119405 h 541337"/>
              <a:gd name="connsiteX215" fmla="*/ 520723 w 579438"/>
              <a:gd name="connsiteY215" fmla="*/ 90108 h 541337"/>
              <a:gd name="connsiteX216" fmla="*/ 509774 w 579438"/>
              <a:gd name="connsiteY216" fmla="*/ 101193 h 541337"/>
              <a:gd name="connsiteX217" fmla="*/ 419324 w 579438"/>
              <a:gd name="connsiteY217" fmla="*/ 191301 h 541337"/>
              <a:gd name="connsiteX218" fmla="*/ 391713 w 579438"/>
              <a:gd name="connsiteY218" fmla="*/ 219173 h 541337"/>
              <a:gd name="connsiteX219" fmla="*/ 298564 w 579438"/>
              <a:gd name="connsiteY219" fmla="*/ 312131 h 541337"/>
              <a:gd name="connsiteX220" fmla="*/ 293169 w 579438"/>
              <a:gd name="connsiteY220" fmla="*/ 317516 h 541337"/>
              <a:gd name="connsiteX221" fmla="*/ 290313 w 579438"/>
              <a:gd name="connsiteY221" fmla="*/ 319733 h 541337"/>
              <a:gd name="connsiteX222" fmla="*/ 287298 w 579438"/>
              <a:gd name="connsiteY222" fmla="*/ 321633 h 541337"/>
              <a:gd name="connsiteX223" fmla="*/ 284124 w 579438"/>
              <a:gd name="connsiteY223" fmla="*/ 322900 h 541337"/>
              <a:gd name="connsiteX224" fmla="*/ 280633 w 579438"/>
              <a:gd name="connsiteY224" fmla="*/ 323692 h 541337"/>
              <a:gd name="connsiteX225" fmla="*/ 279681 w 579438"/>
              <a:gd name="connsiteY225" fmla="*/ 323692 h 541337"/>
              <a:gd name="connsiteX226" fmla="*/ 278888 w 579438"/>
              <a:gd name="connsiteY226" fmla="*/ 323850 h 541337"/>
              <a:gd name="connsiteX227" fmla="*/ 277935 w 579438"/>
              <a:gd name="connsiteY227" fmla="*/ 323850 h 541337"/>
              <a:gd name="connsiteX228" fmla="*/ 273810 w 579438"/>
              <a:gd name="connsiteY228" fmla="*/ 323534 h 541337"/>
              <a:gd name="connsiteX229" fmla="*/ 269843 w 579438"/>
              <a:gd name="connsiteY229" fmla="*/ 322267 h 541337"/>
              <a:gd name="connsiteX230" fmla="*/ 266034 w 579438"/>
              <a:gd name="connsiteY230" fmla="*/ 320366 h 541337"/>
              <a:gd name="connsiteX231" fmla="*/ 262702 w 579438"/>
              <a:gd name="connsiteY231" fmla="*/ 317516 h 541337"/>
              <a:gd name="connsiteX232" fmla="*/ 257306 w 579438"/>
              <a:gd name="connsiteY232" fmla="*/ 312131 h 541337"/>
              <a:gd name="connsiteX233" fmla="*/ 237471 w 579438"/>
              <a:gd name="connsiteY233" fmla="*/ 292336 h 541337"/>
              <a:gd name="connsiteX234" fmla="*/ 190500 w 579438"/>
              <a:gd name="connsiteY234" fmla="*/ 245303 h 541337"/>
              <a:gd name="connsiteX235" fmla="*/ 191452 w 579438"/>
              <a:gd name="connsiteY235" fmla="*/ 235643 h 541337"/>
              <a:gd name="connsiteX236" fmla="*/ 193198 w 579438"/>
              <a:gd name="connsiteY236" fmla="*/ 226141 h 541337"/>
              <a:gd name="connsiteX237" fmla="*/ 195737 w 579438"/>
              <a:gd name="connsiteY237" fmla="*/ 217114 h 541337"/>
              <a:gd name="connsiteX238" fmla="*/ 199228 w 579438"/>
              <a:gd name="connsiteY238" fmla="*/ 208246 h 541337"/>
              <a:gd name="connsiteX239" fmla="*/ 203671 w 579438"/>
              <a:gd name="connsiteY239" fmla="*/ 200011 h 541337"/>
              <a:gd name="connsiteX240" fmla="*/ 208749 w 579438"/>
              <a:gd name="connsiteY240" fmla="*/ 192093 h 541337"/>
              <a:gd name="connsiteX241" fmla="*/ 277935 w 579438"/>
              <a:gd name="connsiteY241" fmla="*/ 261139 h 541337"/>
              <a:gd name="connsiteX242" fmla="*/ 280633 w 579438"/>
              <a:gd name="connsiteY242" fmla="*/ 258447 h 541337"/>
              <a:gd name="connsiteX243" fmla="*/ 485019 w 579438"/>
              <a:gd name="connsiteY243" fmla="*/ 54318 h 541337"/>
              <a:gd name="connsiteX244" fmla="*/ 469786 w 579438"/>
              <a:gd name="connsiteY244" fmla="*/ 39273 h 541337"/>
              <a:gd name="connsiteX245" fmla="*/ 455028 w 579438"/>
              <a:gd name="connsiteY245" fmla="*/ 24071 h 541337"/>
              <a:gd name="connsiteX246" fmla="*/ 453441 w 579438"/>
              <a:gd name="connsiteY246" fmla="*/ 22645 h 541337"/>
              <a:gd name="connsiteX247" fmla="*/ 452171 w 579438"/>
              <a:gd name="connsiteY247" fmla="*/ 21062 h 541337"/>
              <a:gd name="connsiteX248" fmla="*/ 451219 w 579438"/>
              <a:gd name="connsiteY248" fmla="*/ 19478 h 541337"/>
              <a:gd name="connsiteX249" fmla="*/ 450426 w 579438"/>
              <a:gd name="connsiteY249" fmla="*/ 17736 h 541337"/>
              <a:gd name="connsiteX250" fmla="*/ 450109 w 579438"/>
              <a:gd name="connsiteY250" fmla="*/ 15836 h 541337"/>
              <a:gd name="connsiteX251" fmla="*/ 450267 w 579438"/>
              <a:gd name="connsiteY251" fmla="*/ 13461 h 541337"/>
              <a:gd name="connsiteX252" fmla="*/ 451219 w 579438"/>
              <a:gd name="connsiteY252" fmla="*/ 11243 h 541337"/>
              <a:gd name="connsiteX253" fmla="*/ 452806 w 579438"/>
              <a:gd name="connsiteY253" fmla="*/ 8551 h 541337"/>
              <a:gd name="connsiteX254" fmla="*/ 454552 w 579438"/>
              <a:gd name="connsiteY254" fmla="*/ 6809 h 541337"/>
              <a:gd name="connsiteX255" fmla="*/ 456615 w 579438"/>
              <a:gd name="connsiteY255" fmla="*/ 5542 h 541337"/>
              <a:gd name="connsiteX256" fmla="*/ 459154 w 579438"/>
              <a:gd name="connsiteY256" fmla="*/ 5067 h 541337"/>
              <a:gd name="connsiteX257" fmla="*/ 461534 w 579438"/>
              <a:gd name="connsiteY257" fmla="*/ 4751 h 541337"/>
              <a:gd name="connsiteX258" fmla="*/ 464073 w 579438"/>
              <a:gd name="connsiteY258" fmla="*/ 4592 h 541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Lst>
            <a:rect l="l" t="t" r="r" b="b"/>
            <a:pathLst>
              <a:path w="579438" h="541337">
                <a:moveTo>
                  <a:pt x="104775" y="158750"/>
                </a:moveTo>
                <a:lnTo>
                  <a:pt x="99193" y="170591"/>
                </a:lnTo>
                <a:lnTo>
                  <a:pt x="94569" y="183072"/>
                </a:lnTo>
                <a:lnTo>
                  <a:pt x="90741" y="195872"/>
                </a:lnTo>
                <a:lnTo>
                  <a:pt x="87552" y="208833"/>
                </a:lnTo>
                <a:lnTo>
                  <a:pt x="85478" y="222434"/>
                </a:lnTo>
                <a:lnTo>
                  <a:pt x="84043" y="235875"/>
                </a:lnTo>
                <a:lnTo>
                  <a:pt x="83724" y="249955"/>
                </a:lnTo>
                <a:lnTo>
                  <a:pt x="83724" y="252196"/>
                </a:lnTo>
                <a:lnTo>
                  <a:pt x="42420" y="293638"/>
                </a:lnTo>
                <a:lnTo>
                  <a:pt x="39071" y="296518"/>
                </a:lnTo>
                <a:lnTo>
                  <a:pt x="35244" y="298438"/>
                </a:lnTo>
                <a:lnTo>
                  <a:pt x="31257" y="299718"/>
                </a:lnTo>
                <a:lnTo>
                  <a:pt x="27111" y="300038"/>
                </a:lnTo>
                <a:lnTo>
                  <a:pt x="22964" y="299718"/>
                </a:lnTo>
                <a:lnTo>
                  <a:pt x="18977" y="298438"/>
                </a:lnTo>
                <a:lnTo>
                  <a:pt x="15150" y="296518"/>
                </a:lnTo>
                <a:lnTo>
                  <a:pt x="11642" y="293638"/>
                </a:lnTo>
                <a:lnTo>
                  <a:pt x="6379" y="288358"/>
                </a:lnTo>
                <a:lnTo>
                  <a:pt x="3508" y="284837"/>
                </a:lnTo>
                <a:lnTo>
                  <a:pt x="1595" y="280997"/>
                </a:lnTo>
                <a:lnTo>
                  <a:pt x="319" y="276997"/>
                </a:lnTo>
                <a:lnTo>
                  <a:pt x="0" y="272837"/>
                </a:lnTo>
                <a:lnTo>
                  <a:pt x="319" y="268836"/>
                </a:lnTo>
                <a:lnTo>
                  <a:pt x="1595" y="264676"/>
                </a:lnTo>
                <a:lnTo>
                  <a:pt x="3508" y="260996"/>
                </a:lnTo>
                <a:lnTo>
                  <a:pt x="6379" y="257316"/>
                </a:lnTo>
                <a:close/>
                <a:moveTo>
                  <a:pt x="288526" y="71437"/>
                </a:moveTo>
                <a:lnTo>
                  <a:pt x="301526" y="71755"/>
                </a:lnTo>
                <a:lnTo>
                  <a:pt x="314367" y="73185"/>
                </a:lnTo>
                <a:lnTo>
                  <a:pt x="326733" y="75568"/>
                </a:lnTo>
                <a:lnTo>
                  <a:pt x="338940" y="78745"/>
                </a:lnTo>
                <a:lnTo>
                  <a:pt x="350672" y="82716"/>
                </a:lnTo>
                <a:lnTo>
                  <a:pt x="362086" y="87482"/>
                </a:lnTo>
                <a:lnTo>
                  <a:pt x="373184" y="93201"/>
                </a:lnTo>
                <a:lnTo>
                  <a:pt x="383806" y="99396"/>
                </a:lnTo>
                <a:lnTo>
                  <a:pt x="393793" y="106227"/>
                </a:lnTo>
                <a:lnTo>
                  <a:pt x="355745" y="144353"/>
                </a:lnTo>
                <a:lnTo>
                  <a:pt x="347343" y="139428"/>
                </a:lnTo>
                <a:lnTo>
                  <a:pt x="338465" y="134980"/>
                </a:lnTo>
                <a:lnTo>
                  <a:pt x="329111" y="131326"/>
                </a:lnTo>
                <a:lnTo>
                  <a:pt x="319282" y="128308"/>
                </a:lnTo>
                <a:lnTo>
                  <a:pt x="309294" y="126243"/>
                </a:lnTo>
                <a:lnTo>
                  <a:pt x="298989" y="124972"/>
                </a:lnTo>
                <a:lnTo>
                  <a:pt x="288526" y="124337"/>
                </a:lnTo>
                <a:lnTo>
                  <a:pt x="277111" y="124972"/>
                </a:lnTo>
                <a:lnTo>
                  <a:pt x="266014" y="126561"/>
                </a:lnTo>
                <a:lnTo>
                  <a:pt x="255392" y="128944"/>
                </a:lnTo>
                <a:lnTo>
                  <a:pt x="245087" y="132280"/>
                </a:lnTo>
                <a:lnTo>
                  <a:pt x="235100" y="136410"/>
                </a:lnTo>
                <a:lnTo>
                  <a:pt x="225587" y="141493"/>
                </a:lnTo>
                <a:lnTo>
                  <a:pt x="216551" y="147371"/>
                </a:lnTo>
                <a:lnTo>
                  <a:pt x="208307" y="153884"/>
                </a:lnTo>
                <a:lnTo>
                  <a:pt x="200380" y="161033"/>
                </a:lnTo>
                <a:lnTo>
                  <a:pt x="193246" y="168817"/>
                </a:lnTo>
                <a:lnTo>
                  <a:pt x="186746" y="177395"/>
                </a:lnTo>
                <a:lnTo>
                  <a:pt x="180881" y="186291"/>
                </a:lnTo>
                <a:lnTo>
                  <a:pt x="175966" y="195823"/>
                </a:lnTo>
                <a:lnTo>
                  <a:pt x="171686" y="205672"/>
                </a:lnTo>
                <a:lnTo>
                  <a:pt x="168356" y="216156"/>
                </a:lnTo>
                <a:lnTo>
                  <a:pt x="165978" y="226959"/>
                </a:lnTo>
                <a:lnTo>
                  <a:pt x="164393" y="238079"/>
                </a:lnTo>
                <a:lnTo>
                  <a:pt x="163917" y="249357"/>
                </a:lnTo>
                <a:lnTo>
                  <a:pt x="164393" y="260795"/>
                </a:lnTo>
                <a:lnTo>
                  <a:pt x="165978" y="271915"/>
                </a:lnTo>
                <a:lnTo>
                  <a:pt x="168356" y="282559"/>
                </a:lnTo>
                <a:lnTo>
                  <a:pt x="171686" y="292884"/>
                </a:lnTo>
                <a:lnTo>
                  <a:pt x="175966" y="302892"/>
                </a:lnTo>
                <a:lnTo>
                  <a:pt x="180881" y="312424"/>
                </a:lnTo>
                <a:lnTo>
                  <a:pt x="186746" y="321479"/>
                </a:lnTo>
                <a:lnTo>
                  <a:pt x="193246" y="329739"/>
                </a:lnTo>
                <a:lnTo>
                  <a:pt x="200380" y="337682"/>
                </a:lnTo>
                <a:lnTo>
                  <a:pt x="208149" y="344990"/>
                </a:lnTo>
                <a:lnTo>
                  <a:pt x="216551" y="351503"/>
                </a:lnTo>
                <a:lnTo>
                  <a:pt x="225587" y="357380"/>
                </a:lnTo>
                <a:lnTo>
                  <a:pt x="235100" y="362305"/>
                </a:lnTo>
                <a:lnTo>
                  <a:pt x="244929" y="366435"/>
                </a:lnTo>
                <a:lnTo>
                  <a:pt x="255234" y="369771"/>
                </a:lnTo>
                <a:lnTo>
                  <a:pt x="266014" y="372313"/>
                </a:lnTo>
                <a:lnTo>
                  <a:pt x="277111" y="373902"/>
                </a:lnTo>
                <a:lnTo>
                  <a:pt x="288526" y="374219"/>
                </a:lnTo>
                <a:lnTo>
                  <a:pt x="299782" y="373902"/>
                </a:lnTo>
                <a:lnTo>
                  <a:pt x="310879" y="372313"/>
                </a:lnTo>
                <a:lnTo>
                  <a:pt x="321501" y="369771"/>
                </a:lnTo>
                <a:lnTo>
                  <a:pt x="331965" y="366435"/>
                </a:lnTo>
                <a:lnTo>
                  <a:pt x="341794" y="362305"/>
                </a:lnTo>
                <a:lnTo>
                  <a:pt x="351306" y="357380"/>
                </a:lnTo>
                <a:lnTo>
                  <a:pt x="360184" y="351503"/>
                </a:lnTo>
                <a:lnTo>
                  <a:pt x="368586" y="344990"/>
                </a:lnTo>
                <a:lnTo>
                  <a:pt x="376354" y="337682"/>
                </a:lnTo>
                <a:lnTo>
                  <a:pt x="383647" y="329898"/>
                </a:lnTo>
                <a:lnTo>
                  <a:pt x="390147" y="321479"/>
                </a:lnTo>
                <a:lnTo>
                  <a:pt x="395854" y="312424"/>
                </a:lnTo>
                <a:lnTo>
                  <a:pt x="400769" y="302892"/>
                </a:lnTo>
                <a:lnTo>
                  <a:pt x="405049" y="293043"/>
                </a:lnTo>
                <a:lnTo>
                  <a:pt x="408379" y="282717"/>
                </a:lnTo>
                <a:lnTo>
                  <a:pt x="410915" y="271915"/>
                </a:lnTo>
                <a:lnTo>
                  <a:pt x="412501" y="260795"/>
                </a:lnTo>
                <a:lnTo>
                  <a:pt x="412976" y="249357"/>
                </a:lnTo>
                <a:lnTo>
                  <a:pt x="412818" y="243321"/>
                </a:lnTo>
                <a:lnTo>
                  <a:pt x="412183" y="237443"/>
                </a:lnTo>
                <a:lnTo>
                  <a:pt x="456573" y="192963"/>
                </a:lnTo>
                <a:lnTo>
                  <a:pt x="459744" y="203765"/>
                </a:lnTo>
                <a:lnTo>
                  <a:pt x="462439" y="214727"/>
                </a:lnTo>
                <a:lnTo>
                  <a:pt x="464183" y="226164"/>
                </a:lnTo>
                <a:lnTo>
                  <a:pt x="465134" y="237761"/>
                </a:lnTo>
                <a:lnTo>
                  <a:pt x="465768" y="249357"/>
                </a:lnTo>
                <a:lnTo>
                  <a:pt x="465134" y="262543"/>
                </a:lnTo>
                <a:lnTo>
                  <a:pt x="463707" y="275251"/>
                </a:lnTo>
                <a:lnTo>
                  <a:pt x="461488" y="287801"/>
                </a:lnTo>
                <a:lnTo>
                  <a:pt x="458317" y="300192"/>
                </a:lnTo>
                <a:lnTo>
                  <a:pt x="454354" y="311947"/>
                </a:lnTo>
                <a:lnTo>
                  <a:pt x="449598" y="323385"/>
                </a:lnTo>
                <a:lnTo>
                  <a:pt x="444049" y="334505"/>
                </a:lnTo>
                <a:lnTo>
                  <a:pt x="437708" y="345148"/>
                </a:lnTo>
                <a:lnTo>
                  <a:pt x="430891" y="355156"/>
                </a:lnTo>
                <a:lnTo>
                  <a:pt x="440086" y="364370"/>
                </a:lnTo>
                <a:lnTo>
                  <a:pt x="446744" y="357698"/>
                </a:lnTo>
                <a:lnTo>
                  <a:pt x="569133" y="480495"/>
                </a:lnTo>
                <a:lnTo>
                  <a:pt x="572780" y="484943"/>
                </a:lnTo>
                <a:lnTo>
                  <a:pt x="575792" y="489709"/>
                </a:lnTo>
                <a:lnTo>
                  <a:pt x="577694" y="494951"/>
                </a:lnTo>
                <a:lnTo>
                  <a:pt x="578963" y="500193"/>
                </a:lnTo>
                <a:lnTo>
                  <a:pt x="579438" y="505753"/>
                </a:lnTo>
                <a:lnTo>
                  <a:pt x="579121" y="511154"/>
                </a:lnTo>
                <a:lnTo>
                  <a:pt x="577853" y="516397"/>
                </a:lnTo>
                <a:lnTo>
                  <a:pt x="575792" y="521639"/>
                </a:lnTo>
                <a:lnTo>
                  <a:pt x="572938" y="526564"/>
                </a:lnTo>
                <a:lnTo>
                  <a:pt x="569292" y="531012"/>
                </a:lnTo>
                <a:lnTo>
                  <a:pt x="564853" y="534665"/>
                </a:lnTo>
                <a:lnTo>
                  <a:pt x="559938" y="537684"/>
                </a:lnTo>
                <a:lnTo>
                  <a:pt x="554865" y="539590"/>
                </a:lnTo>
                <a:lnTo>
                  <a:pt x="549634" y="540861"/>
                </a:lnTo>
                <a:lnTo>
                  <a:pt x="544085" y="541337"/>
                </a:lnTo>
                <a:lnTo>
                  <a:pt x="538695" y="540861"/>
                </a:lnTo>
                <a:lnTo>
                  <a:pt x="533463" y="539590"/>
                </a:lnTo>
                <a:lnTo>
                  <a:pt x="528231" y="537684"/>
                </a:lnTo>
                <a:lnTo>
                  <a:pt x="523317" y="534665"/>
                </a:lnTo>
                <a:lnTo>
                  <a:pt x="519195" y="531012"/>
                </a:lnTo>
                <a:lnTo>
                  <a:pt x="396806" y="408056"/>
                </a:lnTo>
                <a:lnTo>
                  <a:pt x="403464" y="401384"/>
                </a:lnTo>
                <a:lnTo>
                  <a:pt x="394110" y="392329"/>
                </a:lnTo>
                <a:lnTo>
                  <a:pt x="384123" y="399319"/>
                </a:lnTo>
                <a:lnTo>
                  <a:pt x="373501" y="405673"/>
                </a:lnTo>
                <a:lnTo>
                  <a:pt x="362562" y="411074"/>
                </a:lnTo>
                <a:lnTo>
                  <a:pt x="351147" y="415840"/>
                </a:lnTo>
                <a:lnTo>
                  <a:pt x="339099" y="419970"/>
                </a:lnTo>
                <a:lnTo>
                  <a:pt x="327050" y="423147"/>
                </a:lnTo>
                <a:lnTo>
                  <a:pt x="314367" y="425371"/>
                </a:lnTo>
                <a:lnTo>
                  <a:pt x="301526" y="426801"/>
                </a:lnTo>
                <a:lnTo>
                  <a:pt x="288526" y="427437"/>
                </a:lnTo>
                <a:lnTo>
                  <a:pt x="274575" y="426801"/>
                </a:lnTo>
                <a:lnTo>
                  <a:pt x="261099" y="425213"/>
                </a:lnTo>
                <a:lnTo>
                  <a:pt x="247624" y="422671"/>
                </a:lnTo>
                <a:lnTo>
                  <a:pt x="234783" y="419017"/>
                </a:lnTo>
                <a:lnTo>
                  <a:pt x="222417" y="414728"/>
                </a:lnTo>
                <a:lnTo>
                  <a:pt x="210368" y="409168"/>
                </a:lnTo>
                <a:lnTo>
                  <a:pt x="198954" y="402972"/>
                </a:lnTo>
                <a:lnTo>
                  <a:pt x="187856" y="396142"/>
                </a:lnTo>
                <a:lnTo>
                  <a:pt x="177551" y="388199"/>
                </a:lnTo>
                <a:lnTo>
                  <a:pt x="167722" y="379779"/>
                </a:lnTo>
                <a:lnTo>
                  <a:pt x="158527" y="370566"/>
                </a:lnTo>
                <a:lnTo>
                  <a:pt x="150125" y="360716"/>
                </a:lnTo>
                <a:lnTo>
                  <a:pt x="142198" y="350232"/>
                </a:lnTo>
                <a:lnTo>
                  <a:pt x="135381" y="339112"/>
                </a:lnTo>
                <a:lnTo>
                  <a:pt x="129198" y="327674"/>
                </a:lnTo>
                <a:lnTo>
                  <a:pt x="123649" y="315601"/>
                </a:lnTo>
                <a:lnTo>
                  <a:pt x="119369" y="303210"/>
                </a:lnTo>
                <a:lnTo>
                  <a:pt x="115881" y="290343"/>
                </a:lnTo>
                <a:lnTo>
                  <a:pt x="113186" y="276840"/>
                </a:lnTo>
                <a:lnTo>
                  <a:pt x="111601" y="263337"/>
                </a:lnTo>
                <a:lnTo>
                  <a:pt x="111125" y="249357"/>
                </a:lnTo>
                <a:lnTo>
                  <a:pt x="111601" y="235537"/>
                </a:lnTo>
                <a:lnTo>
                  <a:pt x="113186" y="221875"/>
                </a:lnTo>
                <a:lnTo>
                  <a:pt x="115881" y="208531"/>
                </a:lnTo>
                <a:lnTo>
                  <a:pt x="119369" y="195664"/>
                </a:lnTo>
                <a:lnTo>
                  <a:pt x="123649" y="183114"/>
                </a:lnTo>
                <a:lnTo>
                  <a:pt x="129198" y="171200"/>
                </a:lnTo>
                <a:lnTo>
                  <a:pt x="135381" y="159444"/>
                </a:lnTo>
                <a:lnTo>
                  <a:pt x="142198" y="148642"/>
                </a:lnTo>
                <a:lnTo>
                  <a:pt x="150125" y="138157"/>
                </a:lnTo>
                <a:lnTo>
                  <a:pt x="158527" y="128308"/>
                </a:lnTo>
                <a:lnTo>
                  <a:pt x="167722" y="119094"/>
                </a:lnTo>
                <a:lnTo>
                  <a:pt x="177551" y="110516"/>
                </a:lnTo>
                <a:lnTo>
                  <a:pt x="187856" y="102732"/>
                </a:lnTo>
                <a:lnTo>
                  <a:pt x="198954" y="95584"/>
                </a:lnTo>
                <a:lnTo>
                  <a:pt x="210368" y="89388"/>
                </a:lnTo>
                <a:lnTo>
                  <a:pt x="222417" y="84146"/>
                </a:lnTo>
                <a:lnTo>
                  <a:pt x="234783" y="79698"/>
                </a:lnTo>
                <a:lnTo>
                  <a:pt x="247624" y="76044"/>
                </a:lnTo>
                <a:lnTo>
                  <a:pt x="261099" y="73661"/>
                </a:lnTo>
                <a:lnTo>
                  <a:pt x="274575" y="72073"/>
                </a:lnTo>
                <a:close/>
                <a:moveTo>
                  <a:pt x="561981" y="0"/>
                </a:moveTo>
                <a:lnTo>
                  <a:pt x="563410" y="0"/>
                </a:lnTo>
                <a:lnTo>
                  <a:pt x="567059" y="158"/>
                </a:lnTo>
                <a:lnTo>
                  <a:pt x="570074" y="1108"/>
                </a:lnTo>
                <a:lnTo>
                  <a:pt x="572613" y="2375"/>
                </a:lnTo>
                <a:lnTo>
                  <a:pt x="574359" y="4434"/>
                </a:lnTo>
                <a:lnTo>
                  <a:pt x="575628" y="6968"/>
                </a:lnTo>
                <a:lnTo>
                  <a:pt x="576263" y="10135"/>
                </a:lnTo>
                <a:lnTo>
                  <a:pt x="576263" y="14094"/>
                </a:lnTo>
                <a:lnTo>
                  <a:pt x="571820" y="109587"/>
                </a:lnTo>
                <a:lnTo>
                  <a:pt x="571661" y="112437"/>
                </a:lnTo>
                <a:lnTo>
                  <a:pt x="571185" y="114971"/>
                </a:lnTo>
                <a:lnTo>
                  <a:pt x="570233" y="117663"/>
                </a:lnTo>
                <a:lnTo>
                  <a:pt x="568964" y="119880"/>
                </a:lnTo>
                <a:lnTo>
                  <a:pt x="567059" y="121939"/>
                </a:lnTo>
                <a:lnTo>
                  <a:pt x="564520" y="123681"/>
                </a:lnTo>
                <a:lnTo>
                  <a:pt x="561823" y="124948"/>
                </a:lnTo>
                <a:lnTo>
                  <a:pt x="559601" y="125106"/>
                </a:lnTo>
                <a:lnTo>
                  <a:pt x="557380" y="124631"/>
                </a:lnTo>
                <a:lnTo>
                  <a:pt x="555475" y="123839"/>
                </a:lnTo>
                <a:lnTo>
                  <a:pt x="553571" y="122572"/>
                </a:lnTo>
                <a:lnTo>
                  <a:pt x="551984" y="120989"/>
                </a:lnTo>
                <a:lnTo>
                  <a:pt x="550239" y="119405"/>
                </a:lnTo>
                <a:lnTo>
                  <a:pt x="520723" y="90108"/>
                </a:lnTo>
                <a:lnTo>
                  <a:pt x="509774" y="101193"/>
                </a:lnTo>
                <a:lnTo>
                  <a:pt x="419324" y="191301"/>
                </a:lnTo>
                <a:lnTo>
                  <a:pt x="391713" y="219173"/>
                </a:lnTo>
                <a:lnTo>
                  <a:pt x="298564" y="312131"/>
                </a:lnTo>
                <a:lnTo>
                  <a:pt x="293169" y="317516"/>
                </a:lnTo>
                <a:lnTo>
                  <a:pt x="290313" y="319733"/>
                </a:lnTo>
                <a:lnTo>
                  <a:pt x="287298" y="321633"/>
                </a:lnTo>
                <a:lnTo>
                  <a:pt x="284124" y="322900"/>
                </a:lnTo>
                <a:lnTo>
                  <a:pt x="280633" y="323692"/>
                </a:lnTo>
                <a:lnTo>
                  <a:pt x="279681" y="323692"/>
                </a:lnTo>
                <a:lnTo>
                  <a:pt x="278888" y="323850"/>
                </a:lnTo>
                <a:lnTo>
                  <a:pt x="277935" y="323850"/>
                </a:lnTo>
                <a:lnTo>
                  <a:pt x="273810" y="323534"/>
                </a:lnTo>
                <a:lnTo>
                  <a:pt x="269843" y="322267"/>
                </a:lnTo>
                <a:lnTo>
                  <a:pt x="266034" y="320366"/>
                </a:lnTo>
                <a:lnTo>
                  <a:pt x="262702" y="317516"/>
                </a:lnTo>
                <a:lnTo>
                  <a:pt x="257306" y="312131"/>
                </a:lnTo>
                <a:lnTo>
                  <a:pt x="237471" y="292336"/>
                </a:lnTo>
                <a:lnTo>
                  <a:pt x="190500" y="245303"/>
                </a:lnTo>
                <a:lnTo>
                  <a:pt x="191452" y="235643"/>
                </a:lnTo>
                <a:lnTo>
                  <a:pt x="193198" y="226141"/>
                </a:lnTo>
                <a:lnTo>
                  <a:pt x="195737" y="217114"/>
                </a:lnTo>
                <a:lnTo>
                  <a:pt x="199228" y="208246"/>
                </a:lnTo>
                <a:lnTo>
                  <a:pt x="203671" y="200011"/>
                </a:lnTo>
                <a:lnTo>
                  <a:pt x="208749" y="192093"/>
                </a:lnTo>
                <a:lnTo>
                  <a:pt x="277935" y="261139"/>
                </a:lnTo>
                <a:lnTo>
                  <a:pt x="280633" y="258447"/>
                </a:lnTo>
                <a:lnTo>
                  <a:pt x="485019" y="54318"/>
                </a:lnTo>
                <a:lnTo>
                  <a:pt x="469786" y="39273"/>
                </a:lnTo>
                <a:lnTo>
                  <a:pt x="455028" y="24071"/>
                </a:lnTo>
                <a:lnTo>
                  <a:pt x="453441" y="22645"/>
                </a:lnTo>
                <a:lnTo>
                  <a:pt x="452171" y="21062"/>
                </a:lnTo>
                <a:lnTo>
                  <a:pt x="451219" y="19478"/>
                </a:lnTo>
                <a:lnTo>
                  <a:pt x="450426" y="17736"/>
                </a:lnTo>
                <a:lnTo>
                  <a:pt x="450109" y="15836"/>
                </a:lnTo>
                <a:lnTo>
                  <a:pt x="450267" y="13461"/>
                </a:lnTo>
                <a:lnTo>
                  <a:pt x="451219" y="11243"/>
                </a:lnTo>
                <a:lnTo>
                  <a:pt x="452806" y="8551"/>
                </a:lnTo>
                <a:lnTo>
                  <a:pt x="454552" y="6809"/>
                </a:lnTo>
                <a:lnTo>
                  <a:pt x="456615" y="5542"/>
                </a:lnTo>
                <a:lnTo>
                  <a:pt x="459154" y="5067"/>
                </a:lnTo>
                <a:lnTo>
                  <a:pt x="461534" y="4751"/>
                </a:lnTo>
                <a:lnTo>
                  <a:pt x="464073" y="4592"/>
                </a:lnTo>
                <a:close/>
              </a:path>
            </a:pathLst>
          </a:custGeom>
          <a:solidFill>
            <a:schemeClr val="bg1"/>
          </a:solidFill>
          <a:ln w="0">
            <a:noFill/>
            <a:prstDash val="solid"/>
            <a:round/>
          </a:ln>
        </p:spPr>
        <p:txBody>
          <a:bodyPr vert="horz" wrap="square" lIns="91440" tIns="45720" rIns="91440" bIns="45720" numCol="1" anchor="t" anchorCtr="0" compatLnSpc="1">
            <a:noAutofit/>
          </a:bodyPr>
          <a:lstStyle/>
          <a:p>
            <a:endParaRPr lang="en-US">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grpSp>
        <p:nvGrpSpPr>
          <p:cNvPr id="13" name="Group 62"/>
          <p:cNvGrpSpPr/>
          <p:nvPr/>
        </p:nvGrpSpPr>
        <p:grpSpPr>
          <a:xfrm>
            <a:off x="1667226" y="4756514"/>
            <a:ext cx="356193" cy="261793"/>
            <a:chOff x="685800" y="2752725"/>
            <a:chExt cx="581025" cy="427038"/>
          </a:xfrm>
          <a:solidFill>
            <a:srgbClr val="68778E"/>
          </a:solidFill>
        </p:grpSpPr>
        <p:sp>
          <p:nvSpPr>
            <p:cNvPr id="14" name="Freeform 274"/>
            <p:cNvSpPr>
              <a:spLocks noEditPoints="1"/>
            </p:cNvSpPr>
            <p:nvPr/>
          </p:nvSpPr>
          <p:spPr bwMode="auto">
            <a:xfrm>
              <a:off x="685800" y="2752725"/>
              <a:ext cx="503238" cy="365125"/>
            </a:xfrm>
            <a:custGeom>
              <a:avLst/>
              <a:gdLst>
                <a:gd name="T0" fmla="*/ 378 w 3169"/>
                <a:gd name="T1" fmla="*/ 260 h 2308"/>
                <a:gd name="T2" fmla="*/ 325 w 3169"/>
                <a:gd name="T3" fmla="*/ 283 h 2308"/>
                <a:gd name="T4" fmla="*/ 284 w 3169"/>
                <a:gd name="T5" fmla="*/ 323 h 2308"/>
                <a:gd name="T6" fmla="*/ 262 w 3169"/>
                <a:gd name="T7" fmla="*/ 376 h 2308"/>
                <a:gd name="T8" fmla="*/ 258 w 3169"/>
                <a:gd name="T9" fmla="*/ 464 h 2308"/>
                <a:gd name="T10" fmla="*/ 2947 w 3169"/>
                <a:gd name="T11" fmla="*/ 406 h 2308"/>
                <a:gd name="T12" fmla="*/ 2935 w 3169"/>
                <a:gd name="T13" fmla="*/ 349 h 2308"/>
                <a:gd name="T14" fmla="*/ 2902 w 3169"/>
                <a:gd name="T15" fmla="*/ 301 h 2308"/>
                <a:gd name="T16" fmla="*/ 2856 w 3169"/>
                <a:gd name="T17" fmla="*/ 269 h 2308"/>
                <a:gd name="T18" fmla="*/ 2797 w 3169"/>
                <a:gd name="T19" fmla="*/ 258 h 2308"/>
                <a:gd name="T20" fmla="*/ 413 w 3169"/>
                <a:gd name="T21" fmla="*/ 0 h 2308"/>
                <a:gd name="T22" fmla="*/ 2807 w 3169"/>
                <a:gd name="T23" fmla="*/ 3 h 2308"/>
                <a:gd name="T24" fmla="*/ 2905 w 3169"/>
                <a:gd name="T25" fmla="*/ 27 h 2308"/>
                <a:gd name="T26" fmla="*/ 2991 w 3169"/>
                <a:gd name="T27" fmla="*/ 74 h 2308"/>
                <a:gd name="T28" fmla="*/ 3064 w 3169"/>
                <a:gd name="T29" fmla="*/ 138 h 2308"/>
                <a:gd name="T30" fmla="*/ 3120 w 3169"/>
                <a:gd name="T31" fmla="*/ 218 h 2308"/>
                <a:gd name="T32" fmla="*/ 3156 w 3169"/>
                <a:gd name="T33" fmla="*/ 311 h 2308"/>
                <a:gd name="T34" fmla="*/ 3169 w 3169"/>
                <a:gd name="T35" fmla="*/ 412 h 2308"/>
                <a:gd name="T36" fmla="*/ 3122 w 3169"/>
                <a:gd name="T37" fmla="*/ 962 h 2308"/>
                <a:gd name="T38" fmla="*/ 2961 w 3169"/>
                <a:gd name="T39" fmla="*/ 962 h 2308"/>
                <a:gd name="T40" fmla="*/ 2947 w 3169"/>
                <a:gd name="T41" fmla="*/ 856 h 2308"/>
                <a:gd name="T42" fmla="*/ 258 w 3169"/>
                <a:gd name="T43" fmla="*/ 1900 h 2308"/>
                <a:gd name="T44" fmla="*/ 270 w 3169"/>
                <a:gd name="T45" fmla="*/ 1958 h 2308"/>
                <a:gd name="T46" fmla="*/ 302 w 3169"/>
                <a:gd name="T47" fmla="*/ 2006 h 2308"/>
                <a:gd name="T48" fmla="*/ 349 w 3169"/>
                <a:gd name="T49" fmla="*/ 2038 h 2308"/>
                <a:gd name="T50" fmla="*/ 408 w 3169"/>
                <a:gd name="T51" fmla="*/ 2049 h 2308"/>
                <a:gd name="T52" fmla="*/ 2246 w 3169"/>
                <a:gd name="T53" fmla="*/ 2308 h 2308"/>
                <a:gd name="T54" fmla="*/ 362 w 3169"/>
                <a:gd name="T55" fmla="*/ 2305 h 2308"/>
                <a:gd name="T56" fmla="*/ 264 w 3169"/>
                <a:gd name="T57" fmla="*/ 2279 h 2308"/>
                <a:gd name="T58" fmla="*/ 177 w 3169"/>
                <a:gd name="T59" fmla="*/ 2234 h 2308"/>
                <a:gd name="T60" fmla="*/ 104 w 3169"/>
                <a:gd name="T61" fmla="*/ 2169 h 2308"/>
                <a:gd name="T62" fmla="*/ 49 w 3169"/>
                <a:gd name="T63" fmla="*/ 2089 h 2308"/>
                <a:gd name="T64" fmla="*/ 12 w 3169"/>
                <a:gd name="T65" fmla="*/ 1997 h 2308"/>
                <a:gd name="T66" fmla="*/ 0 w 3169"/>
                <a:gd name="T67" fmla="*/ 1895 h 2308"/>
                <a:gd name="T68" fmla="*/ 3 w 3169"/>
                <a:gd name="T69" fmla="*/ 361 h 2308"/>
                <a:gd name="T70" fmla="*/ 28 w 3169"/>
                <a:gd name="T71" fmla="*/ 263 h 2308"/>
                <a:gd name="T72" fmla="*/ 74 w 3169"/>
                <a:gd name="T73" fmla="*/ 177 h 2308"/>
                <a:gd name="T74" fmla="*/ 139 w 3169"/>
                <a:gd name="T75" fmla="*/ 104 h 2308"/>
                <a:gd name="T76" fmla="*/ 220 w 3169"/>
                <a:gd name="T77" fmla="*/ 48 h 2308"/>
                <a:gd name="T78" fmla="*/ 312 w 3169"/>
                <a:gd name="T79" fmla="*/ 12 h 2308"/>
                <a:gd name="T80" fmla="*/ 413 w 3169"/>
                <a:gd name="T81" fmla="*/ 0 h 2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69" h="2308">
                  <a:moveTo>
                    <a:pt x="408" y="258"/>
                  </a:moveTo>
                  <a:lnTo>
                    <a:pt x="378" y="260"/>
                  </a:lnTo>
                  <a:lnTo>
                    <a:pt x="349" y="269"/>
                  </a:lnTo>
                  <a:lnTo>
                    <a:pt x="325" y="283"/>
                  </a:lnTo>
                  <a:lnTo>
                    <a:pt x="303" y="301"/>
                  </a:lnTo>
                  <a:lnTo>
                    <a:pt x="284" y="323"/>
                  </a:lnTo>
                  <a:lnTo>
                    <a:pt x="271" y="349"/>
                  </a:lnTo>
                  <a:lnTo>
                    <a:pt x="262" y="376"/>
                  </a:lnTo>
                  <a:lnTo>
                    <a:pt x="258" y="406"/>
                  </a:lnTo>
                  <a:lnTo>
                    <a:pt x="258" y="464"/>
                  </a:lnTo>
                  <a:lnTo>
                    <a:pt x="2947" y="464"/>
                  </a:lnTo>
                  <a:lnTo>
                    <a:pt x="2947" y="406"/>
                  </a:lnTo>
                  <a:lnTo>
                    <a:pt x="2944" y="376"/>
                  </a:lnTo>
                  <a:lnTo>
                    <a:pt x="2935" y="349"/>
                  </a:lnTo>
                  <a:lnTo>
                    <a:pt x="2921" y="323"/>
                  </a:lnTo>
                  <a:lnTo>
                    <a:pt x="2902" y="301"/>
                  </a:lnTo>
                  <a:lnTo>
                    <a:pt x="2881" y="283"/>
                  </a:lnTo>
                  <a:lnTo>
                    <a:pt x="2856" y="269"/>
                  </a:lnTo>
                  <a:lnTo>
                    <a:pt x="2827" y="260"/>
                  </a:lnTo>
                  <a:lnTo>
                    <a:pt x="2797" y="258"/>
                  </a:lnTo>
                  <a:lnTo>
                    <a:pt x="408" y="258"/>
                  </a:lnTo>
                  <a:close/>
                  <a:moveTo>
                    <a:pt x="413" y="0"/>
                  </a:moveTo>
                  <a:lnTo>
                    <a:pt x="2756" y="0"/>
                  </a:lnTo>
                  <a:lnTo>
                    <a:pt x="2807" y="3"/>
                  </a:lnTo>
                  <a:lnTo>
                    <a:pt x="2857" y="12"/>
                  </a:lnTo>
                  <a:lnTo>
                    <a:pt x="2905" y="27"/>
                  </a:lnTo>
                  <a:lnTo>
                    <a:pt x="2949" y="47"/>
                  </a:lnTo>
                  <a:lnTo>
                    <a:pt x="2991" y="74"/>
                  </a:lnTo>
                  <a:lnTo>
                    <a:pt x="3030" y="104"/>
                  </a:lnTo>
                  <a:lnTo>
                    <a:pt x="3064" y="138"/>
                  </a:lnTo>
                  <a:lnTo>
                    <a:pt x="3094" y="177"/>
                  </a:lnTo>
                  <a:lnTo>
                    <a:pt x="3120" y="218"/>
                  </a:lnTo>
                  <a:lnTo>
                    <a:pt x="3141" y="263"/>
                  </a:lnTo>
                  <a:lnTo>
                    <a:pt x="3156" y="311"/>
                  </a:lnTo>
                  <a:lnTo>
                    <a:pt x="3165" y="360"/>
                  </a:lnTo>
                  <a:lnTo>
                    <a:pt x="3169" y="412"/>
                  </a:lnTo>
                  <a:lnTo>
                    <a:pt x="3169" y="964"/>
                  </a:lnTo>
                  <a:lnTo>
                    <a:pt x="3122" y="962"/>
                  </a:lnTo>
                  <a:lnTo>
                    <a:pt x="2976" y="962"/>
                  </a:lnTo>
                  <a:lnTo>
                    <a:pt x="2961" y="962"/>
                  </a:lnTo>
                  <a:lnTo>
                    <a:pt x="2947" y="962"/>
                  </a:lnTo>
                  <a:lnTo>
                    <a:pt x="2947" y="856"/>
                  </a:lnTo>
                  <a:lnTo>
                    <a:pt x="258" y="856"/>
                  </a:lnTo>
                  <a:lnTo>
                    <a:pt x="258" y="1900"/>
                  </a:lnTo>
                  <a:lnTo>
                    <a:pt x="262" y="1930"/>
                  </a:lnTo>
                  <a:lnTo>
                    <a:pt x="270" y="1958"/>
                  </a:lnTo>
                  <a:lnTo>
                    <a:pt x="284" y="1984"/>
                  </a:lnTo>
                  <a:lnTo>
                    <a:pt x="302" y="2006"/>
                  </a:lnTo>
                  <a:lnTo>
                    <a:pt x="324" y="2023"/>
                  </a:lnTo>
                  <a:lnTo>
                    <a:pt x="349" y="2038"/>
                  </a:lnTo>
                  <a:lnTo>
                    <a:pt x="377" y="2047"/>
                  </a:lnTo>
                  <a:lnTo>
                    <a:pt x="408" y="2049"/>
                  </a:lnTo>
                  <a:lnTo>
                    <a:pt x="2246" y="2049"/>
                  </a:lnTo>
                  <a:lnTo>
                    <a:pt x="2246" y="2308"/>
                  </a:lnTo>
                  <a:lnTo>
                    <a:pt x="413" y="2308"/>
                  </a:lnTo>
                  <a:lnTo>
                    <a:pt x="362" y="2305"/>
                  </a:lnTo>
                  <a:lnTo>
                    <a:pt x="312" y="2295"/>
                  </a:lnTo>
                  <a:lnTo>
                    <a:pt x="264" y="2279"/>
                  </a:lnTo>
                  <a:lnTo>
                    <a:pt x="220" y="2260"/>
                  </a:lnTo>
                  <a:lnTo>
                    <a:pt x="177" y="2234"/>
                  </a:lnTo>
                  <a:lnTo>
                    <a:pt x="140" y="2203"/>
                  </a:lnTo>
                  <a:lnTo>
                    <a:pt x="104" y="2169"/>
                  </a:lnTo>
                  <a:lnTo>
                    <a:pt x="74" y="2131"/>
                  </a:lnTo>
                  <a:lnTo>
                    <a:pt x="49" y="2089"/>
                  </a:lnTo>
                  <a:lnTo>
                    <a:pt x="28" y="2045"/>
                  </a:lnTo>
                  <a:lnTo>
                    <a:pt x="12" y="1997"/>
                  </a:lnTo>
                  <a:lnTo>
                    <a:pt x="3" y="1947"/>
                  </a:lnTo>
                  <a:lnTo>
                    <a:pt x="0" y="1895"/>
                  </a:lnTo>
                  <a:lnTo>
                    <a:pt x="0" y="412"/>
                  </a:lnTo>
                  <a:lnTo>
                    <a:pt x="3" y="361"/>
                  </a:lnTo>
                  <a:lnTo>
                    <a:pt x="12" y="311"/>
                  </a:lnTo>
                  <a:lnTo>
                    <a:pt x="28" y="263"/>
                  </a:lnTo>
                  <a:lnTo>
                    <a:pt x="49" y="219"/>
                  </a:lnTo>
                  <a:lnTo>
                    <a:pt x="74" y="177"/>
                  </a:lnTo>
                  <a:lnTo>
                    <a:pt x="104" y="138"/>
                  </a:lnTo>
                  <a:lnTo>
                    <a:pt x="139" y="104"/>
                  </a:lnTo>
                  <a:lnTo>
                    <a:pt x="177" y="74"/>
                  </a:lnTo>
                  <a:lnTo>
                    <a:pt x="220" y="48"/>
                  </a:lnTo>
                  <a:lnTo>
                    <a:pt x="264" y="27"/>
                  </a:lnTo>
                  <a:lnTo>
                    <a:pt x="312" y="12"/>
                  </a:lnTo>
                  <a:lnTo>
                    <a:pt x="362" y="3"/>
                  </a:lnTo>
                  <a:lnTo>
                    <a:pt x="413" y="0"/>
                  </a:lnTo>
                  <a:close/>
                </a:path>
              </a:pathLst>
            </a:custGeom>
            <a:grpFill/>
            <a:ln w="0">
              <a:noFill/>
              <a:prstDash val="solid"/>
              <a:round/>
            </a:ln>
          </p:spPr>
          <p:txBody>
            <a:bodyPr vert="horz" wrap="square" lIns="91440" tIns="45720" rIns="91440" bIns="45720" numCol="1" anchor="t" anchorCtr="0" compatLnSpc="1"/>
            <a:lstStyle/>
            <a:p>
              <a:endParaRPr lang="en-US">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5" name="Freeform 275"/>
            <p:cNvSpPr>
              <a:spLocks noEditPoints="1"/>
            </p:cNvSpPr>
            <p:nvPr/>
          </p:nvSpPr>
          <p:spPr bwMode="auto">
            <a:xfrm>
              <a:off x="1073150" y="2935288"/>
              <a:ext cx="193675" cy="244475"/>
            </a:xfrm>
            <a:custGeom>
              <a:avLst/>
              <a:gdLst>
                <a:gd name="T0" fmla="*/ 561 w 1218"/>
                <a:gd name="T1" fmla="*/ 966 h 1541"/>
                <a:gd name="T2" fmla="*/ 516 w 1218"/>
                <a:gd name="T3" fmla="*/ 1013 h 1541"/>
                <a:gd name="T4" fmla="*/ 510 w 1218"/>
                <a:gd name="T5" fmla="*/ 1080 h 1541"/>
                <a:gd name="T6" fmla="*/ 548 w 1218"/>
                <a:gd name="T7" fmla="*/ 1135 h 1541"/>
                <a:gd name="T8" fmla="*/ 558 w 1218"/>
                <a:gd name="T9" fmla="*/ 1155 h 1541"/>
                <a:gd name="T10" fmla="*/ 568 w 1218"/>
                <a:gd name="T11" fmla="*/ 1316 h 1541"/>
                <a:gd name="T12" fmla="*/ 609 w 1218"/>
                <a:gd name="T13" fmla="*/ 1336 h 1541"/>
                <a:gd name="T14" fmla="*/ 649 w 1218"/>
                <a:gd name="T15" fmla="*/ 1316 h 1541"/>
                <a:gd name="T16" fmla="*/ 659 w 1218"/>
                <a:gd name="T17" fmla="*/ 1156 h 1541"/>
                <a:gd name="T18" fmla="*/ 669 w 1218"/>
                <a:gd name="T19" fmla="*/ 1134 h 1541"/>
                <a:gd name="T20" fmla="*/ 707 w 1218"/>
                <a:gd name="T21" fmla="*/ 1078 h 1541"/>
                <a:gd name="T22" fmla="*/ 699 w 1218"/>
                <a:gd name="T23" fmla="*/ 1009 h 1541"/>
                <a:gd name="T24" fmla="*/ 649 w 1218"/>
                <a:gd name="T25" fmla="*/ 962 h 1541"/>
                <a:gd name="T26" fmla="*/ 536 w 1218"/>
                <a:gd name="T27" fmla="*/ 201 h 1541"/>
                <a:gd name="T28" fmla="*/ 438 w 1218"/>
                <a:gd name="T29" fmla="*/ 228 h 1541"/>
                <a:gd name="T30" fmla="*/ 368 w 1218"/>
                <a:gd name="T31" fmla="*/ 297 h 1541"/>
                <a:gd name="T32" fmla="*/ 341 w 1218"/>
                <a:gd name="T33" fmla="*/ 395 h 1541"/>
                <a:gd name="T34" fmla="*/ 347 w 1218"/>
                <a:gd name="T35" fmla="*/ 692 h 1541"/>
                <a:gd name="T36" fmla="*/ 877 w 1218"/>
                <a:gd name="T37" fmla="*/ 649 h 1541"/>
                <a:gd name="T38" fmla="*/ 873 w 1218"/>
                <a:gd name="T39" fmla="*/ 361 h 1541"/>
                <a:gd name="T40" fmla="*/ 831 w 1218"/>
                <a:gd name="T41" fmla="*/ 271 h 1541"/>
                <a:gd name="T42" fmla="*/ 750 w 1218"/>
                <a:gd name="T43" fmla="*/ 213 h 1541"/>
                <a:gd name="T44" fmla="*/ 536 w 1218"/>
                <a:gd name="T45" fmla="*/ 201 h 1541"/>
                <a:gd name="T46" fmla="*/ 733 w 1218"/>
                <a:gd name="T47" fmla="*/ 4 h 1541"/>
                <a:gd name="T48" fmla="*/ 868 w 1218"/>
                <a:gd name="T49" fmla="*/ 47 h 1541"/>
                <a:gd name="T50" fmla="*/ 978 w 1218"/>
                <a:gd name="T51" fmla="*/ 132 h 1541"/>
                <a:gd name="T52" fmla="*/ 1051 w 1218"/>
                <a:gd name="T53" fmla="*/ 252 h 1541"/>
                <a:gd name="T54" fmla="*/ 1078 w 1218"/>
                <a:gd name="T55" fmla="*/ 394 h 1541"/>
                <a:gd name="T56" fmla="*/ 1075 w 1218"/>
                <a:gd name="T57" fmla="*/ 695 h 1541"/>
                <a:gd name="T58" fmla="*/ 1156 w 1218"/>
                <a:gd name="T59" fmla="*/ 737 h 1541"/>
                <a:gd name="T60" fmla="*/ 1207 w 1218"/>
                <a:gd name="T61" fmla="*/ 813 h 1541"/>
                <a:gd name="T62" fmla="*/ 1218 w 1218"/>
                <a:gd name="T63" fmla="*/ 1358 h 1541"/>
                <a:gd name="T64" fmla="*/ 1192 w 1218"/>
                <a:gd name="T65" fmla="*/ 1450 h 1541"/>
                <a:gd name="T66" fmla="*/ 1127 w 1218"/>
                <a:gd name="T67" fmla="*/ 1517 h 1541"/>
                <a:gd name="T68" fmla="*/ 1034 w 1218"/>
                <a:gd name="T69" fmla="*/ 1541 h 1541"/>
                <a:gd name="T70" fmla="*/ 119 w 1218"/>
                <a:gd name="T71" fmla="*/ 1530 h 1541"/>
                <a:gd name="T72" fmla="*/ 43 w 1218"/>
                <a:gd name="T73" fmla="*/ 1476 h 1541"/>
                <a:gd name="T74" fmla="*/ 2 w 1218"/>
                <a:gd name="T75" fmla="*/ 1391 h 1541"/>
                <a:gd name="T76" fmla="*/ 2 w 1218"/>
                <a:gd name="T77" fmla="*/ 842 h 1541"/>
                <a:gd name="T78" fmla="*/ 41 w 1218"/>
                <a:gd name="T79" fmla="*/ 759 h 1541"/>
                <a:gd name="T80" fmla="*/ 115 w 1218"/>
                <a:gd name="T81" fmla="*/ 704 h 1541"/>
                <a:gd name="T82" fmla="*/ 142 w 1218"/>
                <a:gd name="T83" fmla="*/ 648 h 1541"/>
                <a:gd name="T84" fmla="*/ 154 w 1218"/>
                <a:gd name="T85" fmla="*/ 297 h 1541"/>
                <a:gd name="T86" fmla="*/ 213 w 1218"/>
                <a:gd name="T87" fmla="*/ 169 h 1541"/>
                <a:gd name="T88" fmla="*/ 312 w 1218"/>
                <a:gd name="T89" fmla="*/ 70 h 1541"/>
                <a:gd name="T90" fmla="*/ 439 w 1218"/>
                <a:gd name="T91" fmla="*/ 13 h 1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8" h="1541">
                  <a:moveTo>
                    <a:pt x="603" y="954"/>
                  </a:moveTo>
                  <a:lnTo>
                    <a:pt x="582" y="958"/>
                  </a:lnTo>
                  <a:lnTo>
                    <a:pt x="561" y="966"/>
                  </a:lnTo>
                  <a:lnTo>
                    <a:pt x="543" y="978"/>
                  </a:lnTo>
                  <a:lnTo>
                    <a:pt x="528" y="995"/>
                  </a:lnTo>
                  <a:lnTo>
                    <a:pt x="516" y="1013"/>
                  </a:lnTo>
                  <a:lnTo>
                    <a:pt x="509" y="1036"/>
                  </a:lnTo>
                  <a:lnTo>
                    <a:pt x="507" y="1058"/>
                  </a:lnTo>
                  <a:lnTo>
                    <a:pt x="510" y="1080"/>
                  </a:lnTo>
                  <a:lnTo>
                    <a:pt x="518" y="1101"/>
                  </a:lnTo>
                  <a:lnTo>
                    <a:pt x="531" y="1119"/>
                  </a:lnTo>
                  <a:lnTo>
                    <a:pt x="548" y="1135"/>
                  </a:lnTo>
                  <a:lnTo>
                    <a:pt x="554" y="1141"/>
                  </a:lnTo>
                  <a:lnTo>
                    <a:pt x="558" y="1148"/>
                  </a:lnTo>
                  <a:lnTo>
                    <a:pt x="558" y="1155"/>
                  </a:lnTo>
                  <a:lnTo>
                    <a:pt x="558" y="1286"/>
                  </a:lnTo>
                  <a:lnTo>
                    <a:pt x="561" y="1302"/>
                  </a:lnTo>
                  <a:lnTo>
                    <a:pt x="568" y="1316"/>
                  </a:lnTo>
                  <a:lnTo>
                    <a:pt x="579" y="1327"/>
                  </a:lnTo>
                  <a:lnTo>
                    <a:pt x="592" y="1334"/>
                  </a:lnTo>
                  <a:lnTo>
                    <a:pt x="609" y="1336"/>
                  </a:lnTo>
                  <a:lnTo>
                    <a:pt x="624" y="1334"/>
                  </a:lnTo>
                  <a:lnTo>
                    <a:pt x="638" y="1327"/>
                  </a:lnTo>
                  <a:lnTo>
                    <a:pt x="649" y="1316"/>
                  </a:lnTo>
                  <a:lnTo>
                    <a:pt x="656" y="1302"/>
                  </a:lnTo>
                  <a:lnTo>
                    <a:pt x="659" y="1286"/>
                  </a:lnTo>
                  <a:lnTo>
                    <a:pt x="659" y="1156"/>
                  </a:lnTo>
                  <a:lnTo>
                    <a:pt x="660" y="1148"/>
                  </a:lnTo>
                  <a:lnTo>
                    <a:pt x="663" y="1141"/>
                  </a:lnTo>
                  <a:lnTo>
                    <a:pt x="669" y="1134"/>
                  </a:lnTo>
                  <a:lnTo>
                    <a:pt x="688" y="1118"/>
                  </a:lnTo>
                  <a:lnTo>
                    <a:pt x="700" y="1099"/>
                  </a:lnTo>
                  <a:lnTo>
                    <a:pt x="707" y="1078"/>
                  </a:lnTo>
                  <a:lnTo>
                    <a:pt x="709" y="1053"/>
                  </a:lnTo>
                  <a:lnTo>
                    <a:pt x="706" y="1030"/>
                  </a:lnTo>
                  <a:lnTo>
                    <a:pt x="699" y="1009"/>
                  </a:lnTo>
                  <a:lnTo>
                    <a:pt x="685" y="990"/>
                  </a:lnTo>
                  <a:lnTo>
                    <a:pt x="669" y="975"/>
                  </a:lnTo>
                  <a:lnTo>
                    <a:pt x="649" y="962"/>
                  </a:lnTo>
                  <a:lnTo>
                    <a:pt x="625" y="956"/>
                  </a:lnTo>
                  <a:lnTo>
                    <a:pt x="603" y="954"/>
                  </a:lnTo>
                  <a:close/>
                  <a:moveTo>
                    <a:pt x="536" y="201"/>
                  </a:moveTo>
                  <a:lnTo>
                    <a:pt x="501" y="204"/>
                  </a:lnTo>
                  <a:lnTo>
                    <a:pt x="468" y="213"/>
                  </a:lnTo>
                  <a:lnTo>
                    <a:pt x="438" y="228"/>
                  </a:lnTo>
                  <a:lnTo>
                    <a:pt x="411" y="246"/>
                  </a:lnTo>
                  <a:lnTo>
                    <a:pt x="388" y="271"/>
                  </a:lnTo>
                  <a:lnTo>
                    <a:pt x="368" y="297"/>
                  </a:lnTo>
                  <a:lnTo>
                    <a:pt x="354" y="327"/>
                  </a:lnTo>
                  <a:lnTo>
                    <a:pt x="345" y="361"/>
                  </a:lnTo>
                  <a:lnTo>
                    <a:pt x="341" y="395"/>
                  </a:lnTo>
                  <a:lnTo>
                    <a:pt x="341" y="649"/>
                  </a:lnTo>
                  <a:lnTo>
                    <a:pt x="344" y="671"/>
                  </a:lnTo>
                  <a:lnTo>
                    <a:pt x="347" y="692"/>
                  </a:lnTo>
                  <a:lnTo>
                    <a:pt x="872" y="692"/>
                  </a:lnTo>
                  <a:lnTo>
                    <a:pt x="876" y="671"/>
                  </a:lnTo>
                  <a:lnTo>
                    <a:pt x="877" y="649"/>
                  </a:lnTo>
                  <a:lnTo>
                    <a:pt x="876" y="649"/>
                  </a:lnTo>
                  <a:lnTo>
                    <a:pt x="876" y="395"/>
                  </a:lnTo>
                  <a:lnTo>
                    <a:pt x="873" y="361"/>
                  </a:lnTo>
                  <a:lnTo>
                    <a:pt x="864" y="327"/>
                  </a:lnTo>
                  <a:lnTo>
                    <a:pt x="849" y="297"/>
                  </a:lnTo>
                  <a:lnTo>
                    <a:pt x="831" y="271"/>
                  </a:lnTo>
                  <a:lnTo>
                    <a:pt x="807" y="246"/>
                  </a:lnTo>
                  <a:lnTo>
                    <a:pt x="781" y="228"/>
                  </a:lnTo>
                  <a:lnTo>
                    <a:pt x="750" y="213"/>
                  </a:lnTo>
                  <a:lnTo>
                    <a:pt x="717" y="204"/>
                  </a:lnTo>
                  <a:lnTo>
                    <a:pt x="683" y="201"/>
                  </a:lnTo>
                  <a:lnTo>
                    <a:pt x="536" y="201"/>
                  </a:lnTo>
                  <a:close/>
                  <a:moveTo>
                    <a:pt x="537" y="0"/>
                  </a:moveTo>
                  <a:lnTo>
                    <a:pt x="683" y="0"/>
                  </a:lnTo>
                  <a:lnTo>
                    <a:pt x="733" y="4"/>
                  </a:lnTo>
                  <a:lnTo>
                    <a:pt x="781" y="13"/>
                  </a:lnTo>
                  <a:lnTo>
                    <a:pt x="826" y="27"/>
                  </a:lnTo>
                  <a:lnTo>
                    <a:pt x="868" y="47"/>
                  </a:lnTo>
                  <a:lnTo>
                    <a:pt x="908" y="71"/>
                  </a:lnTo>
                  <a:lnTo>
                    <a:pt x="945" y="100"/>
                  </a:lnTo>
                  <a:lnTo>
                    <a:pt x="978" y="132"/>
                  </a:lnTo>
                  <a:lnTo>
                    <a:pt x="1007" y="169"/>
                  </a:lnTo>
                  <a:lnTo>
                    <a:pt x="1031" y="209"/>
                  </a:lnTo>
                  <a:lnTo>
                    <a:pt x="1051" y="252"/>
                  </a:lnTo>
                  <a:lnTo>
                    <a:pt x="1066" y="297"/>
                  </a:lnTo>
                  <a:lnTo>
                    <a:pt x="1075" y="345"/>
                  </a:lnTo>
                  <a:lnTo>
                    <a:pt x="1078" y="394"/>
                  </a:lnTo>
                  <a:lnTo>
                    <a:pt x="1078" y="648"/>
                  </a:lnTo>
                  <a:lnTo>
                    <a:pt x="1077" y="672"/>
                  </a:lnTo>
                  <a:lnTo>
                    <a:pt x="1075" y="695"/>
                  </a:lnTo>
                  <a:lnTo>
                    <a:pt x="1105" y="705"/>
                  </a:lnTo>
                  <a:lnTo>
                    <a:pt x="1131" y="720"/>
                  </a:lnTo>
                  <a:lnTo>
                    <a:pt x="1156" y="737"/>
                  </a:lnTo>
                  <a:lnTo>
                    <a:pt x="1177" y="760"/>
                  </a:lnTo>
                  <a:lnTo>
                    <a:pt x="1194" y="784"/>
                  </a:lnTo>
                  <a:lnTo>
                    <a:pt x="1207" y="813"/>
                  </a:lnTo>
                  <a:lnTo>
                    <a:pt x="1214" y="843"/>
                  </a:lnTo>
                  <a:lnTo>
                    <a:pt x="1218" y="874"/>
                  </a:lnTo>
                  <a:lnTo>
                    <a:pt x="1218" y="1358"/>
                  </a:lnTo>
                  <a:lnTo>
                    <a:pt x="1214" y="1391"/>
                  </a:lnTo>
                  <a:lnTo>
                    <a:pt x="1205" y="1421"/>
                  </a:lnTo>
                  <a:lnTo>
                    <a:pt x="1192" y="1450"/>
                  </a:lnTo>
                  <a:lnTo>
                    <a:pt x="1174" y="1476"/>
                  </a:lnTo>
                  <a:lnTo>
                    <a:pt x="1152" y="1498"/>
                  </a:lnTo>
                  <a:lnTo>
                    <a:pt x="1127" y="1517"/>
                  </a:lnTo>
                  <a:lnTo>
                    <a:pt x="1098" y="1530"/>
                  </a:lnTo>
                  <a:lnTo>
                    <a:pt x="1067" y="1539"/>
                  </a:lnTo>
                  <a:lnTo>
                    <a:pt x="1034" y="1541"/>
                  </a:lnTo>
                  <a:lnTo>
                    <a:pt x="183" y="1541"/>
                  </a:lnTo>
                  <a:lnTo>
                    <a:pt x="150" y="1539"/>
                  </a:lnTo>
                  <a:lnTo>
                    <a:pt x="119" y="1530"/>
                  </a:lnTo>
                  <a:lnTo>
                    <a:pt x="91" y="1517"/>
                  </a:lnTo>
                  <a:lnTo>
                    <a:pt x="65" y="1498"/>
                  </a:lnTo>
                  <a:lnTo>
                    <a:pt x="43" y="1476"/>
                  </a:lnTo>
                  <a:lnTo>
                    <a:pt x="24" y="1450"/>
                  </a:lnTo>
                  <a:lnTo>
                    <a:pt x="11" y="1421"/>
                  </a:lnTo>
                  <a:lnTo>
                    <a:pt x="2" y="1391"/>
                  </a:lnTo>
                  <a:lnTo>
                    <a:pt x="0" y="1358"/>
                  </a:lnTo>
                  <a:lnTo>
                    <a:pt x="0" y="874"/>
                  </a:lnTo>
                  <a:lnTo>
                    <a:pt x="2" y="842"/>
                  </a:lnTo>
                  <a:lnTo>
                    <a:pt x="11" y="812"/>
                  </a:lnTo>
                  <a:lnTo>
                    <a:pt x="24" y="784"/>
                  </a:lnTo>
                  <a:lnTo>
                    <a:pt x="41" y="759"/>
                  </a:lnTo>
                  <a:lnTo>
                    <a:pt x="63" y="736"/>
                  </a:lnTo>
                  <a:lnTo>
                    <a:pt x="88" y="719"/>
                  </a:lnTo>
                  <a:lnTo>
                    <a:pt x="115" y="704"/>
                  </a:lnTo>
                  <a:lnTo>
                    <a:pt x="145" y="695"/>
                  </a:lnTo>
                  <a:lnTo>
                    <a:pt x="143" y="671"/>
                  </a:lnTo>
                  <a:lnTo>
                    <a:pt x="142" y="648"/>
                  </a:lnTo>
                  <a:lnTo>
                    <a:pt x="142" y="394"/>
                  </a:lnTo>
                  <a:lnTo>
                    <a:pt x="145" y="345"/>
                  </a:lnTo>
                  <a:lnTo>
                    <a:pt x="154" y="297"/>
                  </a:lnTo>
                  <a:lnTo>
                    <a:pt x="168" y="252"/>
                  </a:lnTo>
                  <a:lnTo>
                    <a:pt x="188" y="209"/>
                  </a:lnTo>
                  <a:lnTo>
                    <a:pt x="213" y="169"/>
                  </a:lnTo>
                  <a:lnTo>
                    <a:pt x="242" y="132"/>
                  </a:lnTo>
                  <a:lnTo>
                    <a:pt x="275" y="100"/>
                  </a:lnTo>
                  <a:lnTo>
                    <a:pt x="312" y="70"/>
                  </a:lnTo>
                  <a:lnTo>
                    <a:pt x="351" y="46"/>
                  </a:lnTo>
                  <a:lnTo>
                    <a:pt x="394" y="27"/>
                  </a:lnTo>
                  <a:lnTo>
                    <a:pt x="439" y="13"/>
                  </a:lnTo>
                  <a:lnTo>
                    <a:pt x="487" y="4"/>
                  </a:lnTo>
                  <a:lnTo>
                    <a:pt x="537" y="0"/>
                  </a:lnTo>
                  <a:close/>
                </a:path>
              </a:pathLst>
            </a:custGeom>
            <a:grpFill/>
            <a:ln w="0">
              <a:noFill/>
              <a:prstDash val="solid"/>
              <a:round/>
            </a:ln>
          </p:spPr>
          <p:txBody>
            <a:bodyPr vert="horz" wrap="square" lIns="91440" tIns="45720" rIns="91440" bIns="45720" numCol="1" anchor="t" anchorCtr="0" compatLnSpc="1"/>
            <a:lstStyle/>
            <a:p>
              <a:endParaRPr lang="en-US">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grpSp>
      <p:sp>
        <p:nvSpPr>
          <p:cNvPr id="16" name="文本框 15"/>
          <p:cNvSpPr txBox="1"/>
          <p:nvPr/>
        </p:nvSpPr>
        <p:spPr>
          <a:xfrm>
            <a:off x="2188164" y="2450057"/>
            <a:ext cx="2421147" cy="530860"/>
          </a:xfrm>
          <a:prstGeom prst="rect">
            <a:avLst/>
          </a:prstGeom>
          <a:noFill/>
        </p:spPr>
        <p:txBody>
          <a:bodyPr wrap="square" rtlCol="0">
            <a:spAutoFit/>
          </a:bodyPr>
          <a:lstStyle/>
          <a:p>
            <a:pPr>
              <a:lnSpc>
                <a:spcPct val="130000"/>
              </a:lnSpc>
            </a:pPr>
            <a:r>
              <a:rPr kumimoji="1" lang="zh-CN" altLang="en-US" sz="11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a:t>
            </a:r>
            <a:endParaRPr kumimoji="1" lang="zh-CN" altLang="en-US" sz="1100" dirty="0">
              <a:solidFill>
                <a:schemeClr val="bg1">
                  <a:lumMod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7" name="文本框 16"/>
          <p:cNvSpPr txBox="1"/>
          <p:nvPr/>
        </p:nvSpPr>
        <p:spPr>
          <a:xfrm>
            <a:off x="2188164" y="2188868"/>
            <a:ext cx="1082348" cy="307777"/>
          </a:xfrm>
          <a:prstGeom prst="rect">
            <a:avLst/>
          </a:prstGeom>
          <a:noFill/>
        </p:spPr>
        <p:txBody>
          <a:bodyPr wrap="none" rtlCol="0">
            <a:spAutoFit/>
          </a:bodyPr>
          <a:lstStyle/>
          <a:p>
            <a:r>
              <a:rPr kumimoji="1" lang="zh-CN" altLang="en-US"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请输入标题</a:t>
            </a:r>
          </a:p>
        </p:txBody>
      </p:sp>
      <p:sp>
        <p:nvSpPr>
          <p:cNvPr id="18" name="文本框 17"/>
          <p:cNvSpPr txBox="1"/>
          <p:nvPr/>
        </p:nvSpPr>
        <p:spPr>
          <a:xfrm>
            <a:off x="2188164" y="4893461"/>
            <a:ext cx="2421147" cy="530860"/>
          </a:xfrm>
          <a:prstGeom prst="rect">
            <a:avLst/>
          </a:prstGeom>
          <a:noFill/>
        </p:spPr>
        <p:txBody>
          <a:bodyPr wrap="square" rtlCol="0">
            <a:spAutoFit/>
          </a:bodyPr>
          <a:lstStyle/>
          <a:p>
            <a:pPr>
              <a:lnSpc>
                <a:spcPct val="130000"/>
              </a:lnSpc>
            </a:pPr>
            <a:r>
              <a:rPr kumimoji="1" lang="zh-CN" altLang="en-US" sz="1100" dirty="0">
                <a:solidFill>
                  <a:schemeClr val="tx1">
                    <a:lumMod val="50000"/>
                    <a:lumOff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a:t>
            </a:r>
            <a:endParaRPr kumimoji="1" lang="zh-CN" altLang="en-US" sz="1100" dirty="0">
              <a:solidFill>
                <a:schemeClr val="bg1">
                  <a:lumMod val="50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endParaRPr>
          </a:p>
        </p:txBody>
      </p:sp>
      <p:sp>
        <p:nvSpPr>
          <p:cNvPr id="19" name="文本框 18"/>
          <p:cNvSpPr txBox="1"/>
          <p:nvPr/>
        </p:nvSpPr>
        <p:spPr>
          <a:xfrm>
            <a:off x="2188164" y="4632272"/>
            <a:ext cx="1082348" cy="307777"/>
          </a:xfrm>
          <a:prstGeom prst="rect">
            <a:avLst/>
          </a:prstGeom>
          <a:noFill/>
        </p:spPr>
        <p:txBody>
          <a:bodyPr wrap="none" rtlCol="0">
            <a:spAutoFit/>
          </a:bodyPr>
          <a:lstStyle/>
          <a:p>
            <a:r>
              <a:rPr kumimoji="1" lang="zh-CN" altLang="en-US" sz="1400" dirty="0">
                <a:solidFill>
                  <a:schemeClr val="tx1">
                    <a:lumMod val="75000"/>
                    <a:lumOff val="25000"/>
                  </a:schemeClr>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请输入标题</a:t>
            </a:r>
          </a:p>
        </p:txBody>
      </p:sp>
      <p:sp>
        <p:nvSpPr>
          <p:cNvPr id="20" name="文本框 19"/>
          <p:cNvSpPr txBox="1"/>
          <p:nvPr/>
        </p:nvSpPr>
        <p:spPr>
          <a:xfrm>
            <a:off x="2188164" y="3544251"/>
            <a:ext cx="2421147" cy="530860"/>
          </a:xfrm>
          <a:prstGeom prst="rect">
            <a:avLst/>
          </a:prstGeom>
          <a:noFill/>
        </p:spPr>
        <p:txBody>
          <a:bodyPr wrap="square" rtlCol="0">
            <a:spAutoFit/>
          </a:bodyPr>
          <a:lstStyle/>
          <a:p>
            <a:pPr>
              <a:lnSpc>
                <a:spcPct val="130000"/>
              </a:lnSpc>
            </a:pPr>
            <a:r>
              <a:rPr kumimoji="1" lang="zh-CN" altLang="en-US" sz="1100" dirty="0">
                <a:solidFill>
                  <a:schemeClr val="bg1"/>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请在此输入您需要的文字内容。请在此输入您需要的文字内容。</a:t>
            </a:r>
          </a:p>
        </p:txBody>
      </p:sp>
      <p:sp>
        <p:nvSpPr>
          <p:cNvPr id="21" name="文本框 20"/>
          <p:cNvSpPr txBox="1"/>
          <p:nvPr/>
        </p:nvSpPr>
        <p:spPr>
          <a:xfrm>
            <a:off x="2188164" y="3283062"/>
            <a:ext cx="1082348" cy="307777"/>
          </a:xfrm>
          <a:prstGeom prst="rect">
            <a:avLst/>
          </a:prstGeom>
          <a:noFill/>
        </p:spPr>
        <p:txBody>
          <a:bodyPr wrap="none" rtlCol="0">
            <a:spAutoFit/>
          </a:bodyPr>
          <a:lstStyle/>
          <a:p>
            <a:r>
              <a:rPr kumimoji="1" lang="zh-CN" altLang="en-US" sz="1400" dirty="0">
                <a:solidFill>
                  <a:schemeClr val="bg1"/>
                </a:solidFill>
                <a:latin typeface="思源黑体 CN Regular" panose="020B0500000000000000" pitchFamily="34" charset="-122"/>
                <a:ea typeface="思源黑体 CN Regular" panose="020B0500000000000000" pitchFamily="34" charset="-122"/>
                <a:cs typeface="+mn-ea"/>
                <a:sym typeface="思源黑体 CN Regular" panose="020B0500000000000000" pitchFamily="34" charset="-122"/>
              </a:rPr>
              <a:t>请输入标题</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88ku">
      <a:majorFont>
        <a:latin typeface="Arial Black"/>
        <a:ea typeface="思源黑体 CN Bold"/>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1970</Words>
  <Application>Microsoft Office PowerPoint</Application>
  <PresentationFormat>宽屏</PresentationFormat>
  <Paragraphs>208</Paragraphs>
  <Slides>20</Slides>
  <Notes>20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DengXian</vt:lpstr>
      <vt:lpstr>思源黑体 CN Regular</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AutoBVT</cp:lastModifiedBy>
  <cp:revision>647</cp:revision>
  <dcterms:created xsi:type="dcterms:W3CDTF">2018-06-17T04:53:00Z</dcterms:created>
  <dcterms:modified xsi:type="dcterms:W3CDTF">2022-03-14T15:42:42Z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7E1A4160475D4E83AB252A29773DEDDC</vt:lpwstr>
  </property>
</Properties>
</file>